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sldIdLst>
    <p:sldId id="263" r:id="rId2"/>
    <p:sldId id="277" r:id="rId3"/>
    <p:sldId id="286" r:id="rId4"/>
    <p:sldId id="287" r:id="rId5"/>
    <p:sldId id="288" r:id="rId6"/>
    <p:sldId id="282" r:id="rId7"/>
    <p:sldId id="266" r:id="rId8"/>
    <p:sldId id="284" r:id="rId9"/>
    <p:sldId id="283" r:id="rId10"/>
    <p:sldId id="276" r:id="rId11"/>
    <p:sldId id="279" r:id="rId12"/>
    <p:sldId id="257" r:id="rId13"/>
    <p:sldId id="258" r:id="rId14"/>
    <p:sldId id="262" r:id="rId15"/>
    <p:sldId id="280" r:id="rId16"/>
    <p:sldId id="281" r:id="rId17"/>
    <p:sldId id="285" r:id="rId18"/>
    <p:sldId id="265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1" autoAdjust="0"/>
    <p:restoredTop sz="88206" autoAdjust="0"/>
  </p:normalViewPr>
  <p:slideViewPr>
    <p:cSldViewPr>
      <p:cViewPr varScale="1">
        <p:scale>
          <a:sx n="96" d="100"/>
          <a:sy n="96" d="100"/>
        </p:scale>
        <p:origin x="-7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1058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e\Desktop\Sr%20Design\65psi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e\Desktop\Sr%20Design\65psi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Initial Refrigerant Pressure:</a:t>
            </a:r>
            <a:r>
              <a:rPr lang="en-US" sz="2000" baseline="0"/>
              <a:t> 448kPa</a:t>
            </a:r>
            <a:endParaRPr lang="en-US" sz="20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'65 psi(0.5-0.5)'!$B$225:$B$4228</c:f>
              <c:numCache>
                <c:formatCode>General</c:formatCode>
                <c:ptCount val="4004"/>
                <c:pt idx="0">
                  <c:v>533.09904119999999</c:v>
                </c:pt>
                <c:pt idx="1">
                  <c:v>531.02370640000004</c:v>
                </c:pt>
                <c:pt idx="2">
                  <c:v>531.02370640000004</c:v>
                </c:pt>
                <c:pt idx="3">
                  <c:v>531.02370640000004</c:v>
                </c:pt>
                <c:pt idx="4">
                  <c:v>530.3135420000001</c:v>
                </c:pt>
                <c:pt idx="5">
                  <c:v>531.73387080000055</c:v>
                </c:pt>
                <c:pt idx="6">
                  <c:v>531.02370640000004</c:v>
                </c:pt>
                <c:pt idx="7">
                  <c:v>531.73387080000055</c:v>
                </c:pt>
                <c:pt idx="8">
                  <c:v>530.3135420000001</c:v>
                </c:pt>
                <c:pt idx="9">
                  <c:v>530.3135420000001</c:v>
                </c:pt>
                <c:pt idx="10">
                  <c:v>530.3135420000001</c:v>
                </c:pt>
                <c:pt idx="11">
                  <c:v>531.73387080000055</c:v>
                </c:pt>
                <c:pt idx="12">
                  <c:v>530.3135420000001</c:v>
                </c:pt>
                <c:pt idx="13">
                  <c:v>530.3135420000001</c:v>
                </c:pt>
                <c:pt idx="14">
                  <c:v>530.3135420000001</c:v>
                </c:pt>
                <c:pt idx="15">
                  <c:v>530.3135420000001</c:v>
                </c:pt>
                <c:pt idx="16">
                  <c:v>531.02370640000004</c:v>
                </c:pt>
                <c:pt idx="17">
                  <c:v>530.3135420000001</c:v>
                </c:pt>
                <c:pt idx="18">
                  <c:v>531.73387080000055</c:v>
                </c:pt>
                <c:pt idx="19">
                  <c:v>531.02370640000004</c:v>
                </c:pt>
                <c:pt idx="20">
                  <c:v>531.02370640000004</c:v>
                </c:pt>
                <c:pt idx="21">
                  <c:v>530.3135420000001</c:v>
                </c:pt>
                <c:pt idx="22">
                  <c:v>531.02370640000004</c:v>
                </c:pt>
                <c:pt idx="23">
                  <c:v>531.73387080000055</c:v>
                </c:pt>
                <c:pt idx="24">
                  <c:v>530.3135420000001</c:v>
                </c:pt>
                <c:pt idx="25">
                  <c:v>531.02370640000004</c:v>
                </c:pt>
                <c:pt idx="26">
                  <c:v>531.02370640000004</c:v>
                </c:pt>
                <c:pt idx="27">
                  <c:v>529.5964828000001</c:v>
                </c:pt>
                <c:pt idx="28">
                  <c:v>531.02370640000004</c:v>
                </c:pt>
                <c:pt idx="29">
                  <c:v>530.3135420000001</c:v>
                </c:pt>
                <c:pt idx="30">
                  <c:v>531.02370640000004</c:v>
                </c:pt>
                <c:pt idx="31">
                  <c:v>530.3135420000001</c:v>
                </c:pt>
                <c:pt idx="32">
                  <c:v>530.3135420000001</c:v>
                </c:pt>
                <c:pt idx="33">
                  <c:v>530.3135420000001</c:v>
                </c:pt>
                <c:pt idx="34">
                  <c:v>530.3135420000001</c:v>
                </c:pt>
                <c:pt idx="35">
                  <c:v>530.3135420000001</c:v>
                </c:pt>
                <c:pt idx="36">
                  <c:v>531.02370640000004</c:v>
                </c:pt>
                <c:pt idx="37">
                  <c:v>529.5964828000001</c:v>
                </c:pt>
                <c:pt idx="38">
                  <c:v>531.02370640000004</c:v>
                </c:pt>
                <c:pt idx="39">
                  <c:v>530.3135420000001</c:v>
                </c:pt>
                <c:pt idx="40">
                  <c:v>528.88631839999948</c:v>
                </c:pt>
                <c:pt idx="41">
                  <c:v>531.73387080000055</c:v>
                </c:pt>
                <c:pt idx="42">
                  <c:v>530.3135420000001</c:v>
                </c:pt>
                <c:pt idx="43">
                  <c:v>530.3135420000001</c:v>
                </c:pt>
                <c:pt idx="44">
                  <c:v>530.3135420000001</c:v>
                </c:pt>
                <c:pt idx="45">
                  <c:v>531.02370640000004</c:v>
                </c:pt>
                <c:pt idx="46">
                  <c:v>530.3135420000001</c:v>
                </c:pt>
                <c:pt idx="47">
                  <c:v>531.73387080000055</c:v>
                </c:pt>
                <c:pt idx="48">
                  <c:v>530.3135420000001</c:v>
                </c:pt>
                <c:pt idx="49">
                  <c:v>531.02370640000004</c:v>
                </c:pt>
                <c:pt idx="50">
                  <c:v>530.3135420000001</c:v>
                </c:pt>
                <c:pt idx="51">
                  <c:v>529.5964828000001</c:v>
                </c:pt>
                <c:pt idx="52">
                  <c:v>529.5964828000001</c:v>
                </c:pt>
                <c:pt idx="53">
                  <c:v>530.3135420000001</c:v>
                </c:pt>
                <c:pt idx="54">
                  <c:v>530.3135420000001</c:v>
                </c:pt>
                <c:pt idx="55">
                  <c:v>532.44403520000003</c:v>
                </c:pt>
                <c:pt idx="56">
                  <c:v>531.02370640000004</c:v>
                </c:pt>
                <c:pt idx="57">
                  <c:v>531.02370640000004</c:v>
                </c:pt>
                <c:pt idx="58">
                  <c:v>529.5964828000001</c:v>
                </c:pt>
                <c:pt idx="59">
                  <c:v>530.3135420000001</c:v>
                </c:pt>
                <c:pt idx="60">
                  <c:v>531.02370640000004</c:v>
                </c:pt>
                <c:pt idx="61">
                  <c:v>530.3135420000001</c:v>
                </c:pt>
                <c:pt idx="62">
                  <c:v>529.5964828000001</c:v>
                </c:pt>
                <c:pt idx="63">
                  <c:v>530.3135420000001</c:v>
                </c:pt>
                <c:pt idx="64">
                  <c:v>530.3135420000001</c:v>
                </c:pt>
                <c:pt idx="65">
                  <c:v>529.5964828000001</c:v>
                </c:pt>
                <c:pt idx="66">
                  <c:v>529.5964828000001</c:v>
                </c:pt>
                <c:pt idx="67">
                  <c:v>530.3135420000001</c:v>
                </c:pt>
                <c:pt idx="68">
                  <c:v>531.02370640000004</c:v>
                </c:pt>
                <c:pt idx="69">
                  <c:v>530.3135420000001</c:v>
                </c:pt>
                <c:pt idx="70">
                  <c:v>530.3135420000001</c:v>
                </c:pt>
                <c:pt idx="71">
                  <c:v>529.5964828000001</c:v>
                </c:pt>
                <c:pt idx="72">
                  <c:v>531.02370640000004</c:v>
                </c:pt>
                <c:pt idx="73">
                  <c:v>531.02370640000004</c:v>
                </c:pt>
                <c:pt idx="74">
                  <c:v>531.02370640000004</c:v>
                </c:pt>
                <c:pt idx="75">
                  <c:v>528.176154</c:v>
                </c:pt>
                <c:pt idx="76">
                  <c:v>530.3135420000001</c:v>
                </c:pt>
                <c:pt idx="77">
                  <c:v>530.3135420000001</c:v>
                </c:pt>
                <c:pt idx="78">
                  <c:v>529.5964828000001</c:v>
                </c:pt>
                <c:pt idx="79">
                  <c:v>530.3135420000001</c:v>
                </c:pt>
                <c:pt idx="80">
                  <c:v>529.5964828000001</c:v>
                </c:pt>
                <c:pt idx="81">
                  <c:v>530.3135420000001</c:v>
                </c:pt>
                <c:pt idx="82">
                  <c:v>530.3135420000001</c:v>
                </c:pt>
                <c:pt idx="83">
                  <c:v>530.3135420000001</c:v>
                </c:pt>
                <c:pt idx="84">
                  <c:v>529.5964828000001</c:v>
                </c:pt>
                <c:pt idx="85">
                  <c:v>530.3135420000001</c:v>
                </c:pt>
                <c:pt idx="86">
                  <c:v>529.5964828000001</c:v>
                </c:pt>
                <c:pt idx="87">
                  <c:v>529.5964828000001</c:v>
                </c:pt>
                <c:pt idx="88">
                  <c:v>529.5964828000001</c:v>
                </c:pt>
                <c:pt idx="89">
                  <c:v>530.3135420000001</c:v>
                </c:pt>
                <c:pt idx="90">
                  <c:v>529.5964828000001</c:v>
                </c:pt>
                <c:pt idx="91">
                  <c:v>529.5964828000001</c:v>
                </c:pt>
                <c:pt idx="92">
                  <c:v>530.3135420000001</c:v>
                </c:pt>
                <c:pt idx="93">
                  <c:v>528.88631839999948</c:v>
                </c:pt>
                <c:pt idx="94">
                  <c:v>528.88631839999948</c:v>
                </c:pt>
                <c:pt idx="95">
                  <c:v>529.5964828000001</c:v>
                </c:pt>
                <c:pt idx="96">
                  <c:v>529.5964828000001</c:v>
                </c:pt>
                <c:pt idx="97">
                  <c:v>529.5964828000001</c:v>
                </c:pt>
                <c:pt idx="98">
                  <c:v>529.5964828000001</c:v>
                </c:pt>
                <c:pt idx="99">
                  <c:v>529.5964828000001</c:v>
                </c:pt>
                <c:pt idx="100">
                  <c:v>529.5964828000001</c:v>
                </c:pt>
                <c:pt idx="101">
                  <c:v>528.176154</c:v>
                </c:pt>
                <c:pt idx="102">
                  <c:v>528.176154</c:v>
                </c:pt>
                <c:pt idx="103">
                  <c:v>527.46598959999949</c:v>
                </c:pt>
                <c:pt idx="104">
                  <c:v>528.88631839999948</c:v>
                </c:pt>
                <c:pt idx="105">
                  <c:v>528.176154</c:v>
                </c:pt>
                <c:pt idx="106">
                  <c:v>528.176154</c:v>
                </c:pt>
                <c:pt idx="107">
                  <c:v>529.5964828000001</c:v>
                </c:pt>
                <c:pt idx="108">
                  <c:v>528.88631839999948</c:v>
                </c:pt>
                <c:pt idx="109">
                  <c:v>529.5964828000001</c:v>
                </c:pt>
                <c:pt idx="110">
                  <c:v>530.3135420000001</c:v>
                </c:pt>
                <c:pt idx="111">
                  <c:v>529.5964828000001</c:v>
                </c:pt>
                <c:pt idx="112">
                  <c:v>528.88631839999948</c:v>
                </c:pt>
                <c:pt idx="113">
                  <c:v>530.3135420000001</c:v>
                </c:pt>
                <c:pt idx="114">
                  <c:v>527.46598959999949</c:v>
                </c:pt>
                <c:pt idx="115">
                  <c:v>529.5964828000001</c:v>
                </c:pt>
                <c:pt idx="116">
                  <c:v>529.5964828000001</c:v>
                </c:pt>
                <c:pt idx="117">
                  <c:v>527.46598959999949</c:v>
                </c:pt>
                <c:pt idx="118">
                  <c:v>528.88631839999948</c:v>
                </c:pt>
                <c:pt idx="119">
                  <c:v>528.176154</c:v>
                </c:pt>
                <c:pt idx="120">
                  <c:v>528.88631839999948</c:v>
                </c:pt>
                <c:pt idx="121">
                  <c:v>528.88631839999948</c:v>
                </c:pt>
                <c:pt idx="122">
                  <c:v>528.88631839999948</c:v>
                </c:pt>
                <c:pt idx="123">
                  <c:v>527.46598959999949</c:v>
                </c:pt>
                <c:pt idx="124">
                  <c:v>528.176154</c:v>
                </c:pt>
                <c:pt idx="125">
                  <c:v>528.176154</c:v>
                </c:pt>
                <c:pt idx="126">
                  <c:v>528.88631839999948</c:v>
                </c:pt>
                <c:pt idx="127">
                  <c:v>528.88631839999948</c:v>
                </c:pt>
                <c:pt idx="128">
                  <c:v>528.88631839999948</c:v>
                </c:pt>
                <c:pt idx="129">
                  <c:v>527.46598959999949</c:v>
                </c:pt>
                <c:pt idx="130">
                  <c:v>528.176154</c:v>
                </c:pt>
                <c:pt idx="131">
                  <c:v>527.46598959999949</c:v>
                </c:pt>
                <c:pt idx="132">
                  <c:v>528.176154</c:v>
                </c:pt>
                <c:pt idx="133">
                  <c:v>528.88631839999948</c:v>
                </c:pt>
                <c:pt idx="134">
                  <c:v>528.176154</c:v>
                </c:pt>
                <c:pt idx="135">
                  <c:v>528.176154</c:v>
                </c:pt>
                <c:pt idx="136">
                  <c:v>527.46598959999949</c:v>
                </c:pt>
                <c:pt idx="137">
                  <c:v>528.176154</c:v>
                </c:pt>
                <c:pt idx="138">
                  <c:v>527.46598959999949</c:v>
                </c:pt>
                <c:pt idx="139">
                  <c:v>528.176154</c:v>
                </c:pt>
                <c:pt idx="140">
                  <c:v>528.88631839999948</c:v>
                </c:pt>
                <c:pt idx="141">
                  <c:v>528.176154</c:v>
                </c:pt>
                <c:pt idx="142">
                  <c:v>528.88631839999948</c:v>
                </c:pt>
                <c:pt idx="143">
                  <c:v>528.176154</c:v>
                </c:pt>
                <c:pt idx="144">
                  <c:v>527.46598959999949</c:v>
                </c:pt>
                <c:pt idx="145">
                  <c:v>527.46598959999949</c:v>
                </c:pt>
                <c:pt idx="146">
                  <c:v>528.176154</c:v>
                </c:pt>
                <c:pt idx="147">
                  <c:v>527.46598959999949</c:v>
                </c:pt>
                <c:pt idx="148">
                  <c:v>528.88631839999948</c:v>
                </c:pt>
                <c:pt idx="149">
                  <c:v>528.88631839999948</c:v>
                </c:pt>
                <c:pt idx="150">
                  <c:v>528.176154</c:v>
                </c:pt>
                <c:pt idx="151">
                  <c:v>528.176154</c:v>
                </c:pt>
                <c:pt idx="152">
                  <c:v>527.46598959999949</c:v>
                </c:pt>
                <c:pt idx="153">
                  <c:v>528.176154</c:v>
                </c:pt>
                <c:pt idx="154">
                  <c:v>528.176154</c:v>
                </c:pt>
                <c:pt idx="155">
                  <c:v>527.46598959999949</c:v>
                </c:pt>
                <c:pt idx="156">
                  <c:v>530.3135420000001</c:v>
                </c:pt>
                <c:pt idx="157">
                  <c:v>527.46598959999949</c:v>
                </c:pt>
                <c:pt idx="158">
                  <c:v>528.88631839999948</c:v>
                </c:pt>
                <c:pt idx="159">
                  <c:v>528.176154</c:v>
                </c:pt>
                <c:pt idx="160">
                  <c:v>526.74893039999995</c:v>
                </c:pt>
                <c:pt idx="161">
                  <c:v>528.88631839999948</c:v>
                </c:pt>
                <c:pt idx="162">
                  <c:v>527.46598959999949</c:v>
                </c:pt>
                <c:pt idx="163">
                  <c:v>527.46598959999949</c:v>
                </c:pt>
                <c:pt idx="164">
                  <c:v>528.88631839999948</c:v>
                </c:pt>
                <c:pt idx="165">
                  <c:v>527.46598959999949</c:v>
                </c:pt>
                <c:pt idx="166">
                  <c:v>528.176154</c:v>
                </c:pt>
                <c:pt idx="167">
                  <c:v>528.88631839999948</c:v>
                </c:pt>
                <c:pt idx="168">
                  <c:v>528.176154</c:v>
                </c:pt>
                <c:pt idx="169">
                  <c:v>528.176154</c:v>
                </c:pt>
                <c:pt idx="170">
                  <c:v>527.46598959999949</c:v>
                </c:pt>
                <c:pt idx="171">
                  <c:v>528.88631839999948</c:v>
                </c:pt>
                <c:pt idx="172">
                  <c:v>528.176154</c:v>
                </c:pt>
                <c:pt idx="173">
                  <c:v>528.88631839999948</c:v>
                </c:pt>
                <c:pt idx="174">
                  <c:v>528.176154</c:v>
                </c:pt>
                <c:pt idx="175">
                  <c:v>528.88631839999948</c:v>
                </c:pt>
                <c:pt idx="176">
                  <c:v>527.46598959999949</c:v>
                </c:pt>
                <c:pt idx="177">
                  <c:v>527.46598959999949</c:v>
                </c:pt>
                <c:pt idx="178">
                  <c:v>527.46598959999949</c:v>
                </c:pt>
                <c:pt idx="179">
                  <c:v>527.46598959999949</c:v>
                </c:pt>
                <c:pt idx="180">
                  <c:v>528.176154</c:v>
                </c:pt>
                <c:pt idx="181">
                  <c:v>528.176154</c:v>
                </c:pt>
                <c:pt idx="182">
                  <c:v>527.46598959999949</c:v>
                </c:pt>
                <c:pt idx="183">
                  <c:v>527.46598959999949</c:v>
                </c:pt>
                <c:pt idx="184">
                  <c:v>527.46598959999949</c:v>
                </c:pt>
                <c:pt idx="185">
                  <c:v>528.88631839999948</c:v>
                </c:pt>
                <c:pt idx="186">
                  <c:v>527.46598959999949</c:v>
                </c:pt>
                <c:pt idx="187">
                  <c:v>528.88631839999948</c:v>
                </c:pt>
                <c:pt idx="188">
                  <c:v>526.74893039999995</c:v>
                </c:pt>
                <c:pt idx="189">
                  <c:v>528.176154</c:v>
                </c:pt>
                <c:pt idx="190">
                  <c:v>526.74893039999995</c:v>
                </c:pt>
                <c:pt idx="191">
                  <c:v>527.46598959999949</c:v>
                </c:pt>
                <c:pt idx="192">
                  <c:v>526.74893039999995</c:v>
                </c:pt>
                <c:pt idx="193">
                  <c:v>527.46598959999949</c:v>
                </c:pt>
                <c:pt idx="194">
                  <c:v>527.46598959999949</c:v>
                </c:pt>
                <c:pt idx="195">
                  <c:v>526.74893039999995</c:v>
                </c:pt>
                <c:pt idx="196">
                  <c:v>528.176154</c:v>
                </c:pt>
                <c:pt idx="197">
                  <c:v>526.74893039999995</c:v>
                </c:pt>
                <c:pt idx="198">
                  <c:v>528.88631839999948</c:v>
                </c:pt>
                <c:pt idx="199">
                  <c:v>528.88631839999948</c:v>
                </c:pt>
                <c:pt idx="200">
                  <c:v>526.03876600000001</c:v>
                </c:pt>
                <c:pt idx="201">
                  <c:v>526.74893039999995</c:v>
                </c:pt>
                <c:pt idx="202">
                  <c:v>526.74893039999995</c:v>
                </c:pt>
                <c:pt idx="203">
                  <c:v>527.46598959999949</c:v>
                </c:pt>
                <c:pt idx="204">
                  <c:v>526.74893039999995</c:v>
                </c:pt>
                <c:pt idx="205">
                  <c:v>527.46598959999949</c:v>
                </c:pt>
                <c:pt idx="206">
                  <c:v>526.74893039999995</c:v>
                </c:pt>
                <c:pt idx="207">
                  <c:v>527.46598959999949</c:v>
                </c:pt>
                <c:pt idx="208">
                  <c:v>527.46598959999949</c:v>
                </c:pt>
                <c:pt idx="209">
                  <c:v>527.46598959999949</c:v>
                </c:pt>
                <c:pt idx="210">
                  <c:v>527.46598959999949</c:v>
                </c:pt>
                <c:pt idx="211">
                  <c:v>528.176154</c:v>
                </c:pt>
                <c:pt idx="212">
                  <c:v>527.46598959999949</c:v>
                </c:pt>
                <c:pt idx="213">
                  <c:v>526.74893039999995</c:v>
                </c:pt>
                <c:pt idx="214">
                  <c:v>526.74893039999995</c:v>
                </c:pt>
                <c:pt idx="215">
                  <c:v>526.74893039999995</c:v>
                </c:pt>
                <c:pt idx="216">
                  <c:v>527.46598959999949</c:v>
                </c:pt>
                <c:pt idx="217">
                  <c:v>526.74893039999995</c:v>
                </c:pt>
                <c:pt idx="218">
                  <c:v>528.176154</c:v>
                </c:pt>
                <c:pt idx="219">
                  <c:v>527.46598959999949</c:v>
                </c:pt>
                <c:pt idx="220">
                  <c:v>526.74893039999995</c:v>
                </c:pt>
                <c:pt idx="221">
                  <c:v>526.74893039999995</c:v>
                </c:pt>
                <c:pt idx="222">
                  <c:v>527.46598959999949</c:v>
                </c:pt>
                <c:pt idx="223">
                  <c:v>528.88631839999948</c:v>
                </c:pt>
                <c:pt idx="224">
                  <c:v>528.176154</c:v>
                </c:pt>
                <c:pt idx="225">
                  <c:v>527.46598959999949</c:v>
                </c:pt>
                <c:pt idx="226">
                  <c:v>525.32860159999996</c:v>
                </c:pt>
                <c:pt idx="227">
                  <c:v>527.46598959999949</c:v>
                </c:pt>
                <c:pt idx="228">
                  <c:v>528.176154</c:v>
                </c:pt>
                <c:pt idx="229">
                  <c:v>527.46598959999949</c:v>
                </c:pt>
                <c:pt idx="230">
                  <c:v>527.46598959999949</c:v>
                </c:pt>
                <c:pt idx="231">
                  <c:v>527.46598959999949</c:v>
                </c:pt>
                <c:pt idx="232">
                  <c:v>527.46598959999949</c:v>
                </c:pt>
                <c:pt idx="233">
                  <c:v>527.46598959999949</c:v>
                </c:pt>
                <c:pt idx="234">
                  <c:v>526.74893039999995</c:v>
                </c:pt>
                <c:pt idx="235">
                  <c:v>527.46598959999949</c:v>
                </c:pt>
                <c:pt idx="236">
                  <c:v>527.46598959999949</c:v>
                </c:pt>
                <c:pt idx="237">
                  <c:v>527.46598959999949</c:v>
                </c:pt>
                <c:pt idx="238">
                  <c:v>526.74893039999995</c:v>
                </c:pt>
                <c:pt idx="239">
                  <c:v>527.46598959999949</c:v>
                </c:pt>
                <c:pt idx="240">
                  <c:v>526.74893039999995</c:v>
                </c:pt>
                <c:pt idx="241">
                  <c:v>526.74893039999995</c:v>
                </c:pt>
                <c:pt idx="242">
                  <c:v>527.46598959999949</c:v>
                </c:pt>
                <c:pt idx="243">
                  <c:v>526.74893039999995</c:v>
                </c:pt>
                <c:pt idx="244">
                  <c:v>526.03876600000001</c:v>
                </c:pt>
                <c:pt idx="245">
                  <c:v>526.74893039999995</c:v>
                </c:pt>
                <c:pt idx="246">
                  <c:v>526.74893039999995</c:v>
                </c:pt>
                <c:pt idx="247">
                  <c:v>527.46598959999949</c:v>
                </c:pt>
                <c:pt idx="248">
                  <c:v>527.46598959999949</c:v>
                </c:pt>
                <c:pt idx="249">
                  <c:v>528.88631839999948</c:v>
                </c:pt>
                <c:pt idx="250">
                  <c:v>527.46598959999949</c:v>
                </c:pt>
                <c:pt idx="251">
                  <c:v>527.46598959999949</c:v>
                </c:pt>
                <c:pt idx="252">
                  <c:v>526.03876600000001</c:v>
                </c:pt>
                <c:pt idx="253">
                  <c:v>526.74893039999995</c:v>
                </c:pt>
                <c:pt idx="254">
                  <c:v>526.03876600000001</c:v>
                </c:pt>
                <c:pt idx="255">
                  <c:v>526.74893039999995</c:v>
                </c:pt>
                <c:pt idx="256">
                  <c:v>527.46598959999949</c:v>
                </c:pt>
                <c:pt idx="257">
                  <c:v>527.46598959999949</c:v>
                </c:pt>
                <c:pt idx="258">
                  <c:v>526.74893039999995</c:v>
                </c:pt>
                <c:pt idx="259">
                  <c:v>526.03876600000001</c:v>
                </c:pt>
                <c:pt idx="260">
                  <c:v>526.74893039999995</c:v>
                </c:pt>
                <c:pt idx="261">
                  <c:v>527.46598959999949</c:v>
                </c:pt>
                <c:pt idx="262">
                  <c:v>526.74893039999995</c:v>
                </c:pt>
                <c:pt idx="263">
                  <c:v>526.03876600000001</c:v>
                </c:pt>
                <c:pt idx="264">
                  <c:v>526.74893039999995</c:v>
                </c:pt>
                <c:pt idx="265">
                  <c:v>526.74893039999995</c:v>
                </c:pt>
                <c:pt idx="266">
                  <c:v>527.46598959999949</c:v>
                </c:pt>
                <c:pt idx="267">
                  <c:v>526.74893039999995</c:v>
                </c:pt>
                <c:pt idx="268">
                  <c:v>526.74893039999995</c:v>
                </c:pt>
                <c:pt idx="269">
                  <c:v>526.74893039999995</c:v>
                </c:pt>
                <c:pt idx="270">
                  <c:v>526.74893039999995</c:v>
                </c:pt>
                <c:pt idx="271">
                  <c:v>525.32860159999996</c:v>
                </c:pt>
                <c:pt idx="272">
                  <c:v>526.74893039999995</c:v>
                </c:pt>
                <c:pt idx="273">
                  <c:v>526.74893039999995</c:v>
                </c:pt>
                <c:pt idx="274">
                  <c:v>527.46598959999949</c:v>
                </c:pt>
                <c:pt idx="275">
                  <c:v>527.46598959999949</c:v>
                </c:pt>
                <c:pt idx="276">
                  <c:v>527.46598959999949</c:v>
                </c:pt>
                <c:pt idx="277">
                  <c:v>526.03876600000001</c:v>
                </c:pt>
                <c:pt idx="278">
                  <c:v>526.74893039999995</c:v>
                </c:pt>
                <c:pt idx="279">
                  <c:v>526.74893039999995</c:v>
                </c:pt>
                <c:pt idx="280">
                  <c:v>526.03876600000001</c:v>
                </c:pt>
                <c:pt idx="281">
                  <c:v>527.46598959999949</c:v>
                </c:pt>
                <c:pt idx="282">
                  <c:v>527.46598959999949</c:v>
                </c:pt>
                <c:pt idx="283">
                  <c:v>527.46598959999949</c:v>
                </c:pt>
                <c:pt idx="284">
                  <c:v>527.46598959999949</c:v>
                </c:pt>
                <c:pt idx="285">
                  <c:v>526.03876600000001</c:v>
                </c:pt>
                <c:pt idx="286">
                  <c:v>526.03876600000001</c:v>
                </c:pt>
                <c:pt idx="287">
                  <c:v>526.03876600000001</c:v>
                </c:pt>
                <c:pt idx="288">
                  <c:v>524.61843720000093</c:v>
                </c:pt>
                <c:pt idx="289">
                  <c:v>525.32860159999996</c:v>
                </c:pt>
                <c:pt idx="290">
                  <c:v>526.74893039999995</c:v>
                </c:pt>
                <c:pt idx="291">
                  <c:v>526.74893039999995</c:v>
                </c:pt>
                <c:pt idx="292">
                  <c:v>526.03876600000001</c:v>
                </c:pt>
                <c:pt idx="293">
                  <c:v>524.61843720000093</c:v>
                </c:pt>
                <c:pt idx="294">
                  <c:v>526.74893039999995</c:v>
                </c:pt>
                <c:pt idx="295">
                  <c:v>525.32860159999996</c:v>
                </c:pt>
                <c:pt idx="296">
                  <c:v>523.90137800000002</c:v>
                </c:pt>
                <c:pt idx="297">
                  <c:v>526.03876600000001</c:v>
                </c:pt>
                <c:pt idx="298">
                  <c:v>526.03876600000001</c:v>
                </c:pt>
                <c:pt idx="299">
                  <c:v>527.46598959999949</c:v>
                </c:pt>
                <c:pt idx="300">
                  <c:v>525.32860159999996</c:v>
                </c:pt>
                <c:pt idx="301">
                  <c:v>525.32860159999996</c:v>
                </c:pt>
                <c:pt idx="302">
                  <c:v>526.03876600000001</c:v>
                </c:pt>
                <c:pt idx="303">
                  <c:v>526.03876600000001</c:v>
                </c:pt>
                <c:pt idx="304">
                  <c:v>525.32860159999996</c:v>
                </c:pt>
                <c:pt idx="305">
                  <c:v>526.03876600000001</c:v>
                </c:pt>
                <c:pt idx="306">
                  <c:v>525.32860159999996</c:v>
                </c:pt>
                <c:pt idx="307">
                  <c:v>526.74893039999995</c:v>
                </c:pt>
                <c:pt idx="308">
                  <c:v>524.61843720000093</c:v>
                </c:pt>
                <c:pt idx="309">
                  <c:v>526.03876600000001</c:v>
                </c:pt>
                <c:pt idx="310">
                  <c:v>525.32860159999996</c:v>
                </c:pt>
                <c:pt idx="311">
                  <c:v>526.03876600000001</c:v>
                </c:pt>
                <c:pt idx="312">
                  <c:v>526.74893039999995</c:v>
                </c:pt>
                <c:pt idx="313">
                  <c:v>526.03876600000001</c:v>
                </c:pt>
                <c:pt idx="314">
                  <c:v>526.03876600000001</c:v>
                </c:pt>
                <c:pt idx="315">
                  <c:v>526.74893039999995</c:v>
                </c:pt>
                <c:pt idx="316">
                  <c:v>526.74893039999995</c:v>
                </c:pt>
                <c:pt idx="317">
                  <c:v>526.03876600000001</c:v>
                </c:pt>
                <c:pt idx="318">
                  <c:v>526.74893039999995</c:v>
                </c:pt>
                <c:pt idx="319">
                  <c:v>526.03876600000001</c:v>
                </c:pt>
                <c:pt idx="320">
                  <c:v>525.32860159999996</c:v>
                </c:pt>
                <c:pt idx="321">
                  <c:v>526.03876600000001</c:v>
                </c:pt>
                <c:pt idx="322">
                  <c:v>526.03876600000001</c:v>
                </c:pt>
                <c:pt idx="323">
                  <c:v>525.32860159999996</c:v>
                </c:pt>
                <c:pt idx="324">
                  <c:v>525.32860159999996</c:v>
                </c:pt>
                <c:pt idx="325">
                  <c:v>525.32860159999996</c:v>
                </c:pt>
                <c:pt idx="326">
                  <c:v>525.32860159999996</c:v>
                </c:pt>
                <c:pt idx="327">
                  <c:v>525.32860159999996</c:v>
                </c:pt>
                <c:pt idx="328">
                  <c:v>526.74893039999995</c:v>
                </c:pt>
                <c:pt idx="329">
                  <c:v>526.03876600000001</c:v>
                </c:pt>
                <c:pt idx="330">
                  <c:v>525.32860159999996</c:v>
                </c:pt>
                <c:pt idx="331">
                  <c:v>526.03876600000001</c:v>
                </c:pt>
                <c:pt idx="332">
                  <c:v>526.03876600000001</c:v>
                </c:pt>
                <c:pt idx="333">
                  <c:v>525.32860159999996</c:v>
                </c:pt>
                <c:pt idx="334">
                  <c:v>525.32860159999996</c:v>
                </c:pt>
                <c:pt idx="335">
                  <c:v>526.74893039999995</c:v>
                </c:pt>
                <c:pt idx="336">
                  <c:v>525.32860159999996</c:v>
                </c:pt>
                <c:pt idx="337">
                  <c:v>526.03876600000001</c:v>
                </c:pt>
                <c:pt idx="338">
                  <c:v>526.03876600000001</c:v>
                </c:pt>
                <c:pt idx="339">
                  <c:v>525.32860159999996</c:v>
                </c:pt>
                <c:pt idx="340">
                  <c:v>525.32860159999996</c:v>
                </c:pt>
                <c:pt idx="341">
                  <c:v>526.03876600000001</c:v>
                </c:pt>
                <c:pt idx="342">
                  <c:v>525.32860159999996</c:v>
                </c:pt>
                <c:pt idx="343">
                  <c:v>526.03876600000001</c:v>
                </c:pt>
                <c:pt idx="344">
                  <c:v>525.32860159999996</c:v>
                </c:pt>
                <c:pt idx="345">
                  <c:v>526.03876600000001</c:v>
                </c:pt>
                <c:pt idx="346">
                  <c:v>524.61843720000093</c:v>
                </c:pt>
                <c:pt idx="347">
                  <c:v>525.32860159999996</c:v>
                </c:pt>
                <c:pt idx="348">
                  <c:v>525.32860159999996</c:v>
                </c:pt>
                <c:pt idx="349">
                  <c:v>526.03876600000001</c:v>
                </c:pt>
                <c:pt idx="350">
                  <c:v>524.61843720000093</c:v>
                </c:pt>
                <c:pt idx="351">
                  <c:v>526.03876600000001</c:v>
                </c:pt>
                <c:pt idx="352">
                  <c:v>526.03876600000001</c:v>
                </c:pt>
                <c:pt idx="353">
                  <c:v>525.32860159999996</c:v>
                </c:pt>
                <c:pt idx="354">
                  <c:v>525.32860159999996</c:v>
                </c:pt>
                <c:pt idx="355">
                  <c:v>525.32860159999996</c:v>
                </c:pt>
                <c:pt idx="356">
                  <c:v>526.03876600000001</c:v>
                </c:pt>
                <c:pt idx="357">
                  <c:v>526.03876600000001</c:v>
                </c:pt>
                <c:pt idx="358">
                  <c:v>526.03876600000001</c:v>
                </c:pt>
                <c:pt idx="359">
                  <c:v>525.32860159999996</c:v>
                </c:pt>
                <c:pt idx="360">
                  <c:v>526.74893039999995</c:v>
                </c:pt>
                <c:pt idx="361">
                  <c:v>526.03876600000001</c:v>
                </c:pt>
                <c:pt idx="362">
                  <c:v>526.74893039999995</c:v>
                </c:pt>
                <c:pt idx="363">
                  <c:v>524.61843720000093</c:v>
                </c:pt>
                <c:pt idx="364">
                  <c:v>525.32860159999996</c:v>
                </c:pt>
                <c:pt idx="365">
                  <c:v>526.03876600000001</c:v>
                </c:pt>
                <c:pt idx="366">
                  <c:v>526.03876600000001</c:v>
                </c:pt>
                <c:pt idx="367">
                  <c:v>526.03876600000001</c:v>
                </c:pt>
                <c:pt idx="368">
                  <c:v>526.03876600000001</c:v>
                </c:pt>
                <c:pt idx="369">
                  <c:v>525.32860159999996</c:v>
                </c:pt>
                <c:pt idx="370">
                  <c:v>526.03876600000001</c:v>
                </c:pt>
                <c:pt idx="371">
                  <c:v>525.32860159999996</c:v>
                </c:pt>
                <c:pt idx="372">
                  <c:v>526.03876600000001</c:v>
                </c:pt>
                <c:pt idx="373">
                  <c:v>526.03876600000001</c:v>
                </c:pt>
                <c:pt idx="374">
                  <c:v>526.74893039999995</c:v>
                </c:pt>
                <c:pt idx="375">
                  <c:v>526.03876600000001</c:v>
                </c:pt>
                <c:pt idx="376">
                  <c:v>525.32860159999996</c:v>
                </c:pt>
                <c:pt idx="377">
                  <c:v>526.03876600000001</c:v>
                </c:pt>
                <c:pt idx="378">
                  <c:v>524.61843720000093</c:v>
                </c:pt>
                <c:pt idx="379">
                  <c:v>524.61843720000093</c:v>
                </c:pt>
                <c:pt idx="380">
                  <c:v>523.90137800000002</c:v>
                </c:pt>
                <c:pt idx="381">
                  <c:v>524.61843720000093</c:v>
                </c:pt>
                <c:pt idx="382">
                  <c:v>525.32860159999996</c:v>
                </c:pt>
                <c:pt idx="383">
                  <c:v>525.32860159999996</c:v>
                </c:pt>
                <c:pt idx="384">
                  <c:v>526.03876600000001</c:v>
                </c:pt>
                <c:pt idx="385">
                  <c:v>524.61843720000093</c:v>
                </c:pt>
                <c:pt idx="386">
                  <c:v>526.03876600000001</c:v>
                </c:pt>
                <c:pt idx="387">
                  <c:v>526.03876600000001</c:v>
                </c:pt>
                <c:pt idx="388">
                  <c:v>526.03876600000001</c:v>
                </c:pt>
                <c:pt idx="389">
                  <c:v>526.74893039999995</c:v>
                </c:pt>
                <c:pt idx="390">
                  <c:v>526.74893039999995</c:v>
                </c:pt>
                <c:pt idx="391">
                  <c:v>526.03876600000001</c:v>
                </c:pt>
                <c:pt idx="392">
                  <c:v>525.32860159999996</c:v>
                </c:pt>
                <c:pt idx="393">
                  <c:v>525.32860159999996</c:v>
                </c:pt>
                <c:pt idx="394">
                  <c:v>524.61843720000093</c:v>
                </c:pt>
                <c:pt idx="395">
                  <c:v>526.74893039999995</c:v>
                </c:pt>
                <c:pt idx="396">
                  <c:v>525.32860159999996</c:v>
                </c:pt>
                <c:pt idx="397">
                  <c:v>524.61843720000093</c:v>
                </c:pt>
                <c:pt idx="398">
                  <c:v>525.32860159999996</c:v>
                </c:pt>
                <c:pt idx="399">
                  <c:v>526.74893039999995</c:v>
                </c:pt>
                <c:pt idx="400">
                  <c:v>526.74893039999995</c:v>
                </c:pt>
                <c:pt idx="401">
                  <c:v>527.46598959999949</c:v>
                </c:pt>
                <c:pt idx="402">
                  <c:v>528.176154</c:v>
                </c:pt>
                <c:pt idx="403">
                  <c:v>527.46598959999949</c:v>
                </c:pt>
                <c:pt idx="404">
                  <c:v>528.176154</c:v>
                </c:pt>
                <c:pt idx="405">
                  <c:v>527.46598959999949</c:v>
                </c:pt>
                <c:pt idx="406">
                  <c:v>528.88631839999948</c:v>
                </c:pt>
                <c:pt idx="407">
                  <c:v>528.88631839999948</c:v>
                </c:pt>
                <c:pt idx="408">
                  <c:v>528.176154</c:v>
                </c:pt>
                <c:pt idx="409">
                  <c:v>528.88631839999948</c:v>
                </c:pt>
                <c:pt idx="410">
                  <c:v>528.88631839999948</c:v>
                </c:pt>
                <c:pt idx="411">
                  <c:v>528.88631839999948</c:v>
                </c:pt>
                <c:pt idx="412">
                  <c:v>528.88631839999948</c:v>
                </c:pt>
                <c:pt idx="413">
                  <c:v>528.176154</c:v>
                </c:pt>
                <c:pt idx="414">
                  <c:v>528.88631839999948</c:v>
                </c:pt>
                <c:pt idx="415">
                  <c:v>529.5964828000001</c:v>
                </c:pt>
                <c:pt idx="416">
                  <c:v>530.3135420000001</c:v>
                </c:pt>
                <c:pt idx="417">
                  <c:v>529.5964828000001</c:v>
                </c:pt>
                <c:pt idx="418">
                  <c:v>529.5964828000001</c:v>
                </c:pt>
                <c:pt idx="419">
                  <c:v>529.5964828000001</c:v>
                </c:pt>
                <c:pt idx="420">
                  <c:v>531.02370640000004</c:v>
                </c:pt>
                <c:pt idx="421">
                  <c:v>529.5964828000001</c:v>
                </c:pt>
                <c:pt idx="422">
                  <c:v>531.02370640000004</c:v>
                </c:pt>
                <c:pt idx="423">
                  <c:v>531.73387080000055</c:v>
                </c:pt>
                <c:pt idx="424">
                  <c:v>531.02370640000004</c:v>
                </c:pt>
                <c:pt idx="425">
                  <c:v>531.02370640000004</c:v>
                </c:pt>
                <c:pt idx="426">
                  <c:v>531.02370640000004</c:v>
                </c:pt>
                <c:pt idx="427">
                  <c:v>531.73387080000055</c:v>
                </c:pt>
                <c:pt idx="428">
                  <c:v>532.44403520000003</c:v>
                </c:pt>
                <c:pt idx="429">
                  <c:v>532.44403520000003</c:v>
                </c:pt>
                <c:pt idx="430">
                  <c:v>533.15419959999997</c:v>
                </c:pt>
                <c:pt idx="431">
                  <c:v>533.15419959999997</c:v>
                </c:pt>
                <c:pt idx="432">
                  <c:v>532.44403520000003</c:v>
                </c:pt>
                <c:pt idx="433">
                  <c:v>533.87125879999883</c:v>
                </c:pt>
                <c:pt idx="434">
                  <c:v>532.44403520000003</c:v>
                </c:pt>
                <c:pt idx="435">
                  <c:v>532.44403520000003</c:v>
                </c:pt>
                <c:pt idx="436">
                  <c:v>533.15419959999997</c:v>
                </c:pt>
                <c:pt idx="437">
                  <c:v>533.15419959999997</c:v>
                </c:pt>
                <c:pt idx="438">
                  <c:v>533.15419959999997</c:v>
                </c:pt>
                <c:pt idx="439">
                  <c:v>533.15419959999997</c:v>
                </c:pt>
                <c:pt idx="440">
                  <c:v>533.15419959999997</c:v>
                </c:pt>
                <c:pt idx="441">
                  <c:v>534.58142320000002</c:v>
                </c:pt>
                <c:pt idx="442">
                  <c:v>533.15419959999997</c:v>
                </c:pt>
                <c:pt idx="443">
                  <c:v>533.87125879999883</c:v>
                </c:pt>
                <c:pt idx="444">
                  <c:v>535.29158760000053</c:v>
                </c:pt>
                <c:pt idx="445">
                  <c:v>534.58142320000002</c:v>
                </c:pt>
                <c:pt idx="446">
                  <c:v>535.29158760000053</c:v>
                </c:pt>
                <c:pt idx="447">
                  <c:v>535.29158760000053</c:v>
                </c:pt>
                <c:pt idx="448">
                  <c:v>534.58142320000002</c:v>
                </c:pt>
                <c:pt idx="449">
                  <c:v>536.00175200000001</c:v>
                </c:pt>
                <c:pt idx="450">
                  <c:v>535.29158760000053</c:v>
                </c:pt>
                <c:pt idx="451">
                  <c:v>535.29158760000053</c:v>
                </c:pt>
                <c:pt idx="452">
                  <c:v>535.29158760000053</c:v>
                </c:pt>
                <c:pt idx="453">
                  <c:v>535.29158760000053</c:v>
                </c:pt>
                <c:pt idx="454">
                  <c:v>536.71881120000091</c:v>
                </c:pt>
                <c:pt idx="455">
                  <c:v>536.71881120000091</c:v>
                </c:pt>
                <c:pt idx="456">
                  <c:v>536.00175200000001</c:v>
                </c:pt>
                <c:pt idx="457">
                  <c:v>536.00175200000001</c:v>
                </c:pt>
                <c:pt idx="458">
                  <c:v>536.71881120000091</c:v>
                </c:pt>
                <c:pt idx="459">
                  <c:v>537.42897560000051</c:v>
                </c:pt>
                <c:pt idx="460">
                  <c:v>536.71881120000091</c:v>
                </c:pt>
                <c:pt idx="461">
                  <c:v>536.00175200000001</c:v>
                </c:pt>
                <c:pt idx="462">
                  <c:v>536.71881120000091</c:v>
                </c:pt>
                <c:pt idx="463">
                  <c:v>538.13914</c:v>
                </c:pt>
                <c:pt idx="464">
                  <c:v>537.42897560000051</c:v>
                </c:pt>
                <c:pt idx="465">
                  <c:v>537.42897560000051</c:v>
                </c:pt>
                <c:pt idx="466">
                  <c:v>537.42897560000051</c:v>
                </c:pt>
                <c:pt idx="467">
                  <c:v>538.84930439999948</c:v>
                </c:pt>
                <c:pt idx="468">
                  <c:v>538.84930439999948</c:v>
                </c:pt>
                <c:pt idx="469">
                  <c:v>538.13914</c:v>
                </c:pt>
                <c:pt idx="470">
                  <c:v>538.84930439999948</c:v>
                </c:pt>
                <c:pt idx="471">
                  <c:v>538.13914</c:v>
                </c:pt>
                <c:pt idx="472">
                  <c:v>540.27652799999998</c:v>
                </c:pt>
                <c:pt idx="473">
                  <c:v>538.84930439999948</c:v>
                </c:pt>
                <c:pt idx="474">
                  <c:v>538.84930439999948</c:v>
                </c:pt>
                <c:pt idx="475">
                  <c:v>540.27652799999998</c:v>
                </c:pt>
                <c:pt idx="476">
                  <c:v>539.56636359999948</c:v>
                </c:pt>
                <c:pt idx="477">
                  <c:v>538.84930439999948</c:v>
                </c:pt>
                <c:pt idx="478">
                  <c:v>538.84930439999948</c:v>
                </c:pt>
                <c:pt idx="479">
                  <c:v>540.27652799999998</c:v>
                </c:pt>
                <c:pt idx="480">
                  <c:v>538.84930439999948</c:v>
                </c:pt>
                <c:pt idx="481">
                  <c:v>540.27652799999998</c:v>
                </c:pt>
                <c:pt idx="482">
                  <c:v>540.27652799999998</c:v>
                </c:pt>
                <c:pt idx="483">
                  <c:v>540.98669239999947</c:v>
                </c:pt>
                <c:pt idx="484">
                  <c:v>540.27652799999998</c:v>
                </c:pt>
                <c:pt idx="485">
                  <c:v>539.56636359999948</c:v>
                </c:pt>
                <c:pt idx="486">
                  <c:v>540.98669239999947</c:v>
                </c:pt>
                <c:pt idx="487">
                  <c:v>540.98669239999947</c:v>
                </c:pt>
                <c:pt idx="488">
                  <c:v>542.41391599999997</c:v>
                </c:pt>
                <c:pt idx="489">
                  <c:v>540.98669239999947</c:v>
                </c:pt>
                <c:pt idx="490">
                  <c:v>540.98669239999947</c:v>
                </c:pt>
                <c:pt idx="491">
                  <c:v>541.69685679999998</c:v>
                </c:pt>
                <c:pt idx="492">
                  <c:v>541.69685679999998</c:v>
                </c:pt>
                <c:pt idx="493">
                  <c:v>541.69685679999998</c:v>
                </c:pt>
                <c:pt idx="494">
                  <c:v>541.69685679999998</c:v>
                </c:pt>
                <c:pt idx="495">
                  <c:v>540.98669239999947</c:v>
                </c:pt>
                <c:pt idx="496">
                  <c:v>542.41391599999997</c:v>
                </c:pt>
                <c:pt idx="497">
                  <c:v>541.69685679999998</c:v>
                </c:pt>
                <c:pt idx="498">
                  <c:v>540.27652799999998</c:v>
                </c:pt>
                <c:pt idx="499">
                  <c:v>543.83424479999906</c:v>
                </c:pt>
                <c:pt idx="500">
                  <c:v>543.12408040000003</c:v>
                </c:pt>
                <c:pt idx="501">
                  <c:v>543.12408040000003</c:v>
                </c:pt>
                <c:pt idx="502">
                  <c:v>542.41391599999997</c:v>
                </c:pt>
                <c:pt idx="503">
                  <c:v>542.41391599999997</c:v>
                </c:pt>
                <c:pt idx="504">
                  <c:v>543.12408040000003</c:v>
                </c:pt>
                <c:pt idx="505">
                  <c:v>543.83424479999906</c:v>
                </c:pt>
                <c:pt idx="506">
                  <c:v>542.41391599999997</c:v>
                </c:pt>
                <c:pt idx="507">
                  <c:v>545.26146839999922</c:v>
                </c:pt>
                <c:pt idx="508">
                  <c:v>543.83424479999906</c:v>
                </c:pt>
                <c:pt idx="509">
                  <c:v>543.12408040000003</c:v>
                </c:pt>
                <c:pt idx="510">
                  <c:v>544.54440920000002</c:v>
                </c:pt>
                <c:pt idx="511">
                  <c:v>543.83424479999906</c:v>
                </c:pt>
                <c:pt idx="512">
                  <c:v>543.83424479999906</c:v>
                </c:pt>
                <c:pt idx="513">
                  <c:v>544.54440920000002</c:v>
                </c:pt>
                <c:pt idx="514">
                  <c:v>544.54440920000002</c:v>
                </c:pt>
                <c:pt idx="515">
                  <c:v>544.54440920000002</c:v>
                </c:pt>
                <c:pt idx="516">
                  <c:v>545.97163280000007</c:v>
                </c:pt>
                <c:pt idx="517">
                  <c:v>544.54440920000002</c:v>
                </c:pt>
                <c:pt idx="518">
                  <c:v>545.26146839999922</c:v>
                </c:pt>
                <c:pt idx="519">
                  <c:v>544.54440920000002</c:v>
                </c:pt>
                <c:pt idx="520">
                  <c:v>545.26146839999922</c:v>
                </c:pt>
                <c:pt idx="521">
                  <c:v>545.26146839999922</c:v>
                </c:pt>
                <c:pt idx="522">
                  <c:v>545.26146839999922</c:v>
                </c:pt>
                <c:pt idx="523">
                  <c:v>545.97163280000007</c:v>
                </c:pt>
                <c:pt idx="524">
                  <c:v>546.68179720000091</c:v>
                </c:pt>
                <c:pt idx="525">
                  <c:v>546.68179720000091</c:v>
                </c:pt>
                <c:pt idx="526">
                  <c:v>545.97163280000007</c:v>
                </c:pt>
                <c:pt idx="527">
                  <c:v>547.39196159999949</c:v>
                </c:pt>
                <c:pt idx="528">
                  <c:v>547.39196159999949</c:v>
                </c:pt>
                <c:pt idx="529">
                  <c:v>546.68179720000091</c:v>
                </c:pt>
                <c:pt idx="530">
                  <c:v>546.68179720000091</c:v>
                </c:pt>
                <c:pt idx="531">
                  <c:v>546.68179720000091</c:v>
                </c:pt>
                <c:pt idx="532">
                  <c:v>548.10902079999948</c:v>
                </c:pt>
                <c:pt idx="533">
                  <c:v>548.10902079999948</c:v>
                </c:pt>
                <c:pt idx="534">
                  <c:v>547.39196159999949</c:v>
                </c:pt>
                <c:pt idx="535">
                  <c:v>547.39196159999949</c:v>
                </c:pt>
                <c:pt idx="536">
                  <c:v>547.39196159999949</c:v>
                </c:pt>
                <c:pt idx="537">
                  <c:v>548.10902079999948</c:v>
                </c:pt>
                <c:pt idx="538">
                  <c:v>547.39196159999949</c:v>
                </c:pt>
                <c:pt idx="539">
                  <c:v>548.10902079999948</c:v>
                </c:pt>
                <c:pt idx="540">
                  <c:v>548.10902079999948</c:v>
                </c:pt>
                <c:pt idx="541">
                  <c:v>548.10902079999948</c:v>
                </c:pt>
                <c:pt idx="542">
                  <c:v>547.39196159999949</c:v>
                </c:pt>
                <c:pt idx="543">
                  <c:v>547.39196159999949</c:v>
                </c:pt>
                <c:pt idx="544">
                  <c:v>548.10902079999948</c:v>
                </c:pt>
                <c:pt idx="545">
                  <c:v>548.81918519999908</c:v>
                </c:pt>
                <c:pt idx="546">
                  <c:v>549.52934960000005</c:v>
                </c:pt>
                <c:pt idx="547">
                  <c:v>549.52934960000005</c:v>
                </c:pt>
                <c:pt idx="548">
                  <c:v>548.81918519999908</c:v>
                </c:pt>
                <c:pt idx="549">
                  <c:v>549.52934960000005</c:v>
                </c:pt>
                <c:pt idx="550">
                  <c:v>548.10902079999948</c:v>
                </c:pt>
                <c:pt idx="551">
                  <c:v>548.81918519999908</c:v>
                </c:pt>
                <c:pt idx="552">
                  <c:v>549.52934960000005</c:v>
                </c:pt>
                <c:pt idx="553">
                  <c:v>549.52934960000005</c:v>
                </c:pt>
                <c:pt idx="554">
                  <c:v>549.52934960000005</c:v>
                </c:pt>
                <c:pt idx="555">
                  <c:v>549.52934960000005</c:v>
                </c:pt>
                <c:pt idx="556">
                  <c:v>549.52934960000005</c:v>
                </c:pt>
                <c:pt idx="557">
                  <c:v>551.66673760000003</c:v>
                </c:pt>
                <c:pt idx="558">
                  <c:v>550.2395140000001</c:v>
                </c:pt>
                <c:pt idx="559">
                  <c:v>550.2395140000001</c:v>
                </c:pt>
                <c:pt idx="560">
                  <c:v>550.94967839999947</c:v>
                </c:pt>
                <c:pt idx="561">
                  <c:v>550.94967839999947</c:v>
                </c:pt>
                <c:pt idx="562">
                  <c:v>550.94967839999947</c:v>
                </c:pt>
                <c:pt idx="563">
                  <c:v>550.2395140000001</c:v>
                </c:pt>
                <c:pt idx="564">
                  <c:v>550.94967839999947</c:v>
                </c:pt>
                <c:pt idx="565">
                  <c:v>550.2395140000001</c:v>
                </c:pt>
                <c:pt idx="566">
                  <c:v>550.94967839999947</c:v>
                </c:pt>
                <c:pt idx="567">
                  <c:v>552.37690199999997</c:v>
                </c:pt>
                <c:pt idx="568">
                  <c:v>551.66673760000003</c:v>
                </c:pt>
                <c:pt idx="569">
                  <c:v>550.2395140000001</c:v>
                </c:pt>
                <c:pt idx="570">
                  <c:v>550.94967839999947</c:v>
                </c:pt>
                <c:pt idx="571">
                  <c:v>551.66673760000003</c:v>
                </c:pt>
                <c:pt idx="572">
                  <c:v>552.37690199999997</c:v>
                </c:pt>
                <c:pt idx="573">
                  <c:v>551.66673760000003</c:v>
                </c:pt>
                <c:pt idx="574">
                  <c:v>553.08706639999946</c:v>
                </c:pt>
                <c:pt idx="575">
                  <c:v>552.37690199999997</c:v>
                </c:pt>
                <c:pt idx="576">
                  <c:v>553.08706639999946</c:v>
                </c:pt>
                <c:pt idx="577">
                  <c:v>553.08706639999946</c:v>
                </c:pt>
                <c:pt idx="578">
                  <c:v>553.79723079999997</c:v>
                </c:pt>
                <c:pt idx="579">
                  <c:v>553.08706639999946</c:v>
                </c:pt>
                <c:pt idx="580">
                  <c:v>548.81918519999908</c:v>
                </c:pt>
                <c:pt idx="581">
                  <c:v>544.54440920000002</c:v>
                </c:pt>
                <c:pt idx="582">
                  <c:v>547.39196159999949</c:v>
                </c:pt>
                <c:pt idx="583">
                  <c:v>543.83424479999906</c:v>
                </c:pt>
                <c:pt idx="584">
                  <c:v>543.12408040000003</c:v>
                </c:pt>
                <c:pt idx="585">
                  <c:v>542.41391599999997</c:v>
                </c:pt>
                <c:pt idx="586">
                  <c:v>540.98669239999947</c:v>
                </c:pt>
                <c:pt idx="587">
                  <c:v>540.98669239999947</c:v>
                </c:pt>
                <c:pt idx="588">
                  <c:v>537.42897560000051</c:v>
                </c:pt>
                <c:pt idx="589">
                  <c:v>537.42897560000051</c:v>
                </c:pt>
                <c:pt idx="590">
                  <c:v>536.71881120000091</c:v>
                </c:pt>
                <c:pt idx="591">
                  <c:v>535.29158760000053</c:v>
                </c:pt>
                <c:pt idx="592">
                  <c:v>535.29158760000053</c:v>
                </c:pt>
                <c:pt idx="593">
                  <c:v>533.15419959999997</c:v>
                </c:pt>
                <c:pt idx="594">
                  <c:v>532.44403520000003</c:v>
                </c:pt>
                <c:pt idx="595">
                  <c:v>532.44403520000003</c:v>
                </c:pt>
                <c:pt idx="596">
                  <c:v>533.15419959999997</c:v>
                </c:pt>
                <c:pt idx="597">
                  <c:v>533.15419959999997</c:v>
                </c:pt>
                <c:pt idx="598">
                  <c:v>532.44403520000003</c:v>
                </c:pt>
                <c:pt idx="599">
                  <c:v>533.15419959999997</c:v>
                </c:pt>
                <c:pt idx="600">
                  <c:v>533.15419959999997</c:v>
                </c:pt>
                <c:pt idx="601">
                  <c:v>534.58142320000002</c:v>
                </c:pt>
                <c:pt idx="602">
                  <c:v>533.15419959999997</c:v>
                </c:pt>
                <c:pt idx="603">
                  <c:v>535.29158760000053</c:v>
                </c:pt>
                <c:pt idx="604">
                  <c:v>534.58142320000002</c:v>
                </c:pt>
                <c:pt idx="605">
                  <c:v>535.29158760000053</c:v>
                </c:pt>
                <c:pt idx="606">
                  <c:v>533.87125879999883</c:v>
                </c:pt>
                <c:pt idx="607">
                  <c:v>534.58142320000002</c:v>
                </c:pt>
                <c:pt idx="608">
                  <c:v>535.29158760000053</c:v>
                </c:pt>
                <c:pt idx="609">
                  <c:v>534.58142320000002</c:v>
                </c:pt>
                <c:pt idx="610">
                  <c:v>534.58142320000002</c:v>
                </c:pt>
                <c:pt idx="611">
                  <c:v>535.29158760000053</c:v>
                </c:pt>
                <c:pt idx="612">
                  <c:v>536.00175200000001</c:v>
                </c:pt>
                <c:pt idx="613">
                  <c:v>535.29158760000053</c:v>
                </c:pt>
                <c:pt idx="614">
                  <c:v>536.00175200000001</c:v>
                </c:pt>
                <c:pt idx="615">
                  <c:v>536.71881120000091</c:v>
                </c:pt>
                <c:pt idx="616">
                  <c:v>536.71881120000091</c:v>
                </c:pt>
                <c:pt idx="617">
                  <c:v>536.00175200000001</c:v>
                </c:pt>
                <c:pt idx="618">
                  <c:v>535.29158760000053</c:v>
                </c:pt>
                <c:pt idx="619">
                  <c:v>536.71881120000091</c:v>
                </c:pt>
                <c:pt idx="620">
                  <c:v>536.71881120000091</c:v>
                </c:pt>
                <c:pt idx="621">
                  <c:v>535.29158760000053</c:v>
                </c:pt>
                <c:pt idx="622">
                  <c:v>536.00175200000001</c:v>
                </c:pt>
                <c:pt idx="623">
                  <c:v>536.00175200000001</c:v>
                </c:pt>
                <c:pt idx="624">
                  <c:v>536.00175200000001</c:v>
                </c:pt>
                <c:pt idx="625">
                  <c:v>536.71881120000091</c:v>
                </c:pt>
                <c:pt idx="626">
                  <c:v>536.00175200000001</c:v>
                </c:pt>
                <c:pt idx="627">
                  <c:v>536.00175200000001</c:v>
                </c:pt>
                <c:pt idx="628">
                  <c:v>535.29158760000053</c:v>
                </c:pt>
                <c:pt idx="629">
                  <c:v>536.00175200000001</c:v>
                </c:pt>
                <c:pt idx="630">
                  <c:v>536.71881120000091</c:v>
                </c:pt>
                <c:pt idx="631">
                  <c:v>536.71881120000091</c:v>
                </c:pt>
                <c:pt idx="632">
                  <c:v>537.42897560000051</c:v>
                </c:pt>
                <c:pt idx="633">
                  <c:v>537.42897560000051</c:v>
                </c:pt>
                <c:pt idx="634">
                  <c:v>538.13914</c:v>
                </c:pt>
                <c:pt idx="635">
                  <c:v>536.00175200000001</c:v>
                </c:pt>
                <c:pt idx="636">
                  <c:v>536.71881120000091</c:v>
                </c:pt>
                <c:pt idx="637">
                  <c:v>537.42897560000051</c:v>
                </c:pt>
                <c:pt idx="638">
                  <c:v>536.00175200000001</c:v>
                </c:pt>
                <c:pt idx="639">
                  <c:v>536.71881120000091</c:v>
                </c:pt>
                <c:pt idx="640">
                  <c:v>538.13914</c:v>
                </c:pt>
                <c:pt idx="641">
                  <c:v>537.42897560000051</c:v>
                </c:pt>
                <c:pt idx="642">
                  <c:v>536.71881120000091</c:v>
                </c:pt>
                <c:pt idx="643">
                  <c:v>536.00175200000001</c:v>
                </c:pt>
                <c:pt idx="644">
                  <c:v>536.00175200000001</c:v>
                </c:pt>
                <c:pt idx="645">
                  <c:v>536.00175200000001</c:v>
                </c:pt>
                <c:pt idx="646">
                  <c:v>536.71881120000091</c:v>
                </c:pt>
                <c:pt idx="647">
                  <c:v>536.00175200000001</c:v>
                </c:pt>
                <c:pt idx="648">
                  <c:v>536.00175200000001</c:v>
                </c:pt>
                <c:pt idx="649">
                  <c:v>538.13914</c:v>
                </c:pt>
                <c:pt idx="650">
                  <c:v>538.13914</c:v>
                </c:pt>
                <c:pt idx="651">
                  <c:v>538.13914</c:v>
                </c:pt>
                <c:pt idx="652">
                  <c:v>536.71881120000091</c:v>
                </c:pt>
                <c:pt idx="653">
                  <c:v>538.13914</c:v>
                </c:pt>
                <c:pt idx="654">
                  <c:v>536.71881120000091</c:v>
                </c:pt>
                <c:pt idx="655">
                  <c:v>538.84930439999948</c:v>
                </c:pt>
                <c:pt idx="656">
                  <c:v>537.42897560000051</c:v>
                </c:pt>
                <c:pt idx="657">
                  <c:v>537.42897560000051</c:v>
                </c:pt>
                <c:pt idx="658">
                  <c:v>537.42897560000051</c:v>
                </c:pt>
                <c:pt idx="659">
                  <c:v>537.42897560000051</c:v>
                </c:pt>
                <c:pt idx="660">
                  <c:v>538.13914</c:v>
                </c:pt>
                <c:pt idx="661">
                  <c:v>538.13914</c:v>
                </c:pt>
                <c:pt idx="662">
                  <c:v>537.42897560000051</c:v>
                </c:pt>
                <c:pt idx="663">
                  <c:v>538.13914</c:v>
                </c:pt>
                <c:pt idx="664">
                  <c:v>536.71881120000091</c:v>
                </c:pt>
                <c:pt idx="665">
                  <c:v>538.13914</c:v>
                </c:pt>
                <c:pt idx="666">
                  <c:v>536.00175200000001</c:v>
                </c:pt>
                <c:pt idx="667">
                  <c:v>537.42897560000051</c:v>
                </c:pt>
                <c:pt idx="668">
                  <c:v>538.84930439999948</c:v>
                </c:pt>
                <c:pt idx="669">
                  <c:v>537.42897560000051</c:v>
                </c:pt>
                <c:pt idx="670">
                  <c:v>538.13914</c:v>
                </c:pt>
                <c:pt idx="671">
                  <c:v>537.42897560000051</c:v>
                </c:pt>
                <c:pt idx="672">
                  <c:v>538.13914</c:v>
                </c:pt>
                <c:pt idx="673">
                  <c:v>538.13914</c:v>
                </c:pt>
                <c:pt idx="674">
                  <c:v>538.84930439999948</c:v>
                </c:pt>
                <c:pt idx="675">
                  <c:v>537.42897560000051</c:v>
                </c:pt>
                <c:pt idx="676">
                  <c:v>538.13914</c:v>
                </c:pt>
                <c:pt idx="677">
                  <c:v>539.56636359999948</c:v>
                </c:pt>
                <c:pt idx="678">
                  <c:v>538.84930439999948</c:v>
                </c:pt>
                <c:pt idx="679">
                  <c:v>538.13914</c:v>
                </c:pt>
                <c:pt idx="680">
                  <c:v>538.84930439999948</c:v>
                </c:pt>
                <c:pt idx="681">
                  <c:v>538.84930439999948</c:v>
                </c:pt>
                <c:pt idx="682">
                  <c:v>539.56636359999948</c:v>
                </c:pt>
                <c:pt idx="683">
                  <c:v>538.84930439999948</c:v>
                </c:pt>
                <c:pt idx="684">
                  <c:v>538.84930439999948</c:v>
                </c:pt>
                <c:pt idx="685">
                  <c:v>537.42897560000051</c:v>
                </c:pt>
                <c:pt idx="686">
                  <c:v>539.56636359999948</c:v>
                </c:pt>
                <c:pt idx="687">
                  <c:v>539.56636359999948</c:v>
                </c:pt>
                <c:pt idx="688">
                  <c:v>538.84930439999948</c:v>
                </c:pt>
                <c:pt idx="689">
                  <c:v>538.13914</c:v>
                </c:pt>
                <c:pt idx="690">
                  <c:v>539.56636359999948</c:v>
                </c:pt>
                <c:pt idx="691">
                  <c:v>540.27652799999998</c:v>
                </c:pt>
                <c:pt idx="692">
                  <c:v>539.56636359999948</c:v>
                </c:pt>
                <c:pt idx="693">
                  <c:v>540.27652799999998</c:v>
                </c:pt>
                <c:pt idx="694">
                  <c:v>539.56636359999948</c:v>
                </c:pt>
                <c:pt idx="695">
                  <c:v>540.27652799999998</c:v>
                </c:pt>
                <c:pt idx="696">
                  <c:v>540.98669239999947</c:v>
                </c:pt>
                <c:pt idx="697">
                  <c:v>539.56636359999948</c:v>
                </c:pt>
                <c:pt idx="698">
                  <c:v>540.27652799999998</c:v>
                </c:pt>
                <c:pt idx="699">
                  <c:v>540.27652799999998</c:v>
                </c:pt>
                <c:pt idx="700">
                  <c:v>538.84930439999948</c:v>
                </c:pt>
                <c:pt idx="701">
                  <c:v>539.56636359999948</c:v>
                </c:pt>
                <c:pt idx="702">
                  <c:v>540.27652799999998</c:v>
                </c:pt>
                <c:pt idx="703">
                  <c:v>539.56636359999948</c:v>
                </c:pt>
                <c:pt idx="704">
                  <c:v>539.56636359999948</c:v>
                </c:pt>
                <c:pt idx="705">
                  <c:v>540.27652799999998</c:v>
                </c:pt>
                <c:pt idx="706">
                  <c:v>540.27652799999998</c:v>
                </c:pt>
                <c:pt idx="707">
                  <c:v>539.56636359999948</c:v>
                </c:pt>
                <c:pt idx="708">
                  <c:v>540.98669239999947</c:v>
                </c:pt>
                <c:pt idx="709">
                  <c:v>540.27652799999998</c:v>
                </c:pt>
                <c:pt idx="710">
                  <c:v>540.27652799999998</c:v>
                </c:pt>
                <c:pt idx="711">
                  <c:v>540.27652799999998</c:v>
                </c:pt>
                <c:pt idx="712">
                  <c:v>540.98669239999947</c:v>
                </c:pt>
                <c:pt idx="713">
                  <c:v>540.27652799999998</c:v>
                </c:pt>
                <c:pt idx="714">
                  <c:v>540.98669239999947</c:v>
                </c:pt>
                <c:pt idx="715">
                  <c:v>541.69685679999998</c:v>
                </c:pt>
                <c:pt idx="716">
                  <c:v>540.27652799999998</c:v>
                </c:pt>
                <c:pt idx="717">
                  <c:v>541.69685679999998</c:v>
                </c:pt>
                <c:pt idx="718">
                  <c:v>540.98669239999947</c:v>
                </c:pt>
                <c:pt idx="719">
                  <c:v>540.98669239999947</c:v>
                </c:pt>
                <c:pt idx="720">
                  <c:v>540.98669239999947</c:v>
                </c:pt>
                <c:pt idx="721">
                  <c:v>539.56636359999948</c:v>
                </c:pt>
                <c:pt idx="722">
                  <c:v>540.27652799999998</c:v>
                </c:pt>
                <c:pt idx="723">
                  <c:v>540.98669239999947</c:v>
                </c:pt>
                <c:pt idx="724">
                  <c:v>541.69685679999998</c:v>
                </c:pt>
                <c:pt idx="725">
                  <c:v>540.98669239999947</c:v>
                </c:pt>
                <c:pt idx="726">
                  <c:v>540.98669239999947</c:v>
                </c:pt>
                <c:pt idx="727">
                  <c:v>541.69685679999998</c:v>
                </c:pt>
                <c:pt idx="728">
                  <c:v>541.69685679999998</c:v>
                </c:pt>
                <c:pt idx="729">
                  <c:v>540.98669239999947</c:v>
                </c:pt>
                <c:pt idx="730">
                  <c:v>541.69685679999998</c:v>
                </c:pt>
                <c:pt idx="731">
                  <c:v>540.98669239999947</c:v>
                </c:pt>
                <c:pt idx="732">
                  <c:v>540.27652799999998</c:v>
                </c:pt>
                <c:pt idx="733">
                  <c:v>541.69685679999998</c:v>
                </c:pt>
                <c:pt idx="734">
                  <c:v>540.98669239999947</c:v>
                </c:pt>
                <c:pt idx="735">
                  <c:v>540.98669239999947</c:v>
                </c:pt>
                <c:pt idx="736">
                  <c:v>540.27652799999998</c:v>
                </c:pt>
                <c:pt idx="737">
                  <c:v>539.56636359999948</c:v>
                </c:pt>
                <c:pt idx="738">
                  <c:v>538.84930439999948</c:v>
                </c:pt>
                <c:pt idx="739">
                  <c:v>538.84930439999948</c:v>
                </c:pt>
                <c:pt idx="740">
                  <c:v>538.84930439999948</c:v>
                </c:pt>
                <c:pt idx="741">
                  <c:v>538.84930439999948</c:v>
                </c:pt>
                <c:pt idx="742">
                  <c:v>538.13914</c:v>
                </c:pt>
                <c:pt idx="743">
                  <c:v>538.84930439999948</c:v>
                </c:pt>
                <c:pt idx="744">
                  <c:v>540.27652799999998</c:v>
                </c:pt>
                <c:pt idx="745">
                  <c:v>538.13914</c:v>
                </c:pt>
                <c:pt idx="746">
                  <c:v>537.42897560000051</c:v>
                </c:pt>
                <c:pt idx="747">
                  <c:v>537.42897560000051</c:v>
                </c:pt>
                <c:pt idx="748">
                  <c:v>537.42897560000051</c:v>
                </c:pt>
                <c:pt idx="749">
                  <c:v>538.13914</c:v>
                </c:pt>
                <c:pt idx="750">
                  <c:v>536.71881120000091</c:v>
                </c:pt>
                <c:pt idx="751">
                  <c:v>537.42897560000051</c:v>
                </c:pt>
                <c:pt idx="752">
                  <c:v>538.13914</c:v>
                </c:pt>
                <c:pt idx="753">
                  <c:v>537.42897560000051</c:v>
                </c:pt>
                <c:pt idx="754">
                  <c:v>536.00175200000001</c:v>
                </c:pt>
                <c:pt idx="755">
                  <c:v>535.29158760000053</c:v>
                </c:pt>
                <c:pt idx="756">
                  <c:v>534.58142320000002</c:v>
                </c:pt>
                <c:pt idx="757">
                  <c:v>535.29158760000053</c:v>
                </c:pt>
                <c:pt idx="758">
                  <c:v>536.00175200000001</c:v>
                </c:pt>
                <c:pt idx="759">
                  <c:v>535.29158760000053</c:v>
                </c:pt>
                <c:pt idx="760">
                  <c:v>533.87125879999883</c:v>
                </c:pt>
                <c:pt idx="761">
                  <c:v>535.29158760000053</c:v>
                </c:pt>
                <c:pt idx="762">
                  <c:v>534.58142320000002</c:v>
                </c:pt>
                <c:pt idx="763">
                  <c:v>533.15419959999997</c:v>
                </c:pt>
                <c:pt idx="764">
                  <c:v>536.00175200000001</c:v>
                </c:pt>
                <c:pt idx="765">
                  <c:v>534.58142320000002</c:v>
                </c:pt>
                <c:pt idx="766">
                  <c:v>533.15419959999997</c:v>
                </c:pt>
                <c:pt idx="767">
                  <c:v>534.58142320000002</c:v>
                </c:pt>
                <c:pt idx="768">
                  <c:v>533.87125879999883</c:v>
                </c:pt>
                <c:pt idx="769">
                  <c:v>534.58142320000002</c:v>
                </c:pt>
                <c:pt idx="770">
                  <c:v>533.15419959999997</c:v>
                </c:pt>
                <c:pt idx="771">
                  <c:v>533.15419959999997</c:v>
                </c:pt>
                <c:pt idx="772">
                  <c:v>533.87125879999883</c:v>
                </c:pt>
                <c:pt idx="773">
                  <c:v>533.15419959999997</c:v>
                </c:pt>
                <c:pt idx="774">
                  <c:v>533.87125879999883</c:v>
                </c:pt>
                <c:pt idx="775">
                  <c:v>533.15419959999997</c:v>
                </c:pt>
                <c:pt idx="776">
                  <c:v>533.87125879999883</c:v>
                </c:pt>
                <c:pt idx="777">
                  <c:v>533.87125879999883</c:v>
                </c:pt>
                <c:pt idx="778">
                  <c:v>532.44403520000003</c:v>
                </c:pt>
                <c:pt idx="779">
                  <c:v>533.15419959999997</c:v>
                </c:pt>
                <c:pt idx="780">
                  <c:v>532.44403520000003</c:v>
                </c:pt>
                <c:pt idx="781">
                  <c:v>531.73387080000055</c:v>
                </c:pt>
                <c:pt idx="782">
                  <c:v>533.15419959999997</c:v>
                </c:pt>
                <c:pt idx="783">
                  <c:v>532.44403520000003</c:v>
                </c:pt>
                <c:pt idx="784">
                  <c:v>535.29158760000053</c:v>
                </c:pt>
                <c:pt idx="785">
                  <c:v>533.87125879999883</c:v>
                </c:pt>
                <c:pt idx="786">
                  <c:v>533.87125879999883</c:v>
                </c:pt>
                <c:pt idx="787">
                  <c:v>533.15419959999997</c:v>
                </c:pt>
                <c:pt idx="788">
                  <c:v>533.87125879999883</c:v>
                </c:pt>
                <c:pt idx="789">
                  <c:v>532.44403520000003</c:v>
                </c:pt>
                <c:pt idx="790">
                  <c:v>532.44403520000003</c:v>
                </c:pt>
                <c:pt idx="791">
                  <c:v>533.15419959999997</c:v>
                </c:pt>
                <c:pt idx="792">
                  <c:v>533.15419959999997</c:v>
                </c:pt>
                <c:pt idx="793">
                  <c:v>534.58142320000002</c:v>
                </c:pt>
                <c:pt idx="794">
                  <c:v>534.58142320000002</c:v>
                </c:pt>
                <c:pt idx="795">
                  <c:v>533.15419959999997</c:v>
                </c:pt>
                <c:pt idx="796">
                  <c:v>532.44403520000003</c:v>
                </c:pt>
                <c:pt idx="797">
                  <c:v>533.15419959999997</c:v>
                </c:pt>
                <c:pt idx="798">
                  <c:v>532.44403520000003</c:v>
                </c:pt>
                <c:pt idx="799">
                  <c:v>533.15419959999997</c:v>
                </c:pt>
                <c:pt idx="800">
                  <c:v>533.15419959999997</c:v>
                </c:pt>
                <c:pt idx="801">
                  <c:v>533.15419959999997</c:v>
                </c:pt>
                <c:pt idx="802">
                  <c:v>532.44403520000003</c:v>
                </c:pt>
                <c:pt idx="803">
                  <c:v>533.15419959999997</c:v>
                </c:pt>
                <c:pt idx="804">
                  <c:v>533.15419959999997</c:v>
                </c:pt>
                <c:pt idx="805">
                  <c:v>533.15419959999997</c:v>
                </c:pt>
                <c:pt idx="806">
                  <c:v>531.73387080000055</c:v>
                </c:pt>
                <c:pt idx="807">
                  <c:v>532.44403520000003</c:v>
                </c:pt>
                <c:pt idx="808">
                  <c:v>532.44403520000003</c:v>
                </c:pt>
                <c:pt idx="809">
                  <c:v>533.15419959999997</c:v>
                </c:pt>
                <c:pt idx="810">
                  <c:v>533.15419959999997</c:v>
                </c:pt>
                <c:pt idx="811">
                  <c:v>533.15419959999997</c:v>
                </c:pt>
                <c:pt idx="812">
                  <c:v>533.15419959999997</c:v>
                </c:pt>
                <c:pt idx="813">
                  <c:v>533.87125879999883</c:v>
                </c:pt>
                <c:pt idx="814">
                  <c:v>533.15419959999997</c:v>
                </c:pt>
                <c:pt idx="815">
                  <c:v>532.44403520000003</c:v>
                </c:pt>
                <c:pt idx="816">
                  <c:v>533.15419959999997</c:v>
                </c:pt>
                <c:pt idx="817">
                  <c:v>532.44403520000003</c:v>
                </c:pt>
                <c:pt idx="818">
                  <c:v>532.44403520000003</c:v>
                </c:pt>
                <c:pt idx="819">
                  <c:v>533.15419959999997</c:v>
                </c:pt>
                <c:pt idx="820">
                  <c:v>533.15419959999997</c:v>
                </c:pt>
                <c:pt idx="821">
                  <c:v>533.15419959999997</c:v>
                </c:pt>
                <c:pt idx="822">
                  <c:v>533.15419959999997</c:v>
                </c:pt>
                <c:pt idx="823">
                  <c:v>533.87125879999883</c:v>
                </c:pt>
                <c:pt idx="824">
                  <c:v>533.15419959999997</c:v>
                </c:pt>
                <c:pt idx="825">
                  <c:v>532.44403520000003</c:v>
                </c:pt>
                <c:pt idx="826">
                  <c:v>533.15419959999997</c:v>
                </c:pt>
                <c:pt idx="827">
                  <c:v>533.15419959999997</c:v>
                </c:pt>
                <c:pt idx="828">
                  <c:v>533.15419959999997</c:v>
                </c:pt>
                <c:pt idx="829">
                  <c:v>533.15419959999997</c:v>
                </c:pt>
                <c:pt idx="830">
                  <c:v>533.87125879999883</c:v>
                </c:pt>
                <c:pt idx="831">
                  <c:v>533.15419959999997</c:v>
                </c:pt>
                <c:pt idx="832">
                  <c:v>533.15419959999997</c:v>
                </c:pt>
                <c:pt idx="833">
                  <c:v>533.15419959999997</c:v>
                </c:pt>
                <c:pt idx="834">
                  <c:v>533.87125879999883</c:v>
                </c:pt>
                <c:pt idx="835">
                  <c:v>533.15419959999997</c:v>
                </c:pt>
                <c:pt idx="836">
                  <c:v>533.87125879999883</c:v>
                </c:pt>
                <c:pt idx="837">
                  <c:v>533.15419959999997</c:v>
                </c:pt>
                <c:pt idx="838">
                  <c:v>533.15419959999997</c:v>
                </c:pt>
                <c:pt idx="839">
                  <c:v>533.87125879999883</c:v>
                </c:pt>
                <c:pt idx="840">
                  <c:v>532.44403520000003</c:v>
                </c:pt>
                <c:pt idx="841">
                  <c:v>534.58142320000002</c:v>
                </c:pt>
                <c:pt idx="842">
                  <c:v>533.15419959999997</c:v>
                </c:pt>
                <c:pt idx="843">
                  <c:v>533.15419959999997</c:v>
                </c:pt>
                <c:pt idx="844">
                  <c:v>533.87125879999883</c:v>
                </c:pt>
                <c:pt idx="845">
                  <c:v>533.87125879999883</c:v>
                </c:pt>
                <c:pt idx="846">
                  <c:v>533.15419959999997</c:v>
                </c:pt>
                <c:pt idx="847">
                  <c:v>533.15419959999997</c:v>
                </c:pt>
                <c:pt idx="848">
                  <c:v>533.87125879999883</c:v>
                </c:pt>
                <c:pt idx="849">
                  <c:v>534.58142320000002</c:v>
                </c:pt>
                <c:pt idx="850">
                  <c:v>533.87125879999883</c:v>
                </c:pt>
                <c:pt idx="851">
                  <c:v>533.15419959999997</c:v>
                </c:pt>
                <c:pt idx="852">
                  <c:v>533.15419959999997</c:v>
                </c:pt>
                <c:pt idx="853">
                  <c:v>533.15419959999997</c:v>
                </c:pt>
                <c:pt idx="854">
                  <c:v>532.44403520000003</c:v>
                </c:pt>
                <c:pt idx="855">
                  <c:v>532.44403520000003</c:v>
                </c:pt>
                <c:pt idx="856">
                  <c:v>533.15419959999997</c:v>
                </c:pt>
                <c:pt idx="857">
                  <c:v>533.87125879999883</c:v>
                </c:pt>
                <c:pt idx="858">
                  <c:v>533.15419959999997</c:v>
                </c:pt>
                <c:pt idx="859">
                  <c:v>533.15419959999997</c:v>
                </c:pt>
                <c:pt idx="860">
                  <c:v>533.15419959999997</c:v>
                </c:pt>
                <c:pt idx="861">
                  <c:v>534.58142320000002</c:v>
                </c:pt>
                <c:pt idx="862">
                  <c:v>534.58142320000002</c:v>
                </c:pt>
                <c:pt idx="863">
                  <c:v>534.58142320000002</c:v>
                </c:pt>
                <c:pt idx="864">
                  <c:v>532.44403520000003</c:v>
                </c:pt>
                <c:pt idx="865">
                  <c:v>533.87125879999883</c:v>
                </c:pt>
                <c:pt idx="866">
                  <c:v>533.15419959999997</c:v>
                </c:pt>
                <c:pt idx="867">
                  <c:v>533.87125879999883</c:v>
                </c:pt>
                <c:pt idx="868">
                  <c:v>533.87125879999883</c:v>
                </c:pt>
                <c:pt idx="869">
                  <c:v>534.58142320000002</c:v>
                </c:pt>
                <c:pt idx="870">
                  <c:v>534.58142320000002</c:v>
                </c:pt>
                <c:pt idx="871">
                  <c:v>534.58142320000002</c:v>
                </c:pt>
                <c:pt idx="872">
                  <c:v>533.15419959999997</c:v>
                </c:pt>
                <c:pt idx="873">
                  <c:v>533.87125879999883</c:v>
                </c:pt>
                <c:pt idx="874">
                  <c:v>534.58142320000002</c:v>
                </c:pt>
                <c:pt idx="875">
                  <c:v>533.87125879999883</c:v>
                </c:pt>
                <c:pt idx="876">
                  <c:v>533.87125879999883</c:v>
                </c:pt>
                <c:pt idx="877">
                  <c:v>534.58142320000002</c:v>
                </c:pt>
                <c:pt idx="878">
                  <c:v>535.29158760000053</c:v>
                </c:pt>
                <c:pt idx="879">
                  <c:v>533.15419959999997</c:v>
                </c:pt>
                <c:pt idx="880">
                  <c:v>533.15419959999997</c:v>
                </c:pt>
                <c:pt idx="881">
                  <c:v>533.87125879999883</c:v>
                </c:pt>
                <c:pt idx="882">
                  <c:v>534.58142320000002</c:v>
                </c:pt>
                <c:pt idx="883">
                  <c:v>534.58142320000002</c:v>
                </c:pt>
                <c:pt idx="884">
                  <c:v>533.87125879999883</c:v>
                </c:pt>
                <c:pt idx="885">
                  <c:v>533.15419959999997</c:v>
                </c:pt>
                <c:pt idx="886">
                  <c:v>533.15419959999997</c:v>
                </c:pt>
                <c:pt idx="887">
                  <c:v>532.44403520000003</c:v>
                </c:pt>
                <c:pt idx="888">
                  <c:v>533.15419959999997</c:v>
                </c:pt>
                <c:pt idx="889">
                  <c:v>533.15419959999997</c:v>
                </c:pt>
                <c:pt idx="890">
                  <c:v>532.44403520000003</c:v>
                </c:pt>
                <c:pt idx="891">
                  <c:v>533.15419959999997</c:v>
                </c:pt>
                <c:pt idx="892">
                  <c:v>533.87125879999883</c:v>
                </c:pt>
                <c:pt idx="893">
                  <c:v>533.15419959999997</c:v>
                </c:pt>
                <c:pt idx="894">
                  <c:v>533.15419959999997</c:v>
                </c:pt>
                <c:pt idx="895">
                  <c:v>533.87125879999883</c:v>
                </c:pt>
                <c:pt idx="896">
                  <c:v>533.15419959999997</c:v>
                </c:pt>
                <c:pt idx="897">
                  <c:v>533.15419959999997</c:v>
                </c:pt>
                <c:pt idx="898">
                  <c:v>534.58142320000002</c:v>
                </c:pt>
                <c:pt idx="899">
                  <c:v>534.58142320000002</c:v>
                </c:pt>
                <c:pt idx="900">
                  <c:v>533.87125879999883</c:v>
                </c:pt>
                <c:pt idx="901">
                  <c:v>533.87125879999883</c:v>
                </c:pt>
                <c:pt idx="902">
                  <c:v>531.73387080000055</c:v>
                </c:pt>
                <c:pt idx="903">
                  <c:v>533.87125879999883</c:v>
                </c:pt>
                <c:pt idx="904">
                  <c:v>534.58142320000002</c:v>
                </c:pt>
                <c:pt idx="905">
                  <c:v>533.15419959999997</c:v>
                </c:pt>
                <c:pt idx="906">
                  <c:v>532.44403520000003</c:v>
                </c:pt>
                <c:pt idx="907">
                  <c:v>534.58142320000002</c:v>
                </c:pt>
                <c:pt idx="908">
                  <c:v>534.58142320000002</c:v>
                </c:pt>
                <c:pt idx="909">
                  <c:v>533.87125879999883</c:v>
                </c:pt>
                <c:pt idx="910">
                  <c:v>532.44403520000003</c:v>
                </c:pt>
                <c:pt idx="911">
                  <c:v>532.44403520000003</c:v>
                </c:pt>
                <c:pt idx="912">
                  <c:v>533.15419959999997</c:v>
                </c:pt>
                <c:pt idx="913">
                  <c:v>532.44403520000003</c:v>
                </c:pt>
                <c:pt idx="914">
                  <c:v>531.73387080000055</c:v>
                </c:pt>
                <c:pt idx="915">
                  <c:v>531.73387080000055</c:v>
                </c:pt>
                <c:pt idx="916">
                  <c:v>533.15419959999997</c:v>
                </c:pt>
                <c:pt idx="917">
                  <c:v>532.44403520000003</c:v>
                </c:pt>
                <c:pt idx="918">
                  <c:v>533.15419959999997</c:v>
                </c:pt>
                <c:pt idx="919">
                  <c:v>531.02370640000004</c:v>
                </c:pt>
                <c:pt idx="920">
                  <c:v>531.73387080000055</c:v>
                </c:pt>
                <c:pt idx="921">
                  <c:v>531.02370640000004</c:v>
                </c:pt>
                <c:pt idx="922">
                  <c:v>531.73387080000055</c:v>
                </c:pt>
                <c:pt idx="923">
                  <c:v>531.73387080000055</c:v>
                </c:pt>
                <c:pt idx="924">
                  <c:v>531.73387080000055</c:v>
                </c:pt>
                <c:pt idx="925">
                  <c:v>531.02370640000004</c:v>
                </c:pt>
                <c:pt idx="926">
                  <c:v>531.73387080000055</c:v>
                </c:pt>
                <c:pt idx="927">
                  <c:v>531.73387080000055</c:v>
                </c:pt>
                <c:pt idx="928">
                  <c:v>531.02370640000004</c:v>
                </c:pt>
                <c:pt idx="929">
                  <c:v>530.3135420000001</c:v>
                </c:pt>
                <c:pt idx="930">
                  <c:v>530.3135420000001</c:v>
                </c:pt>
                <c:pt idx="931">
                  <c:v>531.73387080000055</c:v>
                </c:pt>
                <c:pt idx="932">
                  <c:v>531.02370640000004</c:v>
                </c:pt>
                <c:pt idx="933">
                  <c:v>531.73387080000055</c:v>
                </c:pt>
                <c:pt idx="934">
                  <c:v>531.02370640000004</c:v>
                </c:pt>
                <c:pt idx="935">
                  <c:v>531.73387080000055</c:v>
                </c:pt>
                <c:pt idx="936">
                  <c:v>531.02370640000004</c:v>
                </c:pt>
                <c:pt idx="937">
                  <c:v>531.02370640000004</c:v>
                </c:pt>
                <c:pt idx="938">
                  <c:v>530.3135420000001</c:v>
                </c:pt>
                <c:pt idx="939">
                  <c:v>530.3135420000001</c:v>
                </c:pt>
                <c:pt idx="940">
                  <c:v>530.3135420000001</c:v>
                </c:pt>
                <c:pt idx="941">
                  <c:v>531.73387080000055</c:v>
                </c:pt>
                <c:pt idx="942">
                  <c:v>530.3135420000001</c:v>
                </c:pt>
                <c:pt idx="943">
                  <c:v>531.02370640000004</c:v>
                </c:pt>
                <c:pt idx="944">
                  <c:v>529.5964828000001</c:v>
                </c:pt>
                <c:pt idx="945">
                  <c:v>530.3135420000001</c:v>
                </c:pt>
                <c:pt idx="946">
                  <c:v>531.73387080000055</c:v>
                </c:pt>
                <c:pt idx="947">
                  <c:v>530.3135420000001</c:v>
                </c:pt>
                <c:pt idx="948">
                  <c:v>530.3135420000001</c:v>
                </c:pt>
                <c:pt idx="949">
                  <c:v>530.3135420000001</c:v>
                </c:pt>
                <c:pt idx="950">
                  <c:v>530.3135420000001</c:v>
                </c:pt>
                <c:pt idx="951">
                  <c:v>529.5964828000001</c:v>
                </c:pt>
                <c:pt idx="952">
                  <c:v>529.5964828000001</c:v>
                </c:pt>
                <c:pt idx="953">
                  <c:v>530.3135420000001</c:v>
                </c:pt>
                <c:pt idx="954">
                  <c:v>531.02370640000004</c:v>
                </c:pt>
                <c:pt idx="955">
                  <c:v>529.5964828000001</c:v>
                </c:pt>
                <c:pt idx="956">
                  <c:v>528.88631839999948</c:v>
                </c:pt>
                <c:pt idx="957">
                  <c:v>531.02370640000004</c:v>
                </c:pt>
                <c:pt idx="958">
                  <c:v>529.5964828000001</c:v>
                </c:pt>
                <c:pt idx="959">
                  <c:v>529.5964828000001</c:v>
                </c:pt>
                <c:pt idx="960">
                  <c:v>530.3135420000001</c:v>
                </c:pt>
                <c:pt idx="961">
                  <c:v>529.5964828000001</c:v>
                </c:pt>
                <c:pt idx="962">
                  <c:v>528.88631839999948</c:v>
                </c:pt>
                <c:pt idx="963">
                  <c:v>530.3135420000001</c:v>
                </c:pt>
                <c:pt idx="964">
                  <c:v>531.73387080000055</c:v>
                </c:pt>
                <c:pt idx="965">
                  <c:v>530.3135420000001</c:v>
                </c:pt>
                <c:pt idx="966">
                  <c:v>530.3135420000001</c:v>
                </c:pt>
                <c:pt idx="967">
                  <c:v>529.5964828000001</c:v>
                </c:pt>
                <c:pt idx="968">
                  <c:v>528.88631839999948</c:v>
                </c:pt>
                <c:pt idx="969">
                  <c:v>529.5964828000001</c:v>
                </c:pt>
                <c:pt idx="970">
                  <c:v>529.5964828000001</c:v>
                </c:pt>
                <c:pt idx="971">
                  <c:v>530.3135420000001</c:v>
                </c:pt>
                <c:pt idx="972">
                  <c:v>531.02370640000004</c:v>
                </c:pt>
                <c:pt idx="973">
                  <c:v>530.3135420000001</c:v>
                </c:pt>
                <c:pt idx="974">
                  <c:v>531.02370640000004</c:v>
                </c:pt>
                <c:pt idx="975">
                  <c:v>530.3135420000001</c:v>
                </c:pt>
                <c:pt idx="976">
                  <c:v>530.3135420000001</c:v>
                </c:pt>
                <c:pt idx="977">
                  <c:v>529.5964828000001</c:v>
                </c:pt>
                <c:pt idx="978">
                  <c:v>530.3135420000001</c:v>
                </c:pt>
                <c:pt idx="979">
                  <c:v>530.3135420000001</c:v>
                </c:pt>
                <c:pt idx="980">
                  <c:v>530.3135420000001</c:v>
                </c:pt>
                <c:pt idx="981">
                  <c:v>530.3135420000001</c:v>
                </c:pt>
                <c:pt idx="982">
                  <c:v>530.3135420000001</c:v>
                </c:pt>
                <c:pt idx="983">
                  <c:v>531.02370640000004</c:v>
                </c:pt>
                <c:pt idx="984">
                  <c:v>529.5964828000001</c:v>
                </c:pt>
                <c:pt idx="985">
                  <c:v>530.3135420000001</c:v>
                </c:pt>
                <c:pt idx="986">
                  <c:v>530.3135420000001</c:v>
                </c:pt>
                <c:pt idx="987">
                  <c:v>529.5964828000001</c:v>
                </c:pt>
                <c:pt idx="988">
                  <c:v>529.5964828000001</c:v>
                </c:pt>
                <c:pt idx="989">
                  <c:v>529.5964828000001</c:v>
                </c:pt>
                <c:pt idx="990">
                  <c:v>528.88631839999948</c:v>
                </c:pt>
                <c:pt idx="991">
                  <c:v>529.5964828000001</c:v>
                </c:pt>
                <c:pt idx="992">
                  <c:v>530.3135420000001</c:v>
                </c:pt>
                <c:pt idx="993">
                  <c:v>529.5964828000001</c:v>
                </c:pt>
                <c:pt idx="994">
                  <c:v>529.5964828000001</c:v>
                </c:pt>
                <c:pt idx="995">
                  <c:v>529.5964828000001</c:v>
                </c:pt>
                <c:pt idx="996">
                  <c:v>530.3135420000001</c:v>
                </c:pt>
                <c:pt idx="997">
                  <c:v>529.5964828000001</c:v>
                </c:pt>
                <c:pt idx="998">
                  <c:v>529.5964828000001</c:v>
                </c:pt>
                <c:pt idx="999">
                  <c:v>530.3135420000001</c:v>
                </c:pt>
                <c:pt idx="1000">
                  <c:v>528.88631839999948</c:v>
                </c:pt>
                <c:pt idx="1001">
                  <c:v>532.92667119999908</c:v>
                </c:pt>
                <c:pt idx="1002">
                  <c:v>531.02370640000004</c:v>
                </c:pt>
                <c:pt idx="1003">
                  <c:v>529.5964828000001</c:v>
                </c:pt>
                <c:pt idx="1004">
                  <c:v>529.5964828000001</c:v>
                </c:pt>
                <c:pt idx="1005">
                  <c:v>529.5964828000001</c:v>
                </c:pt>
                <c:pt idx="1006">
                  <c:v>528.88631839999948</c:v>
                </c:pt>
                <c:pt idx="1007">
                  <c:v>530.3135420000001</c:v>
                </c:pt>
                <c:pt idx="1008">
                  <c:v>530.3135420000001</c:v>
                </c:pt>
                <c:pt idx="1009">
                  <c:v>528.88631839999948</c:v>
                </c:pt>
                <c:pt idx="1010">
                  <c:v>528.88631839999948</c:v>
                </c:pt>
                <c:pt idx="1011">
                  <c:v>528.88631839999948</c:v>
                </c:pt>
                <c:pt idx="1012">
                  <c:v>529.5964828000001</c:v>
                </c:pt>
                <c:pt idx="1013">
                  <c:v>530.3135420000001</c:v>
                </c:pt>
                <c:pt idx="1014">
                  <c:v>529.5964828000001</c:v>
                </c:pt>
                <c:pt idx="1015">
                  <c:v>528.88631839999948</c:v>
                </c:pt>
                <c:pt idx="1016">
                  <c:v>529.5964828000001</c:v>
                </c:pt>
                <c:pt idx="1017">
                  <c:v>530.3135420000001</c:v>
                </c:pt>
                <c:pt idx="1018">
                  <c:v>529.5964828000001</c:v>
                </c:pt>
                <c:pt idx="1019">
                  <c:v>529.5964828000001</c:v>
                </c:pt>
                <c:pt idx="1020">
                  <c:v>528.88631839999948</c:v>
                </c:pt>
                <c:pt idx="1021">
                  <c:v>528.88631839999948</c:v>
                </c:pt>
                <c:pt idx="1022">
                  <c:v>528.88631839999948</c:v>
                </c:pt>
                <c:pt idx="1023">
                  <c:v>528.88631839999948</c:v>
                </c:pt>
                <c:pt idx="1024">
                  <c:v>530.3135420000001</c:v>
                </c:pt>
                <c:pt idx="1025">
                  <c:v>530.3135420000001</c:v>
                </c:pt>
                <c:pt idx="1026">
                  <c:v>528.88631839999948</c:v>
                </c:pt>
                <c:pt idx="1027">
                  <c:v>528.88631839999948</c:v>
                </c:pt>
                <c:pt idx="1028">
                  <c:v>528.88631839999948</c:v>
                </c:pt>
                <c:pt idx="1029">
                  <c:v>529.5964828000001</c:v>
                </c:pt>
                <c:pt idx="1030">
                  <c:v>528.88631839999948</c:v>
                </c:pt>
                <c:pt idx="1031">
                  <c:v>529.5964828000001</c:v>
                </c:pt>
                <c:pt idx="1032">
                  <c:v>528.176154</c:v>
                </c:pt>
                <c:pt idx="1033">
                  <c:v>528.88631839999948</c:v>
                </c:pt>
                <c:pt idx="1034">
                  <c:v>529.5964828000001</c:v>
                </c:pt>
                <c:pt idx="1035">
                  <c:v>528.88631839999948</c:v>
                </c:pt>
                <c:pt idx="1036">
                  <c:v>528.88631839999948</c:v>
                </c:pt>
                <c:pt idx="1037">
                  <c:v>528.176154</c:v>
                </c:pt>
                <c:pt idx="1038">
                  <c:v>529.5964828000001</c:v>
                </c:pt>
                <c:pt idx="1039">
                  <c:v>529.5964828000001</c:v>
                </c:pt>
                <c:pt idx="1040">
                  <c:v>530.3135420000001</c:v>
                </c:pt>
                <c:pt idx="1041">
                  <c:v>528.88631839999948</c:v>
                </c:pt>
                <c:pt idx="1042">
                  <c:v>529.5964828000001</c:v>
                </c:pt>
                <c:pt idx="1043">
                  <c:v>529.5964828000001</c:v>
                </c:pt>
                <c:pt idx="1044">
                  <c:v>529.5964828000001</c:v>
                </c:pt>
                <c:pt idx="1045">
                  <c:v>527.46598959999949</c:v>
                </c:pt>
                <c:pt idx="1046">
                  <c:v>529.5964828000001</c:v>
                </c:pt>
                <c:pt idx="1047">
                  <c:v>528.88631839999948</c:v>
                </c:pt>
                <c:pt idx="1048">
                  <c:v>529.5964828000001</c:v>
                </c:pt>
                <c:pt idx="1049">
                  <c:v>529.5964828000001</c:v>
                </c:pt>
                <c:pt idx="1050">
                  <c:v>528.88631839999948</c:v>
                </c:pt>
                <c:pt idx="1051">
                  <c:v>529.5964828000001</c:v>
                </c:pt>
                <c:pt idx="1052">
                  <c:v>528.88631839999948</c:v>
                </c:pt>
                <c:pt idx="1053">
                  <c:v>529.5964828000001</c:v>
                </c:pt>
                <c:pt idx="1054">
                  <c:v>530.3135420000001</c:v>
                </c:pt>
                <c:pt idx="1055">
                  <c:v>528.88631839999948</c:v>
                </c:pt>
                <c:pt idx="1056">
                  <c:v>529.5964828000001</c:v>
                </c:pt>
                <c:pt idx="1057">
                  <c:v>530.3135420000001</c:v>
                </c:pt>
                <c:pt idx="1058">
                  <c:v>529.5964828000001</c:v>
                </c:pt>
                <c:pt idx="1059">
                  <c:v>528.88631839999948</c:v>
                </c:pt>
                <c:pt idx="1060">
                  <c:v>528.88631839999948</c:v>
                </c:pt>
                <c:pt idx="1061">
                  <c:v>529.5964828000001</c:v>
                </c:pt>
                <c:pt idx="1062">
                  <c:v>528.88631839999948</c:v>
                </c:pt>
                <c:pt idx="1063">
                  <c:v>528.88631839999948</c:v>
                </c:pt>
                <c:pt idx="1064">
                  <c:v>528.88631839999948</c:v>
                </c:pt>
                <c:pt idx="1065">
                  <c:v>528.88631839999948</c:v>
                </c:pt>
                <c:pt idx="1066">
                  <c:v>530.3135420000001</c:v>
                </c:pt>
                <c:pt idx="1067">
                  <c:v>528.88631839999948</c:v>
                </c:pt>
                <c:pt idx="1068">
                  <c:v>528.176154</c:v>
                </c:pt>
                <c:pt idx="1069">
                  <c:v>529.5964828000001</c:v>
                </c:pt>
                <c:pt idx="1070">
                  <c:v>529.5964828000001</c:v>
                </c:pt>
                <c:pt idx="1071">
                  <c:v>528.176154</c:v>
                </c:pt>
                <c:pt idx="1072">
                  <c:v>528.88631839999948</c:v>
                </c:pt>
                <c:pt idx="1073">
                  <c:v>529.5964828000001</c:v>
                </c:pt>
                <c:pt idx="1074">
                  <c:v>529.5964828000001</c:v>
                </c:pt>
                <c:pt idx="1075">
                  <c:v>528.176154</c:v>
                </c:pt>
                <c:pt idx="1076">
                  <c:v>527.46598959999949</c:v>
                </c:pt>
                <c:pt idx="1077">
                  <c:v>528.88631839999948</c:v>
                </c:pt>
                <c:pt idx="1078">
                  <c:v>528.88631839999948</c:v>
                </c:pt>
                <c:pt idx="1079">
                  <c:v>528.176154</c:v>
                </c:pt>
                <c:pt idx="1080">
                  <c:v>528.88631839999948</c:v>
                </c:pt>
                <c:pt idx="1081">
                  <c:v>528.176154</c:v>
                </c:pt>
                <c:pt idx="1082">
                  <c:v>528.176154</c:v>
                </c:pt>
                <c:pt idx="1083">
                  <c:v>529.5964828000001</c:v>
                </c:pt>
                <c:pt idx="1084">
                  <c:v>528.88631839999948</c:v>
                </c:pt>
                <c:pt idx="1085">
                  <c:v>528.88631839999948</c:v>
                </c:pt>
                <c:pt idx="1086">
                  <c:v>528.176154</c:v>
                </c:pt>
                <c:pt idx="1087">
                  <c:v>528.88631839999948</c:v>
                </c:pt>
                <c:pt idx="1088">
                  <c:v>528.176154</c:v>
                </c:pt>
                <c:pt idx="1089">
                  <c:v>527.46598959999949</c:v>
                </c:pt>
                <c:pt idx="1090">
                  <c:v>526.74893039999995</c:v>
                </c:pt>
                <c:pt idx="1091">
                  <c:v>528.176154</c:v>
                </c:pt>
                <c:pt idx="1092">
                  <c:v>530.3135420000001</c:v>
                </c:pt>
                <c:pt idx="1093">
                  <c:v>528.176154</c:v>
                </c:pt>
                <c:pt idx="1094">
                  <c:v>527.46598959999949</c:v>
                </c:pt>
                <c:pt idx="1095">
                  <c:v>528.176154</c:v>
                </c:pt>
                <c:pt idx="1096">
                  <c:v>528.88631839999948</c:v>
                </c:pt>
                <c:pt idx="1097">
                  <c:v>528.176154</c:v>
                </c:pt>
                <c:pt idx="1098">
                  <c:v>527.46598959999949</c:v>
                </c:pt>
                <c:pt idx="1099">
                  <c:v>528.176154</c:v>
                </c:pt>
                <c:pt idx="1100">
                  <c:v>528.176154</c:v>
                </c:pt>
                <c:pt idx="1101">
                  <c:v>528.176154</c:v>
                </c:pt>
                <c:pt idx="1102">
                  <c:v>528.176154</c:v>
                </c:pt>
                <c:pt idx="1103">
                  <c:v>527.46598959999949</c:v>
                </c:pt>
                <c:pt idx="1104">
                  <c:v>527.46598959999949</c:v>
                </c:pt>
                <c:pt idx="1105">
                  <c:v>528.176154</c:v>
                </c:pt>
                <c:pt idx="1106">
                  <c:v>526.74893039999995</c:v>
                </c:pt>
                <c:pt idx="1107">
                  <c:v>528.176154</c:v>
                </c:pt>
                <c:pt idx="1108">
                  <c:v>528.88631839999948</c:v>
                </c:pt>
                <c:pt idx="1109">
                  <c:v>528.176154</c:v>
                </c:pt>
                <c:pt idx="1110">
                  <c:v>528.176154</c:v>
                </c:pt>
                <c:pt idx="1111">
                  <c:v>527.46598959999949</c:v>
                </c:pt>
                <c:pt idx="1112">
                  <c:v>528.176154</c:v>
                </c:pt>
                <c:pt idx="1113">
                  <c:v>526.74893039999995</c:v>
                </c:pt>
                <c:pt idx="1114">
                  <c:v>527.46598959999949</c:v>
                </c:pt>
                <c:pt idx="1115">
                  <c:v>528.176154</c:v>
                </c:pt>
                <c:pt idx="1116">
                  <c:v>526.03876600000001</c:v>
                </c:pt>
                <c:pt idx="1117">
                  <c:v>527.46598959999949</c:v>
                </c:pt>
                <c:pt idx="1118">
                  <c:v>527.46598959999949</c:v>
                </c:pt>
                <c:pt idx="1119">
                  <c:v>528.176154</c:v>
                </c:pt>
                <c:pt idx="1120">
                  <c:v>526.74893039999995</c:v>
                </c:pt>
                <c:pt idx="1121">
                  <c:v>527.46598959999949</c:v>
                </c:pt>
                <c:pt idx="1122">
                  <c:v>526.74893039999995</c:v>
                </c:pt>
                <c:pt idx="1123">
                  <c:v>527.46598959999949</c:v>
                </c:pt>
                <c:pt idx="1124">
                  <c:v>527.46598959999949</c:v>
                </c:pt>
                <c:pt idx="1125">
                  <c:v>527.46598959999949</c:v>
                </c:pt>
                <c:pt idx="1126">
                  <c:v>527.46598959999949</c:v>
                </c:pt>
                <c:pt idx="1127">
                  <c:v>526.03876600000001</c:v>
                </c:pt>
                <c:pt idx="1128">
                  <c:v>526.03876600000001</c:v>
                </c:pt>
                <c:pt idx="1129">
                  <c:v>527.46598959999949</c:v>
                </c:pt>
                <c:pt idx="1130">
                  <c:v>526.74893039999995</c:v>
                </c:pt>
                <c:pt idx="1131">
                  <c:v>526.74893039999995</c:v>
                </c:pt>
                <c:pt idx="1132">
                  <c:v>526.03876600000001</c:v>
                </c:pt>
                <c:pt idx="1133">
                  <c:v>527.46598959999949</c:v>
                </c:pt>
                <c:pt idx="1134">
                  <c:v>527.46598959999949</c:v>
                </c:pt>
                <c:pt idx="1135">
                  <c:v>526.74893039999995</c:v>
                </c:pt>
                <c:pt idx="1136">
                  <c:v>526.03876600000001</c:v>
                </c:pt>
                <c:pt idx="1137">
                  <c:v>527.46598959999949</c:v>
                </c:pt>
                <c:pt idx="1138">
                  <c:v>527.46598959999949</c:v>
                </c:pt>
                <c:pt idx="1139">
                  <c:v>528.176154</c:v>
                </c:pt>
                <c:pt idx="1140">
                  <c:v>527.46598959999949</c:v>
                </c:pt>
                <c:pt idx="1141">
                  <c:v>527.46598959999949</c:v>
                </c:pt>
                <c:pt idx="1142">
                  <c:v>527.46598959999949</c:v>
                </c:pt>
                <c:pt idx="1143">
                  <c:v>527.46598959999949</c:v>
                </c:pt>
                <c:pt idx="1144">
                  <c:v>527.46598959999949</c:v>
                </c:pt>
                <c:pt idx="1145">
                  <c:v>525.32860159999996</c:v>
                </c:pt>
                <c:pt idx="1146">
                  <c:v>526.74893039999995</c:v>
                </c:pt>
                <c:pt idx="1147">
                  <c:v>526.03876600000001</c:v>
                </c:pt>
                <c:pt idx="1148">
                  <c:v>526.03876600000001</c:v>
                </c:pt>
                <c:pt idx="1149">
                  <c:v>527.46598959999949</c:v>
                </c:pt>
                <c:pt idx="1150">
                  <c:v>527.46598959999949</c:v>
                </c:pt>
                <c:pt idx="1151">
                  <c:v>527.46598959999949</c:v>
                </c:pt>
                <c:pt idx="1152">
                  <c:v>527.46598959999949</c:v>
                </c:pt>
                <c:pt idx="1153">
                  <c:v>526.03876600000001</c:v>
                </c:pt>
                <c:pt idx="1154">
                  <c:v>526.03876600000001</c:v>
                </c:pt>
                <c:pt idx="1155">
                  <c:v>527.46598959999949</c:v>
                </c:pt>
                <c:pt idx="1156">
                  <c:v>526.03876600000001</c:v>
                </c:pt>
                <c:pt idx="1157">
                  <c:v>526.74893039999995</c:v>
                </c:pt>
                <c:pt idx="1158">
                  <c:v>526.74893039999995</c:v>
                </c:pt>
                <c:pt idx="1159">
                  <c:v>526.74893039999995</c:v>
                </c:pt>
                <c:pt idx="1160">
                  <c:v>526.74893039999995</c:v>
                </c:pt>
                <c:pt idx="1161">
                  <c:v>527.46598959999949</c:v>
                </c:pt>
                <c:pt idx="1162">
                  <c:v>526.03876600000001</c:v>
                </c:pt>
                <c:pt idx="1163">
                  <c:v>526.74893039999995</c:v>
                </c:pt>
                <c:pt idx="1164">
                  <c:v>527.46598959999949</c:v>
                </c:pt>
                <c:pt idx="1165">
                  <c:v>526.03876600000001</c:v>
                </c:pt>
                <c:pt idx="1166">
                  <c:v>526.74893039999995</c:v>
                </c:pt>
                <c:pt idx="1167">
                  <c:v>528.88631839999948</c:v>
                </c:pt>
                <c:pt idx="1168">
                  <c:v>526.74893039999995</c:v>
                </c:pt>
                <c:pt idx="1169">
                  <c:v>526.74893039999995</c:v>
                </c:pt>
                <c:pt idx="1170">
                  <c:v>526.74893039999995</c:v>
                </c:pt>
                <c:pt idx="1171">
                  <c:v>527.46598959999949</c:v>
                </c:pt>
                <c:pt idx="1172">
                  <c:v>526.03876600000001</c:v>
                </c:pt>
                <c:pt idx="1173">
                  <c:v>526.03876600000001</c:v>
                </c:pt>
                <c:pt idx="1174">
                  <c:v>526.74893039999995</c:v>
                </c:pt>
                <c:pt idx="1175">
                  <c:v>525.32860159999996</c:v>
                </c:pt>
                <c:pt idx="1176">
                  <c:v>526.03876600000001</c:v>
                </c:pt>
                <c:pt idx="1177">
                  <c:v>527.46598959999949</c:v>
                </c:pt>
                <c:pt idx="1178">
                  <c:v>527.46598959999949</c:v>
                </c:pt>
                <c:pt idx="1179">
                  <c:v>526.74893039999995</c:v>
                </c:pt>
                <c:pt idx="1180">
                  <c:v>525.32860159999996</c:v>
                </c:pt>
                <c:pt idx="1181">
                  <c:v>525.32860159999996</c:v>
                </c:pt>
                <c:pt idx="1182">
                  <c:v>527.46598959999949</c:v>
                </c:pt>
                <c:pt idx="1183">
                  <c:v>526.74893039999995</c:v>
                </c:pt>
                <c:pt idx="1184">
                  <c:v>526.74893039999995</c:v>
                </c:pt>
                <c:pt idx="1185">
                  <c:v>526.74893039999995</c:v>
                </c:pt>
                <c:pt idx="1186">
                  <c:v>527.46598959999949</c:v>
                </c:pt>
                <c:pt idx="1187">
                  <c:v>526.74893039999995</c:v>
                </c:pt>
                <c:pt idx="1188">
                  <c:v>525.32860159999996</c:v>
                </c:pt>
                <c:pt idx="1189">
                  <c:v>526.74893039999995</c:v>
                </c:pt>
                <c:pt idx="1190">
                  <c:v>526.74893039999995</c:v>
                </c:pt>
                <c:pt idx="1191">
                  <c:v>526.03876600000001</c:v>
                </c:pt>
                <c:pt idx="1192">
                  <c:v>527.46598959999949</c:v>
                </c:pt>
                <c:pt idx="1193">
                  <c:v>526.03876600000001</c:v>
                </c:pt>
                <c:pt idx="1194">
                  <c:v>526.03876600000001</c:v>
                </c:pt>
                <c:pt idx="1195">
                  <c:v>526.03876600000001</c:v>
                </c:pt>
                <c:pt idx="1196">
                  <c:v>526.03876600000001</c:v>
                </c:pt>
                <c:pt idx="1197">
                  <c:v>526.74893039999995</c:v>
                </c:pt>
                <c:pt idx="1198">
                  <c:v>526.03876600000001</c:v>
                </c:pt>
                <c:pt idx="1199">
                  <c:v>526.03876600000001</c:v>
                </c:pt>
                <c:pt idx="1200">
                  <c:v>526.74893039999995</c:v>
                </c:pt>
                <c:pt idx="1201">
                  <c:v>526.03876600000001</c:v>
                </c:pt>
                <c:pt idx="1202">
                  <c:v>526.03876600000001</c:v>
                </c:pt>
                <c:pt idx="1203">
                  <c:v>526.03876600000001</c:v>
                </c:pt>
                <c:pt idx="1204">
                  <c:v>525.32860159999996</c:v>
                </c:pt>
                <c:pt idx="1205">
                  <c:v>526.03876600000001</c:v>
                </c:pt>
                <c:pt idx="1206">
                  <c:v>525.32860159999996</c:v>
                </c:pt>
                <c:pt idx="1207">
                  <c:v>526.74893039999995</c:v>
                </c:pt>
                <c:pt idx="1208">
                  <c:v>527.46598959999949</c:v>
                </c:pt>
                <c:pt idx="1209">
                  <c:v>526.74893039999995</c:v>
                </c:pt>
                <c:pt idx="1210">
                  <c:v>526.74893039999995</c:v>
                </c:pt>
                <c:pt idx="1211">
                  <c:v>526.03876600000001</c:v>
                </c:pt>
                <c:pt idx="1212">
                  <c:v>525.32860159999996</c:v>
                </c:pt>
                <c:pt idx="1213">
                  <c:v>526.03876600000001</c:v>
                </c:pt>
                <c:pt idx="1214">
                  <c:v>523.90137800000002</c:v>
                </c:pt>
                <c:pt idx="1215">
                  <c:v>527.46598959999949</c:v>
                </c:pt>
                <c:pt idx="1216">
                  <c:v>524.61843720000093</c:v>
                </c:pt>
                <c:pt idx="1217">
                  <c:v>526.03876600000001</c:v>
                </c:pt>
                <c:pt idx="1218">
                  <c:v>526.03876600000001</c:v>
                </c:pt>
                <c:pt idx="1219">
                  <c:v>526.74893039999995</c:v>
                </c:pt>
                <c:pt idx="1220">
                  <c:v>526.03876600000001</c:v>
                </c:pt>
                <c:pt idx="1221">
                  <c:v>525.32860159999996</c:v>
                </c:pt>
                <c:pt idx="1222">
                  <c:v>526.03876600000001</c:v>
                </c:pt>
                <c:pt idx="1223">
                  <c:v>526.74893039999995</c:v>
                </c:pt>
                <c:pt idx="1224">
                  <c:v>526.03876600000001</c:v>
                </c:pt>
                <c:pt idx="1225">
                  <c:v>527.46598959999949</c:v>
                </c:pt>
                <c:pt idx="1226">
                  <c:v>525.32860159999996</c:v>
                </c:pt>
                <c:pt idx="1227">
                  <c:v>526.74893039999995</c:v>
                </c:pt>
                <c:pt idx="1228">
                  <c:v>526.03876600000001</c:v>
                </c:pt>
                <c:pt idx="1229">
                  <c:v>526.74893039999995</c:v>
                </c:pt>
                <c:pt idx="1230">
                  <c:v>524.61843720000093</c:v>
                </c:pt>
                <c:pt idx="1231">
                  <c:v>525.32860159999996</c:v>
                </c:pt>
                <c:pt idx="1232">
                  <c:v>525.32860159999996</c:v>
                </c:pt>
                <c:pt idx="1233">
                  <c:v>526.03876600000001</c:v>
                </c:pt>
                <c:pt idx="1234">
                  <c:v>526.03876600000001</c:v>
                </c:pt>
                <c:pt idx="1235">
                  <c:v>526.03876600000001</c:v>
                </c:pt>
                <c:pt idx="1236">
                  <c:v>525.32860159999996</c:v>
                </c:pt>
                <c:pt idx="1237">
                  <c:v>525.32860159999996</c:v>
                </c:pt>
                <c:pt idx="1238">
                  <c:v>525.32860159999996</c:v>
                </c:pt>
                <c:pt idx="1239">
                  <c:v>524.61843720000093</c:v>
                </c:pt>
                <c:pt idx="1240">
                  <c:v>525.32860159999996</c:v>
                </c:pt>
                <c:pt idx="1241">
                  <c:v>525.32860159999996</c:v>
                </c:pt>
                <c:pt idx="1242">
                  <c:v>526.03876600000001</c:v>
                </c:pt>
                <c:pt idx="1243">
                  <c:v>525.32860159999996</c:v>
                </c:pt>
                <c:pt idx="1244">
                  <c:v>524.61843720000093</c:v>
                </c:pt>
                <c:pt idx="1245">
                  <c:v>526.03876600000001</c:v>
                </c:pt>
                <c:pt idx="1246">
                  <c:v>524.61843720000093</c:v>
                </c:pt>
                <c:pt idx="1247">
                  <c:v>526.03876600000001</c:v>
                </c:pt>
                <c:pt idx="1248">
                  <c:v>525.32860159999996</c:v>
                </c:pt>
                <c:pt idx="1249">
                  <c:v>524.61843720000093</c:v>
                </c:pt>
                <c:pt idx="1250">
                  <c:v>525.32860159999996</c:v>
                </c:pt>
                <c:pt idx="1251">
                  <c:v>526.03876600000001</c:v>
                </c:pt>
                <c:pt idx="1252">
                  <c:v>526.03876600000001</c:v>
                </c:pt>
                <c:pt idx="1253">
                  <c:v>526.03876600000001</c:v>
                </c:pt>
                <c:pt idx="1254">
                  <c:v>526.74893039999995</c:v>
                </c:pt>
                <c:pt idx="1255">
                  <c:v>527.46598959999949</c:v>
                </c:pt>
                <c:pt idx="1256">
                  <c:v>526.03876600000001</c:v>
                </c:pt>
                <c:pt idx="1257">
                  <c:v>526.74893039999995</c:v>
                </c:pt>
                <c:pt idx="1258">
                  <c:v>526.03876600000001</c:v>
                </c:pt>
                <c:pt idx="1259">
                  <c:v>524.61843720000093</c:v>
                </c:pt>
                <c:pt idx="1260">
                  <c:v>524.61843720000093</c:v>
                </c:pt>
                <c:pt idx="1261">
                  <c:v>526.74893039999995</c:v>
                </c:pt>
                <c:pt idx="1262">
                  <c:v>527.46598959999949</c:v>
                </c:pt>
                <c:pt idx="1263">
                  <c:v>526.03876600000001</c:v>
                </c:pt>
                <c:pt idx="1264">
                  <c:v>524.61843720000093</c:v>
                </c:pt>
                <c:pt idx="1265">
                  <c:v>526.03876600000001</c:v>
                </c:pt>
                <c:pt idx="1266">
                  <c:v>526.03876600000001</c:v>
                </c:pt>
                <c:pt idx="1267">
                  <c:v>525.32860159999996</c:v>
                </c:pt>
                <c:pt idx="1268">
                  <c:v>526.74893039999995</c:v>
                </c:pt>
                <c:pt idx="1269">
                  <c:v>525.32860159999996</c:v>
                </c:pt>
                <c:pt idx="1270">
                  <c:v>526.03876600000001</c:v>
                </c:pt>
                <c:pt idx="1271">
                  <c:v>526.03876600000001</c:v>
                </c:pt>
                <c:pt idx="1272">
                  <c:v>523.90137800000002</c:v>
                </c:pt>
                <c:pt idx="1273">
                  <c:v>525.32860159999996</c:v>
                </c:pt>
                <c:pt idx="1274">
                  <c:v>525.32860159999996</c:v>
                </c:pt>
                <c:pt idx="1275">
                  <c:v>523.90137800000002</c:v>
                </c:pt>
                <c:pt idx="1276">
                  <c:v>525.32860159999996</c:v>
                </c:pt>
                <c:pt idx="1277">
                  <c:v>525.32860159999996</c:v>
                </c:pt>
                <c:pt idx="1278">
                  <c:v>526.03876600000001</c:v>
                </c:pt>
                <c:pt idx="1279">
                  <c:v>525.32860159999996</c:v>
                </c:pt>
                <c:pt idx="1280">
                  <c:v>524.61843720000093</c:v>
                </c:pt>
                <c:pt idx="1281">
                  <c:v>524.61843720000093</c:v>
                </c:pt>
                <c:pt idx="1282">
                  <c:v>526.74893039999995</c:v>
                </c:pt>
                <c:pt idx="1283">
                  <c:v>525.32860159999996</c:v>
                </c:pt>
                <c:pt idx="1284">
                  <c:v>524.61843720000093</c:v>
                </c:pt>
                <c:pt idx="1285">
                  <c:v>525.32860159999996</c:v>
                </c:pt>
                <c:pt idx="1286">
                  <c:v>524.61843720000093</c:v>
                </c:pt>
                <c:pt idx="1287">
                  <c:v>525.32860159999996</c:v>
                </c:pt>
                <c:pt idx="1288">
                  <c:v>524.61843720000093</c:v>
                </c:pt>
                <c:pt idx="1289">
                  <c:v>524.61843720000093</c:v>
                </c:pt>
                <c:pt idx="1290">
                  <c:v>525.32860159999996</c:v>
                </c:pt>
                <c:pt idx="1291">
                  <c:v>524.61843720000093</c:v>
                </c:pt>
                <c:pt idx="1292">
                  <c:v>525.32860159999996</c:v>
                </c:pt>
                <c:pt idx="1293">
                  <c:v>524.61843720000093</c:v>
                </c:pt>
                <c:pt idx="1294">
                  <c:v>525.32860159999996</c:v>
                </c:pt>
                <c:pt idx="1295">
                  <c:v>524.61843720000093</c:v>
                </c:pt>
                <c:pt idx="1296">
                  <c:v>525.32860159999996</c:v>
                </c:pt>
                <c:pt idx="1297">
                  <c:v>525.32860159999996</c:v>
                </c:pt>
                <c:pt idx="1298">
                  <c:v>525.32860159999996</c:v>
                </c:pt>
                <c:pt idx="1299">
                  <c:v>525.32860159999996</c:v>
                </c:pt>
                <c:pt idx="1300">
                  <c:v>526.03876600000001</c:v>
                </c:pt>
                <c:pt idx="1301">
                  <c:v>524.61843720000093</c:v>
                </c:pt>
                <c:pt idx="1302">
                  <c:v>525.32860159999996</c:v>
                </c:pt>
                <c:pt idx="1303">
                  <c:v>526.03876600000001</c:v>
                </c:pt>
                <c:pt idx="1304">
                  <c:v>524.61843720000093</c:v>
                </c:pt>
                <c:pt idx="1305">
                  <c:v>525.32860159999996</c:v>
                </c:pt>
                <c:pt idx="1306">
                  <c:v>523.90137800000002</c:v>
                </c:pt>
                <c:pt idx="1307">
                  <c:v>524.61843720000093</c:v>
                </c:pt>
                <c:pt idx="1308">
                  <c:v>525.32860159999996</c:v>
                </c:pt>
                <c:pt idx="1309">
                  <c:v>525.32860159999996</c:v>
                </c:pt>
                <c:pt idx="1310">
                  <c:v>525.32860159999996</c:v>
                </c:pt>
                <c:pt idx="1311">
                  <c:v>525.32860159999996</c:v>
                </c:pt>
                <c:pt idx="1312">
                  <c:v>524.61843720000093</c:v>
                </c:pt>
                <c:pt idx="1313">
                  <c:v>524.61843720000093</c:v>
                </c:pt>
                <c:pt idx="1314">
                  <c:v>525.32860159999996</c:v>
                </c:pt>
                <c:pt idx="1315">
                  <c:v>525.32860159999996</c:v>
                </c:pt>
                <c:pt idx="1316">
                  <c:v>525.32860159999996</c:v>
                </c:pt>
                <c:pt idx="1317">
                  <c:v>524.61843720000093</c:v>
                </c:pt>
                <c:pt idx="1318">
                  <c:v>524.61843720000093</c:v>
                </c:pt>
                <c:pt idx="1319">
                  <c:v>525.32860159999996</c:v>
                </c:pt>
                <c:pt idx="1320">
                  <c:v>524.61843720000093</c:v>
                </c:pt>
                <c:pt idx="1321">
                  <c:v>524.61843720000093</c:v>
                </c:pt>
                <c:pt idx="1322">
                  <c:v>524.61843720000093</c:v>
                </c:pt>
                <c:pt idx="1323">
                  <c:v>524.61843720000093</c:v>
                </c:pt>
                <c:pt idx="1324">
                  <c:v>524.61843720000093</c:v>
                </c:pt>
                <c:pt idx="1325">
                  <c:v>524.61843720000093</c:v>
                </c:pt>
                <c:pt idx="1326">
                  <c:v>526.03876600000001</c:v>
                </c:pt>
                <c:pt idx="1327">
                  <c:v>523.90137800000002</c:v>
                </c:pt>
                <c:pt idx="1328">
                  <c:v>523.90137800000002</c:v>
                </c:pt>
                <c:pt idx="1329">
                  <c:v>524.61843720000093</c:v>
                </c:pt>
                <c:pt idx="1330">
                  <c:v>525.32860159999996</c:v>
                </c:pt>
                <c:pt idx="1331">
                  <c:v>525.32860159999996</c:v>
                </c:pt>
                <c:pt idx="1332">
                  <c:v>523.90137800000002</c:v>
                </c:pt>
                <c:pt idx="1333">
                  <c:v>525.32860159999996</c:v>
                </c:pt>
                <c:pt idx="1334">
                  <c:v>525.32860159999996</c:v>
                </c:pt>
                <c:pt idx="1335">
                  <c:v>526.03876600000001</c:v>
                </c:pt>
                <c:pt idx="1336">
                  <c:v>526.03876600000001</c:v>
                </c:pt>
                <c:pt idx="1337">
                  <c:v>524.61843720000093</c:v>
                </c:pt>
                <c:pt idx="1338">
                  <c:v>522.48104920000003</c:v>
                </c:pt>
                <c:pt idx="1339">
                  <c:v>524.61843720000093</c:v>
                </c:pt>
                <c:pt idx="1340">
                  <c:v>525.32860159999996</c:v>
                </c:pt>
                <c:pt idx="1341">
                  <c:v>524.61843720000093</c:v>
                </c:pt>
                <c:pt idx="1342">
                  <c:v>524.61843720000093</c:v>
                </c:pt>
                <c:pt idx="1343">
                  <c:v>524.61843720000093</c:v>
                </c:pt>
                <c:pt idx="1344">
                  <c:v>523.90137800000002</c:v>
                </c:pt>
                <c:pt idx="1345">
                  <c:v>524.61843720000093</c:v>
                </c:pt>
                <c:pt idx="1346">
                  <c:v>523.90137800000002</c:v>
                </c:pt>
                <c:pt idx="1347">
                  <c:v>523.19121360000008</c:v>
                </c:pt>
                <c:pt idx="1348">
                  <c:v>524.61843720000093</c:v>
                </c:pt>
                <c:pt idx="1349">
                  <c:v>524.61843720000093</c:v>
                </c:pt>
                <c:pt idx="1350">
                  <c:v>526.03876600000001</c:v>
                </c:pt>
                <c:pt idx="1351">
                  <c:v>525.32860159999996</c:v>
                </c:pt>
                <c:pt idx="1352">
                  <c:v>524.61843720000093</c:v>
                </c:pt>
                <c:pt idx="1353">
                  <c:v>524.61843720000093</c:v>
                </c:pt>
                <c:pt idx="1354">
                  <c:v>525.32860159999996</c:v>
                </c:pt>
                <c:pt idx="1355">
                  <c:v>524.61843720000093</c:v>
                </c:pt>
                <c:pt idx="1356">
                  <c:v>524.61843720000093</c:v>
                </c:pt>
                <c:pt idx="1357">
                  <c:v>524.61843720000093</c:v>
                </c:pt>
                <c:pt idx="1358">
                  <c:v>523.90137800000002</c:v>
                </c:pt>
                <c:pt idx="1359">
                  <c:v>523.90137800000002</c:v>
                </c:pt>
                <c:pt idx="1360">
                  <c:v>523.90137800000002</c:v>
                </c:pt>
                <c:pt idx="1361">
                  <c:v>523.90137800000002</c:v>
                </c:pt>
                <c:pt idx="1362">
                  <c:v>524.61843720000093</c:v>
                </c:pt>
                <c:pt idx="1363">
                  <c:v>524.61843720000093</c:v>
                </c:pt>
                <c:pt idx="1364">
                  <c:v>524.61843720000093</c:v>
                </c:pt>
                <c:pt idx="1365">
                  <c:v>524.61843720000093</c:v>
                </c:pt>
                <c:pt idx="1366">
                  <c:v>524.61843720000093</c:v>
                </c:pt>
                <c:pt idx="1367">
                  <c:v>525.32860159999996</c:v>
                </c:pt>
                <c:pt idx="1368">
                  <c:v>524.61843720000093</c:v>
                </c:pt>
                <c:pt idx="1369">
                  <c:v>525.32860159999996</c:v>
                </c:pt>
                <c:pt idx="1370">
                  <c:v>523.90137800000002</c:v>
                </c:pt>
                <c:pt idx="1371">
                  <c:v>524.61843720000093</c:v>
                </c:pt>
                <c:pt idx="1372">
                  <c:v>525.32860159999996</c:v>
                </c:pt>
                <c:pt idx="1373">
                  <c:v>525.32860159999996</c:v>
                </c:pt>
                <c:pt idx="1374">
                  <c:v>524.61843720000093</c:v>
                </c:pt>
                <c:pt idx="1375">
                  <c:v>524.61843720000093</c:v>
                </c:pt>
                <c:pt idx="1376">
                  <c:v>524.61843720000093</c:v>
                </c:pt>
                <c:pt idx="1377">
                  <c:v>523.90137800000002</c:v>
                </c:pt>
                <c:pt idx="1378">
                  <c:v>525.32860159999996</c:v>
                </c:pt>
                <c:pt idx="1379">
                  <c:v>524.61843720000093</c:v>
                </c:pt>
                <c:pt idx="1380">
                  <c:v>523.90137800000002</c:v>
                </c:pt>
                <c:pt idx="1381">
                  <c:v>523.19121360000008</c:v>
                </c:pt>
                <c:pt idx="1382">
                  <c:v>524.61843720000093</c:v>
                </c:pt>
                <c:pt idx="1383">
                  <c:v>523.90137800000002</c:v>
                </c:pt>
                <c:pt idx="1384">
                  <c:v>524.61843720000093</c:v>
                </c:pt>
                <c:pt idx="1385">
                  <c:v>524.61843720000093</c:v>
                </c:pt>
                <c:pt idx="1386">
                  <c:v>524.61843720000093</c:v>
                </c:pt>
                <c:pt idx="1387">
                  <c:v>524.61843720000093</c:v>
                </c:pt>
                <c:pt idx="1388">
                  <c:v>524.61843720000093</c:v>
                </c:pt>
                <c:pt idx="1389">
                  <c:v>524.61843720000093</c:v>
                </c:pt>
                <c:pt idx="1390">
                  <c:v>525.32860159999996</c:v>
                </c:pt>
                <c:pt idx="1391">
                  <c:v>523.90137800000002</c:v>
                </c:pt>
                <c:pt idx="1392">
                  <c:v>524.61843720000093</c:v>
                </c:pt>
                <c:pt idx="1393">
                  <c:v>524.61843720000093</c:v>
                </c:pt>
                <c:pt idx="1394">
                  <c:v>524.61843720000093</c:v>
                </c:pt>
                <c:pt idx="1395">
                  <c:v>524.61843720000093</c:v>
                </c:pt>
                <c:pt idx="1396">
                  <c:v>526.03876600000001</c:v>
                </c:pt>
                <c:pt idx="1397">
                  <c:v>526.03876600000001</c:v>
                </c:pt>
                <c:pt idx="1398">
                  <c:v>527.46598959999949</c:v>
                </c:pt>
                <c:pt idx="1399">
                  <c:v>527.46598959999949</c:v>
                </c:pt>
                <c:pt idx="1400">
                  <c:v>528.176154</c:v>
                </c:pt>
                <c:pt idx="1401">
                  <c:v>527.46598959999949</c:v>
                </c:pt>
                <c:pt idx="1402">
                  <c:v>528.88631839999948</c:v>
                </c:pt>
                <c:pt idx="1403">
                  <c:v>527.46598959999949</c:v>
                </c:pt>
                <c:pt idx="1404">
                  <c:v>528.176154</c:v>
                </c:pt>
                <c:pt idx="1405">
                  <c:v>528.176154</c:v>
                </c:pt>
                <c:pt idx="1406">
                  <c:v>527.46598959999949</c:v>
                </c:pt>
                <c:pt idx="1407">
                  <c:v>528.88631839999948</c:v>
                </c:pt>
                <c:pt idx="1408">
                  <c:v>529.5964828000001</c:v>
                </c:pt>
                <c:pt idx="1409">
                  <c:v>528.88631839999948</c:v>
                </c:pt>
                <c:pt idx="1410">
                  <c:v>528.88631839999948</c:v>
                </c:pt>
                <c:pt idx="1411">
                  <c:v>528.176154</c:v>
                </c:pt>
                <c:pt idx="1412">
                  <c:v>528.88631839999948</c:v>
                </c:pt>
                <c:pt idx="1413">
                  <c:v>529.5964828000001</c:v>
                </c:pt>
                <c:pt idx="1414">
                  <c:v>528.88631839999948</c:v>
                </c:pt>
                <c:pt idx="1415">
                  <c:v>529.5964828000001</c:v>
                </c:pt>
                <c:pt idx="1416">
                  <c:v>529.5964828000001</c:v>
                </c:pt>
                <c:pt idx="1417">
                  <c:v>530.3135420000001</c:v>
                </c:pt>
                <c:pt idx="1418">
                  <c:v>529.5964828000001</c:v>
                </c:pt>
                <c:pt idx="1419">
                  <c:v>530.3135420000001</c:v>
                </c:pt>
                <c:pt idx="1420">
                  <c:v>530.3135420000001</c:v>
                </c:pt>
                <c:pt idx="1421">
                  <c:v>530.3135420000001</c:v>
                </c:pt>
                <c:pt idx="1422">
                  <c:v>530.3135420000001</c:v>
                </c:pt>
                <c:pt idx="1423">
                  <c:v>531.02370640000004</c:v>
                </c:pt>
                <c:pt idx="1424">
                  <c:v>531.73387080000055</c:v>
                </c:pt>
                <c:pt idx="1425">
                  <c:v>531.02370640000004</c:v>
                </c:pt>
                <c:pt idx="1426">
                  <c:v>531.73387080000055</c:v>
                </c:pt>
                <c:pt idx="1427">
                  <c:v>532.44403520000003</c:v>
                </c:pt>
                <c:pt idx="1428">
                  <c:v>532.44403520000003</c:v>
                </c:pt>
                <c:pt idx="1429">
                  <c:v>532.44403520000003</c:v>
                </c:pt>
                <c:pt idx="1430">
                  <c:v>533.15419959999997</c:v>
                </c:pt>
                <c:pt idx="1431">
                  <c:v>532.44403520000003</c:v>
                </c:pt>
                <c:pt idx="1432">
                  <c:v>533.15419959999997</c:v>
                </c:pt>
                <c:pt idx="1433">
                  <c:v>532.44403520000003</c:v>
                </c:pt>
                <c:pt idx="1434">
                  <c:v>533.15419959999997</c:v>
                </c:pt>
                <c:pt idx="1435">
                  <c:v>533.15419959999997</c:v>
                </c:pt>
                <c:pt idx="1436">
                  <c:v>532.44403520000003</c:v>
                </c:pt>
                <c:pt idx="1437">
                  <c:v>532.44403520000003</c:v>
                </c:pt>
                <c:pt idx="1438">
                  <c:v>533.87125879999883</c:v>
                </c:pt>
                <c:pt idx="1439">
                  <c:v>532.44403520000003</c:v>
                </c:pt>
                <c:pt idx="1440">
                  <c:v>533.87125879999883</c:v>
                </c:pt>
                <c:pt idx="1441">
                  <c:v>532.44403520000003</c:v>
                </c:pt>
                <c:pt idx="1442">
                  <c:v>535.29158760000053</c:v>
                </c:pt>
                <c:pt idx="1443">
                  <c:v>535.29158760000053</c:v>
                </c:pt>
                <c:pt idx="1444">
                  <c:v>535.29158760000053</c:v>
                </c:pt>
                <c:pt idx="1445">
                  <c:v>533.87125879999883</c:v>
                </c:pt>
                <c:pt idx="1446">
                  <c:v>536.00175200000001</c:v>
                </c:pt>
                <c:pt idx="1447">
                  <c:v>535.29158760000053</c:v>
                </c:pt>
                <c:pt idx="1448">
                  <c:v>535.29158760000053</c:v>
                </c:pt>
                <c:pt idx="1449">
                  <c:v>535.29158760000053</c:v>
                </c:pt>
                <c:pt idx="1450">
                  <c:v>536.00175200000001</c:v>
                </c:pt>
                <c:pt idx="1451">
                  <c:v>536.00175200000001</c:v>
                </c:pt>
                <c:pt idx="1452">
                  <c:v>536.00175200000001</c:v>
                </c:pt>
                <c:pt idx="1453">
                  <c:v>537.42897560000051</c:v>
                </c:pt>
                <c:pt idx="1454">
                  <c:v>536.00175200000001</c:v>
                </c:pt>
                <c:pt idx="1455">
                  <c:v>536.71881120000091</c:v>
                </c:pt>
                <c:pt idx="1456">
                  <c:v>536.71881120000091</c:v>
                </c:pt>
                <c:pt idx="1457">
                  <c:v>537.42897560000051</c:v>
                </c:pt>
                <c:pt idx="1458">
                  <c:v>536.71881120000091</c:v>
                </c:pt>
                <c:pt idx="1459">
                  <c:v>537.42897560000051</c:v>
                </c:pt>
                <c:pt idx="1460">
                  <c:v>538.13914</c:v>
                </c:pt>
                <c:pt idx="1461">
                  <c:v>538.13914</c:v>
                </c:pt>
                <c:pt idx="1462">
                  <c:v>538.13914</c:v>
                </c:pt>
                <c:pt idx="1463">
                  <c:v>537.42897560000051</c:v>
                </c:pt>
                <c:pt idx="1464">
                  <c:v>538.13914</c:v>
                </c:pt>
                <c:pt idx="1465">
                  <c:v>538.13914</c:v>
                </c:pt>
                <c:pt idx="1466">
                  <c:v>538.84930439999948</c:v>
                </c:pt>
                <c:pt idx="1467">
                  <c:v>538.84930439999948</c:v>
                </c:pt>
                <c:pt idx="1468">
                  <c:v>538.84930439999948</c:v>
                </c:pt>
                <c:pt idx="1469">
                  <c:v>538.84930439999948</c:v>
                </c:pt>
                <c:pt idx="1470">
                  <c:v>538.84930439999948</c:v>
                </c:pt>
                <c:pt idx="1471">
                  <c:v>540.27652799999998</c:v>
                </c:pt>
                <c:pt idx="1472">
                  <c:v>539.56636359999948</c:v>
                </c:pt>
                <c:pt idx="1473">
                  <c:v>538.84930439999948</c:v>
                </c:pt>
                <c:pt idx="1474">
                  <c:v>540.27652799999998</c:v>
                </c:pt>
                <c:pt idx="1475">
                  <c:v>539.56636359999948</c:v>
                </c:pt>
                <c:pt idx="1476">
                  <c:v>540.27652799999998</c:v>
                </c:pt>
                <c:pt idx="1477">
                  <c:v>540.27652799999998</c:v>
                </c:pt>
                <c:pt idx="1478">
                  <c:v>540.27652799999998</c:v>
                </c:pt>
                <c:pt idx="1479">
                  <c:v>540.27652799999998</c:v>
                </c:pt>
                <c:pt idx="1480">
                  <c:v>540.27652799999998</c:v>
                </c:pt>
                <c:pt idx="1481">
                  <c:v>540.98669239999947</c:v>
                </c:pt>
                <c:pt idx="1482">
                  <c:v>541.69685679999998</c:v>
                </c:pt>
                <c:pt idx="1483">
                  <c:v>540.27652799999998</c:v>
                </c:pt>
                <c:pt idx="1484">
                  <c:v>540.98669239999947</c:v>
                </c:pt>
                <c:pt idx="1485">
                  <c:v>541.69685679999998</c:v>
                </c:pt>
                <c:pt idx="1486">
                  <c:v>541.69685679999998</c:v>
                </c:pt>
                <c:pt idx="1487">
                  <c:v>540.98669239999947</c:v>
                </c:pt>
                <c:pt idx="1488">
                  <c:v>540.98669239999947</c:v>
                </c:pt>
                <c:pt idx="1489">
                  <c:v>541.69685679999998</c:v>
                </c:pt>
                <c:pt idx="1490">
                  <c:v>541.69685679999998</c:v>
                </c:pt>
                <c:pt idx="1491">
                  <c:v>543.12408040000003</c:v>
                </c:pt>
                <c:pt idx="1492">
                  <c:v>541.69685679999998</c:v>
                </c:pt>
                <c:pt idx="1493">
                  <c:v>542.41391599999997</c:v>
                </c:pt>
                <c:pt idx="1494">
                  <c:v>542.41391599999997</c:v>
                </c:pt>
                <c:pt idx="1495">
                  <c:v>542.41391599999997</c:v>
                </c:pt>
                <c:pt idx="1496">
                  <c:v>543.12408040000003</c:v>
                </c:pt>
                <c:pt idx="1497">
                  <c:v>541.69685679999998</c:v>
                </c:pt>
                <c:pt idx="1498">
                  <c:v>543.12408040000003</c:v>
                </c:pt>
                <c:pt idx="1499">
                  <c:v>543.12408040000003</c:v>
                </c:pt>
                <c:pt idx="1500">
                  <c:v>543.83424479999906</c:v>
                </c:pt>
                <c:pt idx="1501">
                  <c:v>543.12408040000003</c:v>
                </c:pt>
                <c:pt idx="1502">
                  <c:v>543.83424479999906</c:v>
                </c:pt>
                <c:pt idx="1503">
                  <c:v>544.54440920000002</c:v>
                </c:pt>
                <c:pt idx="1504">
                  <c:v>543.83424479999906</c:v>
                </c:pt>
                <c:pt idx="1505">
                  <c:v>543.83424479999906</c:v>
                </c:pt>
                <c:pt idx="1506">
                  <c:v>543.12408040000003</c:v>
                </c:pt>
                <c:pt idx="1507">
                  <c:v>543.83424479999906</c:v>
                </c:pt>
                <c:pt idx="1508">
                  <c:v>545.26146839999922</c:v>
                </c:pt>
                <c:pt idx="1509">
                  <c:v>545.97163280000007</c:v>
                </c:pt>
                <c:pt idx="1510">
                  <c:v>544.54440920000002</c:v>
                </c:pt>
                <c:pt idx="1511">
                  <c:v>545.97163280000007</c:v>
                </c:pt>
                <c:pt idx="1512">
                  <c:v>545.97163280000007</c:v>
                </c:pt>
                <c:pt idx="1513">
                  <c:v>544.54440920000002</c:v>
                </c:pt>
                <c:pt idx="1514">
                  <c:v>545.97163280000007</c:v>
                </c:pt>
                <c:pt idx="1515">
                  <c:v>545.97163280000007</c:v>
                </c:pt>
                <c:pt idx="1516">
                  <c:v>544.54440920000002</c:v>
                </c:pt>
                <c:pt idx="1517">
                  <c:v>545.97163280000007</c:v>
                </c:pt>
                <c:pt idx="1518">
                  <c:v>545.26146839999922</c:v>
                </c:pt>
                <c:pt idx="1519">
                  <c:v>545.97163280000007</c:v>
                </c:pt>
                <c:pt idx="1520">
                  <c:v>545.97163280000007</c:v>
                </c:pt>
                <c:pt idx="1521">
                  <c:v>546.68179720000091</c:v>
                </c:pt>
                <c:pt idx="1522">
                  <c:v>547.39196159999949</c:v>
                </c:pt>
                <c:pt idx="1523">
                  <c:v>547.39196159999949</c:v>
                </c:pt>
                <c:pt idx="1524">
                  <c:v>545.97163280000007</c:v>
                </c:pt>
                <c:pt idx="1525">
                  <c:v>547.39196159999949</c:v>
                </c:pt>
                <c:pt idx="1526">
                  <c:v>546.68179720000091</c:v>
                </c:pt>
                <c:pt idx="1527">
                  <c:v>547.39196159999949</c:v>
                </c:pt>
                <c:pt idx="1528">
                  <c:v>547.39196159999949</c:v>
                </c:pt>
                <c:pt idx="1529">
                  <c:v>548.10902079999948</c:v>
                </c:pt>
                <c:pt idx="1530">
                  <c:v>547.39196159999949</c:v>
                </c:pt>
                <c:pt idx="1531">
                  <c:v>546.68179720000091</c:v>
                </c:pt>
                <c:pt idx="1532">
                  <c:v>547.39196159999949</c:v>
                </c:pt>
                <c:pt idx="1533">
                  <c:v>548.10902079999948</c:v>
                </c:pt>
                <c:pt idx="1534">
                  <c:v>548.10902079999948</c:v>
                </c:pt>
                <c:pt idx="1535">
                  <c:v>547.39196159999949</c:v>
                </c:pt>
                <c:pt idx="1536">
                  <c:v>548.10902079999948</c:v>
                </c:pt>
                <c:pt idx="1537">
                  <c:v>548.81918519999908</c:v>
                </c:pt>
                <c:pt idx="1538">
                  <c:v>548.10902079999948</c:v>
                </c:pt>
                <c:pt idx="1539">
                  <c:v>547.39196159999949</c:v>
                </c:pt>
                <c:pt idx="1540">
                  <c:v>548.10902079999948</c:v>
                </c:pt>
                <c:pt idx="1541">
                  <c:v>549.52934960000005</c:v>
                </c:pt>
                <c:pt idx="1542">
                  <c:v>550.2395140000001</c:v>
                </c:pt>
                <c:pt idx="1543">
                  <c:v>547.39196159999949</c:v>
                </c:pt>
                <c:pt idx="1544">
                  <c:v>549.52934960000005</c:v>
                </c:pt>
                <c:pt idx="1545">
                  <c:v>548.81918519999908</c:v>
                </c:pt>
                <c:pt idx="1546">
                  <c:v>548.10902079999948</c:v>
                </c:pt>
                <c:pt idx="1547">
                  <c:v>550.2395140000001</c:v>
                </c:pt>
                <c:pt idx="1548">
                  <c:v>548.10902079999948</c:v>
                </c:pt>
                <c:pt idx="1549">
                  <c:v>549.52934960000005</c:v>
                </c:pt>
                <c:pt idx="1550">
                  <c:v>550.94967839999947</c:v>
                </c:pt>
                <c:pt idx="1551">
                  <c:v>549.52934960000005</c:v>
                </c:pt>
                <c:pt idx="1552">
                  <c:v>549.52934960000005</c:v>
                </c:pt>
                <c:pt idx="1553">
                  <c:v>550.2395140000001</c:v>
                </c:pt>
                <c:pt idx="1554">
                  <c:v>550.2395140000001</c:v>
                </c:pt>
                <c:pt idx="1555">
                  <c:v>551.66673760000003</c:v>
                </c:pt>
                <c:pt idx="1556">
                  <c:v>550.2395140000001</c:v>
                </c:pt>
                <c:pt idx="1557">
                  <c:v>550.94967839999947</c:v>
                </c:pt>
                <c:pt idx="1558">
                  <c:v>550.94967839999947</c:v>
                </c:pt>
                <c:pt idx="1559">
                  <c:v>550.94967839999947</c:v>
                </c:pt>
                <c:pt idx="1560">
                  <c:v>550.94967839999947</c:v>
                </c:pt>
                <c:pt idx="1561">
                  <c:v>551.66673760000003</c:v>
                </c:pt>
                <c:pt idx="1562">
                  <c:v>551.66673760000003</c:v>
                </c:pt>
                <c:pt idx="1563">
                  <c:v>552.37690199999997</c:v>
                </c:pt>
                <c:pt idx="1564">
                  <c:v>550.94967839999947</c:v>
                </c:pt>
                <c:pt idx="1565">
                  <c:v>552.37690199999997</c:v>
                </c:pt>
                <c:pt idx="1566">
                  <c:v>551.66673760000003</c:v>
                </c:pt>
                <c:pt idx="1567">
                  <c:v>551.66673760000003</c:v>
                </c:pt>
                <c:pt idx="1568">
                  <c:v>552.37690199999997</c:v>
                </c:pt>
                <c:pt idx="1569">
                  <c:v>553.08706639999946</c:v>
                </c:pt>
                <c:pt idx="1570">
                  <c:v>552.37690199999997</c:v>
                </c:pt>
                <c:pt idx="1571">
                  <c:v>553.08706639999946</c:v>
                </c:pt>
                <c:pt idx="1572">
                  <c:v>552.37690199999997</c:v>
                </c:pt>
                <c:pt idx="1573">
                  <c:v>553.79723079999997</c:v>
                </c:pt>
                <c:pt idx="1574">
                  <c:v>553.08706639999946</c:v>
                </c:pt>
                <c:pt idx="1575">
                  <c:v>554.51428999999996</c:v>
                </c:pt>
                <c:pt idx="1576">
                  <c:v>553.08706639999946</c:v>
                </c:pt>
                <c:pt idx="1577">
                  <c:v>552.37690199999997</c:v>
                </c:pt>
                <c:pt idx="1578">
                  <c:v>554.51428999999996</c:v>
                </c:pt>
                <c:pt idx="1579">
                  <c:v>553.79723079999997</c:v>
                </c:pt>
                <c:pt idx="1580">
                  <c:v>553.79723079999997</c:v>
                </c:pt>
                <c:pt idx="1581">
                  <c:v>548.81918519999908</c:v>
                </c:pt>
                <c:pt idx="1582">
                  <c:v>546.68179720000091</c:v>
                </c:pt>
                <c:pt idx="1583">
                  <c:v>548.81918519999908</c:v>
                </c:pt>
                <c:pt idx="1584">
                  <c:v>545.26146839999922</c:v>
                </c:pt>
                <c:pt idx="1585">
                  <c:v>543.83424479999906</c:v>
                </c:pt>
                <c:pt idx="1586">
                  <c:v>543.83424479999906</c:v>
                </c:pt>
                <c:pt idx="1587">
                  <c:v>540.98669239999947</c:v>
                </c:pt>
                <c:pt idx="1588">
                  <c:v>541.69685679999998</c:v>
                </c:pt>
                <c:pt idx="1589">
                  <c:v>538.84930439999948</c:v>
                </c:pt>
                <c:pt idx="1590">
                  <c:v>538.84930439999948</c:v>
                </c:pt>
                <c:pt idx="1591">
                  <c:v>537.42897560000051</c:v>
                </c:pt>
                <c:pt idx="1592">
                  <c:v>535.29158760000053</c:v>
                </c:pt>
                <c:pt idx="1593">
                  <c:v>536.00175200000001</c:v>
                </c:pt>
                <c:pt idx="1594">
                  <c:v>533.87125879999883</c:v>
                </c:pt>
                <c:pt idx="1595">
                  <c:v>533.87125879999883</c:v>
                </c:pt>
                <c:pt idx="1596">
                  <c:v>534.58142320000002</c:v>
                </c:pt>
                <c:pt idx="1597">
                  <c:v>533.87125879999883</c:v>
                </c:pt>
                <c:pt idx="1598">
                  <c:v>535.29158760000053</c:v>
                </c:pt>
                <c:pt idx="1599">
                  <c:v>534.58142320000002</c:v>
                </c:pt>
                <c:pt idx="1600">
                  <c:v>535.29158760000053</c:v>
                </c:pt>
                <c:pt idx="1601">
                  <c:v>535.29158760000053</c:v>
                </c:pt>
                <c:pt idx="1602">
                  <c:v>536.00175200000001</c:v>
                </c:pt>
                <c:pt idx="1603">
                  <c:v>534.58142320000002</c:v>
                </c:pt>
                <c:pt idx="1604">
                  <c:v>535.29158760000053</c:v>
                </c:pt>
                <c:pt idx="1605">
                  <c:v>534.58142320000002</c:v>
                </c:pt>
                <c:pt idx="1606">
                  <c:v>535.29158760000053</c:v>
                </c:pt>
                <c:pt idx="1607">
                  <c:v>534.58142320000002</c:v>
                </c:pt>
                <c:pt idx="1608">
                  <c:v>536.00175200000001</c:v>
                </c:pt>
                <c:pt idx="1609">
                  <c:v>535.29158760000053</c:v>
                </c:pt>
                <c:pt idx="1610">
                  <c:v>536.00175200000001</c:v>
                </c:pt>
                <c:pt idx="1611">
                  <c:v>536.00175200000001</c:v>
                </c:pt>
                <c:pt idx="1612">
                  <c:v>536.00175200000001</c:v>
                </c:pt>
                <c:pt idx="1613">
                  <c:v>536.00175200000001</c:v>
                </c:pt>
                <c:pt idx="1614">
                  <c:v>536.00175200000001</c:v>
                </c:pt>
                <c:pt idx="1615">
                  <c:v>536.00175200000001</c:v>
                </c:pt>
                <c:pt idx="1616">
                  <c:v>536.00175200000001</c:v>
                </c:pt>
                <c:pt idx="1617">
                  <c:v>536.00175200000001</c:v>
                </c:pt>
                <c:pt idx="1618">
                  <c:v>536.71881120000091</c:v>
                </c:pt>
                <c:pt idx="1619">
                  <c:v>535.29158760000053</c:v>
                </c:pt>
                <c:pt idx="1620">
                  <c:v>536.71881120000091</c:v>
                </c:pt>
                <c:pt idx="1621">
                  <c:v>536.71881120000091</c:v>
                </c:pt>
                <c:pt idx="1622">
                  <c:v>536.71881120000091</c:v>
                </c:pt>
                <c:pt idx="1623">
                  <c:v>536.71881120000091</c:v>
                </c:pt>
                <c:pt idx="1624">
                  <c:v>537.42897560000051</c:v>
                </c:pt>
                <c:pt idx="1625">
                  <c:v>538.13914</c:v>
                </c:pt>
                <c:pt idx="1626">
                  <c:v>536.71881120000091</c:v>
                </c:pt>
                <c:pt idx="1627">
                  <c:v>537.42897560000051</c:v>
                </c:pt>
                <c:pt idx="1628">
                  <c:v>536.71881120000091</c:v>
                </c:pt>
                <c:pt idx="1629">
                  <c:v>537.42897560000051</c:v>
                </c:pt>
                <c:pt idx="1630">
                  <c:v>537.42897560000051</c:v>
                </c:pt>
                <c:pt idx="1631">
                  <c:v>536.71881120000091</c:v>
                </c:pt>
                <c:pt idx="1632">
                  <c:v>537.42897560000051</c:v>
                </c:pt>
                <c:pt idx="1633">
                  <c:v>537.42897560000051</c:v>
                </c:pt>
                <c:pt idx="1634">
                  <c:v>538.13914</c:v>
                </c:pt>
                <c:pt idx="1635">
                  <c:v>537.42897560000051</c:v>
                </c:pt>
                <c:pt idx="1636">
                  <c:v>538.13914</c:v>
                </c:pt>
                <c:pt idx="1637">
                  <c:v>536.71881120000091</c:v>
                </c:pt>
                <c:pt idx="1638">
                  <c:v>537.42897560000051</c:v>
                </c:pt>
                <c:pt idx="1639">
                  <c:v>536.71881120000091</c:v>
                </c:pt>
                <c:pt idx="1640">
                  <c:v>536.71881120000091</c:v>
                </c:pt>
                <c:pt idx="1641">
                  <c:v>536.71881120000091</c:v>
                </c:pt>
                <c:pt idx="1642">
                  <c:v>538.13914</c:v>
                </c:pt>
                <c:pt idx="1643">
                  <c:v>536.00175200000001</c:v>
                </c:pt>
                <c:pt idx="1644">
                  <c:v>538.13914</c:v>
                </c:pt>
                <c:pt idx="1645">
                  <c:v>537.42897560000051</c:v>
                </c:pt>
                <c:pt idx="1646">
                  <c:v>537.42897560000051</c:v>
                </c:pt>
                <c:pt idx="1647">
                  <c:v>536.71881120000091</c:v>
                </c:pt>
                <c:pt idx="1648">
                  <c:v>537.42897560000051</c:v>
                </c:pt>
                <c:pt idx="1649">
                  <c:v>538.13914</c:v>
                </c:pt>
                <c:pt idx="1650">
                  <c:v>538.84930439999948</c:v>
                </c:pt>
                <c:pt idx="1651">
                  <c:v>538.13914</c:v>
                </c:pt>
                <c:pt idx="1652">
                  <c:v>538.13914</c:v>
                </c:pt>
                <c:pt idx="1653">
                  <c:v>538.13914</c:v>
                </c:pt>
                <c:pt idx="1654">
                  <c:v>537.42897560000051</c:v>
                </c:pt>
                <c:pt idx="1655">
                  <c:v>538.84930439999948</c:v>
                </c:pt>
                <c:pt idx="1656">
                  <c:v>538.84930439999948</c:v>
                </c:pt>
                <c:pt idx="1657">
                  <c:v>537.42897560000051</c:v>
                </c:pt>
                <c:pt idx="1658">
                  <c:v>537.42897560000051</c:v>
                </c:pt>
                <c:pt idx="1659">
                  <c:v>538.13914</c:v>
                </c:pt>
                <c:pt idx="1660">
                  <c:v>538.13914</c:v>
                </c:pt>
                <c:pt idx="1661">
                  <c:v>538.13914</c:v>
                </c:pt>
                <c:pt idx="1662">
                  <c:v>537.42897560000051</c:v>
                </c:pt>
                <c:pt idx="1663">
                  <c:v>536.71881120000091</c:v>
                </c:pt>
                <c:pt idx="1664">
                  <c:v>538.13914</c:v>
                </c:pt>
                <c:pt idx="1665">
                  <c:v>538.13914</c:v>
                </c:pt>
                <c:pt idx="1666">
                  <c:v>538.84930439999948</c:v>
                </c:pt>
                <c:pt idx="1667">
                  <c:v>538.13914</c:v>
                </c:pt>
                <c:pt idx="1668">
                  <c:v>538.13914</c:v>
                </c:pt>
                <c:pt idx="1669">
                  <c:v>538.84930439999948</c:v>
                </c:pt>
                <c:pt idx="1670">
                  <c:v>539.56636359999948</c:v>
                </c:pt>
                <c:pt idx="1671">
                  <c:v>538.13914</c:v>
                </c:pt>
                <c:pt idx="1672">
                  <c:v>538.84930439999948</c:v>
                </c:pt>
                <c:pt idx="1673">
                  <c:v>538.13914</c:v>
                </c:pt>
                <c:pt idx="1674">
                  <c:v>538.84930439999948</c:v>
                </c:pt>
                <c:pt idx="1675">
                  <c:v>538.84930439999948</c:v>
                </c:pt>
                <c:pt idx="1676">
                  <c:v>539.56636359999948</c:v>
                </c:pt>
                <c:pt idx="1677">
                  <c:v>538.13914</c:v>
                </c:pt>
                <c:pt idx="1678">
                  <c:v>538.13914</c:v>
                </c:pt>
                <c:pt idx="1679">
                  <c:v>538.84930439999948</c:v>
                </c:pt>
                <c:pt idx="1680">
                  <c:v>539.56636359999948</c:v>
                </c:pt>
                <c:pt idx="1681">
                  <c:v>538.84930439999948</c:v>
                </c:pt>
                <c:pt idx="1682">
                  <c:v>538.84930439999948</c:v>
                </c:pt>
                <c:pt idx="1683">
                  <c:v>538.13914</c:v>
                </c:pt>
                <c:pt idx="1684">
                  <c:v>539.56636359999948</c:v>
                </c:pt>
                <c:pt idx="1685">
                  <c:v>538.84930439999948</c:v>
                </c:pt>
                <c:pt idx="1686">
                  <c:v>540.27652799999998</c:v>
                </c:pt>
                <c:pt idx="1687">
                  <c:v>538.84930439999948</c:v>
                </c:pt>
                <c:pt idx="1688">
                  <c:v>539.56636359999948</c:v>
                </c:pt>
                <c:pt idx="1689">
                  <c:v>539.56636359999948</c:v>
                </c:pt>
                <c:pt idx="1690">
                  <c:v>540.27652799999998</c:v>
                </c:pt>
                <c:pt idx="1691">
                  <c:v>540.27652799999998</c:v>
                </c:pt>
                <c:pt idx="1692">
                  <c:v>539.56636359999948</c:v>
                </c:pt>
                <c:pt idx="1693">
                  <c:v>540.27652799999998</c:v>
                </c:pt>
                <c:pt idx="1694">
                  <c:v>538.84930439999948</c:v>
                </c:pt>
                <c:pt idx="1695">
                  <c:v>538.84930439999948</c:v>
                </c:pt>
                <c:pt idx="1696">
                  <c:v>538.84930439999948</c:v>
                </c:pt>
                <c:pt idx="1697">
                  <c:v>538.84930439999948</c:v>
                </c:pt>
                <c:pt idx="1698">
                  <c:v>539.56636359999948</c:v>
                </c:pt>
                <c:pt idx="1699">
                  <c:v>540.27652799999998</c:v>
                </c:pt>
                <c:pt idx="1700">
                  <c:v>539.56636359999948</c:v>
                </c:pt>
                <c:pt idx="1701">
                  <c:v>540.27652799999998</c:v>
                </c:pt>
                <c:pt idx="1702">
                  <c:v>540.27652799999998</c:v>
                </c:pt>
                <c:pt idx="1703">
                  <c:v>540.98669239999947</c:v>
                </c:pt>
                <c:pt idx="1704">
                  <c:v>540.98669239999947</c:v>
                </c:pt>
                <c:pt idx="1705">
                  <c:v>540.27652799999998</c:v>
                </c:pt>
                <c:pt idx="1706">
                  <c:v>540.98669239999947</c:v>
                </c:pt>
                <c:pt idx="1707">
                  <c:v>539.56636359999948</c:v>
                </c:pt>
                <c:pt idx="1708">
                  <c:v>540.27652799999998</c:v>
                </c:pt>
                <c:pt idx="1709">
                  <c:v>541.69685679999998</c:v>
                </c:pt>
                <c:pt idx="1710">
                  <c:v>541.69685679999998</c:v>
                </c:pt>
                <c:pt idx="1711">
                  <c:v>540.27652799999998</c:v>
                </c:pt>
                <c:pt idx="1712">
                  <c:v>540.98669239999947</c:v>
                </c:pt>
                <c:pt idx="1713">
                  <c:v>540.98669239999947</c:v>
                </c:pt>
                <c:pt idx="1714">
                  <c:v>540.27652799999998</c:v>
                </c:pt>
                <c:pt idx="1715">
                  <c:v>540.98669239999947</c:v>
                </c:pt>
                <c:pt idx="1716">
                  <c:v>540.98669239999947</c:v>
                </c:pt>
                <c:pt idx="1717">
                  <c:v>541.69685679999998</c:v>
                </c:pt>
                <c:pt idx="1718">
                  <c:v>540.98669239999947</c:v>
                </c:pt>
                <c:pt idx="1719">
                  <c:v>540.98669239999947</c:v>
                </c:pt>
                <c:pt idx="1720">
                  <c:v>540.98669239999947</c:v>
                </c:pt>
                <c:pt idx="1721">
                  <c:v>540.98669239999947</c:v>
                </c:pt>
                <c:pt idx="1722">
                  <c:v>540.98669239999947</c:v>
                </c:pt>
                <c:pt idx="1723">
                  <c:v>540.98669239999947</c:v>
                </c:pt>
                <c:pt idx="1724">
                  <c:v>541.69685679999998</c:v>
                </c:pt>
                <c:pt idx="1725">
                  <c:v>542.41391599999997</c:v>
                </c:pt>
                <c:pt idx="1726">
                  <c:v>541.69685679999998</c:v>
                </c:pt>
                <c:pt idx="1727">
                  <c:v>541.69685679999998</c:v>
                </c:pt>
                <c:pt idx="1728">
                  <c:v>540.98669239999947</c:v>
                </c:pt>
                <c:pt idx="1729">
                  <c:v>541.69685679999998</c:v>
                </c:pt>
                <c:pt idx="1730">
                  <c:v>542.41391599999997</c:v>
                </c:pt>
                <c:pt idx="1731">
                  <c:v>542.41391599999997</c:v>
                </c:pt>
                <c:pt idx="1732">
                  <c:v>541.69685679999998</c:v>
                </c:pt>
                <c:pt idx="1733">
                  <c:v>540.98669239999947</c:v>
                </c:pt>
                <c:pt idx="1734">
                  <c:v>540.27652799999998</c:v>
                </c:pt>
                <c:pt idx="1735">
                  <c:v>541.69685679999998</c:v>
                </c:pt>
                <c:pt idx="1736">
                  <c:v>542.41391599999997</c:v>
                </c:pt>
                <c:pt idx="1737">
                  <c:v>540.27652799999998</c:v>
                </c:pt>
                <c:pt idx="1738">
                  <c:v>541.69685679999998</c:v>
                </c:pt>
                <c:pt idx="1739">
                  <c:v>540.27652799999998</c:v>
                </c:pt>
                <c:pt idx="1740">
                  <c:v>540.27652799999998</c:v>
                </c:pt>
                <c:pt idx="1741">
                  <c:v>540.27652799999998</c:v>
                </c:pt>
                <c:pt idx="1742">
                  <c:v>538.13914</c:v>
                </c:pt>
                <c:pt idx="1743">
                  <c:v>540.27652799999998</c:v>
                </c:pt>
                <c:pt idx="1744">
                  <c:v>540.27652799999998</c:v>
                </c:pt>
                <c:pt idx="1745">
                  <c:v>538.13914</c:v>
                </c:pt>
                <c:pt idx="1746">
                  <c:v>538.84930439999948</c:v>
                </c:pt>
                <c:pt idx="1747">
                  <c:v>540.27652799999998</c:v>
                </c:pt>
                <c:pt idx="1748">
                  <c:v>538.84930439999948</c:v>
                </c:pt>
                <c:pt idx="1749">
                  <c:v>538.13914</c:v>
                </c:pt>
                <c:pt idx="1750">
                  <c:v>538.84930439999948</c:v>
                </c:pt>
                <c:pt idx="1751">
                  <c:v>538.13914</c:v>
                </c:pt>
                <c:pt idx="1752">
                  <c:v>537.42897560000051</c:v>
                </c:pt>
                <c:pt idx="1753">
                  <c:v>536.71881120000091</c:v>
                </c:pt>
                <c:pt idx="1754">
                  <c:v>537.42897560000051</c:v>
                </c:pt>
                <c:pt idx="1755">
                  <c:v>536.71881120000091</c:v>
                </c:pt>
                <c:pt idx="1756">
                  <c:v>536.71881120000091</c:v>
                </c:pt>
                <c:pt idx="1757">
                  <c:v>536.00175200000001</c:v>
                </c:pt>
                <c:pt idx="1758">
                  <c:v>536.00175200000001</c:v>
                </c:pt>
                <c:pt idx="1759">
                  <c:v>536.71881120000091</c:v>
                </c:pt>
                <c:pt idx="1760">
                  <c:v>536.00175200000001</c:v>
                </c:pt>
                <c:pt idx="1761">
                  <c:v>536.00175200000001</c:v>
                </c:pt>
                <c:pt idx="1762">
                  <c:v>536.00175200000001</c:v>
                </c:pt>
                <c:pt idx="1763">
                  <c:v>535.29158760000053</c:v>
                </c:pt>
                <c:pt idx="1764">
                  <c:v>535.29158760000053</c:v>
                </c:pt>
                <c:pt idx="1765">
                  <c:v>536.00175200000001</c:v>
                </c:pt>
                <c:pt idx="1766">
                  <c:v>533.87125879999883</c:v>
                </c:pt>
                <c:pt idx="1767">
                  <c:v>534.58142320000002</c:v>
                </c:pt>
                <c:pt idx="1768">
                  <c:v>534.58142320000002</c:v>
                </c:pt>
                <c:pt idx="1769">
                  <c:v>534.58142320000002</c:v>
                </c:pt>
                <c:pt idx="1770">
                  <c:v>534.58142320000002</c:v>
                </c:pt>
                <c:pt idx="1771">
                  <c:v>534.58142320000002</c:v>
                </c:pt>
                <c:pt idx="1772">
                  <c:v>534.58142320000002</c:v>
                </c:pt>
                <c:pt idx="1773">
                  <c:v>536.00175200000001</c:v>
                </c:pt>
                <c:pt idx="1774">
                  <c:v>533.87125879999883</c:v>
                </c:pt>
                <c:pt idx="1775">
                  <c:v>535.29158760000053</c:v>
                </c:pt>
                <c:pt idx="1776">
                  <c:v>533.87125879999883</c:v>
                </c:pt>
                <c:pt idx="1777">
                  <c:v>533.87125879999883</c:v>
                </c:pt>
                <c:pt idx="1778">
                  <c:v>533.87125879999883</c:v>
                </c:pt>
                <c:pt idx="1779">
                  <c:v>533.15419959999997</c:v>
                </c:pt>
                <c:pt idx="1780">
                  <c:v>533.15419959999997</c:v>
                </c:pt>
                <c:pt idx="1781">
                  <c:v>533.15419959999997</c:v>
                </c:pt>
                <c:pt idx="1782">
                  <c:v>534.58142320000002</c:v>
                </c:pt>
                <c:pt idx="1783">
                  <c:v>533.15419959999997</c:v>
                </c:pt>
                <c:pt idx="1784">
                  <c:v>533.15419959999997</c:v>
                </c:pt>
                <c:pt idx="1785">
                  <c:v>533.87125879999883</c:v>
                </c:pt>
                <c:pt idx="1786">
                  <c:v>534.58142320000002</c:v>
                </c:pt>
                <c:pt idx="1787">
                  <c:v>534.58142320000002</c:v>
                </c:pt>
                <c:pt idx="1788">
                  <c:v>533.87125879999883</c:v>
                </c:pt>
                <c:pt idx="1789">
                  <c:v>533.15419959999997</c:v>
                </c:pt>
                <c:pt idx="1790">
                  <c:v>533.15419959999997</c:v>
                </c:pt>
                <c:pt idx="1791">
                  <c:v>533.87125879999883</c:v>
                </c:pt>
                <c:pt idx="1792">
                  <c:v>532.44403520000003</c:v>
                </c:pt>
                <c:pt idx="1793">
                  <c:v>533.15419959999997</c:v>
                </c:pt>
                <c:pt idx="1794">
                  <c:v>534.58142320000002</c:v>
                </c:pt>
                <c:pt idx="1795">
                  <c:v>533.15419959999997</c:v>
                </c:pt>
                <c:pt idx="1796">
                  <c:v>533.87125879999883</c:v>
                </c:pt>
                <c:pt idx="1797">
                  <c:v>533.87125879999883</c:v>
                </c:pt>
                <c:pt idx="1798">
                  <c:v>532.44403520000003</c:v>
                </c:pt>
                <c:pt idx="1799">
                  <c:v>533.15419959999997</c:v>
                </c:pt>
                <c:pt idx="1800">
                  <c:v>533.15419959999997</c:v>
                </c:pt>
                <c:pt idx="1801">
                  <c:v>532.44403520000003</c:v>
                </c:pt>
                <c:pt idx="1802">
                  <c:v>533.15419959999997</c:v>
                </c:pt>
                <c:pt idx="1803">
                  <c:v>534.58142320000002</c:v>
                </c:pt>
                <c:pt idx="1804">
                  <c:v>532.44403520000003</c:v>
                </c:pt>
                <c:pt idx="1805">
                  <c:v>533.15419959999997</c:v>
                </c:pt>
                <c:pt idx="1806">
                  <c:v>533.87125879999883</c:v>
                </c:pt>
                <c:pt idx="1807">
                  <c:v>533.87125879999883</c:v>
                </c:pt>
                <c:pt idx="1808">
                  <c:v>533.15419959999997</c:v>
                </c:pt>
                <c:pt idx="1809">
                  <c:v>533.15419959999997</c:v>
                </c:pt>
                <c:pt idx="1810">
                  <c:v>533.15419959999997</c:v>
                </c:pt>
                <c:pt idx="1811">
                  <c:v>533.15419959999997</c:v>
                </c:pt>
                <c:pt idx="1812">
                  <c:v>533.15419959999997</c:v>
                </c:pt>
                <c:pt idx="1813">
                  <c:v>533.15419959999997</c:v>
                </c:pt>
                <c:pt idx="1814">
                  <c:v>532.44403520000003</c:v>
                </c:pt>
                <c:pt idx="1815">
                  <c:v>533.15419959999997</c:v>
                </c:pt>
                <c:pt idx="1816">
                  <c:v>533.15419959999997</c:v>
                </c:pt>
                <c:pt idx="1817">
                  <c:v>533.87125879999883</c:v>
                </c:pt>
                <c:pt idx="1818">
                  <c:v>532.44403520000003</c:v>
                </c:pt>
                <c:pt idx="1819">
                  <c:v>533.15419959999997</c:v>
                </c:pt>
                <c:pt idx="1820">
                  <c:v>533.15419959999997</c:v>
                </c:pt>
                <c:pt idx="1821">
                  <c:v>533.15419959999997</c:v>
                </c:pt>
                <c:pt idx="1822">
                  <c:v>532.44403520000003</c:v>
                </c:pt>
                <c:pt idx="1823">
                  <c:v>532.44403520000003</c:v>
                </c:pt>
                <c:pt idx="1824">
                  <c:v>533.15419959999997</c:v>
                </c:pt>
                <c:pt idx="1825">
                  <c:v>534.58142320000002</c:v>
                </c:pt>
                <c:pt idx="1826">
                  <c:v>533.15419959999997</c:v>
                </c:pt>
                <c:pt idx="1827">
                  <c:v>533.15419959999997</c:v>
                </c:pt>
                <c:pt idx="1828">
                  <c:v>533.87125879999883</c:v>
                </c:pt>
                <c:pt idx="1829">
                  <c:v>533.15419959999997</c:v>
                </c:pt>
                <c:pt idx="1830">
                  <c:v>533.87125879999883</c:v>
                </c:pt>
                <c:pt idx="1831">
                  <c:v>533.15419959999997</c:v>
                </c:pt>
                <c:pt idx="1832">
                  <c:v>533.15419959999997</c:v>
                </c:pt>
                <c:pt idx="1833">
                  <c:v>534.58142320000002</c:v>
                </c:pt>
                <c:pt idx="1834">
                  <c:v>532.44403520000003</c:v>
                </c:pt>
                <c:pt idx="1835">
                  <c:v>533.15419959999997</c:v>
                </c:pt>
                <c:pt idx="1836">
                  <c:v>532.44403520000003</c:v>
                </c:pt>
                <c:pt idx="1837">
                  <c:v>533.15419959999997</c:v>
                </c:pt>
                <c:pt idx="1838">
                  <c:v>533.87125879999883</c:v>
                </c:pt>
                <c:pt idx="1839">
                  <c:v>533.87125879999883</c:v>
                </c:pt>
                <c:pt idx="1840">
                  <c:v>533.15419959999997</c:v>
                </c:pt>
                <c:pt idx="1841">
                  <c:v>533.15419959999997</c:v>
                </c:pt>
                <c:pt idx="1842">
                  <c:v>533.15419959999997</c:v>
                </c:pt>
                <c:pt idx="1843">
                  <c:v>533.15419959999997</c:v>
                </c:pt>
                <c:pt idx="1844">
                  <c:v>533.87125879999883</c:v>
                </c:pt>
                <c:pt idx="1845">
                  <c:v>533.15419959999997</c:v>
                </c:pt>
                <c:pt idx="1846">
                  <c:v>533.87125879999883</c:v>
                </c:pt>
                <c:pt idx="1847">
                  <c:v>533.87125879999883</c:v>
                </c:pt>
                <c:pt idx="1848">
                  <c:v>533.15419959999997</c:v>
                </c:pt>
                <c:pt idx="1849">
                  <c:v>533.15419959999997</c:v>
                </c:pt>
                <c:pt idx="1850">
                  <c:v>534.58142320000002</c:v>
                </c:pt>
                <c:pt idx="1851">
                  <c:v>533.87125879999883</c:v>
                </c:pt>
                <c:pt idx="1852">
                  <c:v>534.58142320000002</c:v>
                </c:pt>
                <c:pt idx="1853">
                  <c:v>535.29158760000053</c:v>
                </c:pt>
                <c:pt idx="1854">
                  <c:v>533.15419959999997</c:v>
                </c:pt>
                <c:pt idx="1855">
                  <c:v>534.58142320000002</c:v>
                </c:pt>
                <c:pt idx="1856">
                  <c:v>533.15419959999997</c:v>
                </c:pt>
                <c:pt idx="1857">
                  <c:v>533.87125879999883</c:v>
                </c:pt>
                <c:pt idx="1858">
                  <c:v>533.15419959999997</c:v>
                </c:pt>
                <c:pt idx="1859">
                  <c:v>533.87125879999883</c:v>
                </c:pt>
                <c:pt idx="1860">
                  <c:v>534.58142320000002</c:v>
                </c:pt>
                <c:pt idx="1861">
                  <c:v>534.58142320000002</c:v>
                </c:pt>
                <c:pt idx="1862">
                  <c:v>533.87125879999883</c:v>
                </c:pt>
                <c:pt idx="1863">
                  <c:v>533.87125879999883</c:v>
                </c:pt>
                <c:pt idx="1864">
                  <c:v>533.87125879999883</c:v>
                </c:pt>
                <c:pt idx="1865">
                  <c:v>533.87125879999883</c:v>
                </c:pt>
                <c:pt idx="1866">
                  <c:v>533.15419959999997</c:v>
                </c:pt>
                <c:pt idx="1867">
                  <c:v>533.87125879999883</c:v>
                </c:pt>
                <c:pt idx="1868">
                  <c:v>533.15419959999997</c:v>
                </c:pt>
                <c:pt idx="1869">
                  <c:v>533.87125879999883</c:v>
                </c:pt>
                <c:pt idx="1870">
                  <c:v>533.87125879999883</c:v>
                </c:pt>
                <c:pt idx="1871">
                  <c:v>533.15419959999997</c:v>
                </c:pt>
                <c:pt idx="1872">
                  <c:v>533.15419959999997</c:v>
                </c:pt>
                <c:pt idx="1873">
                  <c:v>534.58142320000002</c:v>
                </c:pt>
                <c:pt idx="1874">
                  <c:v>535.29158760000053</c:v>
                </c:pt>
                <c:pt idx="1875">
                  <c:v>533.87125879999883</c:v>
                </c:pt>
                <c:pt idx="1876">
                  <c:v>533.15419959999997</c:v>
                </c:pt>
                <c:pt idx="1877">
                  <c:v>533.15419959999997</c:v>
                </c:pt>
                <c:pt idx="1878">
                  <c:v>534.58142320000002</c:v>
                </c:pt>
                <c:pt idx="1879">
                  <c:v>533.15419959999997</c:v>
                </c:pt>
                <c:pt idx="1880">
                  <c:v>534.58142320000002</c:v>
                </c:pt>
                <c:pt idx="1881">
                  <c:v>533.87125879999883</c:v>
                </c:pt>
                <c:pt idx="1882">
                  <c:v>533.87125879999883</c:v>
                </c:pt>
                <c:pt idx="1883">
                  <c:v>533.87125879999883</c:v>
                </c:pt>
                <c:pt idx="1884">
                  <c:v>533.15419959999997</c:v>
                </c:pt>
                <c:pt idx="1885">
                  <c:v>534.58142320000002</c:v>
                </c:pt>
                <c:pt idx="1886">
                  <c:v>533.15419959999997</c:v>
                </c:pt>
                <c:pt idx="1887">
                  <c:v>533.15419959999997</c:v>
                </c:pt>
                <c:pt idx="1888">
                  <c:v>533.15419959999997</c:v>
                </c:pt>
                <c:pt idx="1889">
                  <c:v>533.87125879999883</c:v>
                </c:pt>
                <c:pt idx="1890">
                  <c:v>534.58142320000002</c:v>
                </c:pt>
                <c:pt idx="1891">
                  <c:v>533.87125879999883</c:v>
                </c:pt>
                <c:pt idx="1892">
                  <c:v>534.58142320000002</c:v>
                </c:pt>
                <c:pt idx="1893">
                  <c:v>535.29158760000053</c:v>
                </c:pt>
                <c:pt idx="1894">
                  <c:v>533.15419959999997</c:v>
                </c:pt>
                <c:pt idx="1895">
                  <c:v>534.58142320000002</c:v>
                </c:pt>
                <c:pt idx="1896">
                  <c:v>534.58142320000002</c:v>
                </c:pt>
                <c:pt idx="1897">
                  <c:v>534.58142320000002</c:v>
                </c:pt>
                <c:pt idx="1898">
                  <c:v>534.58142320000002</c:v>
                </c:pt>
                <c:pt idx="1899">
                  <c:v>534.58142320000002</c:v>
                </c:pt>
                <c:pt idx="1900">
                  <c:v>534.58142320000002</c:v>
                </c:pt>
                <c:pt idx="1901">
                  <c:v>533.87125879999883</c:v>
                </c:pt>
                <c:pt idx="1902">
                  <c:v>533.87125879999883</c:v>
                </c:pt>
                <c:pt idx="1903">
                  <c:v>533.87125879999883</c:v>
                </c:pt>
                <c:pt idx="1904">
                  <c:v>534.58142320000002</c:v>
                </c:pt>
                <c:pt idx="1905">
                  <c:v>533.15419959999997</c:v>
                </c:pt>
                <c:pt idx="1906">
                  <c:v>534.58142320000002</c:v>
                </c:pt>
                <c:pt idx="1907">
                  <c:v>533.87125879999883</c:v>
                </c:pt>
                <c:pt idx="1908">
                  <c:v>533.87125879999883</c:v>
                </c:pt>
                <c:pt idx="1909">
                  <c:v>534.58142320000002</c:v>
                </c:pt>
                <c:pt idx="1910">
                  <c:v>533.15419959999997</c:v>
                </c:pt>
                <c:pt idx="1911">
                  <c:v>533.87125879999883</c:v>
                </c:pt>
                <c:pt idx="1912">
                  <c:v>533.15419959999997</c:v>
                </c:pt>
                <c:pt idx="1913">
                  <c:v>533.15419959999997</c:v>
                </c:pt>
                <c:pt idx="1914">
                  <c:v>533.15419959999997</c:v>
                </c:pt>
                <c:pt idx="1915">
                  <c:v>532.44403520000003</c:v>
                </c:pt>
                <c:pt idx="1916">
                  <c:v>531.73387080000055</c:v>
                </c:pt>
                <c:pt idx="1917">
                  <c:v>533.87125879999883</c:v>
                </c:pt>
                <c:pt idx="1918">
                  <c:v>531.73387080000055</c:v>
                </c:pt>
                <c:pt idx="1919">
                  <c:v>532.44403520000003</c:v>
                </c:pt>
                <c:pt idx="1920">
                  <c:v>533.15419959999997</c:v>
                </c:pt>
                <c:pt idx="1921">
                  <c:v>533.87125879999883</c:v>
                </c:pt>
                <c:pt idx="1922">
                  <c:v>532.44403520000003</c:v>
                </c:pt>
                <c:pt idx="1923">
                  <c:v>532.44403520000003</c:v>
                </c:pt>
                <c:pt idx="1924">
                  <c:v>531.73387080000055</c:v>
                </c:pt>
                <c:pt idx="1925">
                  <c:v>532.44403520000003</c:v>
                </c:pt>
                <c:pt idx="1926">
                  <c:v>531.73387080000055</c:v>
                </c:pt>
                <c:pt idx="1927">
                  <c:v>532.44403520000003</c:v>
                </c:pt>
                <c:pt idx="1928">
                  <c:v>531.02370640000004</c:v>
                </c:pt>
                <c:pt idx="1929">
                  <c:v>531.73387080000055</c:v>
                </c:pt>
                <c:pt idx="1930">
                  <c:v>531.02370640000004</c:v>
                </c:pt>
                <c:pt idx="1931">
                  <c:v>531.02370640000004</c:v>
                </c:pt>
                <c:pt idx="1932">
                  <c:v>532.44403520000003</c:v>
                </c:pt>
                <c:pt idx="1933">
                  <c:v>531.73387080000055</c:v>
                </c:pt>
                <c:pt idx="1934">
                  <c:v>530.3135420000001</c:v>
                </c:pt>
                <c:pt idx="1935">
                  <c:v>531.02370640000004</c:v>
                </c:pt>
                <c:pt idx="1936">
                  <c:v>531.02370640000004</c:v>
                </c:pt>
                <c:pt idx="1937">
                  <c:v>531.02370640000004</c:v>
                </c:pt>
                <c:pt idx="1938">
                  <c:v>532.44403520000003</c:v>
                </c:pt>
                <c:pt idx="1939">
                  <c:v>531.02370640000004</c:v>
                </c:pt>
                <c:pt idx="1940">
                  <c:v>531.73387080000055</c:v>
                </c:pt>
                <c:pt idx="1941">
                  <c:v>531.02370640000004</c:v>
                </c:pt>
                <c:pt idx="1942">
                  <c:v>532.44403520000003</c:v>
                </c:pt>
                <c:pt idx="1943">
                  <c:v>531.02370640000004</c:v>
                </c:pt>
                <c:pt idx="1944">
                  <c:v>530.3135420000001</c:v>
                </c:pt>
                <c:pt idx="1945">
                  <c:v>530.3135420000001</c:v>
                </c:pt>
                <c:pt idx="1946">
                  <c:v>531.73387080000055</c:v>
                </c:pt>
                <c:pt idx="1947">
                  <c:v>530.3135420000001</c:v>
                </c:pt>
                <c:pt idx="1948">
                  <c:v>531.73387080000055</c:v>
                </c:pt>
                <c:pt idx="1949">
                  <c:v>530.3135420000001</c:v>
                </c:pt>
                <c:pt idx="1950">
                  <c:v>531.73387080000055</c:v>
                </c:pt>
                <c:pt idx="1951">
                  <c:v>530.3135420000001</c:v>
                </c:pt>
                <c:pt idx="1952">
                  <c:v>531.02370640000004</c:v>
                </c:pt>
                <c:pt idx="1953">
                  <c:v>531.02370640000004</c:v>
                </c:pt>
                <c:pt idx="1954">
                  <c:v>530.3135420000001</c:v>
                </c:pt>
                <c:pt idx="1955">
                  <c:v>529.5964828000001</c:v>
                </c:pt>
                <c:pt idx="1956">
                  <c:v>531.02370640000004</c:v>
                </c:pt>
                <c:pt idx="1957">
                  <c:v>531.73387080000055</c:v>
                </c:pt>
                <c:pt idx="1958">
                  <c:v>530.3135420000001</c:v>
                </c:pt>
                <c:pt idx="1959">
                  <c:v>529.5964828000001</c:v>
                </c:pt>
                <c:pt idx="1960">
                  <c:v>531.02370640000004</c:v>
                </c:pt>
                <c:pt idx="1961">
                  <c:v>530.3135420000001</c:v>
                </c:pt>
                <c:pt idx="1962">
                  <c:v>530.3135420000001</c:v>
                </c:pt>
                <c:pt idx="1963">
                  <c:v>530.3135420000001</c:v>
                </c:pt>
                <c:pt idx="1964">
                  <c:v>530.3135420000001</c:v>
                </c:pt>
                <c:pt idx="1965">
                  <c:v>530.3135420000001</c:v>
                </c:pt>
                <c:pt idx="1966">
                  <c:v>531.02370640000004</c:v>
                </c:pt>
                <c:pt idx="1967">
                  <c:v>531.02370640000004</c:v>
                </c:pt>
                <c:pt idx="1968">
                  <c:v>530.3135420000001</c:v>
                </c:pt>
                <c:pt idx="1969">
                  <c:v>530.3135420000001</c:v>
                </c:pt>
                <c:pt idx="1970">
                  <c:v>530.3135420000001</c:v>
                </c:pt>
                <c:pt idx="1971">
                  <c:v>528.88631839999948</c:v>
                </c:pt>
                <c:pt idx="1972">
                  <c:v>529.5964828000001</c:v>
                </c:pt>
                <c:pt idx="1973">
                  <c:v>530.3135420000001</c:v>
                </c:pt>
                <c:pt idx="1974">
                  <c:v>530.3135420000001</c:v>
                </c:pt>
                <c:pt idx="1975">
                  <c:v>532.44403520000003</c:v>
                </c:pt>
                <c:pt idx="1976">
                  <c:v>530.3135420000001</c:v>
                </c:pt>
                <c:pt idx="1977">
                  <c:v>530.3135420000001</c:v>
                </c:pt>
                <c:pt idx="1978">
                  <c:v>530.3135420000001</c:v>
                </c:pt>
                <c:pt idx="1979">
                  <c:v>530.3135420000001</c:v>
                </c:pt>
                <c:pt idx="1980">
                  <c:v>530.3135420000001</c:v>
                </c:pt>
                <c:pt idx="1981">
                  <c:v>531.02370640000004</c:v>
                </c:pt>
                <c:pt idx="1982">
                  <c:v>528.88631839999948</c:v>
                </c:pt>
                <c:pt idx="1983">
                  <c:v>530.3135420000001</c:v>
                </c:pt>
                <c:pt idx="1984">
                  <c:v>528.88631839999948</c:v>
                </c:pt>
                <c:pt idx="1985">
                  <c:v>529.5964828000001</c:v>
                </c:pt>
                <c:pt idx="1986">
                  <c:v>529.5964828000001</c:v>
                </c:pt>
                <c:pt idx="1987">
                  <c:v>528.88631839999948</c:v>
                </c:pt>
                <c:pt idx="1988">
                  <c:v>530.3135420000001</c:v>
                </c:pt>
                <c:pt idx="1989">
                  <c:v>530.3135420000001</c:v>
                </c:pt>
                <c:pt idx="1990">
                  <c:v>528.88631839999948</c:v>
                </c:pt>
                <c:pt idx="1991">
                  <c:v>529.5964828000001</c:v>
                </c:pt>
                <c:pt idx="1992">
                  <c:v>530.3135420000001</c:v>
                </c:pt>
                <c:pt idx="1993">
                  <c:v>530.3135420000001</c:v>
                </c:pt>
                <c:pt idx="1994">
                  <c:v>529.5964828000001</c:v>
                </c:pt>
                <c:pt idx="1995">
                  <c:v>528.88631839999948</c:v>
                </c:pt>
                <c:pt idx="1996">
                  <c:v>530.3135420000001</c:v>
                </c:pt>
                <c:pt idx="1997">
                  <c:v>530.3135420000001</c:v>
                </c:pt>
                <c:pt idx="1998">
                  <c:v>528.88631839999948</c:v>
                </c:pt>
                <c:pt idx="1999">
                  <c:v>530.3135420000001</c:v>
                </c:pt>
                <c:pt idx="2000">
                  <c:v>529.5964828000001</c:v>
                </c:pt>
                <c:pt idx="2001">
                  <c:v>528.88631839999948</c:v>
                </c:pt>
                <c:pt idx="2002">
                  <c:v>531.87176679999948</c:v>
                </c:pt>
                <c:pt idx="2003">
                  <c:v>529.5964828000001</c:v>
                </c:pt>
                <c:pt idx="2004">
                  <c:v>528.176154</c:v>
                </c:pt>
                <c:pt idx="2005">
                  <c:v>529.5964828000001</c:v>
                </c:pt>
                <c:pt idx="2006">
                  <c:v>529.5964828000001</c:v>
                </c:pt>
                <c:pt idx="2007">
                  <c:v>528.88631839999948</c:v>
                </c:pt>
                <c:pt idx="2008">
                  <c:v>529.5964828000001</c:v>
                </c:pt>
                <c:pt idx="2009">
                  <c:v>530.3135420000001</c:v>
                </c:pt>
                <c:pt idx="2010">
                  <c:v>529.5964828000001</c:v>
                </c:pt>
                <c:pt idx="2011">
                  <c:v>529.5964828000001</c:v>
                </c:pt>
                <c:pt idx="2012">
                  <c:v>530.3135420000001</c:v>
                </c:pt>
                <c:pt idx="2013">
                  <c:v>529.5964828000001</c:v>
                </c:pt>
                <c:pt idx="2014">
                  <c:v>529.5964828000001</c:v>
                </c:pt>
                <c:pt idx="2015">
                  <c:v>528.88631839999948</c:v>
                </c:pt>
                <c:pt idx="2016">
                  <c:v>529.5964828000001</c:v>
                </c:pt>
                <c:pt idx="2017">
                  <c:v>528.88631839999948</c:v>
                </c:pt>
                <c:pt idx="2018">
                  <c:v>528.88631839999948</c:v>
                </c:pt>
                <c:pt idx="2019">
                  <c:v>529.5964828000001</c:v>
                </c:pt>
                <c:pt idx="2020">
                  <c:v>529.5964828000001</c:v>
                </c:pt>
                <c:pt idx="2021">
                  <c:v>530.3135420000001</c:v>
                </c:pt>
                <c:pt idx="2022">
                  <c:v>528.88631839999948</c:v>
                </c:pt>
                <c:pt idx="2023">
                  <c:v>529.5964828000001</c:v>
                </c:pt>
                <c:pt idx="2024">
                  <c:v>529.5964828000001</c:v>
                </c:pt>
                <c:pt idx="2025">
                  <c:v>529.5964828000001</c:v>
                </c:pt>
                <c:pt idx="2026">
                  <c:v>531.73387080000055</c:v>
                </c:pt>
                <c:pt idx="2027">
                  <c:v>529.5964828000001</c:v>
                </c:pt>
                <c:pt idx="2028">
                  <c:v>528.176154</c:v>
                </c:pt>
                <c:pt idx="2029">
                  <c:v>528.88631839999948</c:v>
                </c:pt>
                <c:pt idx="2030">
                  <c:v>530.3135420000001</c:v>
                </c:pt>
                <c:pt idx="2031">
                  <c:v>529.5964828000001</c:v>
                </c:pt>
                <c:pt idx="2032">
                  <c:v>529.5964828000001</c:v>
                </c:pt>
                <c:pt idx="2033">
                  <c:v>527.46598959999949</c:v>
                </c:pt>
                <c:pt idx="2034">
                  <c:v>530.3135420000001</c:v>
                </c:pt>
                <c:pt idx="2035">
                  <c:v>529.5964828000001</c:v>
                </c:pt>
                <c:pt idx="2036">
                  <c:v>530.3135420000001</c:v>
                </c:pt>
                <c:pt idx="2037">
                  <c:v>528.88631839999948</c:v>
                </c:pt>
                <c:pt idx="2038">
                  <c:v>529.5964828000001</c:v>
                </c:pt>
                <c:pt idx="2039">
                  <c:v>529.5964828000001</c:v>
                </c:pt>
                <c:pt idx="2040">
                  <c:v>530.3135420000001</c:v>
                </c:pt>
                <c:pt idx="2041">
                  <c:v>530.3135420000001</c:v>
                </c:pt>
                <c:pt idx="2042">
                  <c:v>528.88631839999948</c:v>
                </c:pt>
                <c:pt idx="2043">
                  <c:v>528.88631839999948</c:v>
                </c:pt>
                <c:pt idx="2044">
                  <c:v>528.88631839999948</c:v>
                </c:pt>
                <c:pt idx="2045">
                  <c:v>528.176154</c:v>
                </c:pt>
                <c:pt idx="2046">
                  <c:v>529.5964828000001</c:v>
                </c:pt>
                <c:pt idx="2047">
                  <c:v>529.5964828000001</c:v>
                </c:pt>
                <c:pt idx="2048">
                  <c:v>530.3135420000001</c:v>
                </c:pt>
                <c:pt idx="2049">
                  <c:v>528.88631839999948</c:v>
                </c:pt>
                <c:pt idx="2050">
                  <c:v>528.176154</c:v>
                </c:pt>
                <c:pt idx="2051">
                  <c:v>531.02370640000004</c:v>
                </c:pt>
                <c:pt idx="2052">
                  <c:v>529.5964828000001</c:v>
                </c:pt>
                <c:pt idx="2053">
                  <c:v>530.3135420000001</c:v>
                </c:pt>
                <c:pt idx="2054">
                  <c:v>529.5964828000001</c:v>
                </c:pt>
                <c:pt idx="2055">
                  <c:v>529.5964828000001</c:v>
                </c:pt>
                <c:pt idx="2056">
                  <c:v>529.5964828000001</c:v>
                </c:pt>
                <c:pt idx="2057">
                  <c:v>528.88631839999948</c:v>
                </c:pt>
                <c:pt idx="2058">
                  <c:v>528.88631839999948</c:v>
                </c:pt>
                <c:pt idx="2059">
                  <c:v>528.88631839999948</c:v>
                </c:pt>
                <c:pt idx="2060">
                  <c:v>528.176154</c:v>
                </c:pt>
                <c:pt idx="2061">
                  <c:v>529.5964828000001</c:v>
                </c:pt>
                <c:pt idx="2062">
                  <c:v>529.5964828000001</c:v>
                </c:pt>
                <c:pt idx="2063">
                  <c:v>530.3135420000001</c:v>
                </c:pt>
                <c:pt idx="2064">
                  <c:v>529.5964828000001</c:v>
                </c:pt>
                <c:pt idx="2065">
                  <c:v>530.3135420000001</c:v>
                </c:pt>
                <c:pt idx="2066">
                  <c:v>530.3135420000001</c:v>
                </c:pt>
                <c:pt idx="2067">
                  <c:v>529.5964828000001</c:v>
                </c:pt>
                <c:pt idx="2068">
                  <c:v>529.5964828000001</c:v>
                </c:pt>
                <c:pt idx="2069">
                  <c:v>528.88631839999948</c:v>
                </c:pt>
                <c:pt idx="2070">
                  <c:v>528.88631839999948</c:v>
                </c:pt>
                <c:pt idx="2071">
                  <c:v>528.88631839999948</c:v>
                </c:pt>
                <c:pt idx="2072">
                  <c:v>528.88631839999948</c:v>
                </c:pt>
                <c:pt idx="2073">
                  <c:v>529.5964828000001</c:v>
                </c:pt>
                <c:pt idx="2074">
                  <c:v>529.5964828000001</c:v>
                </c:pt>
                <c:pt idx="2075">
                  <c:v>527.46598959999949</c:v>
                </c:pt>
                <c:pt idx="2076">
                  <c:v>528.88631839999948</c:v>
                </c:pt>
                <c:pt idx="2077">
                  <c:v>531.73387080000055</c:v>
                </c:pt>
                <c:pt idx="2078">
                  <c:v>528.88631839999948</c:v>
                </c:pt>
                <c:pt idx="2079">
                  <c:v>527.46598959999949</c:v>
                </c:pt>
                <c:pt idx="2080">
                  <c:v>529.5964828000001</c:v>
                </c:pt>
                <c:pt idx="2081">
                  <c:v>529.5964828000001</c:v>
                </c:pt>
                <c:pt idx="2082">
                  <c:v>527.46598959999949</c:v>
                </c:pt>
                <c:pt idx="2083">
                  <c:v>528.176154</c:v>
                </c:pt>
                <c:pt idx="2084">
                  <c:v>529.5964828000001</c:v>
                </c:pt>
                <c:pt idx="2085">
                  <c:v>528.88631839999948</c:v>
                </c:pt>
                <c:pt idx="2086">
                  <c:v>529.5964828000001</c:v>
                </c:pt>
                <c:pt idx="2087">
                  <c:v>529.5964828000001</c:v>
                </c:pt>
                <c:pt idx="2088">
                  <c:v>527.46598959999949</c:v>
                </c:pt>
                <c:pt idx="2089">
                  <c:v>528.176154</c:v>
                </c:pt>
                <c:pt idx="2090">
                  <c:v>528.88631839999948</c:v>
                </c:pt>
                <c:pt idx="2091">
                  <c:v>527.46598959999949</c:v>
                </c:pt>
                <c:pt idx="2092">
                  <c:v>528.88631839999948</c:v>
                </c:pt>
                <c:pt idx="2093">
                  <c:v>528.88631839999948</c:v>
                </c:pt>
                <c:pt idx="2094">
                  <c:v>528.176154</c:v>
                </c:pt>
                <c:pt idx="2095">
                  <c:v>528.176154</c:v>
                </c:pt>
                <c:pt idx="2096">
                  <c:v>528.88631839999948</c:v>
                </c:pt>
                <c:pt idx="2097">
                  <c:v>527.46598959999949</c:v>
                </c:pt>
                <c:pt idx="2098">
                  <c:v>526.74893039999995</c:v>
                </c:pt>
                <c:pt idx="2099">
                  <c:v>528.176154</c:v>
                </c:pt>
                <c:pt idx="2100">
                  <c:v>528.176154</c:v>
                </c:pt>
                <c:pt idx="2101">
                  <c:v>528.176154</c:v>
                </c:pt>
                <c:pt idx="2102">
                  <c:v>528.176154</c:v>
                </c:pt>
                <c:pt idx="2103">
                  <c:v>528.88631839999948</c:v>
                </c:pt>
                <c:pt idx="2104">
                  <c:v>528.176154</c:v>
                </c:pt>
                <c:pt idx="2105">
                  <c:v>528.176154</c:v>
                </c:pt>
                <c:pt idx="2106">
                  <c:v>526.74893039999995</c:v>
                </c:pt>
                <c:pt idx="2107">
                  <c:v>528.176154</c:v>
                </c:pt>
                <c:pt idx="2108">
                  <c:v>528.176154</c:v>
                </c:pt>
                <c:pt idx="2109">
                  <c:v>528.176154</c:v>
                </c:pt>
                <c:pt idx="2110">
                  <c:v>527.46598959999949</c:v>
                </c:pt>
                <c:pt idx="2111">
                  <c:v>528.88631839999948</c:v>
                </c:pt>
                <c:pt idx="2112">
                  <c:v>527.46598959999949</c:v>
                </c:pt>
                <c:pt idx="2113">
                  <c:v>526.74893039999995</c:v>
                </c:pt>
                <c:pt idx="2114">
                  <c:v>526.74893039999995</c:v>
                </c:pt>
                <c:pt idx="2115">
                  <c:v>527.46598959999949</c:v>
                </c:pt>
                <c:pt idx="2116">
                  <c:v>525.32860159999996</c:v>
                </c:pt>
                <c:pt idx="2117">
                  <c:v>526.74893039999995</c:v>
                </c:pt>
                <c:pt idx="2118">
                  <c:v>527.46598959999949</c:v>
                </c:pt>
                <c:pt idx="2119">
                  <c:v>526.74893039999995</c:v>
                </c:pt>
                <c:pt idx="2120">
                  <c:v>527.46598959999949</c:v>
                </c:pt>
                <c:pt idx="2121">
                  <c:v>527.46598959999949</c:v>
                </c:pt>
                <c:pt idx="2122">
                  <c:v>526.74893039999995</c:v>
                </c:pt>
                <c:pt idx="2123">
                  <c:v>527.46598959999949</c:v>
                </c:pt>
                <c:pt idx="2124">
                  <c:v>526.74893039999995</c:v>
                </c:pt>
                <c:pt idx="2125">
                  <c:v>526.03876600000001</c:v>
                </c:pt>
                <c:pt idx="2126">
                  <c:v>528.176154</c:v>
                </c:pt>
                <c:pt idx="2127">
                  <c:v>528.88631839999948</c:v>
                </c:pt>
                <c:pt idx="2128">
                  <c:v>526.74893039999995</c:v>
                </c:pt>
                <c:pt idx="2129">
                  <c:v>527.46598959999949</c:v>
                </c:pt>
                <c:pt idx="2130">
                  <c:v>527.46598959999949</c:v>
                </c:pt>
                <c:pt idx="2131">
                  <c:v>527.46598959999949</c:v>
                </c:pt>
                <c:pt idx="2132">
                  <c:v>526.74893039999995</c:v>
                </c:pt>
                <c:pt idx="2133">
                  <c:v>527.46598959999949</c:v>
                </c:pt>
                <c:pt idx="2134">
                  <c:v>528.176154</c:v>
                </c:pt>
                <c:pt idx="2135">
                  <c:v>526.74893039999995</c:v>
                </c:pt>
                <c:pt idx="2136">
                  <c:v>526.74893039999995</c:v>
                </c:pt>
                <c:pt idx="2137">
                  <c:v>526.74893039999995</c:v>
                </c:pt>
                <c:pt idx="2138">
                  <c:v>527.46598959999949</c:v>
                </c:pt>
                <c:pt idx="2139">
                  <c:v>527.46598959999949</c:v>
                </c:pt>
                <c:pt idx="2140">
                  <c:v>527.46598959999949</c:v>
                </c:pt>
                <c:pt idx="2141">
                  <c:v>528.88631839999948</c:v>
                </c:pt>
                <c:pt idx="2142">
                  <c:v>527.46598959999949</c:v>
                </c:pt>
                <c:pt idx="2143">
                  <c:v>527.46598959999949</c:v>
                </c:pt>
                <c:pt idx="2144">
                  <c:v>528.176154</c:v>
                </c:pt>
                <c:pt idx="2145">
                  <c:v>527.46598959999949</c:v>
                </c:pt>
                <c:pt idx="2146">
                  <c:v>526.74893039999995</c:v>
                </c:pt>
                <c:pt idx="2147">
                  <c:v>526.03876600000001</c:v>
                </c:pt>
                <c:pt idx="2148">
                  <c:v>527.46598959999949</c:v>
                </c:pt>
                <c:pt idx="2149">
                  <c:v>527.46598959999949</c:v>
                </c:pt>
                <c:pt idx="2150">
                  <c:v>526.74893039999995</c:v>
                </c:pt>
                <c:pt idx="2151">
                  <c:v>527.46598959999949</c:v>
                </c:pt>
                <c:pt idx="2152">
                  <c:v>526.74893039999995</c:v>
                </c:pt>
                <c:pt idx="2153">
                  <c:v>526.74893039999995</c:v>
                </c:pt>
                <c:pt idx="2154">
                  <c:v>526.74893039999995</c:v>
                </c:pt>
                <c:pt idx="2155">
                  <c:v>527.46598959999949</c:v>
                </c:pt>
                <c:pt idx="2156">
                  <c:v>527.46598959999949</c:v>
                </c:pt>
                <c:pt idx="2157">
                  <c:v>526.03876600000001</c:v>
                </c:pt>
                <c:pt idx="2158">
                  <c:v>527.46598959999949</c:v>
                </c:pt>
                <c:pt idx="2159">
                  <c:v>526.03876600000001</c:v>
                </c:pt>
                <c:pt idx="2160">
                  <c:v>526.74893039999995</c:v>
                </c:pt>
                <c:pt idx="2161">
                  <c:v>527.46598959999949</c:v>
                </c:pt>
                <c:pt idx="2162">
                  <c:v>527.46598959999949</c:v>
                </c:pt>
                <c:pt idx="2163">
                  <c:v>526.74893039999995</c:v>
                </c:pt>
                <c:pt idx="2164">
                  <c:v>526.74893039999995</c:v>
                </c:pt>
                <c:pt idx="2165">
                  <c:v>527.46598959999949</c:v>
                </c:pt>
                <c:pt idx="2166">
                  <c:v>527.46598959999949</c:v>
                </c:pt>
                <c:pt idx="2167">
                  <c:v>526.03876600000001</c:v>
                </c:pt>
                <c:pt idx="2168">
                  <c:v>528.176154</c:v>
                </c:pt>
                <c:pt idx="2169">
                  <c:v>526.03876600000001</c:v>
                </c:pt>
                <c:pt idx="2170">
                  <c:v>527.46598959999949</c:v>
                </c:pt>
                <c:pt idx="2171">
                  <c:v>527.46598959999949</c:v>
                </c:pt>
                <c:pt idx="2172">
                  <c:v>526.74893039999995</c:v>
                </c:pt>
                <c:pt idx="2173">
                  <c:v>526.74893039999995</c:v>
                </c:pt>
                <c:pt idx="2174">
                  <c:v>526.74893039999995</c:v>
                </c:pt>
                <c:pt idx="2175">
                  <c:v>526.74893039999995</c:v>
                </c:pt>
                <c:pt idx="2176">
                  <c:v>527.46598959999949</c:v>
                </c:pt>
                <c:pt idx="2177">
                  <c:v>526.74893039999995</c:v>
                </c:pt>
                <c:pt idx="2178">
                  <c:v>529.5964828000001</c:v>
                </c:pt>
                <c:pt idx="2179">
                  <c:v>527.46598959999949</c:v>
                </c:pt>
                <c:pt idx="2180">
                  <c:v>527.46598959999949</c:v>
                </c:pt>
                <c:pt idx="2181">
                  <c:v>526.74893039999995</c:v>
                </c:pt>
                <c:pt idx="2182">
                  <c:v>526.74893039999995</c:v>
                </c:pt>
                <c:pt idx="2183">
                  <c:v>526.74893039999995</c:v>
                </c:pt>
                <c:pt idx="2184">
                  <c:v>526.74893039999995</c:v>
                </c:pt>
                <c:pt idx="2185">
                  <c:v>526.74893039999995</c:v>
                </c:pt>
                <c:pt idx="2186">
                  <c:v>525.32860159999996</c:v>
                </c:pt>
                <c:pt idx="2187">
                  <c:v>526.03876600000001</c:v>
                </c:pt>
                <c:pt idx="2188">
                  <c:v>526.74893039999995</c:v>
                </c:pt>
                <c:pt idx="2189">
                  <c:v>526.74893039999995</c:v>
                </c:pt>
                <c:pt idx="2190">
                  <c:v>526.74893039999995</c:v>
                </c:pt>
                <c:pt idx="2191">
                  <c:v>526.74893039999995</c:v>
                </c:pt>
                <c:pt idx="2192">
                  <c:v>526.74893039999995</c:v>
                </c:pt>
                <c:pt idx="2193">
                  <c:v>526.74893039999995</c:v>
                </c:pt>
                <c:pt idx="2194">
                  <c:v>526.03876600000001</c:v>
                </c:pt>
                <c:pt idx="2195">
                  <c:v>526.03876600000001</c:v>
                </c:pt>
                <c:pt idx="2196">
                  <c:v>526.74893039999995</c:v>
                </c:pt>
                <c:pt idx="2197">
                  <c:v>527.46598959999949</c:v>
                </c:pt>
                <c:pt idx="2198">
                  <c:v>526.74893039999995</c:v>
                </c:pt>
                <c:pt idx="2199">
                  <c:v>526.74893039999995</c:v>
                </c:pt>
                <c:pt idx="2200">
                  <c:v>526.03876600000001</c:v>
                </c:pt>
                <c:pt idx="2201">
                  <c:v>526.74893039999995</c:v>
                </c:pt>
                <c:pt idx="2202">
                  <c:v>527.46598959999949</c:v>
                </c:pt>
                <c:pt idx="2203">
                  <c:v>526.74893039999995</c:v>
                </c:pt>
                <c:pt idx="2204">
                  <c:v>526.74893039999995</c:v>
                </c:pt>
                <c:pt idx="2205">
                  <c:v>525.32860159999996</c:v>
                </c:pt>
                <c:pt idx="2206">
                  <c:v>526.74893039999995</c:v>
                </c:pt>
                <c:pt idx="2207">
                  <c:v>525.32860159999996</c:v>
                </c:pt>
                <c:pt idx="2208">
                  <c:v>525.32860159999996</c:v>
                </c:pt>
                <c:pt idx="2209">
                  <c:v>526.03876600000001</c:v>
                </c:pt>
                <c:pt idx="2210">
                  <c:v>526.74893039999995</c:v>
                </c:pt>
                <c:pt idx="2211">
                  <c:v>526.74893039999995</c:v>
                </c:pt>
                <c:pt idx="2212">
                  <c:v>526.03876600000001</c:v>
                </c:pt>
                <c:pt idx="2213">
                  <c:v>526.74893039999995</c:v>
                </c:pt>
                <c:pt idx="2214">
                  <c:v>527.46598959999949</c:v>
                </c:pt>
                <c:pt idx="2215">
                  <c:v>526.74893039999995</c:v>
                </c:pt>
                <c:pt idx="2216">
                  <c:v>525.32860159999996</c:v>
                </c:pt>
                <c:pt idx="2217">
                  <c:v>525.32860159999996</c:v>
                </c:pt>
                <c:pt idx="2218">
                  <c:v>527.46598959999949</c:v>
                </c:pt>
                <c:pt idx="2219">
                  <c:v>526.03876600000001</c:v>
                </c:pt>
                <c:pt idx="2220">
                  <c:v>526.74893039999995</c:v>
                </c:pt>
                <c:pt idx="2221">
                  <c:v>525.32860159999996</c:v>
                </c:pt>
                <c:pt idx="2222">
                  <c:v>526.74893039999995</c:v>
                </c:pt>
                <c:pt idx="2223">
                  <c:v>526.74893039999995</c:v>
                </c:pt>
                <c:pt idx="2224">
                  <c:v>526.03876600000001</c:v>
                </c:pt>
                <c:pt idx="2225">
                  <c:v>526.03876600000001</c:v>
                </c:pt>
                <c:pt idx="2226">
                  <c:v>526.74893039999995</c:v>
                </c:pt>
                <c:pt idx="2227">
                  <c:v>526.74893039999995</c:v>
                </c:pt>
                <c:pt idx="2228">
                  <c:v>526.03876600000001</c:v>
                </c:pt>
                <c:pt idx="2229">
                  <c:v>525.32860159999996</c:v>
                </c:pt>
                <c:pt idx="2230">
                  <c:v>526.03876600000001</c:v>
                </c:pt>
                <c:pt idx="2231">
                  <c:v>526.03876600000001</c:v>
                </c:pt>
                <c:pt idx="2232">
                  <c:v>526.03876600000001</c:v>
                </c:pt>
                <c:pt idx="2233">
                  <c:v>526.74893039999995</c:v>
                </c:pt>
                <c:pt idx="2234">
                  <c:v>527.46598959999949</c:v>
                </c:pt>
                <c:pt idx="2235">
                  <c:v>526.03876600000001</c:v>
                </c:pt>
                <c:pt idx="2236">
                  <c:v>526.03876600000001</c:v>
                </c:pt>
                <c:pt idx="2237">
                  <c:v>526.74893039999995</c:v>
                </c:pt>
                <c:pt idx="2238">
                  <c:v>526.74893039999995</c:v>
                </c:pt>
                <c:pt idx="2239">
                  <c:v>526.74893039999995</c:v>
                </c:pt>
                <c:pt idx="2240">
                  <c:v>526.74893039999995</c:v>
                </c:pt>
                <c:pt idx="2241">
                  <c:v>526.74893039999995</c:v>
                </c:pt>
                <c:pt idx="2242">
                  <c:v>525.32860159999996</c:v>
                </c:pt>
                <c:pt idx="2243">
                  <c:v>526.03876600000001</c:v>
                </c:pt>
                <c:pt idx="2244">
                  <c:v>526.03876600000001</c:v>
                </c:pt>
                <c:pt idx="2245">
                  <c:v>526.03876600000001</c:v>
                </c:pt>
                <c:pt idx="2246">
                  <c:v>525.32860159999996</c:v>
                </c:pt>
                <c:pt idx="2247">
                  <c:v>526.74893039999995</c:v>
                </c:pt>
                <c:pt idx="2248">
                  <c:v>524.61843720000093</c:v>
                </c:pt>
                <c:pt idx="2249">
                  <c:v>524.61843720000093</c:v>
                </c:pt>
                <c:pt idx="2250">
                  <c:v>525.32860159999996</c:v>
                </c:pt>
                <c:pt idx="2251">
                  <c:v>525.32860159999996</c:v>
                </c:pt>
                <c:pt idx="2252">
                  <c:v>525.32860159999996</c:v>
                </c:pt>
                <c:pt idx="2253">
                  <c:v>527.46598959999949</c:v>
                </c:pt>
                <c:pt idx="2254">
                  <c:v>526.74893039999995</c:v>
                </c:pt>
                <c:pt idx="2255">
                  <c:v>526.74893039999995</c:v>
                </c:pt>
                <c:pt idx="2256">
                  <c:v>525.32860159999996</c:v>
                </c:pt>
                <c:pt idx="2257">
                  <c:v>525.32860159999996</c:v>
                </c:pt>
                <c:pt idx="2258">
                  <c:v>525.32860159999996</c:v>
                </c:pt>
                <c:pt idx="2259">
                  <c:v>525.32860159999996</c:v>
                </c:pt>
                <c:pt idx="2260">
                  <c:v>524.61843720000093</c:v>
                </c:pt>
                <c:pt idx="2261">
                  <c:v>526.03876600000001</c:v>
                </c:pt>
                <c:pt idx="2262">
                  <c:v>525.32860159999996</c:v>
                </c:pt>
                <c:pt idx="2263">
                  <c:v>526.03876600000001</c:v>
                </c:pt>
                <c:pt idx="2264">
                  <c:v>526.03876600000001</c:v>
                </c:pt>
                <c:pt idx="2265">
                  <c:v>524.61843720000093</c:v>
                </c:pt>
                <c:pt idx="2266">
                  <c:v>525.32860159999996</c:v>
                </c:pt>
                <c:pt idx="2267">
                  <c:v>526.03876600000001</c:v>
                </c:pt>
                <c:pt idx="2268">
                  <c:v>525.32860159999996</c:v>
                </c:pt>
                <c:pt idx="2269">
                  <c:v>524.61843720000093</c:v>
                </c:pt>
                <c:pt idx="2270">
                  <c:v>525.32860159999996</c:v>
                </c:pt>
                <c:pt idx="2271">
                  <c:v>525.32860159999996</c:v>
                </c:pt>
                <c:pt idx="2272">
                  <c:v>526.03876600000001</c:v>
                </c:pt>
                <c:pt idx="2273">
                  <c:v>524.61843720000093</c:v>
                </c:pt>
                <c:pt idx="2274">
                  <c:v>524.61843720000093</c:v>
                </c:pt>
                <c:pt idx="2275">
                  <c:v>525.32860159999996</c:v>
                </c:pt>
                <c:pt idx="2276">
                  <c:v>525.32860159999996</c:v>
                </c:pt>
                <c:pt idx="2277">
                  <c:v>523.90137800000002</c:v>
                </c:pt>
                <c:pt idx="2278">
                  <c:v>523.90137800000002</c:v>
                </c:pt>
                <c:pt idx="2279">
                  <c:v>526.03876600000001</c:v>
                </c:pt>
                <c:pt idx="2280">
                  <c:v>526.03876600000001</c:v>
                </c:pt>
                <c:pt idx="2281">
                  <c:v>525.32860159999996</c:v>
                </c:pt>
                <c:pt idx="2282">
                  <c:v>526.03876600000001</c:v>
                </c:pt>
                <c:pt idx="2283">
                  <c:v>524.61843720000093</c:v>
                </c:pt>
                <c:pt idx="2284">
                  <c:v>525.32860159999996</c:v>
                </c:pt>
                <c:pt idx="2285">
                  <c:v>525.32860159999996</c:v>
                </c:pt>
                <c:pt idx="2286">
                  <c:v>523.90137800000002</c:v>
                </c:pt>
                <c:pt idx="2287">
                  <c:v>525.32860159999996</c:v>
                </c:pt>
                <c:pt idx="2288">
                  <c:v>525.32860159999996</c:v>
                </c:pt>
                <c:pt idx="2289">
                  <c:v>525.32860159999996</c:v>
                </c:pt>
                <c:pt idx="2290">
                  <c:v>525.32860159999996</c:v>
                </c:pt>
                <c:pt idx="2291">
                  <c:v>524.61843720000093</c:v>
                </c:pt>
                <c:pt idx="2292">
                  <c:v>526.03876600000001</c:v>
                </c:pt>
                <c:pt idx="2293">
                  <c:v>526.03876600000001</c:v>
                </c:pt>
                <c:pt idx="2294">
                  <c:v>525.32860159999996</c:v>
                </c:pt>
                <c:pt idx="2295">
                  <c:v>526.03876600000001</c:v>
                </c:pt>
                <c:pt idx="2296">
                  <c:v>525.32860159999996</c:v>
                </c:pt>
                <c:pt idx="2297">
                  <c:v>524.61843720000093</c:v>
                </c:pt>
                <c:pt idx="2298">
                  <c:v>524.61843720000093</c:v>
                </c:pt>
                <c:pt idx="2299">
                  <c:v>524.61843720000093</c:v>
                </c:pt>
                <c:pt idx="2300">
                  <c:v>524.61843720000093</c:v>
                </c:pt>
                <c:pt idx="2301">
                  <c:v>524.61843720000093</c:v>
                </c:pt>
                <c:pt idx="2302">
                  <c:v>525.32860159999996</c:v>
                </c:pt>
                <c:pt idx="2303">
                  <c:v>524.61843720000093</c:v>
                </c:pt>
                <c:pt idx="2304">
                  <c:v>525.32860159999996</c:v>
                </c:pt>
                <c:pt idx="2305">
                  <c:v>526.03876600000001</c:v>
                </c:pt>
                <c:pt idx="2306">
                  <c:v>525.32860159999996</c:v>
                </c:pt>
                <c:pt idx="2307">
                  <c:v>525.32860159999996</c:v>
                </c:pt>
                <c:pt idx="2308">
                  <c:v>524.61843720000093</c:v>
                </c:pt>
                <c:pt idx="2309">
                  <c:v>525.32860159999996</c:v>
                </c:pt>
                <c:pt idx="2310">
                  <c:v>525.32860159999996</c:v>
                </c:pt>
                <c:pt idx="2311">
                  <c:v>524.61843720000093</c:v>
                </c:pt>
                <c:pt idx="2312">
                  <c:v>524.61843720000093</c:v>
                </c:pt>
                <c:pt idx="2313">
                  <c:v>524.61843720000093</c:v>
                </c:pt>
                <c:pt idx="2314">
                  <c:v>525.32860159999996</c:v>
                </c:pt>
                <c:pt idx="2315">
                  <c:v>525.32860159999996</c:v>
                </c:pt>
                <c:pt idx="2316">
                  <c:v>524.61843720000093</c:v>
                </c:pt>
                <c:pt idx="2317">
                  <c:v>523.90137800000002</c:v>
                </c:pt>
                <c:pt idx="2318">
                  <c:v>524.61843720000093</c:v>
                </c:pt>
                <c:pt idx="2319">
                  <c:v>526.03876600000001</c:v>
                </c:pt>
                <c:pt idx="2320">
                  <c:v>524.61843720000093</c:v>
                </c:pt>
                <c:pt idx="2321">
                  <c:v>524.61843720000093</c:v>
                </c:pt>
                <c:pt idx="2322">
                  <c:v>524.61843720000093</c:v>
                </c:pt>
                <c:pt idx="2323">
                  <c:v>524.61843720000093</c:v>
                </c:pt>
                <c:pt idx="2324">
                  <c:v>523.90137800000002</c:v>
                </c:pt>
                <c:pt idx="2325">
                  <c:v>524.61843720000093</c:v>
                </c:pt>
                <c:pt idx="2326">
                  <c:v>525.32860159999996</c:v>
                </c:pt>
                <c:pt idx="2327">
                  <c:v>526.03876600000001</c:v>
                </c:pt>
                <c:pt idx="2328">
                  <c:v>524.61843720000093</c:v>
                </c:pt>
                <c:pt idx="2329">
                  <c:v>524.61843720000093</c:v>
                </c:pt>
                <c:pt idx="2330">
                  <c:v>525.32860159999996</c:v>
                </c:pt>
                <c:pt idx="2331">
                  <c:v>524.61843720000093</c:v>
                </c:pt>
                <c:pt idx="2332">
                  <c:v>525.32860159999996</c:v>
                </c:pt>
                <c:pt idx="2333">
                  <c:v>525.32860159999996</c:v>
                </c:pt>
                <c:pt idx="2334">
                  <c:v>525.32860159999996</c:v>
                </c:pt>
                <c:pt idx="2335">
                  <c:v>524.61843720000093</c:v>
                </c:pt>
                <c:pt idx="2336">
                  <c:v>524.61843720000093</c:v>
                </c:pt>
                <c:pt idx="2337">
                  <c:v>525.32860159999996</c:v>
                </c:pt>
                <c:pt idx="2338">
                  <c:v>524.61843720000093</c:v>
                </c:pt>
                <c:pt idx="2339">
                  <c:v>525.32860159999996</c:v>
                </c:pt>
                <c:pt idx="2340">
                  <c:v>524.61843720000093</c:v>
                </c:pt>
                <c:pt idx="2341">
                  <c:v>524.61843720000093</c:v>
                </c:pt>
                <c:pt idx="2342">
                  <c:v>524.61843720000093</c:v>
                </c:pt>
                <c:pt idx="2343">
                  <c:v>525.32860159999996</c:v>
                </c:pt>
                <c:pt idx="2344">
                  <c:v>524.61843720000093</c:v>
                </c:pt>
                <c:pt idx="2345">
                  <c:v>524.61843720000093</c:v>
                </c:pt>
                <c:pt idx="2346">
                  <c:v>526.03876600000001</c:v>
                </c:pt>
                <c:pt idx="2347">
                  <c:v>525.32860159999996</c:v>
                </c:pt>
                <c:pt idx="2348">
                  <c:v>524.61843720000093</c:v>
                </c:pt>
                <c:pt idx="2349">
                  <c:v>524.61843720000093</c:v>
                </c:pt>
                <c:pt idx="2350">
                  <c:v>525.32860159999996</c:v>
                </c:pt>
                <c:pt idx="2351">
                  <c:v>525.32860159999996</c:v>
                </c:pt>
                <c:pt idx="2352">
                  <c:v>524.61843720000093</c:v>
                </c:pt>
                <c:pt idx="2353">
                  <c:v>524.61843720000093</c:v>
                </c:pt>
                <c:pt idx="2354">
                  <c:v>524.61843720000093</c:v>
                </c:pt>
                <c:pt idx="2355">
                  <c:v>524.61843720000093</c:v>
                </c:pt>
                <c:pt idx="2356">
                  <c:v>525.32860159999996</c:v>
                </c:pt>
                <c:pt idx="2357">
                  <c:v>526.03876600000001</c:v>
                </c:pt>
                <c:pt idx="2358">
                  <c:v>524.61843720000093</c:v>
                </c:pt>
                <c:pt idx="2359">
                  <c:v>524.61843720000093</c:v>
                </c:pt>
                <c:pt idx="2360">
                  <c:v>523.90137800000002</c:v>
                </c:pt>
                <c:pt idx="2361">
                  <c:v>524.61843720000093</c:v>
                </c:pt>
                <c:pt idx="2362">
                  <c:v>523.90137800000002</c:v>
                </c:pt>
                <c:pt idx="2363">
                  <c:v>524.61843720000093</c:v>
                </c:pt>
                <c:pt idx="2364">
                  <c:v>524.61843720000093</c:v>
                </c:pt>
                <c:pt idx="2365">
                  <c:v>525.32860159999996</c:v>
                </c:pt>
                <c:pt idx="2366">
                  <c:v>525.32860159999996</c:v>
                </c:pt>
                <c:pt idx="2367">
                  <c:v>524.61843720000093</c:v>
                </c:pt>
                <c:pt idx="2368">
                  <c:v>524.61843720000093</c:v>
                </c:pt>
                <c:pt idx="2369">
                  <c:v>523.90137800000002</c:v>
                </c:pt>
                <c:pt idx="2370">
                  <c:v>524.61843720000093</c:v>
                </c:pt>
                <c:pt idx="2371">
                  <c:v>524.61843720000093</c:v>
                </c:pt>
                <c:pt idx="2372">
                  <c:v>524.61843720000093</c:v>
                </c:pt>
                <c:pt idx="2373">
                  <c:v>524.61843720000093</c:v>
                </c:pt>
                <c:pt idx="2374">
                  <c:v>524.61843720000093</c:v>
                </c:pt>
                <c:pt idx="2375">
                  <c:v>525.32860159999996</c:v>
                </c:pt>
                <c:pt idx="2376">
                  <c:v>524.61843720000093</c:v>
                </c:pt>
                <c:pt idx="2377">
                  <c:v>523.19121360000008</c:v>
                </c:pt>
                <c:pt idx="2378">
                  <c:v>524.61843720000093</c:v>
                </c:pt>
                <c:pt idx="2379">
                  <c:v>523.90137800000002</c:v>
                </c:pt>
                <c:pt idx="2380">
                  <c:v>525.32860159999996</c:v>
                </c:pt>
                <c:pt idx="2381">
                  <c:v>523.19121360000008</c:v>
                </c:pt>
                <c:pt idx="2382">
                  <c:v>524.61843720000093</c:v>
                </c:pt>
                <c:pt idx="2383">
                  <c:v>524.61843720000093</c:v>
                </c:pt>
                <c:pt idx="2384">
                  <c:v>524.61843720000093</c:v>
                </c:pt>
                <c:pt idx="2385">
                  <c:v>525.32860159999996</c:v>
                </c:pt>
                <c:pt idx="2386">
                  <c:v>523.90137800000002</c:v>
                </c:pt>
                <c:pt idx="2387">
                  <c:v>524.61843720000093</c:v>
                </c:pt>
                <c:pt idx="2388">
                  <c:v>523.90137800000002</c:v>
                </c:pt>
                <c:pt idx="2389">
                  <c:v>523.90137800000002</c:v>
                </c:pt>
                <c:pt idx="2390">
                  <c:v>523.90137800000002</c:v>
                </c:pt>
                <c:pt idx="2391">
                  <c:v>523.90137800000002</c:v>
                </c:pt>
                <c:pt idx="2392">
                  <c:v>524.61843720000093</c:v>
                </c:pt>
                <c:pt idx="2393">
                  <c:v>524.61843720000093</c:v>
                </c:pt>
                <c:pt idx="2394">
                  <c:v>523.90137800000002</c:v>
                </c:pt>
                <c:pt idx="2395">
                  <c:v>524.61843720000093</c:v>
                </c:pt>
                <c:pt idx="2396">
                  <c:v>523.19121360000008</c:v>
                </c:pt>
                <c:pt idx="2397">
                  <c:v>524.61843720000093</c:v>
                </c:pt>
                <c:pt idx="2398">
                  <c:v>524.61843720000093</c:v>
                </c:pt>
                <c:pt idx="2399">
                  <c:v>526.03876600000001</c:v>
                </c:pt>
                <c:pt idx="2400">
                  <c:v>524.61843720000093</c:v>
                </c:pt>
                <c:pt idx="2401">
                  <c:v>524.61843720000093</c:v>
                </c:pt>
                <c:pt idx="2402">
                  <c:v>523.19121360000008</c:v>
                </c:pt>
                <c:pt idx="2403">
                  <c:v>523.19121360000008</c:v>
                </c:pt>
                <c:pt idx="2404">
                  <c:v>523.90137800000002</c:v>
                </c:pt>
                <c:pt idx="2405">
                  <c:v>524.61843720000093</c:v>
                </c:pt>
                <c:pt idx="2406">
                  <c:v>523.19121360000008</c:v>
                </c:pt>
                <c:pt idx="2407">
                  <c:v>524.61843720000093</c:v>
                </c:pt>
                <c:pt idx="2408">
                  <c:v>524.61843720000093</c:v>
                </c:pt>
                <c:pt idx="2409">
                  <c:v>526.03876600000001</c:v>
                </c:pt>
                <c:pt idx="2410">
                  <c:v>526.74893039999995</c:v>
                </c:pt>
                <c:pt idx="2411">
                  <c:v>526.74893039999995</c:v>
                </c:pt>
                <c:pt idx="2412">
                  <c:v>527.46598959999949</c:v>
                </c:pt>
                <c:pt idx="2413">
                  <c:v>526.74893039999995</c:v>
                </c:pt>
                <c:pt idx="2414">
                  <c:v>526.74893039999995</c:v>
                </c:pt>
                <c:pt idx="2415">
                  <c:v>526.74893039999995</c:v>
                </c:pt>
                <c:pt idx="2416">
                  <c:v>527.46598959999949</c:v>
                </c:pt>
                <c:pt idx="2417">
                  <c:v>527.46598959999949</c:v>
                </c:pt>
                <c:pt idx="2418">
                  <c:v>528.88631839999948</c:v>
                </c:pt>
                <c:pt idx="2419">
                  <c:v>526.74893039999995</c:v>
                </c:pt>
                <c:pt idx="2420">
                  <c:v>527.46598959999949</c:v>
                </c:pt>
                <c:pt idx="2421">
                  <c:v>528.176154</c:v>
                </c:pt>
                <c:pt idx="2422">
                  <c:v>527.46598959999949</c:v>
                </c:pt>
                <c:pt idx="2423">
                  <c:v>527.46598959999949</c:v>
                </c:pt>
                <c:pt idx="2424">
                  <c:v>528.176154</c:v>
                </c:pt>
                <c:pt idx="2425">
                  <c:v>527.46598959999949</c:v>
                </c:pt>
                <c:pt idx="2426">
                  <c:v>529.5964828000001</c:v>
                </c:pt>
                <c:pt idx="2427">
                  <c:v>528.176154</c:v>
                </c:pt>
                <c:pt idx="2428">
                  <c:v>528.88631839999948</c:v>
                </c:pt>
                <c:pt idx="2429">
                  <c:v>529.5964828000001</c:v>
                </c:pt>
                <c:pt idx="2430">
                  <c:v>529.5964828000001</c:v>
                </c:pt>
                <c:pt idx="2431">
                  <c:v>529.5964828000001</c:v>
                </c:pt>
                <c:pt idx="2432">
                  <c:v>529.5964828000001</c:v>
                </c:pt>
                <c:pt idx="2433">
                  <c:v>530.3135420000001</c:v>
                </c:pt>
                <c:pt idx="2434">
                  <c:v>531.73387080000055</c:v>
                </c:pt>
                <c:pt idx="2435">
                  <c:v>531.02370640000004</c:v>
                </c:pt>
                <c:pt idx="2436">
                  <c:v>531.02370640000004</c:v>
                </c:pt>
                <c:pt idx="2437">
                  <c:v>531.02370640000004</c:v>
                </c:pt>
                <c:pt idx="2438">
                  <c:v>530.3135420000001</c:v>
                </c:pt>
                <c:pt idx="2439">
                  <c:v>530.3135420000001</c:v>
                </c:pt>
                <c:pt idx="2440">
                  <c:v>530.3135420000001</c:v>
                </c:pt>
                <c:pt idx="2441">
                  <c:v>532.44403520000003</c:v>
                </c:pt>
                <c:pt idx="2442">
                  <c:v>532.44403520000003</c:v>
                </c:pt>
                <c:pt idx="2443">
                  <c:v>532.44403520000003</c:v>
                </c:pt>
                <c:pt idx="2444">
                  <c:v>533.15419959999997</c:v>
                </c:pt>
                <c:pt idx="2445">
                  <c:v>531.02370640000004</c:v>
                </c:pt>
                <c:pt idx="2446">
                  <c:v>532.44403520000003</c:v>
                </c:pt>
                <c:pt idx="2447">
                  <c:v>532.44403520000003</c:v>
                </c:pt>
                <c:pt idx="2448">
                  <c:v>532.44403520000003</c:v>
                </c:pt>
                <c:pt idx="2449">
                  <c:v>532.44403520000003</c:v>
                </c:pt>
                <c:pt idx="2450">
                  <c:v>532.44403520000003</c:v>
                </c:pt>
                <c:pt idx="2451">
                  <c:v>533.87125879999883</c:v>
                </c:pt>
                <c:pt idx="2452">
                  <c:v>534.58142320000002</c:v>
                </c:pt>
                <c:pt idx="2453">
                  <c:v>533.15419959999997</c:v>
                </c:pt>
                <c:pt idx="2454">
                  <c:v>534.58142320000002</c:v>
                </c:pt>
                <c:pt idx="2455">
                  <c:v>533.15419959999997</c:v>
                </c:pt>
                <c:pt idx="2456">
                  <c:v>533.87125879999883</c:v>
                </c:pt>
                <c:pt idx="2457">
                  <c:v>534.58142320000002</c:v>
                </c:pt>
                <c:pt idx="2458">
                  <c:v>533.15419959999997</c:v>
                </c:pt>
                <c:pt idx="2459">
                  <c:v>535.29158760000053</c:v>
                </c:pt>
                <c:pt idx="2460">
                  <c:v>534.58142320000002</c:v>
                </c:pt>
                <c:pt idx="2461">
                  <c:v>536.00175200000001</c:v>
                </c:pt>
                <c:pt idx="2462">
                  <c:v>535.29158760000053</c:v>
                </c:pt>
                <c:pt idx="2463">
                  <c:v>536.00175200000001</c:v>
                </c:pt>
                <c:pt idx="2464">
                  <c:v>534.58142320000002</c:v>
                </c:pt>
                <c:pt idx="2465">
                  <c:v>535.29158760000053</c:v>
                </c:pt>
                <c:pt idx="2466">
                  <c:v>536.00175200000001</c:v>
                </c:pt>
                <c:pt idx="2467">
                  <c:v>536.71881120000091</c:v>
                </c:pt>
                <c:pt idx="2468">
                  <c:v>537.42897560000051</c:v>
                </c:pt>
                <c:pt idx="2469">
                  <c:v>535.29158760000053</c:v>
                </c:pt>
                <c:pt idx="2470">
                  <c:v>536.00175200000001</c:v>
                </c:pt>
                <c:pt idx="2471">
                  <c:v>536.71881120000091</c:v>
                </c:pt>
                <c:pt idx="2472">
                  <c:v>536.00175200000001</c:v>
                </c:pt>
                <c:pt idx="2473">
                  <c:v>536.71881120000091</c:v>
                </c:pt>
                <c:pt idx="2474">
                  <c:v>537.42897560000051</c:v>
                </c:pt>
                <c:pt idx="2475">
                  <c:v>537.42897560000051</c:v>
                </c:pt>
                <c:pt idx="2476">
                  <c:v>537.42897560000051</c:v>
                </c:pt>
                <c:pt idx="2477">
                  <c:v>536.71881120000091</c:v>
                </c:pt>
                <c:pt idx="2478">
                  <c:v>538.13914</c:v>
                </c:pt>
                <c:pt idx="2479">
                  <c:v>537.42897560000051</c:v>
                </c:pt>
                <c:pt idx="2480">
                  <c:v>536.71881120000091</c:v>
                </c:pt>
                <c:pt idx="2481">
                  <c:v>540.27652799999998</c:v>
                </c:pt>
                <c:pt idx="2482">
                  <c:v>538.84930439999948</c:v>
                </c:pt>
                <c:pt idx="2483">
                  <c:v>538.13914</c:v>
                </c:pt>
                <c:pt idx="2484">
                  <c:v>538.84930439999948</c:v>
                </c:pt>
                <c:pt idx="2485">
                  <c:v>539.56636359999948</c:v>
                </c:pt>
                <c:pt idx="2486">
                  <c:v>538.84930439999948</c:v>
                </c:pt>
                <c:pt idx="2487">
                  <c:v>538.84930439999948</c:v>
                </c:pt>
                <c:pt idx="2488">
                  <c:v>538.84930439999948</c:v>
                </c:pt>
                <c:pt idx="2489">
                  <c:v>538.84930439999948</c:v>
                </c:pt>
                <c:pt idx="2490">
                  <c:v>538.84930439999948</c:v>
                </c:pt>
                <c:pt idx="2491">
                  <c:v>540.27652799999998</c:v>
                </c:pt>
                <c:pt idx="2492">
                  <c:v>540.27652799999998</c:v>
                </c:pt>
                <c:pt idx="2493">
                  <c:v>540.98669239999947</c:v>
                </c:pt>
                <c:pt idx="2494">
                  <c:v>540.27652799999998</c:v>
                </c:pt>
                <c:pt idx="2495">
                  <c:v>540.98669239999947</c:v>
                </c:pt>
                <c:pt idx="2496">
                  <c:v>540.98669239999947</c:v>
                </c:pt>
                <c:pt idx="2497">
                  <c:v>538.84930439999948</c:v>
                </c:pt>
                <c:pt idx="2498">
                  <c:v>540.27652799999998</c:v>
                </c:pt>
                <c:pt idx="2499">
                  <c:v>540.27652799999998</c:v>
                </c:pt>
                <c:pt idx="2500">
                  <c:v>540.98669239999947</c:v>
                </c:pt>
                <c:pt idx="2501">
                  <c:v>542.41391599999997</c:v>
                </c:pt>
                <c:pt idx="2502">
                  <c:v>540.27652799999998</c:v>
                </c:pt>
                <c:pt idx="2503">
                  <c:v>541.69685679999998</c:v>
                </c:pt>
                <c:pt idx="2504">
                  <c:v>540.98669239999947</c:v>
                </c:pt>
                <c:pt idx="2505">
                  <c:v>540.98669239999947</c:v>
                </c:pt>
                <c:pt idx="2506">
                  <c:v>540.98669239999947</c:v>
                </c:pt>
                <c:pt idx="2507">
                  <c:v>540.98669239999947</c:v>
                </c:pt>
                <c:pt idx="2508">
                  <c:v>541.69685679999998</c:v>
                </c:pt>
                <c:pt idx="2509">
                  <c:v>541.69685679999998</c:v>
                </c:pt>
                <c:pt idx="2510">
                  <c:v>541.69685679999998</c:v>
                </c:pt>
                <c:pt idx="2511">
                  <c:v>540.98669239999947</c:v>
                </c:pt>
                <c:pt idx="2512">
                  <c:v>542.41391599999997</c:v>
                </c:pt>
                <c:pt idx="2513">
                  <c:v>543.12408040000003</c:v>
                </c:pt>
                <c:pt idx="2514">
                  <c:v>543.12408040000003</c:v>
                </c:pt>
                <c:pt idx="2515">
                  <c:v>542.41391599999997</c:v>
                </c:pt>
                <c:pt idx="2516">
                  <c:v>543.83424479999906</c:v>
                </c:pt>
                <c:pt idx="2517">
                  <c:v>543.83424479999906</c:v>
                </c:pt>
                <c:pt idx="2518">
                  <c:v>543.12408040000003</c:v>
                </c:pt>
                <c:pt idx="2519">
                  <c:v>542.41391599999997</c:v>
                </c:pt>
                <c:pt idx="2520">
                  <c:v>543.12408040000003</c:v>
                </c:pt>
                <c:pt idx="2521">
                  <c:v>542.41391599999997</c:v>
                </c:pt>
                <c:pt idx="2522">
                  <c:v>543.12408040000003</c:v>
                </c:pt>
                <c:pt idx="2523">
                  <c:v>544.54440920000002</c:v>
                </c:pt>
                <c:pt idx="2524">
                  <c:v>544.54440920000002</c:v>
                </c:pt>
                <c:pt idx="2525">
                  <c:v>542.41391599999997</c:v>
                </c:pt>
                <c:pt idx="2526">
                  <c:v>544.54440920000002</c:v>
                </c:pt>
                <c:pt idx="2527">
                  <c:v>544.54440920000002</c:v>
                </c:pt>
                <c:pt idx="2528">
                  <c:v>544.54440920000002</c:v>
                </c:pt>
                <c:pt idx="2529">
                  <c:v>544.54440920000002</c:v>
                </c:pt>
                <c:pt idx="2530">
                  <c:v>544.54440920000002</c:v>
                </c:pt>
                <c:pt idx="2531">
                  <c:v>544.54440920000002</c:v>
                </c:pt>
                <c:pt idx="2532">
                  <c:v>544.54440920000002</c:v>
                </c:pt>
                <c:pt idx="2533">
                  <c:v>545.26146839999922</c:v>
                </c:pt>
                <c:pt idx="2534">
                  <c:v>545.97163280000007</c:v>
                </c:pt>
                <c:pt idx="2535">
                  <c:v>545.97163280000007</c:v>
                </c:pt>
                <c:pt idx="2536">
                  <c:v>546.68179720000091</c:v>
                </c:pt>
                <c:pt idx="2537">
                  <c:v>545.97163280000007</c:v>
                </c:pt>
                <c:pt idx="2538">
                  <c:v>545.26146839999922</c:v>
                </c:pt>
                <c:pt idx="2539">
                  <c:v>545.97163280000007</c:v>
                </c:pt>
                <c:pt idx="2540">
                  <c:v>545.97163280000007</c:v>
                </c:pt>
                <c:pt idx="2541">
                  <c:v>547.39196159999949</c:v>
                </c:pt>
                <c:pt idx="2542">
                  <c:v>548.10902079999948</c:v>
                </c:pt>
                <c:pt idx="2543">
                  <c:v>546.68179720000091</c:v>
                </c:pt>
                <c:pt idx="2544">
                  <c:v>547.39196159999949</c:v>
                </c:pt>
                <c:pt idx="2545">
                  <c:v>545.97163280000007</c:v>
                </c:pt>
                <c:pt idx="2546">
                  <c:v>546.68179720000091</c:v>
                </c:pt>
                <c:pt idx="2547">
                  <c:v>546.68179720000091</c:v>
                </c:pt>
                <c:pt idx="2548">
                  <c:v>547.39196159999949</c:v>
                </c:pt>
                <c:pt idx="2549">
                  <c:v>547.39196159999949</c:v>
                </c:pt>
                <c:pt idx="2550">
                  <c:v>547.39196159999949</c:v>
                </c:pt>
                <c:pt idx="2551">
                  <c:v>547.39196159999949</c:v>
                </c:pt>
                <c:pt idx="2552">
                  <c:v>547.39196159999949</c:v>
                </c:pt>
                <c:pt idx="2553">
                  <c:v>548.81918519999908</c:v>
                </c:pt>
                <c:pt idx="2554">
                  <c:v>547.39196159999949</c:v>
                </c:pt>
                <c:pt idx="2555">
                  <c:v>547.39196159999949</c:v>
                </c:pt>
                <c:pt idx="2556">
                  <c:v>547.39196159999949</c:v>
                </c:pt>
                <c:pt idx="2557">
                  <c:v>548.81918519999908</c:v>
                </c:pt>
                <c:pt idx="2558">
                  <c:v>548.81918519999908</c:v>
                </c:pt>
                <c:pt idx="2559">
                  <c:v>548.81918519999908</c:v>
                </c:pt>
                <c:pt idx="2560">
                  <c:v>548.81918519999908</c:v>
                </c:pt>
                <c:pt idx="2561">
                  <c:v>548.81918519999908</c:v>
                </c:pt>
                <c:pt idx="2562">
                  <c:v>548.81918519999908</c:v>
                </c:pt>
                <c:pt idx="2563">
                  <c:v>550.94967839999947</c:v>
                </c:pt>
                <c:pt idx="2564">
                  <c:v>549.52934960000005</c:v>
                </c:pt>
                <c:pt idx="2565">
                  <c:v>550.2395140000001</c:v>
                </c:pt>
                <c:pt idx="2566">
                  <c:v>548.81918519999908</c:v>
                </c:pt>
                <c:pt idx="2567">
                  <c:v>550.2395140000001</c:v>
                </c:pt>
                <c:pt idx="2568">
                  <c:v>549.52934960000005</c:v>
                </c:pt>
                <c:pt idx="2569">
                  <c:v>550.2395140000001</c:v>
                </c:pt>
                <c:pt idx="2570">
                  <c:v>549.52934960000005</c:v>
                </c:pt>
                <c:pt idx="2571">
                  <c:v>550.94967839999947</c:v>
                </c:pt>
                <c:pt idx="2572">
                  <c:v>550.2395140000001</c:v>
                </c:pt>
                <c:pt idx="2573">
                  <c:v>550.2395140000001</c:v>
                </c:pt>
                <c:pt idx="2574">
                  <c:v>549.52934960000005</c:v>
                </c:pt>
                <c:pt idx="2575">
                  <c:v>550.94967839999947</c:v>
                </c:pt>
                <c:pt idx="2576">
                  <c:v>550.94967839999947</c:v>
                </c:pt>
                <c:pt idx="2577">
                  <c:v>550.94967839999947</c:v>
                </c:pt>
                <c:pt idx="2578">
                  <c:v>552.37690199999997</c:v>
                </c:pt>
                <c:pt idx="2579">
                  <c:v>551.66673760000003</c:v>
                </c:pt>
                <c:pt idx="2580">
                  <c:v>550.94967839999947</c:v>
                </c:pt>
                <c:pt idx="2581">
                  <c:v>552.37690199999997</c:v>
                </c:pt>
                <c:pt idx="2582">
                  <c:v>548.10902079999948</c:v>
                </c:pt>
                <c:pt idx="2583">
                  <c:v>543.83424479999906</c:v>
                </c:pt>
                <c:pt idx="2584">
                  <c:v>545.97163280000007</c:v>
                </c:pt>
                <c:pt idx="2585">
                  <c:v>543.83424479999906</c:v>
                </c:pt>
                <c:pt idx="2586">
                  <c:v>542.41391599999997</c:v>
                </c:pt>
                <c:pt idx="2587">
                  <c:v>540.98669239999947</c:v>
                </c:pt>
                <c:pt idx="2588">
                  <c:v>539.56636359999948</c:v>
                </c:pt>
                <c:pt idx="2589">
                  <c:v>538.84930439999948</c:v>
                </c:pt>
                <c:pt idx="2590">
                  <c:v>535.29158760000053</c:v>
                </c:pt>
                <c:pt idx="2591">
                  <c:v>536.00175200000001</c:v>
                </c:pt>
                <c:pt idx="2592">
                  <c:v>535.29158760000053</c:v>
                </c:pt>
                <c:pt idx="2593">
                  <c:v>533.87125879999883</c:v>
                </c:pt>
                <c:pt idx="2594">
                  <c:v>533.87125879999883</c:v>
                </c:pt>
                <c:pt idx="2595">
                  <c:v>532.44403520000003</c:v>
                </c:pt>
                <c:pt idx="2596">
                  <c:v>532.44403520000003</c:v>
                </c:pt>
                <c:pt idx="2597">
                  <c:v>531.73387080000055</c:v>
                </c:pt>
                <c:pt idx="2598">
                  <c:v>533.15419959999997</c:v>
                </c:pt>
                <c:pt idx="2599">
                  <c:v>532.44403520000003</c:v>
                </c:pt>
                <c:pt idx="2600">
                  <c:v>531.73387080000055</c:v>
                </c:pt>
                <c:pt idx="2601">
                  <c:v>531.73387080000055</c:v>
                </c:pt>
                <c:pt idx="2602">
                  <c:v>533.15419959999997</c:v>
                </c:pt>
                <c:pt idx="2603">
                  <c:v>533.15419959999997</c:v>
                </c:pt>
                <c:pt idx="2604">
                  <c:v>533.15419959999997</c:v>
                </c:pt>
                <c:pt idx="2605">
                  <c:v>532.44403520000003</c:v>
                </c:pt>
                <c:pt idx="2606">
                  <c:v>534.58142320000002</c:v>
                </c:pt>
                <c:pt idx="2607">
                  <c:v>533.15419959999997</c:v>
                </c:pt>
                <c:pt idx="2608">
                  <c:v>533.87125879999883</c:v>
                </c:pt>
                <c:pt idx="2609">
                  <c:v>533.87125879999883</c:v>
                </c:pt>
                <c:pt idx="2610">
                  <c:v>533.87125879999883</c:v>
                </c:pt>
                <c:pt idx="2611">
                  <c:v>533.15419959999997</c:v>
                </c:pt>
                <c:pt idx="2612">
                  <c:v>535.29158760000053</c:v>
                </c:pt>
                <c:pt idx="2613">
                  <c:v>533.87125879999883</c:v>
                </c:pt>
                <c:pt idx="2614">
                  <c:v>534.58142320000002</c:v>
                </c:pt>
                <c:pt idx="2615">
                  <c:v>533.15419959999997</c:v>
                </c:pt>
                <c:pt idx="2616">
                  <c:v>535.29158760000053</c:v>
                </c:pt>
                <c:pt idx="2617">
                  <c:v>534.58142320000002</c:v>
                </c:pt>
                <c:pt idx="2618">
                  <c:v>535.29158760000053</c:v>
                </c:pt>
                <c:pt idx="2619">
                  <c:v>534.58142320000002</c:v>
                </c:pt>
                <c:pt idx="2620">
                  <c:v>536.00175200000001</c:v>
                </c:pt>
                <c:pt idx="2621">
                  <c:v>533.87125879999883</c:v>
                </c:pt>
                <c:pt idx="2622">
                  <c:v>536.00175200000001</c:v>
                </c:pt>
                <c:pt idx="2623">
                  <c:v>534.58142320000002</c:v>
                </c:pt>
                <c:pt idx="2624">
                  <c:v>534.58142320000002</c:v>
                </c:pt>
                <c:pt idx="2625">
                  <c:v>535.29158760000053</c:v>
                </c:pt>
                <c:pt idx="2626">
                  <c:v>535.29158760000053</c:v>
                </c:pt>
                <c:pt idx="2627">
                  <c:v>534.58142320000002</c:v>
                </c:pt>
                <c:pt idx="2628">
                  <c:v>534.58142320000002</c:v>
                </c:pt>
                <c:pt idx="2629">
                  <c:v>536.71881120000091</c:v>
                </c:pt>
                <c:pt idx="2630">
                  <c:v>536.00175200000001</c:v>
                </c:pt>
                <c:pt idx="2631">
                  <c:v>535.29158760000053</c:v>
                </c:pt>
                <c:pt idx="2632">
                  <c:v>536.00175200000001</c:v>
                </c:pt>
                <c:pt idx="2633">
                  <c:v>534.58142320000002</c:v>
                </c:pt>
                <c:pt idx="2634">
                  <c:v>535.29158760000053</c:v>
                </c:pt>
                <c:pt idx="2635">
                  <c:v>536.00175200000001</c:v>
                </c:pt>
                <c:pt idx="2636">
                  <c:v>536.00175200000001</c:v>
                </c:pt>
                <c:pt idx="2637">
                  <c:v>535.29158760000053</c:v>
                </c:pt>
                <c:pt idx="2638">
                  <c:v>536.00175200000001</c:v>
                </c:pt>
                <c:pt idx="2639">
                  <c:v>536.00175200000001</c:v>
                </c:pt>
                <c:pt idx="2640">
                  <c:v>536.71881120000091</c:v>
                </c:pt>
                <c:pt idx="2641">
                  <c:v>536.00175200000001</c:v>
                </c:pt>
                <c:pt idx="2642">
                  <c:v>535.29158760000053</c:v>
                </c:pt>
                <c:pt idx="2643">
                  <c:v>535.29158760000053</c:v>
                </c:pt>
                <c:pt idx="2644">
                  <c:v>536.00175200000001</c:v>
                </c:pt>
                <c:pt idx="2645">
                  <c:v>536.00175200000001</c:v>
                </c:pt>
                <c:pt idx="2646">
                  <c:v>536.00175200000001</c:v>
                </c:pt>
                <c:pt idx="2647">
                  <c:v>537.42897560000051</c:v>
                </c:pt>
                <c:pt idx="2648">
                  <c:v>536.00175200000001</c:v>
                </c:pt>
                <c:pt idx="2649">
                  <c:v>536.00175200000001</c:v>
                </c:pt>
                <c:pt idx="2650">
                  <c:v>536.71881120000091</c:v>
                </c:pt>
                <c:pt idx="2651">
                  <c:v>537.42897560000051</c:v>
                </c:pt>
                <c:pt idx="2652">
                  <c:v>535.29158760000053</c:v>
                </c:pt>
                <c:pt idx="2653">
                  <c:v>536.00175200000001</c:v>
                </c:pt>
                <c:pt idx="2654">
                  <c:v>536.71881120000091</c:v>
                </c:pt>
                <c:pt idx="2655">
                  <c:v>536.00175200000001</c:v>
                </c:pt>
                <c:pt idx="2656">
                  <c:v>536.71881120000091</c:v>
                </c:pt>
                <c:pt idx="2657">
                  <c:v>536.00175200000001</c:v>
                </c:pt>
                <c:pt idx="2658">
                  <c:v>536.00175200000001</c:v>
                </c:pt>
                <c:pt idx="2659">
                  <c:v>538.13914</c:v>
                </c:pt>
                <c:pt idx="2660">
                  <c:v>536.71881120000091</c:v>
                </c:pt>
                <c:pt idx="2661">
                  <c:v>537.42897560000051</c:v>
                </c:pt>
                <c:pt idx="2662">
                  <c:v>536.71881120000091</c:v>
                </c:pt>
                <c:pt idx="2663">
                  <c:v>537.42897560000051</c:v>
                </c:pt>
                <c:pt idx="2664">
                  <c:v>536.71881120000091</c:v>
                </c:pt>
                <c:pt idx="2665">
                  <c:v>536.71881120000091</c:v>
                </c:pt>
                <c:pt idx="2666">
                  <c:v>536.00175200000001</c:v>
                </c:pt>
                <c:pt idx="2667">
                  <c:v>536.71881120000091</c:v>
                </c:pt>
                <c:pt idx="2668">
                  <c:v>536.71881120000091</c:v>
                </c:pt>
                <c:pt idx="2669">
                  <c:v>536.00175200000001</c:v>
                </c:pt>
                <c:pt idx="2670">
                  <c:v>536.71881120000091</c:v>
                </c:pt>
                <c:pt idx="2671">
                  <c:v>536.71881120000091</c:v>
                </c:pt>
                <c:pt idx="2672">
                  <c:v>537.42897560000051</c:v>
                </c:pt>
                <c:pt idx="2673">
                  <c:v>537.42897560000051</c:v>
                </c:pt>
                <c:pt idx="2674">
                  <c:v>536.00175200000001</c:v>
                </c:pt>
                <c:pt idx="2675">
                  <c:v>536.00175200000001</c:v>
                </c:pt>
                <c:pt idx="2676">
                  <c:v>536.71881120000091</c:v>
                </c:pt>
                <c:pt idx="2677">
                  <c:v>538.13914</c:v>
                </c:pt>
                <c:pt idx="2678">
                  <c:v>537.42897560000051</c:v>
                </c:pt>
                <c:pt idx="2679">
                  <c:v>538.13914</c:v>
                </c:pt>
                <c:pt idx="2680">
                  <c:v>538.84930439999948</c:v>
                </c:pt>
                <c:pt idx="2681">
                  <c:v>537.42897560000051</c:v>
                </c:pt>
                <c:pt idx="2682">
                  <c:v>538.13914</c:v>
                </c:pt>
                <c:pt idx="2683">
                  <c:v>537.42897560000051</c:v>
                </c:pt>
                <c:pt idx="2684">
                  <c:v>536.71881120000091</c:v>
                </c:pt>
                <c:pt idx="2685">
                  <c:v>538.13914</c:v>
                </c:pt>
                <c:pt idx="2686">
                  <c:v>538.84930439999948</c:v>
                </c:pt>
                <c:pt idx="2687">
                  <c:v>536.71881120000091</c:v>
                </c:pt>
                <c:pt idx="2688">
                  <c:v>537.42897560000051</c:v>
                </c:pt>
                <c:pt idx="2689">
                  <c:v>537.42897560000051</c:v>
                </c:pt>
                <c:pt idx="2690">
                  <c:v>538.84930439999948</c:v>
                </c:pt>
                <c:pt idx="2691">
                  <c:v>538.13914</c:v>
                </c:pt>
                <c:pt idx="2692">
                  <c:v>538.84930439999948</c:v>
                </c:pt>
                <c:pt idx="2693">
                  <c:v>538.84930439999948</c:v>
                </c:pt>
                <c:pt idx="2694">
                  <c:v>538.13914</c:v>
                </c:pt>
                <c:pt idx="2695">
                  <c:v>538.84930439999948</c:v>
                </c:pt>
                <c:pt idx="2696">
                  <c:v>538.13914</c:v>
                </c:pt>
                <c:pt idx="2697">
                  <c:v>538.13914</c:v>
                </c:pt>
                <c:pt idx="2698">
                  <c:v>538.13914</c:v>
                </c:pt>
                <c:pt idx="2699">
                  <c:v>538.84930439999948</c:v>
                </c:pt>
                <c:pt idx="2700">
                  <c:v>538.84930439999948</c:v>
                </c:pt>
                <c:pt idx="2701">
                  <c:v>538.84930439999948</c:v>
                </c:pt>
                <c:pt idx="2702">
                  <c:v>538.84930439999948</c:v>
                </c:pt>
                <c:pt idx="2703">
                  <c:v>538.84930439999948</c:v>
                </c:pt>
                <c:pt idx="2704">
                  <c:v>538.84930439999948</c:v>
                </c:pt>
                <c:pt idx="2705">
                  <c:v>538.84930439999948</c:v>
                </c:pt>
                <c:pt idx="2706">
                  <c:v>539.56636359999948</c:v>
                </c:pt>
                <c:pt idx="2707">
                  <c:v>540.27652799999998</c:v>
                </c:pt>
                <c:pt idx="2708">
                  <c:v>538.84930439999948</c:v>
                </c:pt>
                <c:pt idx="2709">
                  <c:v>540.27652799999998</c:v>
                </c:pt>
                <c:pt idx="2710">
                  <c:v>538.84930439999948</c:v>
                </c:pt>
                <c:pt idx="2711">
                  <c:v>540.27652799999998</c:v>
                </c:pt>
                <c:pt idx="2712">
                  <c:v>538.84930439999948</c:v>
                </c:pt>
                <c:pt idx="2713">
                  <c:v>540.98669239999947</c:v>
                </c:pt>
                <c:pt idx="2714">
                  <c:v>539.56636359999948</c:v>
                </c:pt>
                <c:pt idx="2715">
                  <c:v>539.56636359999948</c:v>
                </c:pt>
                <c:pt idx="2716">
                  <c:v>538.84930439999948</c:v>
                </c:pt>
                <c:pt idx="2717">
                  <c:v>538.84930439999948</c:v>
                </c:pt>
                <c:pt idx="2718">
                  <c:v>540.27652799999998</c:v>
                </c:pt>
                <c:pt idx="2719">
                  <c:v>539.56636359999948</c:v>
                </c:pt>
                <c:pt idx="2720">
                  <c:v>540.27652799999998</c:v>
                </c:pt>
                <c:pt idx="2721">
                  <c:v>538.84930439999948</c:v>
                </c:pt>
                <c:pt idx="2722">
                  <c:v>538.84930439999948</c:v>
                </c:pt>
                <c:pt idx="2723">
                  <c:v>540.27652799999998</c:v>
                </c:pt>
                <c:pt idx="2724">
                  <c:v>539.56636359999948</c:v>
                </c:pt>
                <c:pt idx="2725">
                  <c:v>540.98669239999947</c:v>
                </c:pt>
                <c:pt idx="2726">
                  <c:v>540.98669239999947</c:v>
                </c:pt>
                <c:pt idx="2727">
                  <c:v>540.98669239999947</c:v>
                </c:pt>
                <c:pt idx="2728">
                  <c:v>539.56636359999948</c:v>
                </c:pt>
                <c:pt idx="2729">
                  <c:v>540.27652799999998</c:v>
                </c:pt>
                <c:pt idx="2730">
                  <c:v>539.56636359999948</c:v>
                </c:pt>
                <c:pt idx="2731">
                  <c:v>540.27652799999998</c:v>
                </c:pt>
                <c:pt idx="2732">
                  <c:v>539.56636359999948</c:v>
                </c:pt>
                <c:pt idx="2733">
                  <c:v>539.56636359999948</c:v>
                </c:pt>
                <c:pt idx="2734">
                  <c:v>541.69685679999998</c:v>
                </c:pt>
                <c:pt idx="2735">
                  <c:v>538.84930439999948</c:v>
                </c:pt>
                <c:pt idx="2736">
                  <c:v>540.98669239999947</c:v>
                </c:pt>
                <c:pt idx="2737">
                  <c:v>539.56636359999948</c:v>
                </c:pt>
                <c:pt idx="2738">
                  <c:v>539.56636359999948</c:v>
                </c:pt>
                <c:pt idx="2739">
                  <c:v>539.56636359999948</c:v>
                </c:pt>
                <c:pt idx="2740">
                  <c:v>538.13914</c:v>
                </c:pt>
                <c:pt idx="2741">
                  <c:v>538.84930439999948</c:v>
                </c:pt>
                <c:pt idx="2742">
                  <c:v>538.13914</c:v>
                </c:pt>
                <c:pt idx="2743">
                  <c:v>538.13914</c:v>
                </c:pt>
                <c:pt idx="2744">
                  <c:v>538.84930439999948</c:v>
                </c:pt>
                <c:pt idx="2745">
                  <c:v>536.71881120000091</c:v>
                </c:pt>
                <c:pt idx="2746">
                  <c:v>536.71881120000091</c:v>
                </c:pt>
                <c:pt idx="2747">
                  <c:v>536.71881120000091</c:v>
                </c:pt>
                <c:pt idx="2748">
                  <c:v>536.71881120000091</c:v>
                </c:pt>
                <c:pt idx="2749">
                  <c:v>536.71881120000091</c:v>
                </c:pt>
                <c:pt idx="2750">
                  <c:v>536.71881120000091</c:v>
                </c:pt>
                <c:pt idx="2751">
                  <c:v>536.00175200000001</c:v>
                </c:pt>
                <c:pt idx="2752">
                  <c:v>536.71881120000091</c:v>
                </c:pt>
                <c:pt idx="2753">
                  <c:v>535.29158760000053</c:v>
                </c:pt>
                <c:pt idx="2754">
                  <c:v>535.29158760000053</c:v>
                </c:pt>
                <c:pt idx="2755">
                  <c:v>535.29158760000053</c:v>
                </c:pt>
                <c:pt idx="2756">
                  <c:v>534.58142320000002</c:v>
                </c:pt>
                <c:pt idx="2757">
                  <c:v>534.58142320000002</c:v>
                </c:pt>
                <c:pt idx="2758">
                  <c:v>533.87125879999883</c:v>
                </c:pt>
                <c:pt idx="2759">
                  <c:v>534.58142320000002</c:v>
                </c:pt>
                <c:pt idx="2760">
                  <c:v>533.87125879999883</c:v>
                </c:pt>
                <c:pt idx="2761">
                  <c:v>533.15419959999997</c:v>
                </c:pt>
                <c:pt idx="2762">
                  <c:v>534.58142320000002</c:v>
                </c:pt>
                <c:pt idx="2763">
                  <c:v>533.87125879999883</c:v>
                </c:pt>
                <c:pt idx="2764">
                  <c:v>533.15419959999997</c:v>
                </c:pt>
                <c:pt idx="2765">
                  <c:v>533.15419959999997</c:v>
                </c:pt>
                <c:pt idx="2766">
                  <c:v>532.44403520000003</c:v>
                </c:pt>
                <c:pt idx="2767">
                  <c:v>532.44403520000003</c:v>
                </c:pt>
                <c:pt idx="2768">
                  <c:v>533.15419959999997</c:v>
                </c:pt>
                <c:pt idx="2769">
                  <c:v>531.73387080000055</c:v>
                </c:pt>
                <c:pt idx="2770">
                  <c:v>532.44403520000003</c:v>
                </c:pt>
                <c:pt idx="2771">
                  <c:v>531.73387080000055</c:v>
                </c:pt>
                <c:pt idx="2772">
                  <c:v>532.44403520000003</c:v>
                </c:pt>
                <c:pt idx="2773">
                  <c:v>532.44403520000003</c:v>
                </c:pt>
                <c:pt idx="2774">
                  <c:v>532.44403520000003</c:v>
                </c:pt>
                <c:pt idx="2775">
                  <c:v>531.73387080000055</c:v>
                </c:pt>
                <c:pt idx="2776">
                  <c:v>533.15419959999997</c:v>
                </c:pt>
                <c:pt idx="2777">
                  <c:v>533.15419959999997</c:v>
                </c:pt>
                <c:pt idx="2778">
                  <c:v>531.73387080000055</c:v>
                </c:pt>
                <c:pt idx="2779">
                  <c:v>531.73387080000055</c:v>
                </c:pt>
                <c:pt idx="2780">
                  <c:v>533.15419959999997</c:v>
                </c:pt>
                <c:pt idx="2781">
                  <c:v>531.73387080000055</c:v>
                </c:pt>
                <c:pt idx="2782">
                  <c:v>531.73387080000055</c:v>
                </c:pt>
                <c:pt idx="2783">
                  <c:v>531.73387080000055</c:v>
                </c:pt>
                <c:pt idx="2784">
                  <c:v>531.73387080000055</c:v>
                </c:pt>
                <c:pt idx="2785">
                  <c:v>531.02370640000004</c:v>
                </c:pt>
                <c:pt idx="2786">
                  <c:v>532.44403520000003</c:v>
                </c:pt>
                <c:pt idx="2787">
                  <c:v>532.44403520000003</c:v>
                </c:pt>
                <c:pt idx="2788">
                  <c:v>531.73387080000055</c:v>
                </c:pt>
                <c:pt idx="2789">
                  <c:v>532.44403520000003</c:v>
                </c:pt>
                <c:pt idx="2790">
                  <c:v>532.44403520000003</c:v>
                </c:pt>
                <c:pt idx="2791">
                  <c:v>532.44403520000003</c:v>
                </c:pt>
                <c:pt idx="2792">
                  <c:v>531.73387080000055</c:v>
                </c:pt>
                <c:pt idx="2793">
                  <c:v>531.73387080000055</c:v>
                </c:pt>
                <c:pt idx="2794">
                  <c:v>531.73387080000055</c:v>
                </c:pt>
                <c:pt idx="2795">
                  <c:v>531.73387080000055</c:v>
                </c:pt>
                <c:pt idx="2796">
                  <c:v>533.15419959999997</c:v>
                </c:pt>
                <c:pt idx="2797">
                  <c:v>531.02370640000004</c:v>
                </c:pt>
                <c:pt idx="2798">
                  <c:v>532.44403520000003</c:v>
                </c:pt>
                <c:pt idx="2799">
                  <c:v>532.44403520000003</c:v>
                </c:pt>
                <c:pt idx="2800">
                  <c:v>531.73387080000055</c:v>
                </c:pt>
                <c:pt idx="2801">
                  <c:v>531.02370640000004</c:v>
                </c:pt>
                <c:pt idx="2802">
                  <c:v>531.02370640000004</c:v>
                </c:pt>
                <c:pt idx="2803">
                  <c:v>532.44403520000003</c:v>
                </c:pt>
                <c:pt idx="2804">
                  <c:v>532.44403520000003</c:v>
                </c:pt>
                <c:pt idx="2805">
                  <c:v>532.44403520000003</c:v>
                </c:pt>
                <c:pt idx="2806">
                  <c:v>531.73387080000055</c:v>
                </c:pt>
                <c:pt idx="2807">
                  <c:v>531.02370640000004</c:v>
                </c:pt>
                <c:pt idx="2808">
                  <c:v>531.73387080000055</c:v>
                </c:pt>
                <c:pt idx="2809">
                  <c:v>533.15419959999997</c:v>
                </c:pt>
                <c:pt idx="2810">
                  <c:v>531.02370640000004</c:v>
                </c:pt>
                <c:pt idx="2811">
                  <c:v>532.44403520000003</c:v>
                </c:pt>
                <c:pt idx="2812">
                  <c:v>532.44403520000003</c:v>
                </c:pt>
                <c:pt idx="2813">
                  <c:v>532.44403520000003</c:v>
                </c:pt>
                <c:pt idx="2814">
                  <c:v>531.73387080000055</c:v>
                </c:pt>
                <c:pt idx="2815">
                  <c:v>531.73387080000055</c:v>
                </c:pt>
                <c:pt idx="2816">
                  <c:v>530.3135420000001</c:v>
                </c:pt>
                <c:pt idx="2817">
                  <c:v>531.73387080000055</c:v>
                </c:pt>
                <c:pt idx="2818">
                  <c:v>532.44403520000003</c:v>
                </c:pt>
                <c:pt idx="2819">
                  <c:v>533.15419959999997</c:v>
                </c:pt>
                <c:pt idx="2820">
                  <c:v>532.44403520000003</c:v>
                </c:pt>
                <c:pt idx="2821">
                  <c:v>531.73387080000055</c:v>
                </c:pt>
                <c:pt idx="2822">
                  <c:v>531.02370640000004</c:v>
                </c:pt>
                <c:pt idx="2823">
                  <c:v>530.3135420000001</c:v>
                </c:pt>
                <c:pt idx="2824">
                  <c:v>532.44403520000003</c:v>
                </c:pt>
                <c:pt idx="2825">
                  <c:v>533.15419959999997</c:v>
                </c:pt>
                <c:pt idx="2826">
                  <c:v>532.44403520000003</c:v>
                </c:pt>
                <c:pt idx="2827">
                  <c:v>532.44403520000003</c:v>
                </c:pt>
                <c:pt idx="2828">
                  <c:v>531.73387080000055</c:v>
                </c:pt>
                <c:pt idx="2829">
                  <c:v>531.73387080000055</c:v>
                </c:pt>
                <c:pt idx="2830">
                  <c:v>532.44403520000003</c:v>
                </c:pt>
                <c:pt idx="2831">
                  <c:v>531.02370640000004</c:v>
                </c:pt>
                <c:pt idx="2832">
                  <c:v>531.73387080000055</c:v>
                </c:pt>
                <c:pt idx="2833">
                  <c:v>531.73387080000055</c:v>
                </c:pt>
                <c:pt idx="2834">
                  <c:v>531.73387080000055</c:v>
                </c:pt>
                <c:pt idx="2835">
                  <c:v>531.73387080000055</c:v>
                </c:pt>
                <c:pt idx="2836">
                  <c:v>531.73387080000055</c:v>
                </c:pt>
                <c:pt idx="2837">
                  <c:v>532.44403520000003</c:v>
                </c:pt>
                <c:pt idx="2838">
                  <c:v>532.44403520000003</c:v>
                </c:pt>
                <c:pt idx="2839">
                  <c:v>532.44403520000003</c:v>
                </c:pt>
                <c:pt idx="2840">
                  <c:v>531.73387080000055</c:v>
                </c:pt>
                <c:pt idx="2841">
                  <c:v>531.73387080000055</c:v>
                </c:pt>
                <c:pt idx="2842">
                  <c:v>533.15419959999997</c:v>
                </c:pt>
                <c:pt idx="2843">
                  <c:v>533.15419959999997</c:v>
                </c:pt>
                <c:pt idx="2844">
                  <c:v>531.73387080000055</c:v>
                </c:pt>
                <c:pt idx="2845">
                  <c:v>533.87125879999883</c:v>
                </c:pt>
                <c:pt idx="2846">
                  <c:v>531.73387080000055</c:v>
                </c:pt>
                <c:pt idx="2847">
                  <c:v>533.15419959999997</c:v>
                </c:pt>
                <c:pt idx="2848">
                  <c:v>533.15419959999997</c:v>
                </c:pt>
                <c:pt idx="2849">
                  <c:v>532.44403520000003</c:v>
                </c:pt>
                <c:pt idx="2850">
                  <c:v>531.73387080000055</c:v>
                </c:pt>
                <c:pt idx="2851">
                  <c:v>533.15419959999997</c:v>
                </c:pt>
                <c:pt idx="2852">
                  <c:v>532.44403520000003</c:v>
                </c:pt>
                <c:pt idx="2853">
                  <c:v>532.44403520000003</c:v>
                </c:pt>
                <c:pt idx="2854">
                  <c:v>532.44403520000003</c:v>
                </c:pt>
                <c:pt idx="2855">
                  <c:v>531.73387080000055</c:v>
                </c:pt>
                <c:pt idx="2856">
                  <c:v>533.15419959999997</c:v>
                </c:pt>
                <c:pt idx="2857">
                  <c:v>532.44403520000003</c:v>
                </c:pt>
                <c:pt idx="2858">
                  <c:v>532.44403520000003</c:v>
                </c:pt>
                <c:pt idx="2859">
                  <c:v>531.73387080000055</c:v>
                </c:pt>
                <c:pt idx="2860">
                  <c:v>532.44403520000003</c:v>
                </c:pt>
                <c:pt idx="2861">
                  <c:v>531.73387080000055</c:v>
                </c:pt>
                <c:pt idx="2862">
                  <c:v>531.73387080000055</c:v>
                </c:pt>
                <c:pt idx="2863">
                  <c:v>532.44403520000003</c:v>
                </c:pt>
                <c:pt idx="2864">
                  <c:v>533.15419959999997</c:v>
                </c:pt>
                <c:pt idx="2865">
                  <c:v>532.44403520000003</c:v>
                </c:pt>
                <c:pt idx="2866">
                  <c:v>533.15419959999997</c:v>
                </c:pt>
                <c:pt idx="2867">
                  <c:v>533.15419959999997</c:v>
                </c:pt>
                <c:pt idx="2868">
                  <c:v>533.87125879999883</c:v>
                </c:pt>
                <c:pt idx="2869">
                  <c:v>533.87125879999883</c:v>
                </c:pt>
                <c:pt idx="2870">
                  <c:v>533.15419959999997</c:v>
                </c:pt>
                <c:pt idx="2871">
                  <c:v>531.73387080000055</c:v>
                </c:pt>
                <c:pt idx="2872">
                  <c:v>531.02370640000004</c:v>
                </c:pt>
                <c:pt idx="2873">
                  <c:v>533.15419959999997</c:v>
                </c:pt>
                <c:pt idx="2874">
                  <c:v>533.15419959999997</c:v>
                </c:pt>
                <c:pt idx="2875">
                  <c:v>533.15419959999997</c:v>
                </c:pt>
                <c:pt idx="2876">
                  <c:v>532.44403520000003</c:v>
                </c:pt>
                <c:pt idx="2877">
                  <c:v>532.44403520000003</c:v>
                </c:pt>
                <c:pt idx="2878">
                  <c:v>533.15419959999997</c:v>
                </c:pt>
                <c:pt idx="2879">
                  <c:v>533.15419959999997</c:v>
                </c:pt>
                <c:pt idx="2880">
                  <c:v>532.44403520000003</c:v>
                </c:pt>
                <c:pt idx="2881">
                  <c:v>531.73387080000055</c:v>
                </c:pt>
                <c:pt idx="2882">
                  <c:v>533.87125879999883</c:v>
                </c:pt>
                <c:pt idx="2883">
                  <c:v>533.15419959999997</c:v>
                </c:pt>
                <c:pt idx="2884">
                  <c:v>532.44403520000003</c:v>
                </c:pt>
                <c:pt idx="2885">
                  <c:v>532.44403520000003</c:v>
                </c:pt>
                <c:pt idx="2886">
                  <c:v>532.44403520000003</c:v>
                </c:pt>
                <c:pt idx="2887">
                  <c:v>533.15419959999997</c:v>
                </c:pt>
                <c:pt idx="2888">
                  <c:v>532.44403520000003</c:v>
                </c:pt>
                <c:pt idx="2889">
                  <c:v>531.73387080000055</c:v>
                </c:pt>
                <c:pt idx="2890">
                  <c:v>531.73387080000055</c:v>
                </c:pt>
                <c:pt idx="2891">
                  <c:v>533.15419959999997</c:v>
                </c:pt>
                <c:pt idx="2892">
                  <c:v>532.44403520000003</c:v>
                </c:pt>
                <c:pt idx="2893">
                  <c:v>533.15419959999997</c:v>
                </c:pt>
                <c:pt idx="2894">
                  <c:v>533.15419959999997</c:v>
                </c:pt>
                <c:pt idx="2895">
                  <c:v>533.15419959999997</c:v>
                </c:pt>
                <c:pt idx="2896">
                  <c:v>532.44403520000003</c:v>
                </c:pt>
                <c:pt idx="2897">
                  <c:v>531.02370640000004</c:v>
                </c:pt>
                <c:pt idx="2898">
                  <c:v>531.73387080000055</c:v>
                </c:pt>
                <c:pt idx="2899">
                  <c:v>533.15419959999997</c:v>
                </c:pt>
                <c:pt idx="2900">
                  <c:v>533.15419959999997</c:v>
                </c:pt>
                <c:pt idx="2901">
                  <c:v>533.15419959999997</c:v>
                </c:pt>
                <c:pt idx="2902">
                  <c:v>531.73387080000055</c:v>
                </c:pt>
                <c:pt idx="2903">
                  <c:v>533.87125879999883</c:v>
                </c:pt>
                <c:pt idx="2904">
                  <c:v>533.15419959999997</c:v>
                </c:pt>
                <c:pt idx="2905">
                  <c:v>531.02370640000004</c:v>
                </c:pt>
                <c:pt idx="2906">
                  <c:v>532.44403520000003</c:v>
                </c:pt>
                <c:pt idx="2907">
                  <c:v>531.73387080000055</c:v>
                </c:pt>
                <c:pt idx="2908">
                  <c:v>531.02370640000004</c:v>
                </c:pt>
                <c:pt idx="2909">
                  <c:v>531.73387080000055</c:v>
                </c:pt>
                <c:pt idx="2910">
                  <c:v>530.3135420000001</c:v>
                </c:pt>
                <c:pt idx="2911">
                  <c:v>531.73387080000055</c:v>
                </c:pt>
                <c:pt idx="2912">
                  <c:v>531.02370640000004</c:v>
                </c:pt>
                <c:pt idx="2913">
                  <c:v>531.02370640000004</c:v>
                </c:pt>
                <c:pt idx="2914">
                  <c:v>531.73387080000055</c:v>
                </c:pt>
                <c:pt idx="2915">
                  <c:v>530.3135420000001</c:v>
                </c:pt>
                <c:pt idx="2916">
                  <c:v>531.73387080000055</c:v>
                </c:pt>
                <c:pt idx="2917">
                  <c:v>531.02370640000004</c:v>
                </c:pt>
                <c:pt idx="2918">
                  <c:v>530.3135420000001</c:v>
                </c:pt>
                <c:pt idx="2919">
                  <c:v>528.88631839999948</c:v>
                </c:pt>
                <c:pt idx="2920">
                  <c:v>530.3135420000001</c:v>
                </c:pt>
                <c:pt idx="2921">
                  <c:v>531.73387080000055</c:v>
                </c:pt>
                <c:pt idx="2922">
                  <c:v>531.73387080000055</c:v>
                </c:pt>
                <c:pt idx="2923">
                  <c:v>531.02370640000004</c:v>
                </c:pt>
                <c:pt idx="2924">
                  <c:v>530.3135420000001</c:v>
                </c:pt>
                <c:pt idx="2925">
                  <c:v>530.3135420000001</c:v>
                </c:pt>
                <c:pt idx="2926">
                  <c:v>531.02370640000004</c:v>
                </c:pt>
                <c:pt idx="2927">
                  <c:v>530.3135420000001</c:v>
                </c:pt>
                <c:pt idx="2928">
                  <c:v>531.02370640000004</c:v>
                </c:pt>
                <c:pt idx="2929">
                  <c:v>529.5964828000001</c:v>
                </c:pt>
                <c:pt idx="2930">
                  <c:v>530.3135420000001</c:v>
                </c:pt>
                <c:pt idx="2931">
                  <c:v>530.3135420000001</c:v>
                </c:pt>
                <c:pt idx="2932">
                  <c:v>528.88631839999948</c:v>
                </c:pt>
                <c:pt idx="2933">
                  <c:v>530.3135420000001</c:v>
                </c:pt>
                <c:pt idx="2934">
                  <c:v>529.5964828000001</c:v>
                </c:pt>
                <c:pt idx="2935">
                  <c:v>530.3135420000001</c:v>
                </c:pt>
                <c:pt idx="2936">
                  <c:v>529.5964828000001</c:v>
                </c:pt>
                <c:pt idx="2937">
                  <c:v>529.5964828000001</c:v>
                </c:pt>
                <c:pt idx="2938">
                  <c:v>530.3135420000001</c:v>
                </c:pt>
                <c:pt idx="2939">
                  <c:v>529.5964828000001</c:v>
                </c:pt>
                <c:pt idx="2940">
                  <c:v>530.3135420000001</c:v>
                </c:pt>
                <c:pt idx="2941">
                  <c:v>529.5964828000001</c:v>
                </c:pt>
                <c:pt idx="2942">
                  <c:v>531.02370640000004</c:v>
                </c:pt>
                <c:pt idx="2943">
                  <c:v>531.02370640000004</c:v>
                </c:pt>
                <c:pt idx="2944">
                  <c:v>530.3135420000001</c:v>
                </c:pt>
                <c:pt idx="2945">
                  <c:v>529.5964828000001</c:v>
                </c:pt>
                <c:pt idx="2946">
                  <c:v>529.5964828000001</c:v>
                </c:pt>
                <c:pt idx="2947">
                  <c:v>530.3135420000001</c:v>
                </c:pt>
                <c:pt idx="2948">
                  <c:v>528.88631839999948</c:v>
                </c:pt>
                <c:pt idx="2949">
                  <c:v>528.176154</c:v>
                </c:pt>
                <c:pt idx="2950">
                  <c:v>529.5964828000001</c:v>
                </c:pt>
                <c:pt idx="2951">
                  <c:v>529.5964828000001</c:v>
                </c:pt>
                <c:pt idx="2952">
                  <c:v>528.88631839999948</c:v>
                </c:pt>
                <c:pt idx="2953">
                  <c:v>529.5964828000001</c:v>
                </c:pt>
                <c:pt idx="2954">
                  <c:v>529.5964828000001</c:v>
                </c:pt>
                <c:pt idx="2955">
                  <c:v>528.88631839999948</c:v>
                </c:pt>
                <c:pt idx="2956">
                  <c:v>528.176154</c:v>
                </c:pt>
                <c:pt idx="2957">
                  <c:v>528.88631839999948</c:v>
                </c:pt>
                <c:pt idx="2958">
                  <c:v>528.88631839999948</c:v>
                </c:pt>
                <c:pt idx="2959">
                  <c:v>528.88631839999948</c:v>
                </c:pt>
                <c:pt idx="2960">
                  <c:v>528.88631839999948</c:v>
                </c:pt>
                <c:pt idx="2961">
                  <c:v>528.88631839999948</c:v>
                </c:pt>
                <c:pt idx="2962">
                  <c:v>530.3135420000001</c:v>
                </c:pt>
                <c:pt idx="2963">
                  <c:v>528.176154</c:v>
                </c:pt>
                <c:pt idx="2964">
                  <c:v>529.5964828000001</c:v>
                </c:pt>
                <c:pt idx="2965">
                  <c:v>528.176154</c:v>
                </c:pt>
                <c:pt idx="2966">
                  <c:v>529.5964828000001</c:v>
                </c:pt>
                <c:pt idx="2967">
                  <c:v>528.88631839999948</c:v>
                </c:pt>
                <c:pt idx="2968">
                  <c:v>527.46598959999949</c:v>
                </c:pt>
                <c:pt idx="2969">
                  <c:v>529.5964828000001</c:v>
                </c:pt>
                <c:pt idx="2970">
                  <c:v>529.5964828000001</c:v>
                </c:pt>
                <c:pt idx="2971">
                  <c:v>528.88631839999948</c:v>
                </c:pt>
                <c:pt idx="2972">
                  <c:v>528.88631839999948</c:v>
                </c:pt>
                <c:pt idx="2973">
                  <c:v>528.88631839999948</c:v>
                </c:pt>
                <c:pt idx="2974">
                  <c:v>528.176154</c:v>
                </c:pt>
                <c:pt idx="2975">
                  <c:v>529.5964828000001</c:v>
                </c:pt>
                <c:pt idx="2976">
                  <c:v>530.3135420000001</c:v>
                </c:pt>
                <c:pt idx="2977">
                  <c:v>528.176154</c:v>
                </c:pt>
                <c:pt idx="2978">
                  <c:v>527.46598959999949</c:v>
                </c:pt>
                <c:pt idx="2979">
                  <c:v>528.88631839999948</c:v>
                </c:pt>
                <c:pt idx="2980">
                  <c:v>527.46598959999949</c:v>
                </c:pt>
                <c:pt idx="2981">
                  <c:v>528.88631839999948</c:v>
                </c:pt>
                <c:pt idx="2982">
                  <c:v>528.88631839999948</c:v>
                </c:pt>
                <c:pt idx="2983">
                  <c:v>528.88631839999948</c:v>
                </c:pt>
                <c:pt idx="2984">
                  <c:v>528.88631839999948</c:v>
                </c:pt>
                <c:pt idx="2985">
                  <c:v>528.88631839999948</c:v>
                </c:pt>
                <c:pt idx="2986">
                  <c:v>529.5964828000001</c:v>
                </c:pt>
                <c:pt idx="2987">
                  <c:v>528.176154</c:v>
                </c:pt>
                <c:pt idx="2988">
                  <c:v>526.74893039999995</c:v>
                </c:pt>
                <c:pt idx="2989">
                  <c:v>529.5964828000001</c:v>
                </c:pt>
                <c:pt idx="2990">
                  <c:v>527.46598959999949</c:v>
                </c:pt>
                <c:pt idx="2991">
                  <c:v>529.5964828000001</c:v>
                </c:pt>
                <c:pt idx="2992">
                  <c:v>528.176154</c:v>
                </c:pt>
                <c:pt idx="2993">
                  <c:v>528.88631839999948</c:v>
                </c:pt>
                <c:pt idx="2994">
                  <c:v>528.88631839999948</c:v>
                </c:pt>
                <c:pt idx="2995">
                  <c:v>528.88631839999948</c:v>
                </c:pt>
                <c:pt idx="2996">
                  <c:v>528.88631839999948</c:v>
                </c:pt>
                <c:pt idx="2997">
                  <c:v>528.88631839999948</c:v>
                </c:pt>
                <c:pt idx="2998">
                  <c:v>528.176154</c:v>
                </c:pt>
                <c:pt idx="2999">
                  <c:v>528.88631839999948</c:v>
                </c:pt>
                <c:pt idx="3000">
                  <c:v>528.88631839999948</c:v>
                </c:pt>
                <c:pt idx="3001">
                  <c:v>528.88631839999948</c:v>
                </c:pt>
                <c:pt idx="3002">
                  <c:v>528.176154</c:v>
                </c:pt>
                <c:pt idx="3003">
                  <c:v>532.29234960000053</c:v>
                </c:pt>
                <c:pt idx="3004">
                  <c:v>528.176154</c:v>
                </c:pt>
                <c:pt idx="3005">
                  <c:v>526.74893039999995</c:v>
                </c:pt>
                <c:pt idx="3006">
                  <c:v>527.46598959999949</c:v>
                </c:pt>
                <c:pt idx="3007">
                  <c:v>528.88631839999948</c:v>
                </c:pt>
                <c:pt idx="3008">
                  <c:v>527.46598959999949</c:v>
                </c:pt>
                <c:pt idx="3009">
                  <c:v>526.74893039999995</c:v>
                </c:pt>
                <c:pt idx="3010">
                  <c:v>528.88631839999948</c:v>
                </c:pt>
                <c:pt idx="3011">
                  <c:v>528.176154</c:v>
                </c:pt>
                <c:pt idx="3012">
                  <c:v>528.176154</c:v>
                </c:pt>
                <c:pt idx="3013">
                  <c:v>527.46598959999949</c:v>
                </c:pt>
                <c:pt idx="3014">
                  <c:v>528.176154</c:v>
                </c:pt>
                <c:pt idx="3015">
                  <c:v>528.176154</c:v>
                </c:pt>
                <c:pt idx="3016">
                  <c:v>528.176154</c:v>
                </c:pt>
                <c:pt idx="3017">
                  <c:v>528.88631839999948</c:v>
                </c:pt>
                <c:pt idx="3018">
                  <c:v>528.88631839999948</c:v>
                </c:pt>
                <c:pt idx="3019">
                  <c:v>529.5964828000001</c:v>
                </c:pt>
                <c:pt idx="3020">
                  <c:v>529.5964828000001</c:v>
                </c:pt>
                <c:pt idx="3021">
                  <c:v>528.88631839999948</c:v>
                </c:pt>
                <c:pt idx="3022">
                  <c:v>527.46598959999949</c:v>
                </c:pt>
                <c:pt idx="3023">
                  <c:v>528.176154</c:v>
                </c:pt>
                <c:pt idx="3024">
                  <c:v>526.74893039999995</c:v>
                </c:pt>
                <c:pt idx="3025">
                  <c:v>526.74893039999995</c:v>
                </c:pt>
                <c:pt idx="3026">
                  <c:v>526.74893039999995</c:v>
                </c:pt>
                <c:pt idx="3027">
                  <c:v>529.5964828000001</c:v>
                </c:pt>
                <c:pt idx="3028">
                  <c:v>528.88631839999948</c:v>
                </c:pt>
                <c:pt idx="3029">
                  <c:v>528.88631839999948</c:v>
                </c:pt>
                <c:pt idx="3030">
                  <c:v>527.46598959999949</c:v>
                </c:pt>
                <c:pt idx="3031">
                  <c:v>528.176154</c:v>
                </c:pt>
                <c:pt idx="3032">
                  <c:v>528.176154</c:v>
                </c:pt>
                <c:pt idx="3033">
                  <c:v>528.176154</c:v>
                </c:pt>
                <c:pt idx="3034">
                  <c:v>528.88631839999948</c:v>
                </c:pt>
                <c:pt idx="3035">
                  <c:v>527.46598959999949</c:v>
                </c:pt>
                <c:pt idx="3036">
                  <c:v>528.88631839999948</c:v>
                </c:pt>
                <c:pt idx="3037">
                  <c:v>528.88631839999948</c:v>
                </c:pt>
                <c:pt idx="3038">
                  <c:v>528.176154</c:v>
                </c:pt>
                <c:pt idx="3039">
                  <c:v>528.176154</c:v>
                </c:pt>
                <c:pt idx="3040">
                  <c:v>527.46598959999949</c:v>
                </c:pt>
                <c:pt idx="3041">
                  <c:v>527.46598959999949</c:v>
                </c:pt>
                <c:pt idx="3042">
                  <c:v>527.46598959999949</c:v>
                </c:pt>
                <c:pt idx="3043">
                  <c:v>527.46598959999949</c:v>
                </c:pt>
                <c:pt idx="3044">
                  <c:v>528.88631839999948</c:v>
                </c:pt>
                <c:pt idx="3045">
                  <c:v>528.88631839999948</c:v>
                </c:pt>
                <c:pt idx="3046">
                  <c:v>528.88631839999948</c:v>
                </c:pt>
                <c:pt idx="3047">
                  <c:v>528.88631839999948</c:v>
                </c:pt>
                <c:pt idx="3048">
                  <c:v>528.88631839999948</c:v>
                </c:pt>
                <c:pt idx="3049">
                  <c:v>527.46598959999949</c:v>
                </c:pt>
                <c:pt idx="3050">
                  <c:v>527.46598959999949</c:v>
                </c:pt>
                <c:pt idx="3051">
                  <c:v>528.176154</c:v>
                </c:pt>
                <c:pt idx="3052">
                  <c:v>528.88631839999948</c:v>
                </c:pt>
                <c:pt idx="3053">
                  <c:v>527.46598959999949</c:v>
                </c:pt>
                <c:pt idx="3054">
                  <c:v>528.88631839999948</c:v>
                </c:pt>
                <c:pt idx="3055">
                  <c:v>527.46598959999949</c:v>
                </c:pt>
                <c:pt idx="3056">
                  <c:v>527.46598959999949</c:v>
                </c:pt>
                <c:pt idx="3057">
                  <c:v>528.176154</c:v>
                </c:pt>
                <c:pt idx="3058">
                  <c:v>528.176154</c:v>
                </c:pt>
                <c:pt idx="3059">
                  <c:v>528.176154</c:v>
                </c:pt>
                <c:pt idx="3060">
                  <c:v>528.176154</c:v>
                </c:pt>
                <c:pt idx="3061">
                  <c:v>526.74893039999995</c:v>
                </c:pt>
                <c:pt idx="3062">
                  <c:v>527.46598959999949</c:v>
                </c:pt>
                <c:pt idx="3063">
                  <c:v>528.88631839999948</c:v>
                </c:pt>
                <c:pt idx="3064">
                  <c:v>528.88631839999948</c:v>
                </c:pt>
                <c:pt idx="3065">
                  <c:v>528.88631839999948</c:v>
                </c:pt>
                <c:pt idx="3066">
                  <c:v>527.46598959999949</c:v>
                </c:pt>
                <c:pt idx="3067">
                  <c:v>528.176154</c:v>
                </c:pt>
                <c:pt idx="3068">
                  <c:v>527.46598959999949</c:v>
                </c:pt>
                <c:pt idx="3069">
                  <c:v>528.88631839999948</c:v>
                </c:pt>
                <c:pt idx="3070">
                  <c:v>527.46598959999949</c:v>
                </c:pt>
                <c:pt idx="3071">
                  <c:v>528.176154</c:v>
                </c:pt>
                <c:pt idx="3072">
                  <c:v>527.46598959999949</c:v>
                </c:pt>
                <c:pt idx="3073">
                  <c:v>527.46598959999949</c:v>
                </c:pt>
                <c:pt idx="3074">
                  <c:v>527.46598959999949</c:v>
                </c:pt>
                <c:pt idx="3075">
                  <c:v>527.46598959999949</c:v>
                </c:pt>
                <c:pt idx="3076">
                  <c:v>527.46598959999949</c:v>
                </c:pt>
                <c:pt idx="3077">
                  <c:v>527.46598959999949</c:v>
                </c:pt>
                <c:pt idx="3078">
                  <c:v>526.74893039999995</c:v>
                </c:pt>
                <c:pt idx="3079">
                  <c:v>526.74893039999995</c:v>
                </c:pt>
                <c:pt idx="3080">
                  <c:v>528.176154</c:v>
                </c:pt>
                <c:pt idx="3081">
                  <c:v>528.176154</c:v>
                </c:pt>
                <c:pt idx="3082">
                  <c:v>527.46598959999949</c:v>
                </c:pt>
                <c:pt idx="3083">
                  <c:v>528.88631839999948</c:v>
                </c:pt>
                <c:pt idx="3084">
                  <c:v>527.46598959999949</c:v>
                </c:pt>
                <c:pt idx="3085">
                  <c:v>528.176154</c:v>
                </c:pt>
                <c:pt idx="3086">
                  <c:v>528.176154</c:v>
                </c:pt>
                <c:pt idx="3087">
                  <c:v>528.176154</c:v>
                </c:pt>
                <c:pt idx="3088">
                  <c:v>526.03876600000001</c:v>
                </c:pt>
                <c:pt idx="3089">
                  <c:v>526.74893039999995</c:v>
                </c:pt>
                <c:pt idx="3090">
                  <c:v>526.74893039999995</c:v>
                </c:pt>
                <c:pt idx="3091">
                  <c:v>527.46598959999949</c:v>
                </c:pt>
                <c:pt idx="3092">
                  <c:v>527.46598959999949</c:v>
                </c:pt>
                <c:pt idx="3093">
                  <c:v>528.176154</c:v>
                </c:pt>
                <c:pt idx="3094">
                  <c:v>527.46598959999949</c:v>
                </c:pt>
                <c:pt idx="3095">
                  <c:v>526.74893039999995</c:v>
                </c:pt>
                <c:pt idx="3096">
                  <c:v>526.03876600000001</c:v>
                </c:pt>
                <c:pt idx="3097">
                  <c:v>526.74893039999995</c:v>
                </c:pt>
                <c:pt idx="3098">
                  <c:v>526.74893039999995</c:v>
                </c:pt>
                <c:pt idx="3099">
                  <c:v>527.46598959999949</c:v>
                </c:pt>
                <c:pt idx="3100">
                  <c:v>526.03876600000001</c:v>
                </c:pt>
                <c:pt idx="3101">
                  <c:v>527.46598959999949</c:v>
                </c:pt>
                <c:pt idx="3102">
                  <c:v>526.74893039999995</c:v>
                </c:pt>
                <c:pt idx="3103">
                  <c:v>526.03876600000001</c:v>
                </c:pt>
                <c:pt idx="3104">
                  <c:v>526.74893039999995</c:v>
                </c:pt>
                <c:pt idx="3105">
                  <c:v>526.03876600000001</c:v>
                </c:pt>
                <c:pt idx="3106">
                  <c:v>527.46598959999949</c:v>
                </c:pt>
                <c:pt idx="3107">
                  <c:v>526.74893039999995</c:v>
                </c:pt>
                <c:pt idx="3108">
                  <c:v>526.74893039999995</c:v>
                </c:pt>
                <c:pt idx="3109">
                  <c:v>526.74893039999995</c:v>
                </c:pt>
                <c:pt idx="3110">
                  <c:v>527.46598959999949</c:v>
                </c:pt>
                <c:pt idx="3111">
                  <c:v>526.03876600000001</c:v>
                </c:pt>
                <c:pt idx="3112">
                  <c:v>526.74893039999995</c:v>
                </c:pt>
                <c:pt idx="3113">
                  <c:v>526.74893039999995</c:v>
                </c:pt>
                <c:pt idx="3114">
                  <c:v>527.46598959999949</c:v>
                </c:pt>
                <c:pt idx="3115">
                  <c:v>526.74893039999995</c:v>
                </c:pt>
                <c:pt idx="3116">
                  <c:v>526.74893039999995</c:v>
                </c:pt>
                <c:pt idx="3117">
                  <c:v>526.74893039999995</c:v>
                </c:pt>
                <c:pt idx="3118">
                  <c:v>526.03876600000001</c:v>
                </c:pt>
                <c:pt idx="3119">
                  <c:v>525.32860159999996</c:v>
                </c:pt>
                <c:pt idx="3120">
                  <c:v>524.61843720000093</c:v>
                </c:pt>
                <c:pt idx="3121">
                  <c:v>526.03876600000001</c:v>
                </c:pt>
                <c:pt idx="3122">
                  <c:v>526.74893039999995</c:v>
                </c:pt>
                <c:pt idx="3123">
                  <c:v>526.74893039999995</c:v>
                </c:pt>
                <c:pt idx="3124">
                  <c:v>526.74893039999995</c:v>
                </c:pt>
                <c:pt idx="3125">
                  <c:v>526.03876600000001</c:v>
                </c:pt>
                <c:pt idx="3126">
                  <c:v>525.32860159999996</c:v>
                </c:pt>
                <c:pt idx="3127">
                  <c:v>525.32860159999996</c:v>
                </c:pt>
                <c:pt idx="3128">
                  <c:v>526.03876600000001</c:v>
                </c:pt>
                <c:pt idx="3129">
                  <c:v>525.32860159999996</c:v>
                </c:pt>
                <c:pt idx="3130">
                  <c:v>526.03876600000001</c:v>
                </c:pt>
                <c:pt idx="3131">
                  <c:v>526.03876600000001</c:v>
                </c:pt>
                <c:pt idx="3132">
                  <c:v>526.03876600000001</c:v>
                </c:pt>
                <c:pt idx="3133">
                  <c:v>526.74893039999995</c:v>
                </c:pt>
                <c:pt idx="3134">
                  <c:v>525.32860159999996</c:v>
                </c:pt>
                <c:pt idx="3135">
                  <c:v>527.46598959999949</c:v>
                </c:pt>
                <c:pt idx="3136">
                  <c:v>525.32860159999996</c:v>
                </c:pt>
                <c:pt idx="3137">
                  <c:v>526.03876600000001</c:v>
                </c:pt>
                <c:pt idx="3138">
                  <c:v>525.32860159999996</c:v>
                </c:pt>
                <c:pt idx="3139">
                  <c:v>526.03876600000001</c:v>
                </c:pt>
                <c:pt idx="3140">
                  <c:v>526.03876600000001</c:v>
                </c:pt>
                <c:pt idx="3141">
                  <c:v>526.03876600000001</c:v>
                </c:pt>
                <c:pt idx="3142">
                  <c:v>525.32860159999996</c:v>
                </c:pt>
                <c:pt idx="3143">
                  <c:v>525.32860159999996</c:v>
                </c:pt>
                <c:pt idx="3144">
                  <c:v>526.74893039999995</c:v>
                </c:pt>
                <c:pt idx="3145">
                  <c:v>525.32860159999996</c:v>
                </c:pt>
                <c:pt idx="3146">
                  <c:v>525.32860159999996</c:v>
                </c:pt>
                <c:pt idx="3147">
                  <c:v>524.61843720000093</c:v>
                </c:pt>
                <c:pt idx="3148">
                  <c:v>525.32860159999996</c:v>
                </c:pt>
                <c:pt idx="3149">
                  <c:v>526.03876600000001</c:v>
                </c:pt>
                <c:pt idx="3150">
                  <c:v>525.32860159999996</c:v>
                </c:pt>
                <c:pt idx="3151">
                  <c:v>525.32860159999996</c:v>
                </c:pt>
                <c:pt idx="3152">
                  <c:v>526.03876600000001</c:v>
                </c:pt>
                <c:pt idx="3153">
                  <c:v>526.03876600000001</c:v>
                </c:pt>
                <c:pt idx="3154">
                  <c:v>525.32860159999996</c:v>
                </c:pt>
                <c:pt idx="3155">
                  <c:v>526.74893039999995</c:v>
                </c:pt>
                <c:pt idx="3156">
                  <c:v>525.32860159999996</c:v>
                </c:pt>
                <c:pt idx="3157">
                  <c:v>525.32860159999996</c:v>
                </c:pt>
                <c:pt idx="3158">
                  <c:v>526.03876600000001</c:v>
                </c:pt>
                <c:pt idx="3159">
                  <c:v>526.03876600000001</c:v>
                </c:pt>
                <c:pt idx="3160">
                  <c:v>525.32860159999996</c:v>
                </c:pt>
                <c:pt idx="3161">
                  <c:v>526.74893039999995</c:v>
                </c:pt>
                <c:pt idx="3162">
                  <c:v>525.32860159999996</c:v>
                </c:pt>
                <c:pt idx="3163">
                  <c:v>525.32860159999996</c:v>
                </c:pt>
                <c:pt idx="3164">
                  <c:v>525.32860159999996</c:v>
                </c:pt>
                <c:pt idx="3165">
                  <c:v>526.03876600000001</c:v>
                </c:pt>
                <c:pt idx="3166">
                  <c:v>526.03876600000001</c:v>
                </c:pt>
                <c:pt idx="3167">
                  <c:v>526.74893039999995</c:v>
                </c:pt>
                <c:pt idx="3168">
                  <c:v>526.74893039999995</c:v>
                </c:pt>
                <c:pt idx="3169">
                  <c:v>524.61843720000093</c:v>
                </c:pt>
                <c:pt idx="3170">
                  <c:v>524.61843720000093</c:v>
                </c:pt>
                <c:pt idx="3171">
                  <c:v>524.61843720000093</c:v>
                </c:pt>
                <c:pt idx="3172">
                  <c:v>525.32860159999996</c:v>
                </c:pt>
                <c:pt idx="3173">
                  <c:v>524.61843720000093</c:v>
                </c:pt>
                <c:pt idx="3174">
                  <c:v>524.61843720000093</c:v>
                </c:pt>
                <c:pt idx="3175">
                  <c:v>526.03876600000001</c:v>
                </c:pt>
                <c:pt idx="3176">
                  <c:v>524.61843720000093</c:v>
                </c:pt>
                <c:pt idx="3177">
                  <c:v>523.19121360000008</c:v>
                </c:pt>
                <c:pt idx="3178">
                  <c:v>526.03876600000001</c:v>
                </c:pt>
                <c:pt idx="3179">
                  <c:v>526.74893039999995</c:v>
                </c:pt>
                <c:pt idx="3180">
                  <c:v>524.61843720000093</c:v>
                </c:pt>
                <c:pt idx="3181">
                  <c:v>525.32860159999996</c:v>
                </c:pt>
                <c:pt idx="3182">
                  <c:v>526.03876600000001</c:v>
                </c:pt>
                <c:pt idx="3183">
                  <c:v>525.32860159999996</c:v>
                </c:pt>
                <c:pt idx="3184">
                  <c:v>525.32860159999996</c:v>
                </c:pt>
                <c:pt idx="3185">
                  <c:v>524.61843720000093</c:v>
                </c:pt>
                <c:pt idx="3186">
                  <c:v>524.61843720000093</c:v>
                </c:pt>
                <c:pt idx="3187">
                  <c:v>524.61843720000093</c:v>
                </c:pt>
                <c:pt idx="3188">
                  <c:v>524.61843720000093</c:v>
                </c:pt>
                <c:pt idx="3189">
                  <c:v>524.61843720000093</c:v>
                </c:pt>
                <c:pt idx="3190">
                  <c:v>524.61843720000093</c:v>
                </c:pt>
                <c:pt idx="3191">
                  <c:v>523.90137800000002</c:v>
                </c:pt>
                <c:pt idx="3192">
                  <c:v>526.03876600000001</c:v>
                </c:pt>
                <c:pt idx="3193">
                  <c:v>524.61843720000093</c:v>
                </c:pt>
                <c:pt idx="3194">
                  <c:v>523.90137800000002</c:v>
                </c:pt>
                <c:pt idx="3195">
                  <c:v>524.61843720000093</c:v>
                </c:pt>
                <c:pt idx="3196">
                  <c:v>526.03876600000001</c:v>
                </c:pt>
                <c:pt idx="3197">
                  <c:v>524.61843720000093</c:v>
                </c:pt>
                <c:pt idx="3198">
                  <c:v>524.61843720000093</c:v>
                </c:pt>
                <c:pt idx="3199">
                  <c:v>524.61843720000093</c:v>
                </c:pt>
                <c:pt idx="3200">
                  <c:v>525.32860159999996</c:v>
                </c:pt>
                <c:pt idx="3201">
                  <c:v>525.32860159999996</c:v>
                </c:pt>
                <c:pt idx="3202">
                  <c:v>524.61843720000093</c:v>
                </c:pt>
                <c:pt idx="3203">
                  <c:v>525.32860159999996</c:v>
                </c:pt>
                <c:pt idx="3204">
                  <c:v>524.61843720000093</c:v>
                </c:pt>
                <c:pt idx="3205">
                  <c:v>524.61843720000093</c:v>
                </c:pt>
                <c:pt idx="3206">
                  <c:v>524.61843720000093</c:v>
                </c:pt>
                <c:pt idx="3207">
                  <c:v>525.32860159999996</c:v>
                </c:pt>
                <c:pt idx="3208">
                  <c:v>526.74893039999995</c:v>
                </c:pt>
                <c:pt idx="3209">
                  <c:v>524.61843720000093</c:v>
                </c:pt>
                <c:pt idx="3210">
                  <c:v>525.32860159999996</c:v>
                </c:pt>
                <c:pt idx="3211">
                  <c:v>524.61843720000093</c:v>
                </c:pt>
                <c:pt idx="3212">
                  <c:v>524.61843720000093</c:v>
                </c:pt>
                <c:pt idx="3213">
                  <c:v>524.61843720000093</c:v>
                </c:pt>
                <c:pt idx="3214">
                  <c:v>525.32860159999996</c:v>
                </c:pt>
                <c:pt idx="3215">
                  <c:v>524.61843720000093</c:v>
                </c:pt>
                <c:pt idx="3216">
                  <c:v>523.90137800000002</c:v>
                </c:pt>
                <c:pt idx="3217">
                  <c:v>526.03876600000001</c:v>
                </c:pt>
                <c:pt idx="3218">
                  <c:v>526.03876600000001</c:v>
                </c:pt>
                <c:pt idx="3219">
                  <c:v>525.32860159999996</c:v>
                </c:pt>
                <c:pt idx="3220">
                  <c:v>524.61843720000093</c:v>
                </c:pt>
                <c:pt idx="3221">
                  <c:v>525.32860159999996</c:v>
                </c:pt>
                <c:pt idx="3222">
                  <c:v>525.32860159999996</c:v>
                </c:pt>
                <c:pt idx="3223">
                  <c:v>524.61843720000093</c:v>
                </c:pt>
                <c:pt idx="3224">
                  <c:v>524.61843720000093</c:v>
                </c:pt>
                <c:pt idx="3225">
                  <c:v>525.32860159999996</c:v>
                </c:pt>
                <c:pt idx="3226">
                  <c:v>525.32860159999996</c:v>
                </c:pt>
                <c:pt idx="3227">
                  <c:v>525.32860159999996</c:v>
                </c:pt>
                <c:pt idx="3228">
                  <c:v>523.19121360000008</c:v>
                </c:pt>
                <c:pt idx="3229">
                  <c:v>523.90137800000002</c:v>
                </c:pt>
                <c:pt idx="3230">
                  <c:v>524.61843720000093</c:v>
                </c:pt>
                <c:pt idx="3231">
                  <c:v>525.32860159999996</c:v>
                </c:pt>
                <c:pt idx="3232">
                  <c:v>526.03876600000001</c:v>
                </c:pt>
                <c:pt idx="3233">
                  <c:v>523.90137800000002</c:v>
                </c:pt>
                <c:pt idx="3234">
                  <c:v>524.61843720000093</c:v>
                </c:pt>
                <c:pt idx="3235">
                  <c:v>525.32860159999996</c:v>
                </c:pt>
                <c:pt idx="3236">
                  <c:v>525.32860159999996</c:v>
                </c:pt>
                <c:pt idx="3237">
                  <c:v>526.03876600000001</c:v>
                </c:pt>
                <c:pt idx="3238">
                  <c:v>524.61843720000093</c:v>
                </c:pt>
                <c:pt idx="3239">
                  <c:v>524.61843720000093</c:v>
                </c:pt>
                <c:pt idx="3240">
                  <c:v>524.61843720000093</c:v>
                </c:pt>
                <c:pt idx="3241">
                  <c:v>524.61843720000093</c:v>
                </c:pt>
                <c:pt idx="3242">
                  <c:v>525.32860159999996</c:v>
                </c:pt>
                <c:pt idx="3243">
                  <c:v>525.32860159999996</c:v>
                </c:pt>
                <c:pt idx="3244">
                  <c:v>526.03876600000001</c:v>
                </c:pt>
                <c:pt idx="3245">
                  <c:v>525.32860159999996</c:v>
                </c:pt>
                <c:pt idx="3246">
                  <c:v>524.61843720000093</c:v>
                </c:pt>
                <c:pt idx="3247">
                  <c:v>525.32860159999996</c:v>
                </c:pt>
                <c:pt idx="3248">
                  <c:v>525.32860159999996</c:v>
                </c:pt>
                <c:pt idx="3249">
                  <c:v>523.19121360000008</c:v>
                </c:pt>
                <c:pt idx="3250">
                  <c:v>524.61843720000093</c:v>
                </c:pt>
                <c:pt idx="3251">
                  <c:v>525.32860159999996</c:v>
                </c:pt>
                <c:pt idx="3252">
                  <c:v>525.32860159999996</c:v>
                </c:pt>
                <c:pt idx="3253">
                  <c:v>524.61843720000093</c:v>
                </c:pt>
                <c:pt idx="3254">
                  <c:v>525.32860159999996</c:v>
                </c:pt>
                <c:pt idx="3255">
                  <c:v>524.61843720000093</c:v>
                </c:pt>
                <c:pt idx="3256">
                  <c:v>525.32860159999996</c:v>
                </c:pt>
                <c:pt idx="3257">
                  <c:v>525.32860159999996</c:v>
                </c:pt>
                <c:pt idx="3258">
                  <c:v>524.61843720000093</c:v>
                </c:pt>
                <c:pt idx="3259">
                  <c:v>525.32860159999996</c:v>
                </c:pt>
                <c:pt idx="3260">
                  <c:v>524.61843720000093</c:v>
                </c:pt>
                <c:pt idx="3261">
                  <c:v>524.61843720000093</c:v>
                </c:pt>
                <c:pt idx="3262">
                  <c:v>523.90137800000002</c:v>
                </c:pt>
                <c:pt idx="3263">
                  <c:v>524.61843720000093</c:v>
                </c:pt>
                <c:pt idx="3264">
                  <c:v>523.90137800000002</c:v>
                </c:pt>
                <c:pt idx="3265">
                  <c:v>525.32860159999996</c:v>
                </c:pt>
                <c:pt idx="3266">
                  <c:v>525.32860159999996</c:v>
                </c:pt>
                <c:pt idx="3267">
                  <c:v>524.61843720000093</c:v>
                </c:pt>
                <c:pt idx="3268">
                  <c:v>524.61843720000093</c:v>
                </c:pt>
                <c:pt idx="3269">
                  <c:v>525.32860159999996</c:v>
                </c:pt>
                <c:pt idx="3270">
                  <c:v>524.61843720000093</c:v>
                </c:pt>
                <c:pt idx="3271">
                  <c:v>523.90137800000002</c:v>
                </c:pt>
                <c:pt idx="3272">
                  <c:v>524.61843720000093</c:v>
                </c:pt>
                <c:pt idx="3273">
                  <c:v>524.61843720000093</c:v>
                </c:pt>
                <c:pt idx="3274">
                  <c:v>523.19121360000008</c:v>
                </c:pt>
                <c:pt idx="3275">
                  <c:v>524.61843720000093</c:v>
                </c:pt>
                <c:pt idx="3276">
                  <c:v>524.61843720000093</c:v>
                </c:pt>
                <c:pt idx="3277">
                  <c:v>524.61843720000093</c:v>
                </c:pt>
                <c:pt idx="3278">
                  <c:v>524.61843720000093</c:v>
                </c:pt>
                <c:pt idx="3279">
                  <c:v>524.61843720000093</c:v>
                </c:pt>
                <c:pt idx="3280">
                  <c:v>523.90137800000002</c:v>
                </c:pt>
                <c:pt idx="3281">
                  <c:v>523.90137800000002</c:v>
                </c:pt>
                <c:pt idx="3282">
                  <c:v>523.19121360000008</c:v>
                </c:pt>
                <c:pt idx="3283">
                  <c:v>523.90137800000002</c:v>
                </c:pt>
                <c:pt idx="3284">
                  <c:v>523.19121360000008</c:v>
                </c:pt>
                <c:pt idx="3285">
                  <c:v>524.61843720000093</c:v>
                </c:pt>
                <c:pt idx="3286">
                  <c:v>523.90137800000002</c:v>
                </c:pt>
                <c:pt idx="3287">
                  <c:v>523.19121360000008</c:v>
                </c:pt>
                <c:pt idx="3288">
                  <c:v>523.90137800000002</c:v>
                </c:pt>
                <c:pt idx="3289">
                  <c:v>522.48104920000003</c:v>
                </c:pt>
                <c:pt idx="3290">
                  <c:v>524.61843720000093</c:v>
                </c:pt>
                <c:pt idx="3291">
                  <c:v>523.90137800000002</c:v>
                </c:pt>
                <c:pt idx="3292">
                  <c:v>524.61843720000093</c:v>
                </c:pt>
                <c:pt idx="3293">
                  <c:v>523.90137800000002</c:v>
                </c:pt>
                <c:pt idx="3294">
                  <c:v>524.61843720000093</c:v>
                </c:pt>
                <c:pt idx="3295">
                  <c:v>524.61843720000093</c:v>
                </c:pt>
                <c:pt idx="3296">
                  <c:v>524.61843720000093</c:v>
                </c:pt>
                <c:pt idx="3297">
                  <c:v>523.90137800000002</c:v>
                </c:pt>
                <c:pt idx="3298">
                  <c:v>524.61843720000093</c:v>
                </c:pt>
                <c:pt idx="3299">
                  <c:v>523.90137800000002</c:v>
                </c:pt>
                <c:pt idx="3300">
                  <c:v>524.61843720000093</c:v>
                </c:pt>
                <c:pt idx="3301">
                  <c:v>524.61843720000093</c:v>
                </c:pt>
                <c:pt idx="3302">
                  <c:v>524.61843720000093</c:v>
                </c:pt>
                <c:pt idx="3303">
                  <c:v>523.90137800000002</c:v>
                </c:pt>
                <c:pt idx="3304">
                  <c:v>524.61843720000093</c:v>
                </c:pt>
                <c:pt idx="3305">
                  <c:v>523.90137800000002</c:v>
                </c:pt>
                <c:pt idx="3306">
                  <c:v>523.19121360000008</c:v>
                </c:pt>
                <c:pt idx="3307">
                  <c:v>523.90137800000002</c:v>
                </c:pt>
                <c:pt idx="3308">
                  <c:v>523.19121360000008</c:v>
                </c:pt>
                <c:pt idx="3309">
                  <c:v>524.61843720000093</c:v>
                </c:pt>
                <c:pt idx="3310">
                  <c:v>523.19121360000008</c:v>
                </c:pt>
                <c:pt idx="3311">
                  <c:v>523.19121360000008</c:v>
                </c:pt>
                <c:pt idx="3312">
                  <c:v>523.19121360000008</c:v>
                </c:pt>
                <c:pt idx="3313">
                  <c:v>524.61843720000093</c:v>
                </c:pt>
                <c:pt idx="3314">
                  <c:v>524.61843720000093</c:v>
                </c:pt>
                <c:pt idx="3315">
                  <c:v>523.19121360000008</c:v>
                </c:pt>
                <c:pt idx="3316">
                  <c:v>523.90137800000002</c:v>
                </c:pt>
                <c:pt idx="3317">
                  <c:v>523.19121360000008</c:v>
                </c:pt>
                <c:pt idx="3318">
                  <c:v>523.19121360000008</c:v>
                </c:pt>
                <c:pt idx="3319">
                  <c:v>523.90137800000002</c:v>
                </c:pt>
                <c:pt idx="3320">
                  <c:v>524.61843720000093</c:v>
                </c:pt>
                <c:pt idx="3321">
                  <c:v>523.90137800000002</c:v>
                </c:pt>
                <c:pt idx="3322">
                  <c:v>522.48104920000003</c:v>
                </c:pt>
                <c:pt idx="3323">
                  <c:v>524.61843720000093</c:v>
                </c:pt>
                <c:pt idx="3324">
                  <c:v>523.90137800000002</c:v>
                </c:pt>
                <c:pt idx="3325">
                  <c:v>524.61843720000093</c:v>
                </c:pt>
                <c:pt idx="3326">
                  <c:v>525.32860159999996</c:v>
                </c:pt>
                <c:pt idx="3327">
                  <c:v>523.90137800000002</c:v>
                </c:pt>
                <c:pt idx="3328">
                  <c:v>523.19121360000008</c:v>
                </c:pt>
                <c:pt idx="3329">
                  <c:v>523.19121360000008</c:v>
                </c:pt>
                <c:pt idx="3330">
                  <c:v>523.19121360000008</c:v>
                </c:pt>
                <c:pt idx="3331">
                  <c:v>523.19121360000008</c:v>
                </c:pt>
                <c:pt idx="3332">
                  <c:v>523.90137800000002</c:v>
                </c:pt>
                <c:pt idx="3333">
                  <c:v>524.61843720000093</c:v>
                </c:pt>
                <c:pt idx="3334">
                  <c:v>523.19121360000008</c:v>
                </c:pt>
                <c:pt idx="3335">
                  <c:v>524.61843720000093</c:v>
                </c:pt>
                <c:pt idx="3336">
                  <c:v>523.90137800000002</c:v>
                </c:pt>
                <c:pt idx="3337">
                  <c:v>523.19121360000008</c:v>
                </c:pt>
                <c:pt idx="3338">
                  <c:v>523.19121360000008</c:v>
                </c:pt>
                <c:pt idx="3339">
                  <c:v>523.19121360000008</c:v>
                </c:pt>
                <c:pt idx="3340">
                  <c:v>523.19121360000008</c:v>
                </c:pt>
                <c:pt idx="3341">
                  <c:v>523.19121360000008</c:v>
                </c:pt>
                <c:pt idx="3342">
                  <c:v>523.90137800000002</c:v>
                </c:pt>
                <c:pt idx="3343">
                  <c:v>523.90137800000002</c:v>
                </c:pt>
                <c:pt idx="3344">
                  <c:v>523.90137800000002</c:v>
                </c:pt>
                <c:pt idx="3345">
                  <c:v>523.90137800000002</c:v>
                </c:pt>
                <c:pt idx="3346">
                  <c:v>523.19121360000008</c:v>
                </c:pt>
                <c:pt idx="3347">
                  <c:v>523.90137800000002</c:v>
                </c:pt>
                <c:pt idx="3348">
                  <c:v>523.19121360000008</c:v>
                </c:pt>
                <c:pt idx="3349">
                  <c:v>523.19121360000008</c:v>
                </c:pt>
                <c:pt idx="3350">
                  <c:v>523.19121360000008</c:v>
                </c:pt>
                <c:pt idx="3351">
                  <c:v>523.90137800000002</c:v>
                </c:pt>
                <c:pt idx="3352">
                  <c:v>523.90137800000002</c:v>
                </c:pt>
                <c:pt idx="3353">
                  <c:v>523.90137800000002</c:v>
                </c:pt>
                <c:pt idx="3354">
                  <c:v>523.90137800000002</c:v>
                </c:pt>
                <c:pt idx="3355">
                  <c:v>523.19121360000008</c:v>
                </c:pt>
                <c:pt idx="3356">
                  <c:v>523.19121360000008</c:v>
                </c:pt>
                <c:pt idx="3357">
                  <c:v>523.19121360000008</c:v>
                </c:pt>
                <c:pt idx="3358">
                  <c:v>523.19121360000008</c:v>
                </c:pt>
                <c:pt idx="3359">
                  <c:v>523.90137800000002</c:v>
                </c:pt>
                <c:pt idx="3360">
                  <c:v>526.03876600000001</c:v>
                </c:pt>
                <c:pt idx="3361">
                  <c:v>523.19121360000008</c:v>
                </c:pt>
                <c:pt idx="3362">
                  <c:v>523.19121360000008</c:v>
                </c:pt>
                <c:pt idx="3363">
                  <c:v>523.90137800000002</c:v>
                </c:pt>
                <c:pt idx="3364">
                  <c:v>523.19121360000008</c:v>
                </c:pt>
                <c:pt idx="3365">
                  <c:v>523.19121360000008</c:v>
                </c:pt>
                <c:pt idx="3366">
                  <c:v>524.61843720000093</c:v>
                </c:pt>
                <c:pt idx="3367">
                  <c:v>523.90137800000002</c:v>
                </c:pt>
                <c:pt idx="3368">
                  <c:v>523.19121360000008</c:v>
                </c:pt>
                <c:pt idx="3369">
                  <c:v>523.19121360000008</c:v>
                </c:pt>
                <c:pt idx="3370">
                  <c:v>522.48104920000003</c:v>
                </c:pt>
                <c:pt idx="3371">
                  <c:v>523.19121360000008</c:v>
                </c:pt>
                <c:pt idx="3372">
                  <c:v>523.19121360000008</c:v>
                </c:pt>
                <c:pt idx="3373">
                  <c:v>522.48104920000003</c:v>
                </c:pt>
                <c:pt idx="3374">
                  <c:v>523.19121360000008</c:v>
                </c:pt>
                <c:pt idx="3375">
                  <c:v>524.61843720000093</c:v>
                </c:pt>
                <c:pt idx="3376">
                  <c:v>521.77088480000054</c:v>
                </c:pt>
                <c:pt idx="3377">
                  <c:v>525.32860159999996</c:v>
                </c:pt>
                <c:pt idx="3378">
                  <c:v>523.90137800000002</c:v>
                </c:pt>
                <c:pt idx="3379">
                  <c:v>523.19121360000008</c:v>
                </c:pt>
                <c:pt idx="3380">
                  <c:v>523.19121360000008</c:v>
                </c:pt>
                <c:pt idx="3381">
                  <c:v>523.19121360000008</c:v>
                </c:pt>
                <c:pt idx="3382">
                  <c:v>523.19121360000008</c:v>
                </c:pt>
                <c:pt idx="3383">
                  <c:v>523.19121360000008</c:v>
                </c:pt>
                <c:pt idx="3384">
                  <c:v>523.19121360000008</c:v>
                </c:pt>
                <c:pt idx="3385">
                  <c:v>522.48104920000003</c:v>
                </c:pt>
                <c:pt idx="3386">
                  <c:v>521.77088480000054</c:v>
                </c:pt>
                <c:pt idx="3387">
                  <c:v>523.90137800000002</c:v>
                </c:pt>
                <c:pt idx="3388">
                  <c:v>523.19121360000008</c:v>
                </c:pt>
                <c:pt idx="3389">
                  <c:v>523.19121360000008</c:v>
                </c:pt>
                <c:pt idx="3390">
                  <c:v>523.90137800000002</c:v>
                </c:pt>
                <c:pt idx="3391">
                  <c:v>522.48104920000003</c:v>
                </c:pt>
                <c:pt idx="3392">
                  <c:v>522.48104920000003</c:v>
                </c:pt>
                <c:pt idx="3393">
                  <c:v>523.90137800000002</c:v>
                </c:pt>
                <c:pt idx="3394">
                  <c:v>524.61843720000093</c:v>
                </c:pt>
                <c:pt idx="3395">
                  <c:v>525.32860159999996</c:v>
                </c:pt>
                <c:pt idx="3396">
                  <c:v>525.32860159999996</c:v>
                </c:pt>
                <c:pt idx="3397">
                  <c:v>525.32860159999996</c:v>
                </c:pt>
                <c:pt idx="3398">
                  <c:v>525.32860159999996</c:v>
                </c:pt>
                <c:pt idx="3399">
                  <c:v>526.74893039999995</c:v>
                </c:pt>
                <c:pt idx="3400">
                  <c:v>526.03876600000001</c:v>
                </c:pt>
                <c:pt idx="3401">
                  <c:v>526.74893039999995</c:v>
                </c:pt>
                <c:pt idx="3402">
                  <c:v>526.74893039999995</c:v>
                </c:pt>
                <c:pt idx="3403">
                  <c:v>527.46598959999949</c:v>
                </c:pt>
                <c:pt idx="3404">
                  <c:v>526.74893039999995</c:v>
                </c:pt>
                <c:pt idx="3405">
                  <c:v>527.46598959999949</c:v>
                </c:pt>
                <c:pt idx="3406">
                  <c:v>526.74893039999995</c:v>
                </c:pt>
                <c:pt idx="3407">
                  <c:v>527.46598959999949</c:v>
                </c:pt>
                <c:pt idx="3408">
                  <c:v>527.46598959999949</c:v>
                </c:pt>
                <c:pt idx="3409">
                  <c:v>527.46598959999949</c:v>
                </c:pt>
                <c:pt idx="3410">
                  <c:v>528.176154</c:v>
                </c:pt>
                <c:pt idx="3411">
                  <c:v>527.46598959999949</c:v>
                </c:pt>
                <c:pt idx="3412">
                  <c:v>528.176154</c:v>
                </c:pt>
                <c:pt idx="3413">
                  <c:v>526.74893039999995</c:v>
                </c:pt>
                <c:pt idx="3414">
                  <c:v>528.88631839999948</c:v>
                </c:pt>
                <c:pt idx="3415">
                  <c:v>528.176154</c:v>
                </c:pt>
                <c:pt idx="3416">
                  <c:v>529.5964828000001</c:v>
                </c:pt>
                <c:pt idx="3417">
                  <c:v>527.46598959999949</c:v>
                </c:pt>
                <c:pt idx="3418">
                  <c:v>529.5964828000001</c:v>
                </c:pt>
                <c:pt idx="3419">
                  <c:v>528.88631839999948</c:v>
                </c:pt>
                <c:pt idx="3420">
                  <c:v>528.88631839999948</c:v>
                </c:pt>
                <c:pt idx="3421">
                  <c:v>530.3135420000001</c:v>
                </c:pt>
                <c:pt idx="3422">
                  <c:v>530.3135420000001</c:v>
                </c:pt>
                <c:pt idx="3423">
                  <c:v>529.5964828000001</c:v>
                </c:pt>
                <c:pt idx="3424">
                  <c:v>530.3135420000001</c:v>
                </c:pt>
                <c:pt idx="3425">
                  <c:v>532.44403520000003</c:v>
                </c:pt>
                <c:pt idx="3426">
                  <c:v>531.73387080000055</c:v>
                </c:pt>
                <c:pt idx="3427">
                  <c:v>531.73387080000055</c:v>
                </c:pt>
                <c:pt idx="3428">
                  <c:v>531.73387080000055</c:v>
                </c:pt>
                <c:pt idx="3429">
                  <c:v>531.73387080000055</c:v>
                </c:pt>
                <c:pt idx="3430">
                  <c:v>531.73387080000055</c:v>
                </c:pt>
                <c:pt idx="3431">
                  <c:v>531.02370640000004</c:v>
                </c:pt>
                <c:pt idx="3432">
                  <c:v>532.44403520000003</c:v>
                </c:pt>
                <c:pt idx="3433">
                  <c:v>531.73387080000055</c:v>
                </c:pt>
                <c:pt idx="3434">
                  <c:v>531.73387080000055</c:v>
                </c:pt>
                <c:pt idx="3435">
                  <c:v>533.15419959999997</c:v>
                </c:pt>
                <c:pt idx="3436">
                  <c:v>532.44403520000003</c:v>
                </c:pt>
                <c:pt idx="3437">
                  <c:v>532.44403520000003</c:v>
                </c:pt>
                <c:pt idx="3438">
                  <c:v>533.15419959999997</c:v>
                </c:pt>
                <c:pt idx="3439">
                  <c:v>533.15419959999997</c:v>
                </c:pt>
                <c:pt idx="3440">
                  <c:v>533.15419959999997</c:v>
                </c:pt>
                <c:pt idx="3441">
                  <c:v>533.15419959999997</c:v>
                </c:pt>
                <c:pt idx="3442">
                  <c:v>533.87125879999883</c:v>
                </c:pt>
                <c:pt idx="3443">
                  <c:v>533.87125879999883</c:v>
                </c:pt>
                <c:pt idx="3444">
                  <c:v>534.58142320000002</c:v>
                </c:pt>
                <c:pt idx="3445">
                  <c:v>533.87125879999883</c:v>
                </c:pt>
                <c:pt idx="3446">
                  <c:v>534.58142320000002</c:v>
                </c:pt>
                <c:pt idx="3447">
                  <c:v>534.58142320000002</c:v>
                </c:pt>
                <c:pt idx="3448">
                  <c:v>535.29158760000053</c:v>
                </c:pt>
                <c:pt idx="3449">
                  <c:v>535.29158760000053</c:v>
                </c:pt>
                <c:pt idx="3450">
                  <c:v>534.58142320000002</c:v>
                </c:pt>
                <c:pt idx="3451">
                  <c:v>533.87125879999883</c:v>
                </c:pt>
                <c:pt idx="3452">
                  <c:v>536.00175200000001</c:v>
                </c:pt>
                <c:pt idx="3453">
                  <c:v>535.29158760000053</c:v>
                </c:pt>
                <c:pt idx="3454">
                  <c:v>536.00175200000001</c:v>
                </c:pt>
                <c:pt idx="3455">
                  <c:v>535.29158760000053</c:v>
                </c:pt>
                <c:pt idx="3456">
                  <c:v>536.71881120000091</c:v>
                </c:pt>
                <c:pt idx="3457">
                  <c:v>536.00175200000001</c:v>
                </c:pt>
                <c:pt idx="3458">
                  <c:v>537.42897560000051</c:v>
                </c:pt>
                <c:pt idx="3459">
                  <c:v>536.00175200000001</c:v>
                </c:pt>
                <c:pt idx="3460">
                  <c:v>536.00175200000001</c:v>
                </c:pt>
                <c:pt idx="3461">
                  <c:v>537.42897560000051</c:v>
                </c:pt>
                <c:pt idx="3462">
                  <c:v>536.00175200000001</c:v>
                </c:pt>
                <c:pt idx="3463">
                  <c:v>536.71881120000091</c:v>
                </c:pt>
                <c:pt idx="3464">
                  <c:v>538.13914</c:v>
                </c:pt>
                <c:pt idx="3465">
                  <c:v>536.71881120000091</c:v>
                </c:pt>
                <c:pt idx="3466">
                  <c:v>536.71881120000091</c:v>
                </c:pt>
                <c:pt idx="3467">
                  <c:v>536.00175200000001</c:v>
                </c:pt>
                <c:pt idx="3468">
                  <c:v>536.71881120000091</c:v>
                </c:pt>
                <c:pt idx="3469">
                  <c:v>538.84930439999948</c:v>
                </c:pt>
                <c:pt idx="3470">
                  <c:v>538.13914</c:v>
                </c:pt>
                <c:pt idx="3471">
                  <c:v>539.56636359999948</c:v>
                </c:pt>
                <c:pt idx="3472">
                  <c:v>537.42897560000051</c:v>
                </c:pt>
                <c:pt idx="3473">
                  <c:v>538.13914</c:v>
                </c:pt>
                <c:pt idx="3474">
                  <c:v>538.84930439999948</c:v>
                </c:pt>
                <c:pt idx="3475">
                  <c:v>538.84930439999948</c:v>
                </c:pt>
                <c:pt idx="3476">
                  <c:v>538.84930439999948</c:v>
                </c:pt>
                <c:pt idx="3477">
                  <c:v>539.56636359999948</c:v>
                </c:pt>
                <c:pt idx="3478">
                  <c:v>539.56636359999948</c:v>
                </c:pt>
                <c:pt idx="3479">
                  <c:v>540.27652799999998</c:v>
                </c:pt>
                <c:pt idx="3480">
                  <c:v>540.27652799999998</c:v>
                </c:pt>
                <c:pt idx="3481">
                  <c:v>539.56636359999948</c:v>
                </c:pt>
                <c:pt idx="3482">
                  <c:v>538.84930439999948</c:v>
                </c:pt>
                <c:pt idx="3483">
                  <c:v>540.27652799999998</c:v>
                </c:pt>
                <c:pt idx="3484">
                  <c:v>540.98669239999947</c:v>
                </c:pt>
                <c:pt idx="3485">
                  <c:v>540.98669239999947</c:v>
                </c:pt>
                <c:pt idx="3486">
                  <c:v>540.98669239999947</c:v>
                </c:pt>
                <c:pt idx="3487">
                  <c:v>540.98669239999947</c:v>
                </c:pt>
                <c:pt idx="3488">
                  <c:v>540.27652799999998</c:v>
                </c:pt>
                <c:pt idx="3489">
                  <c:v>541.69685679999998</c:v>
                </c:pt>
                <c:pt idx="3490">
                  <c:v>540.98669239999947</c:v>
                </c:pt>
                <c:pt idx="3491">
                  <c:v>541.69685679999998</c:v>
                </c:pt>
                <c:pt idx="3492">
                  <c:v>542.41391599999997</c:v>
                </c:pt>
                <c:pt idx="3493">
                  <c:v>541.69685679999998</c:v>
                </c:pt>
                <c:pt idx="3494">
                  <c:v>541.69685679999998</c:v>
                </c:pt>
                <c:pt idx="3495">
                  <c:v>541.69685679999998</c:v>
                </c:pt>
                <c:pt idx="3496">
                  <c:v>542.41391599999997</c:v>
                </c:pt>
                <c:pt idx="3497">
                  <c:v>542.41391599999997</c:v>
                </c:pt>
                <c:pt idx="3498">
                  <c:v>541.69685679999998</c:v>
                </c:pt>
                <c:pt idx="3499">
                  <c:v>543.83424479999906</c:v>
                </c:pt>
                <c:pt idx="3500">
                  <c:v>543.12408040000003</c:v>
                </c:pt>
                <c:pt idx="3501">
                  <c:v>543.12408040000003</c:v>
                </c:pt>
                <c:pt idx="3502">
                  <c:v>543.83424479999906</c:v>
                </c:pt>
                <c:pt idx="3503">
                  <c:v>543.83424479999906</c:v>
                </c:pt>
                <c:pt idx="3504">
                  <c:v>543.12408040000003</c:v>
                </c:pt>
                <c:pt idx="3505">
                  <c:v>543.12408040000003</c:v>
                </c:pt>
                <c:pt idx="3506">
                  <c:v>543.83424479999906</c:v>
                </c:pt>
                <c:pt idx="3507">
                  <c:v>543.12408040000003</c:v>
                </c:pt>
                <c:pt idx="3508">
                  <c:v>543.83424479999906</c:v>
                </c:pt>
                <c:pt idx="3509">
                  <c:v>545.26146839999922</c:v>
                </c:pt>
                <c:pt idx="3510">
                  <c:v>545.26146839999922</c:v>
                </c:pt>
                <c:pt idx="3511">
                  <c:v>545.26146839999922</c:v>
                </c:pt>
                <c:pt idx="3512">
                  <c:v>543.83424479999906</c:v>
                </c:pt>
                <c:pt idx="3513">
                  <c:v>544.54440920000002</c:v>
                </c:pt>
                <c:pt idx="3514">
                  <c:v>545.26146839999922</c:v>
                </c:pt>
                <c:pt idx="3515">
                  <c:v>544.54440920000002</c:v>
                </c:pt>
                <c:pt idx="3516">
                  <c:v>543.83424479999906</c:v>
                </c:pt>
                <c:pt idx="3517">
                  <c:v>545.26146839999922</c:v>
                </c:pt>
                <c:pt idx="3518">
                  <c:v>545.97163280000007</c:v>
                </c:pt>
                <c:pt idx="3519">
                  <c:v>545.26146839999922</c:v>
                </c:pt>
                <c:pt idx="3520">
                  <c:v>545.97163280000007</c:v>
                </c:pt>
                <c:pt idx="3521">
                  <c:v>545.97163280000007</c:v>
                </c:pt>
                <c:pt idx="3522">
                  <c:v>544.54440920000002</c:v>
                </c:pt>
                <c:pt idx="3523">
                  <c:v>545.97163280000007</c:v>
                </c:pt>
                <c:pt idx="3524">
                  <c:v>545.26146839999922</c:v>
                </c:pt>
                <c:pt idx="3525">
                  <c:v>545.97163280000007</c:v>
                </c:pt>
                <c:pt idx="3526">
                  <c:v>545.97163280000007</c:v>
                </c:pt>
                <c:pt idx="3527">
                  <c:v>547.39196159999949</c:v>
                </c:pt>
                <c:pt idx="3528">
                  <c:v>546.68179720000091</c:v>
                </c:pt>
                <c:pt idx="3529">
                  <c:v>546.68179720000091</c:v>
                </c:pt>
                <c:pt idx="3530">
                  <c:v>547.39196159999949</c:v>
                </c:pt>
                <c:pt idx="3531">
                  <c:v>545.97163280000007</c:v>
                </c:pt>
                <c:pt idx="3532">
                  <c:v>547.39196159999949</c:v>
                </c:pt>
                <c:pt idx="3533">
                  <c:v>548.10902079999948</c:v>
                </c:pt>
                <c:pt idx="3534">
                  <c:v>547.39196159999949</c:v>
                </c:pt>
                <c:pt idx="3535">
                  <c:v>547.39196159999949</c:v>
                </c:pt>
                <c:pt idx="3536">
                  <c:v>547.39196159999949</c:v>
                </c:pt>
                <c:pt idx="3537">
                  <c:v>548.10902079999948</c:v>
                </c:pt>
                <c:pt idx="3538">
                  <c:v>548.81918519999908</c:v>
                </c:pt>
                <c:pt idx="3539">
                  <c:v>548.10902079999948</c:v>
                </c:pt>
                <c:pt idx="3540">
                  <c:v>549.52934960000005</c:v>
                </c:pt>
                <c:pt idx="3541">
                  <c:v>548.81918519999908</c:v>
                </c:pt>
                <c:pt idx="3542">
                  <c:v>549.52934960000005</c:v>
                </c:pt>
                <c:pt idx="3543">
                  <c:v>549.52934960000005</c:v>
                </c:pt>
                <c:pt idx="3544">
                  <c:v>548.10902079999948</c:v>
                </c:pt>
                <c:pt idx="3545">
                  <c:v>548.81918519999908</c:v>
                </c:pt>
                <c:pt idx="3546">
                  <c:v>548.81918519999908</c:v>
                </c:pt>
                <c:pt idx="3547">
                  <c:v>550.2395140000001</c:v>
                </c:pt>
                <c:pt idx="3548">
                  <c:v>548.81918519999908</c:v>
                </c:pt>
                <c:pt idx="3549">
                  <c:v>549.52934960000005</c:v>
                </c:pt>
                <c:pt idx="3550">
                  <c:v>549.52934960000005</c:v>
                </c:pt>
                <c:pt idx="3551">
                  <c:v>549.52934960000005</c:v>
                </c:pt>
                <c:pt idx="3552">
                  <c:v>550.94967839999947</c:v>
                </c:pt>
                <c:pt idx="3553">
                  <c:v>550.2395140000001</c:v>
                </c:pt>
                <c:pt idx="3554">
                  <c:v>550.2395140000001</c:v>
                </c:pt>
                <c:pt idx="3555">
                  <c:v>550.94967839999947</c:v>
                </c:pt>
                <c:pt idx="3556">
                  <c:v>550.2395140000001</c:v>
                </c:pt>
                <c:pt idx="3557">
                  <c:v>549.52934960000005</c:v>
                </c:pt>
                <c:pt idx="3558">
                  <c:v>550.94967839999947</c:v>
                </c:pt>
                <c:pt idx="3559">
                  <c:v>550.2395140000001</c:v>
                </c:pt>
                <c:pt idx="3560">
                  <c:v>551.66673760000003</c:v>
                </c:pt>
                <c:pt idx="3561">
                  <c:v>552.37690199999997</c:v>
                </c:pt>
                <c:pt idx="3562">
                  <c:v>554.51428999999996</c:v>
                </c:pt>
                <c:pt idx="3563">
                  <c:v>550.2395140000001</c:v>
                </c:pt>
                <c:pt idx="3564">
                  <c:v>552.37690199999997</c:v>
                </c:pt>
                <c:pt idx="3565">
                  <c:v>553.08706639999946</c:v>
                </c:pt>
                <c:pt idx="3566">
                  <c:v>551.66673760000003</c:v>
                </c:pt>
                <c:pt idx="3567">
                  <c:v>552.37690199999997</c:v>
                </c:pt>
                <c:pt idx="3568">
                  <c:v>552.37690199999997</c:v>
                </c:pt>
                <c:pt idx="3569">
                  <c:v>551.66673760000003</c:v>
                </c:pt>
                <c:pt idx="3570">
                  <c:v>551.66673760000003</c:v>
                </c:pt>
                <c:pt idx="3571">
                  <c:v>552.37690199999997</c:v>
                </c:pt>
                <c:pt idx="3572">
                  <c:v>552.37690199999997</c:v>
                </c:pt>
                <c:pt idx="3573">
                  <c:v>553.08706639999946</c:v>
                </c:pt>
                <c:pt idx="3574">
                  <c:v>553.08706639999946</c:v>
                </c:pt>
                <c:pt idx="3575">
                  <c:v>553.08706639999946</c:v>
                </c:pt>
                <c:pt idx="3576">
                  <c:v>553.08706639999946</c:v>
                </c:pt>
                <c:pt idx="3577">
                  <c:v>553.08706639999946</c:v>
                </c:pt>
                <c:pt idx="3578">
                  <c:v>553.08706639999946</c:v>
                </c:pt>
                <c:pt idx="3579">
                  <c:v>553.79723079999997</c:v>
                </c:pt>
                <c:pt idx="3580">
                  <c:v>554.51428999999996</c:v>
                </c:pt>
                <c:pt idx="3581">
                  <c:v>553.79723079999997</c:v>
                </c:pt>
                <c:pt idx="3582">
                  <c:v>554.51428999999996</c:v>
                </c:pt>
                <c:pt idx="3583">
                  <c:v>550.2395140000001</c:v>
                </c:pt>
                <c:pt idx="3584">
                  <c:v>547.39196159999949</c:v>
                </c:pt>
                <c:pt idx="3585">
                  <c:v>548.81918519999908</c:v>
                </c:pt>
                <c:pt idx="3586">
                  <c:v>546.68179720000091</c:v>
                </c:pt>
                <c:pt idx="3587">
                  <c:v>544.54440920000002</c:v>
                </c:pt>
                <c:pt idx="3588">
                  <c:v>543.83424479999906</c:v>
                </c:pt>
                <c:pt idx="3589">
                  <c:v>541.69685679999998</c:v>
                </c:pt>
                <c:pt idx="3590">
                  <c:v>542.41391599999997</c:v>
                </c:pt>
                <c:pt idx="3591">
                  <c:v>538.13914</c:v>
                </c:pt>
                <c:pt idx="3592">
                  <c:v>539.56636359999948</c:v>
                </c:pt>
                <c:pt idx="3593">
                  <c:v>538.13914</c:v>
                </c:pt>
                <c:pt idx="3594">
                  <c:v>536.71881120000091</c:v>
                </c:pt>
                <c:pt idx="3595">
                  <c:v>536.00175200000001</c:v>
                </c:pt>
                <c:pt idx="3596">
                  <c:v>535.29158760000053</c:v>
                </c:pt>
                <c:pt idx="3597">
                  <c:v>533.87125879999883</c:v>
                </c:pt>
                <c:pt idx="3598">
                  <c:v>533.87125879999883</c:v>
                </c:pt>
                <c:pt idx="3599">
                  <c:v>534.58142320000002</c:v>
                </c:pt>
                <c:pt idx="3600">
                  <c:v>533.87125879999883</c:v>
                </c:pt>
                <c:pt idx="3601">
                  <c:v>532.44403520000003</c:v>
                </c:pt>
                <c:pt idx="3602">
                  <c:v>534.58142320000002</c:v>
                </c:pt>
                <c:pt idx="3603">
                  <c:v>534.58142320000002</c:v>
                </c:pt>
                <c:pt idx="3604">
                  <c:v>534.58142320000002</c:v>
                </c:pt>
                <c:pt idx="3605">
                  <c:v>533.15419959999997</c:v>
                </c:pt>
                <c:pt idx="3606">
                  <c:v>533.87125879999883</c:v>
                </c:pt>
                <c:pt idx="3607">
                  <c:v>535.29158760000053</c:v>
                </c:pt>
                <c:pt idx="3608">
                  <c:v>535.29158760000053</c:v>
                </c:pt>
                <c:pt idx="3609">
                  <c:v>534.58142320000002</c:v>
                </c:pt>
                <c:pt idx="3610">
                  <c:v>536.71881120000091</c:v>
                </c:pt>
                <c:pt idx="3611">
                  <c:v>535.29158760000053</c:v>
                </c:pt>
                <c:pt idx="3612">
                  <c:v>535.29158760000053</c:v>
                </c:pt>
                <c:pt idx="3613">
                  <c:v>535.29158760000053</c:v>
                </c:pt>
                <c:pt idx="3614">
                  <c:v>536.00175200000001</c:v>
                </c:pt>
                <c:pt idx="3615">
                  <c:v>536.00175200000001</c:v>
                </c:pt>
                <c:pt idx="3616">
                  <c:v>536.00175200000001</c:v>
                </c:pt>
                <c:pt idx="3617">
                  <c:v>536.00175200000001</c:v>
                </c:pt>
                <c:pt idx="3618">
                  <c:v>536.71881120000091</c:v>
                </c:pt>
                <c:pt idx="3619">
                  <c:v>536.00175200000001</c:v>
                </c:pt>
                <c:pt idx="3620">
                  <c:v>535.29158760000053</c:v>
                </c:pt>
                <c:pt idx="3621">
                  <c:v>536.00175200000001</c:v>
                </c:pt>
                <c:pt idx="3622">
                  <c:v>535.29158760000053</c:v>
                </c:pt>
                <c:pt idx="3623">
                  <c:v>536.00175200000001</c:v>
                </c:pt>
                <c:pt idx="3624">
                  <c:v>536.71881120000091</c:v>
                </c:pt>
                <c:pt idx="3625">
                  <c:v>536.71881120000091</c:v>
                </c:pt>
                <c:pt idx="3626">
                  <c:v>536.00175200000001</c:v>
                </c:pt>
                <c:pt idx="3627">
                  <c:v>537.42897560000051</c:v>
                </c:pt>
                <c:pt idx="3628">
                  <c:v>536.00175200000001</c:v>
                </c:pt>
                <c:pt idx="3629">
                  <c:v>536.00175200000001</c:v>
                </c:pt>
                <c:pt idx="3630">
                  <c:v>536.71881120000091</c:v>
                </c:pt>
                <c:pt idx="3631">
                  <c:v>537.42897560000051</c:v>
                </c:pt>
                <c:pt idx="3632">
                  <c:v>536.71881120000091</c:v>
                </c:pt>
                <c:pt idx="3633">
                  <c:v>536.71881120000091</c:v>
                </c:pt>
                <c:pt idx="3634">
                  <c:v>536.71881120000091</c:v>
                </c:pt>
                <c:pt idx="3635">
                  <c:v>537.42897560000051</c:v>
                </c:pt>
                <c:pt idx="3636">
                  <c:v>536.00175200000001</c:v>
                </c:pt>
                <c:pt idx="3637">
                  <c:v>536.71881120000091</c:v>
                </c:pt>
                <c:pt idx="3638">
                  <c:v>537.42897560000051</c:v>
                </c:pt>
                <c:pt idx="3639">
                  <c:v>537.42897560000051</c:v>
                </c:pt>
                <c:pt idx="3640">
                  <c:v>536.00175200000001</c:v>
                </c:pt>
                <c:pt idx="3641">
                  <c:v>536.71881120000091</c:v>
                </c:pt>
                <c:pt idx="3642">
                  <c:v>536.00175200000001</c:v>
                </c:pt>
                <c:pt idx="3643">
                  <c:v>536.00175200000001</c:v>
                </c:pt>
                <c:pt idx="3644">
                  <c:v>536.71881120000091</c:v>
                </c:pt>
                <c:pt idx="3645">
                  <c:v>536.71881120000091</c:v>
                </c:pt>
                <c:pt idx="3646">
                  <c:v>537.42897560000051</c:v>
                </c:pt>
                <c:pt idx="3647">
                  <c:v>538.13914</c:v>
                </c:pt>
                <c:pt idx="3648">
                  <c:v>536.00175200000001</c:v>
                </c:pt>
                <c:pt idx="3649">
                  <c:v>537.42897560000051</c:v>
                </c:pt>
                <c:pt idx="3650">
                  <c:v>537.42897560000051</c:v>
                </c:pt>
                <c:pt idx="3651">
                  <c:v>538.13914</c:v>
                </c:pt>
                <c:pt idx="3652">
                  <c:v>538.13914</c:v>
                </c:pt>
                <c:pt idx="3653">
                  <c:v>538.13914</c:v>
                </c:pt>
                <c:pt idx="3654">
                  <c:v>538.13914</c:v>
                </c:pt>
                <c:pt idx="3655">
                  <c:v>537.42897560000051</c:v>
                </c:pt>
                <c:pt idx="3656">
                  <c:v>538.13914</c:v>
                </c:pt>
                <c:pt idx="3657">
                  <c:v>537.42897560000051</c:v>
                </c:pt>
                <c:pt idx="3658">
                  <c:v>536.71881120000091</c:v>
                </c:pt>
                <c:pt idx="3659">
                  <c:v>537.42897560000051</c:v>
                </c:pt>
                <c:pt idx="3660">
                  <c:v>537.42897560000051</c:v>
                </c:pt>
                <c:pt idx="3661">
                  <c:v>537.42897560000051</c:v>
                </c:pt>
                <c:pt idx="3662">
                  <c:v>537.42897560000051</c:v>
                </c:pt>
                <c:pt idx="3663">
                  <c:v>540.98669239999947</c:v>
                </c:pt>
                <c:pt idx="3664">
                  <c:v>538.13914</c:v>
                </c:pt>
                <c:pt idx="3665">
                  <c:v>537.42897560000051</c:v>
                </c:pt>
                <c:pt idx="3666">
                  <c:v>538.84930439999948</c:v>
                </c:pt>
                <c:pt idx="3667">
                  <c:v>538.13914</c:v>
                </c:pt>
                <c:pt idx="3668">
                  <c:v>538.13914</c:v>
                </c:pt>
                <c:pt idx="3669">
                  <c:v>538.13914</c:v>
                </c:pt>
                <c:pt idx="3670">
                  <c:v>538.84930439999948</c:v>
                </c:pt>
                <c:pt idx="3671">
                  <c:v>537.42897560000051</c:v>
                </c:pt>
                <c:pt idx="3672">
                  <c:v>538.84930439999948</c:v>
                </c:pt>
                <c:pt idx="3673">
                  <c:v>537.42897560000051</c:v>
                </c:pt>
                <c:pt idx="3674">
                  <c:v>538.13914</c:v>
                </c:pt>
                <c:pt idx="3675">
                  <c:v>538.84930439999948</c:v>
                </c:pt>
                <c:pt idx="3676">
                  <c:v>538.13914</c:v>
                </c:pt>
                <c:pt idx="3677">
                  <c:v>538.84930439999948</c:v>
                </c:pt>
                <c:pt idx="3678">
                  <c:v>538.84930439999948</c:v>
                </c:pt>
                <c:pt idx="3679">
                  <c:v>538.13914</c:v>
                </c:pt>
                <c:pt idx="3680">
                  <c:v>538.13914</c:v>
                </c:pt>
                <c:pt idx="3681">
                  <c:v>538.84930439999948</c:v>
                </c:pt>
                <c:pt idx="3682">
                  <c:v>538.84930439999948</c:v>
                </c:pt>
                <c:pt idx="3683">
                  <c:v>538.84930439999948</c:v>
                </c:pt>
                <c:pt idx="3684">
                  <c:v>539.56636359999948</c:v>
                </c:pt>
                <c:pt idx="3685">
                  <c:v>539.56636359999948</c:v>
                </c:pt>
                <c:pt idx="3686">
                  <c:v>538.13914</c:v>
                </c:pt>
                <c:pt idx="3687">
                  <c:v>536.71881120000091</c:v>
                </c:pt>
                <c:pt idx="3688">
                  <c:v>538.84930439999948</c:v>
                </c:pt>
                <c:pt idx="3689">
                  <c:v>539.56636359999948</c:v>
                </c:pt>
                <c:pt idx="3690">
                  <c:v>538.84930439999948</c:v>
                </c:pt>
                <c:pt idx="3691">
                  <c:v>539.56636359999948</c:v>
                </c:pt>
                <c:pt idx="3692">
                  <c:v>539.56636359999948</c:v>
                </c:pt>
                <c:pt idx="3693">
                  <c:v>538.84930439999948</c:v>
                </c:pt>
                <c:pt idx="3694">
                  <c:v>540.27652799999998</c:v>
                </c:pt>
                <c:pt idx="3695">
                  <c:v>538.84930439999948</c:v>
                </c:pt>
                <c:pt idx="3696">
                  <c:v>538.84930439999948</c:v>
                </c:pt>
                <c:pt idx="3697">
                  <c:v>538.84930439999948</c:v>
                </c:pt>
                <c:pt idx="3698">
                  <c:v>540.27652799999998</c:v>
                </c:pt>
                <c:pt idx="3699">
                  <c:v>539.56636359999948</c:v>
                </c:pt>
                <c:pt idx="3700">
                  <c:v>540.27652799999998</c:v>
                </c:pt>
                <c:pt idx="3701">
                  <c:v>538.84930439999948</c:v>
                </c:pt>
                <c:pt idx="3702">
                  <c:v>538.84930439999948</c:v>
                </c:pt>
                <c:pt idx="3703">
                  <c:v>540.27652799999998</c:v>
                </c:pt>
                <c:pt idx="3704">
                  <c:v>539.56636359999948</c:v>
                </c:pt>
                <c:pt idx="3705">
                  <c:v>540.98669239999947</c:v>
                </c:pt>
                <c:pt idx="3706">
                  <c:v>540.98669239999947</c:v>
                </c:pt>
                <c:pt idx="3707">
                  <c:v>539.56636359999948</c:v>
                </c:pt>
                <c:pt idx="3708">
                  <c:v>540.27652799999998</c:v>
                </c:pt>
                <c:pt idx="3709">
                  <c:v>539.56636359999948</c:v>
                </c:pt>
                <c:pt idx="3710">
                  <c:v>539.56636359999948</c:v>
                </c:pt>
                <c:pt idx="3711">
                  <c:v>540.27652799999998</c:v>
                </c:pt>
                <c:pt idx="3712">
                  <c:v>538.84930439999948</c:v>
                </c:pt>
                <c:pt idx="3713">
                  <c:v>540.27652799999998</c:v>
                </c:pt>
                <c:pt idx="3714">
                  <c:v>540.27652799999998</c:v>
                </c:pt>
                <c:pt idx="3715">
                  <c:v>540.27652799999998</c:v>
                </c:pt>
                <c:pt idx="3716">
                  <c:v>540.98669239999947</c:v>
                </c:pt>
                <c:pt idx="3717">
                  <c:v>539.56636359999948</c:v>
                </c:pt>
                <c:pt idx="3718">
                  <c:v>540.98669239999947</c:v>
                </c:pt>
                <c:pt idx="3719">
                  <c:v>540.98669239999947</c:v>
                </c:pt>
                <c:pt idx="3720">
                  <c:v>540.98669239999947</c:v>
                </c:pt>
                <c:pt idx="3721">
                  <c:v>541.69685679999998</c:v>
                </c:pt>
                <c:pt idx="3722">
                  <c:v>540.98669239999947</c:v>
                </c:pt>
                <c:pt idx="3723">
                  <c:v>540.27652799999998</c:v>
                </c:pt>
                <c:pt idx="3724">
                  <c:v>541.69685679999998</c:v>
                </c:pt>
                <c:pt idx="3725">
                  <c:v>541.69685679999998</c:v>
                </c:pt>
                <c:pt idx="3726">
                  <c:v>540.98669239999947</c:v>
                </c:pt>
                <c:pt idx="3727">
                  <c:v>542.41391599999997</c:v>
                </c:pt>
                <c:pt idx="3728">
                  <c:v>539.56636359999948</c:v>
                </c:pt>
                <c:pt idx="3729">
                  <c:v>542.41391599999997</c:v>
                </c:pt>
                <c:pt idx="3730">
                  <c:v>540.27652799999998</c:v>
                </c:pt>
                <c:pt idx="3731">
                  <c:v>540.98669239999947</c:v>
                </c:pt>
                <c:pt idx="3732">
                  <c:v>540.98669239999947</c:v>
                </c:pt>
                <c:pt idx="3733">
                  <c:v>539.56636359999948</c:v>
                </c:pt>
                <c:pt idx="3734">
                  <c:v>540.98669239999947</c:v>
                </c:pt>
                <c:pt idx="3735">
                  <c:v>541.69685679999998</c:v>
                </c:pt>
                <c:pt idx="3736">
                  <c:v>540.98669239999947</c:v>
                </c:pt>
                <c:pt idx="3737">
                  <c:v>540.27652799999998</c:v>
                </c:pt>
                <c:pt idx="3738">
                  <c:v>540.98669239999947</c:v>
                </c:pt>
                <c:pt idx="3739">
                  <c:v>540.27652799999998</c:v>
                </c:pt>
                <c:pt idx="3740">
                  <c:v>540.27652799999998</c:v>
                </c:pt>
                <c:pt idx="3741">
                  <c:v>540.27652799999998</c:v>
                </c:pt>
                <c:pt idx="3742">
                  <c:v>538.84930439999948</c:v>
                </c:pt>
                <c:pt idx="3743">
                  <c:v>540.98669239999947</c:v>
                </c:pt>
                <c:pt idx="3744">
                  <c:v>540.27652799999998</c:v>
                </c:pt>
                <c:pt idx="3745">
                  <c:v>540.27652799999998</c:v>
                </c:pt>
                <c:pt idx="3746">
                  <c:v>539.56636359999948</c:v>
                </c:pt>
                <c:pt idx="3747">
                  <c:v>539.56636359999948</c:v>
                </c:pt>
                <c:pt idx="3748">
                  <c:v>538.84930439999948</c:v>
                </c:pt>
                <c:pt idx="3749">
                  <c:v>538.84930439999948</c:v>
                </c:pt>
                <c:pt idx="3750">
                  <c:v>537.42897560000051</c:v>
                </c:pt>
                <c:pt idx="3751">
                  <c:v>538.13914</c:v>
                </c:pt>
                <c:pt idx="3752">
                  <c:v>538.13914</c:v>
                </c:pt>
                <c:pt idx="3753">
                  <c:v>538.13914</c:v>
                </c:pt>
                <c:pt idx="3754">
                  <c:v>537.42897560000051</c:v>
                </c:pt>
                <c:pt idx="3755">
                  <c:v>537.42897560000051</c:v>
                </c:pt>
                <c:pt idx="3756">
                  <c:v>536.00175200000001</c:v>
                </c:pt>
                <c:pt idx="3757">
                  <c:v>537.42897560000051</c:v>
                </c:pt>
                <c:pt idx="3758">
                  <c:v>536.00175200000001</c:v>
                </c:pt>
                <c:pt idx="3759">
                  <c:v>536.00175200000001</c:v>
                </c:pt>
                <c:pt idx="3760">
                  <c:v>535.29158760000053</c:v>
                </c:pt>
                <c:pt idx="3761">
                  <c:v>535.29158760000053</c:v>
                </c:pt>
                <c:pt idx="3762">
                  <c:v>535.29158760000053</c:v>
                </c:pt>
                <c:pt idx="3763">
                  <c:v>535.29158760000053</c:v>
                </c:pt>
                <c:pt idx="3764">
                  <c:v>538.13914</c:v>
                </c:pt>
                <c:pt idx="3765">
                  <c:v>534.58142320000002</c:v>
                </c:pt>
                <c:pt idx="3766">
                  <c:v>536.00175200000001</c:v>
                </c:pt>
                <c:pt idx="3767">
                  <c:v>535.29158760000053</c:v>
                </c:pt>
                <c:pt idx="3768">
                  <c:v>533.87125879999883</c:v>
                </c:pt>
                <c:pt idx="3769">
                  <c:v>534.58142320000002</c:v>
                </c:pt>
                <c:pt idx="3770">
                  <c:v>535.29158760000053</c:v>
                </c:pt>
                <c:pt idx="3771">
                  <c:v>533.15419959999997</c:v>
                </c:pt>
                <c:pt idx="3772">
                  <c:v>534.58142320000002</c:v>
                </c:pt>
                <c:pt idx="3773">
                  <c:v>533.15419959999997</c:v>
                </c:pt>
                <c:pt idx="3774">
                  <c:v>533.15419959999997</c:v>
                </c:pt>
                <c:pt idx="3775">
                  <c:v>533.87125879999883</c:v>
                </c:pt>
                <c:pt idx="3776">
                  <c:v>533.15419959999997</c:v>
                </c:pt>
                <c:pt idx="3777">
                  <c:v>534.58142320000002</c:v>
                </c:pt>
                <c:pt idx="3778">
                  <c:v>533.87125879999883</c:v>
                </c:pt>
                <c:pt idx="3779">
                  <c:v>533.15419959999997</c:v>
                </c:pt>
                <c:pt idx="3780">
                  <c:v>533.15419959999997</c:v>
                </c:pt>
                <c:pt idx="3781">
                  <c:v>533.15419959999997</c:v>
                </c:pt>
                <c:pt idx="3782">
                  <c:v>533.15419959999997</c:v>
                </c:pt>
                <c:pt idx="3783">
                  <c:v>533.87125879999883</c:v>
                </c:pt>
                <c:pt idx="3784">
                  <c:v>533.87125879999883</c:v>
                </c:pt>
                <c:pt idx="3785">
                  <c:v>533.15419959999997</c:v>
                </c:pt>
                <c:pt idx="3786">
                  <c:v>533.87125879999883</c:v>
                </c:pt>
                <c:pt idx="3787">
                  <c:v>532.44403520000003</c:v>
                </c:pt>
                <c:pt idx="3788">
                  <c:v>533.15419959999997</c:v>
                </c:pt>
                <c:pt idx="3789">
                  <c:v>533.15419959999997</c:v>
                </c:pt>
                <c:pt idx="3790">
                  <c:v>533.15419959999997</c:v>
                </c:pt>
                <c:pt idx="3791">
                  <c:v>532.44403520000003</c:v>
                </c:pt>
                <c:pt idx="3792">
                  <c:v>533.15419959999997</c:v>
                </c:pt>
                <c:pt idx="3793">
                  <c:v>532.44403520000003</c:v>
                </c:pt>
                <c:pt idx="3794">
                  <c:v>533.15419959999997</c:v>
                </c:pt>
                <c:pt idx="3795">
                  <c:v>533.15419959999997</c:v>
                </c:pt>
                <c:pt idx="3796">
                  <c:v>533.87125879999883</c:v>
                </c:pt>
                <c:pt idx="3797">
                  <c:v>533.15419959999997</c:v>
                </c:pt>
                <c:pt idx="3798">
                  <c:v>533.15419959999997</c:v>
                </c:pt>
                <c:pt idx="3799">
                  <c:v>533.87125879999883</c:v>
                </c:pt>
                <c:pt idx="3800">
                  <c:v>533.87125879999883</c:v>
                </c:pt>
                <c:pt idx="3801">
                  <c:v>532.44403520000003</c:v>
                </c:pt>
                <c:pt idx="3802">
                  <c:v>533.15419959999997</c:v>
                </c:pt>
                <c:pt idx="3803">
                  <c:v>531.73387080000055</c:v>
                </c:pt>
                <c:pt idx="3804">
                  <c:v>533.15419959999997</c:v>
                </c:pt>
                <c:pt idx="3805">
                  <c:v>533.15419959999997</c:v>
                </c:pt>
                <c:pt idx="3806">
                  <c:v>533.15419959999997</c:v>
                </c:pt>
                <c:pt idx="3807">
                  <c:v>533.15419959999997</c:v>
                </c:pt>
                <c:pt idx="3808">
                  <c:v>531.73387080000055</c:v>
                </c:pt>
                <c:pt idx="3809">
                  <c:v>533.15419959999997</c:v>
                </c:pt>
                <c:pt idx="3810">
                  <c:v>533.15419959999997</c:v>
                </c:pt>
                <c:pt idx="3811">
                  <c:v>533.15419959999997</c:v>
                </c:pt>
                <c:pt idx="3812">
                  <c:v>533.15419959999997</c:v>
                </c:pt>
                <c:pt idx="3813">
                  <c:v>533.15419959999997</c:v>
                </c:pt>
                <c:pt idx="3814">
                  <c:v>533.15419959999997</c:v>
                </c:pt>
                <c:pt idx="3815">
                  <c:v>531.73387080000055</c:v>
                </c:pt>
                <c:pt idx="3816">
                  <c:v>533.15419959999997</c:v>
                </c:pt>
                <c:pt idx="3817">
                  <c:v>533.15419959999997</c:v>
                </c:pt>
                <c:pt idx="3818">
                  <c:v>533.87125879999883</c:v>
                </c:pt>
                <c:pt idx="3819">
                  <c:v>533.15419959999997</c:v>
                </c:pt>
                <c:pt idx="3820">
                  <c:v>533.15419959999997</c:v>
                </c:pt>
                <c:pt idx="3821">
                  <c:v>533.15419959999997</c:v>
                </c:pt>
                <c:pt idx="3822">
                  <c:v>531.73387080000055</c:v>
                </c:pt>
                <c:pt idx="3823">
                  <c:v>533.15419959999997</c:v>
                </c:pt>
                <c:pt idx="3824">
                  <c:v>532.44403520000003</c:v>
                </c:pt>
                <c:pt idx="3825">
                  <c:v>533.15419959999997</c:v>
                </c:pt>
                <c:pt idx="3826">
                  <c:v>533.15419959999997</c:v>
                </c:pt>
                <c:pt idx="3827">
                  <c:v>533.15419959999997</c:v>
                </c:pt>
                <c:pt idx="3828">
                  <c:v>532.44403520000003</c:v>
                </c:pt>
                <c:pt idx="3829">
                  <c:v>532.44403520000003</c:v>
                </c:pt>
                <c:pt idx="3830">
                  <c:v>533.15419959999997</c:v>
                </c:pt>
                <c:pt idx="3831">
                  <c:v>533.15419959999997</c:v>
                </c:pt>
                <c:pt idx="3832">
                  <c:v>533.15419959999997</c:v>
                </c:pt>
                <c:pt idx="3833">
                  <c:v>533.87125879999883</c:v>
                </c:pt>
                <c:pt idx="3834">
                  <c:v>532.44403520000003</c:v>
                </c:pt>
                <c:pt idx="3835">
                  <c:v>533.87125879999883</c:v>
                </c:pt>
                <c:pt idx="3836">
                  <c:v>531.73387080000055</c:v>
                </c:pt>
                <c:pt idx="3837">
                  <c:v>532.44403520000003</c:v>
                </c:pt>
                <c:pt idx="3838">
                  <c:v>533.15419959999997</c:v>
                </c:pt>
                <c:pt idx="3839">
                  <c:v>532.44403520000003</c:v>
                </c:pt>
                <c:pt idx="3840">
                  <c:v>532.44403520000003</c:v>
                </c:pt>
                <c:pt idx="3841">
                  <c:v>532.44403520000003</c:v>
                </c:pt>
                <c:pt idx="3842">
                  <c:v>533.15419959999997</c:v>
                </c:pt>
                <c:pt idx="3843">
                  <c:v>533.15419959999997</c:v>
                </c:pt>
                <c:pt idx="3844">
                  <c:v>531.73387080000055</c:v>
                </c:pt>
                <c:pt idx="3845">
                  <c:v>533.15419959999997</c:v>
                </c:pt>
                <c:pt idx="3846">
                  <c:v>533.15419959999997</c:v>
                </c:pt>
                <c:pt idx="3847">
                  <c:v>533.15419959999997</c:v>
                </c:pt>
                <c:pt idx="3848">
                  <c:v>532.44403520000003</c:v>
                </c:pt>
                <c:pt idx="3849">
                  <c:v>534.58142320000002</c:v>
                </c:pt>
                <c:pt idx="3850">
                  <c:v>533.15419959999997</c:v>
                </c:pt>
                <c:pt idx="3851">
                  <c:v>534.58142320000002</c:v>
                </c:pt>
                <c:pt idx="3852">
                  <c:v>533.87125879999883</c:v>
                </c:pt>
                <c:pt idx="3853">
                  <c:v>533.15419959999997</c:v>
                </c:pt>
                <c:pt idx="3854">
                  <c:v>533.87125879999883</c:v>
                </c:pt>
                <c:pt idx="3855">
                  <c:v>533.87125879999883</c:v>
                </c:pt>
                <c:pt idx="3856">
                  <c:v>533.15419959999997</c:v>
                </c:pt>
                <c:pt idx="3857">
                  <c:v>533.15419959999997</c:v>
                </c:pt>
                <c:pt idx="3858">
                  <c:v>532.44403520000003</c:v>
                </c:pt>
                <c:pt idx="3859">
                  <c:v>533.15419959999997</c:v>
                </c:pt>
                <c:pt idx="3860">
                  <c:v>533.15419959999997</c:v>
                </c:pt>
                <c:pt idx="3861">
                  <c:v>533.87125879999883</c:v>
                </c:pt>
                <c:pt idx="3862">
                  <c:v>532.44403520000003</c:v>
                </c:pt>
                <c:pt idx="3863">
                  <c:v>533.15419959999997</c:v>
                </c:pt>
                <c:pt idx="3864">
                  <c:v>533.15419959999997</c:v>
                </c:pt>
                <c:pt idx="3865">
                  <c:v>534.58142320000002</c:v>
                </c:pt>
                <c:pt idx="3866">
                  <c:v>533.15419959999997</c:v>
                </c:pt>
                <c:pt idx="3867">
                  <c:v>533.15419959999997</c:v>
                </c:pt>
                <c:pt idx="3868">
                  <c:v>533.87125879999883</c:v>
                </c:pt>
                <c:pt idx="3869">
                  <c:v>533.15419959999997</c:v>
                </c:pt>
                <c:pt idx="3870">
                  <c:v>533.87125879999883</c:v>
                </c:pt>
                <c:pt idx="3871">
                  <c:v>533.15419959999997</c:v>
                </c:pt>
                <c:pt idx="3872">
                  <c:v>533.15419959999997</c:v>
                </c:pt>
                <c:pt idx="3873">
                  <c:v>534.58142320000002</c:v>
                </c:pt>
                <c:pt idx="3874">
                  <c:v>534.58142320000002</c:v>
                </c:pt>
                <c:pt idx="3875">
                  <c:v>533.15419959999997</c:v>
                </c:pt>
                <c:pt idx="3876">
                  <c:v>533.15419959999997</c:v>
                </c:pt>
                <c:pt idx="3877">
                  <c:v>534.58142320000002</c:v>
                </c:pt>
                <c:pt idx="3878">
                  <c:v>534.58142320000002</c:v>
                </c:pt>
                <c:pt idx="3879">
                  <c:v>533.87125879999883</c:v>
                </c:pt>
                <c:pt idx="3880">
                  <c:v>533.87125879999883</c:v>
                </c:pt>
                <c:pt idx="3881">
                  <c:v>534.58142320000002</c:v>
                </c:pt>
                <c:pt idx="3882">
                  <c:v>534.58142320000002</c:v>
                </c:pt>
                <c:pt idx="3883">
                  <c:v>533.15419959999997</c:v>
                </c:pt>
                <c:pt idx="3884">
                  <c:v>532.44403520000003</c:v>
                </c:pt>
                <c:pt idx="3885">
                  <c:v>533.87125879999883</c:v>
                </c:pt>
                <c:pt idx="3886">
                  <c:v>533.15419959999997</c:v>
                </c:pt>
                <c:pt idx="3887">
                  <c:v>533.87125879999883</c:v>
                </c:pt>
                <c:pt idx="3888">
                  <c:v>534.58142320000002</c:v>
                </c:pt>
                <c:pt idx="3889">
                  <c:v>534.58142320000002</c:v>
                </c:pt>
                <c:pt idx="3890">
                  <c:v>534.58142320000002</c:v>
                </c:pt>
                <c:pt idx="3891">
                  <c:v>534.58142320000002</c:v>
                </c:pt>
                <c:pt idx="3892">
                  <c:v>534.58142320000002</c:v>
                </c:pt>
                <c:pt idx="3893">
                  <c:v>535.29158760000053</c:v>
                </c:pt>
                <c:pt idx="3894">
                  <c:v>533.87125879999883</c:v>
                </c:pt>
                <c:pt idx="3895">
                  <c:v>534.58142320000002</c:v>
                </c:pt>
                <c:pt idx="3896">
                  <c:v>533.15419959999997</c:v>
                </c:pt>
                <c:pt idx="3897">
                  <c:v>533.87125879999883</c:v>
                </c:pt>
                <c:pt idx="3898">
                  <c:v>533.87125879999883</c:v>
                </c:pt>
                <c:pt idx="3899">
                  <c:v>533.87125879999883</c:v>
                </c:pt>
                <c:pt idx="3900">
                  <c:v>533.15419959999997</c:v>
                </c:pt>
                <c:pt idx="3901">
                  <c:v>532.44403520000003</c:v>
                </c:pt>
                <c:pt idx="3902">
                  <c:v>533.15419959999997</c:v>
                </c:pt>
                <c:pt idx="3903">
                  <c:v>533.87125879999883</c:v>
                </c:pt>
                <c:pt idx="3904">
                  <c:v>533.15419959999997</c:v>
                </c:pt>
                <c:pt idx="3905">
                  <c:v>535.29158760000053</c:v>
                </c:pt>
                <c:pt idx="3906">
                  <c:v>533.15419959999997</c:v>
                </c:pt>
                <c:pt idx="3907">
                  <c:v>533.15419959999997</c:v>
                </c:pt>
                <c:pt idx="3908">
                  <c:v>533.15419959999997</c:v>
                </c:pt>
                <c:pt idx="3909">
                  <c:v>533.15419959999997</c:v>
                </c:pt>
                <c:pt idx="3910">
                  <c:v>532.44403520000003</c:v>
                </c:pt>
                <c:pt idx="3911">
                  <c:v>533.15419959999997</c:v>
                </c:pt>
                <c:pt idx="3912">
                  <c:v>533.15419959999997</c:v>
                </c:pt>
                <c:pt idx="3913">
                  <c:v>532.44403520000003</c:v>
                </c:pt>
                <c:pt idx="3914">
                  <c:v>533.87125879999883</c:v>
                </c:pt>
                <c:pt idx="3915">
                  <c:v>532.44403520000003</c:v>
                </c:pt>
                <c:pt idx="3916">
                  <c:v>533.15419959999997</c:v>
                </c:pt>
                <c:pt idx="3917">
                  <c:v>532.44403520000003</c:v>
                </c:pt>
                <c:pt idx="3918">
                  <c:v>533.15419959999997</c:v>
                </c:pt>
                <c:pt idx="3919">
                  <c:v>532.44403520000003</c:v>
                </c:pt>
                <c:pt idx="3920">
                  <c:v>532.44403520000003</c:v>
                </c:pt>
                <c:pt idx="3921">
                  <c:v>531.73387080000055</c:v>
                </c:pt>
                <c:pt idx="3922">
                  <c:v>532.44403520000003</c:v>
                </c:pt>
                <c:pt idx="3923">
                  <c:v>531.73387080000055</c:v>
                </c:pt>
                <c:pt idx="3924">
                  <c:v>532.44403520000003</c:v>
                </c:pt>
                <c:pt idx="3925">
                  <c:v>531.02370640000004</c:v>
                </c:pt>
                <c:pt idx="3926">
                  <c:v>532.44403520000003</c:v>
                </c:pt>
                <c:pt idx="3927">
                  <c:v>531.73387080000055</c:v>
                </c:pt>
                <c:pt idx="3928">
                  <c:v>531.73387080000055</c:v>
                </c:pt>
                <c:pt idx="3929">
                  <c:v>531.73387080000055</c:v>
                </c:pt>
                <c:pt idx="3930">
                  <c:v>530.3135420000001</c:v>
                </c:pt>
                <c:pt idx="3931">
                  <c:v>531.02370640000004</c:v>
                </c:pt>
                <c:pt idx="3932">
                  <c:v>531.02370640000004</c:v>
                </c:pt>
                <c:pt idx="3933">
                  <c:v>530.3135420000001</c:v>
                </c:pt>
                <c:pt idx="3934">
                  <c:v>531.73387080000055</c:v>
                </c:pt>
                <c:pt idx="3935">
                  <c:v>529.5964828000001</c:v>
                </c:pt>
                <c:pt idx="3936">
                  <c:v>530.3135420000001</c:v>
                </c:pt>
                <c:pt idx="3937">
                  <c:v>531.02370640000004</c:v>
                </c:pt>
                <c:pt idx="3938">
                  <c:v>531.73387080000055</c:v>
                </c:pt>
                <c:pt idx="3939">
                  <c:v>530.3135420000001</c:v>
                </c:pt>
                <c:pt idx="3940">
                  <c:v>531.02370640000004</c:v>
                </c:pt>
                <c:pt idx="3941">
                  <c:v>531.73387080000055</c:v>
                </c:pt>
                <c:pt idx="3942">
                  <c:v>529.5964828000001</c:v>
                </c:pt>
                <c:pt idx="3943">
                  <c:v>531.02370640000004</c:v>
                </c:pt>
                <c:pt idx="3944">
                  <c:v>530.3135420000001</c:v>
                </c:pt>
                <c:pt idx="3945">
                  <c:v>530.3135420000001</c:v>
                </c:pt>
                <c:pt idx="3946">
                  <c:v>530.3135420000001</c:v>
                </c:pt>
                <c:pt idx="3947">
                  <c:v>531.02370640000004</c:v>
                </c:pt>
                <c:pt idx="3948">
                  <c:v>531.02370640000004</c:v>
                </c:pt>
                <c:pt idx="3949">
                  <c:v>531.02370640000004</c:v>
                </c:pt>
                <c:pt idx="3950">
                  <c:v>531.02370640000004</c:v>
                </c:pt>
                <c:pt idx="3951">
                  <c:v>529.5964828000001</c:v>
                </c:pt>
                <c:pt idx="3952">
                  <c:v>531.02370640000004</c:v>
                </c:pt>
                <c:pt idx="3953">
                  <c:v>530.3135420000001</c:v>
                </c:pt>
                <c:pt idx="3954">
                  <c:v>530.3135420000001</c:v>
                </c:pt>
                <c:pt idx="3955">
                  <c:v>530.3135420000001</c:v>
                </c:pt>
                <c:pt idx="3956">
                  <c:v>531.02370640000004</c:v>
                </c:pt>
                <c:pt idx="3957">
                  <c:v>529.5964828000001</c:v>
                </c:pt>
                <c:pt idx="3958">
                  <c:v>529.5964828000001</c:v>
                </c:pt>
                <c:pt idx="3959">
                  <c:v>530.3135420000001</c:v>
                </c:pt>
                <c:pt idx="3960">
                  <c:v>530.3135420000001</c:v>
                </c:pt>
                <c:pt idx="3961">
                  <c:v>530.3135420000001</c:v>
                </c:pt>
                <c:pt idx="3962">
                  <c:v>528.88631839999948</c:v>
                </c:pt>
                <c:pt idx="3963">
                  <c:v>528.88631839999948</c:v>
                </c:pt>
                <c:pt idx="3964">
                  <c:v>530.3135420000001</c:v>
                </c:pt>
                <c:pt idx="3965">
                  <c:v>529.5964828000001</c:v>
                </c:pt>
                <c:pt idx="3966">
                  <c:v>531.73387080000055</c:v>
                </c:pt>
                <c:pt idx="3967">
                  <c:v>528.88631839999948</c:v>
                </c:pt>
                <c:pt idx="3968">
                  <c:v>529.5964828000001</c:v>
                </c:pt>
                <c:pt idx="3969">
                  <c:v>529.5964828000001</c:v>
                </c:pt>
                <c:pt idx="3970">
                  <c:v>528.88631839999948</c:v>
                </c:pt>
                <c:pt idx="3971">
                  <c:v>529.5964828000001</c:v>
                </c:pt>
                <c:pt idx="3972">
                  <c:v>530.3135420000001</c:v>
                </c:pt>
                <c:pt idx="3973">
                  <c:v>530.3135420000001</c:v>
                </c:pt>
                <c:pt idx="3974">
                  <c:v>529.5964828000001</c:v>
                </c:pt>
                <c:pt idx="3975">
                  <c:v>528.88631839999948</c:v>
                </c:pt>
                <c:pt idx="3976">
                  <c:v>530.3135420000001</c:v>
                </c:pt>
                <c:pt idx="3977">
                  <c:v>531.02370640000004</c:v>
                </c:pt>
                <c:pt idx="3978">
                  <c:v>529.5964828000001</c:v>
                </c:pt>
                <c:pt idx="3979">
                  <c:v>529.5964828000001</c:v>
                </c:pt>
                <c:pt idx="3980">
                  <c:v>530.3135420000001</c:v>
                </c:pt>
                <c:pt idx="3981">
                  <c:v>530.3135420000001</c:v>
                </c:pt>
                <c:pt idx="3982">
                  <c:v>528.88631839999948</c:v>
                </c:pt>
                <c:pt idx="3983">
                  <c:v>529.5964828000001</c:v>
                </c:pt>
                <c:pt idx="3984">
                  <c:v>530.3135420000001</c:v>
                </c:pt>
                <c:pt idx="3985">
                  <c:v>529.5964828000001</c:v>
                </c:pt>
                <c:pt idx="3986">
                  <c:v>528.88631839999948</c:v>
                </c:pt>
                <c:pt idx="3987">
                  <c:v>529.5964828000001</c:v>
                </c:pt>
                <c:pt idx="3988">
                  <c:v>530.3135420000001</c:v>
                </c:pt>
                <c:pt idx="3989">
                  <c:v>529.5964828000001</c:v>
                </c:pt>
                <c:pt idx="3990">
                  <c:v>528.88631839999948</c:v>
                </c:pt>
                <c:pt idx="3991">
                  <c:v>529.5964828000001</c:v>
                </c:pt>
                <c:pt idx="3992">
                  <c:v>530.3135420000001</c:v>
                </c:pt>
                <c:pt idx="3993">
                  <c:v>529.5964828000001</c:v>
                </c:pt>
                <c:pt idx="3994">
                  <c:v>529.5964828000001</c:v>
                </c:pt>
                <c:pt idx="3995">
                  <c:v>528.88631839999948</c:v>
                </c:pt>
                <c:pt idx="3996">
                  <c:v>528.88631839999948</c:v>
                </c:pt>
                <c:pt idx="3997">
                  <c:v>528.88631839999948</c:v>
                </c:pt>
                <c:pt idx="3998">
                  <c:v>528.88631839999948</c:v>
                </c:pt>
                <c:pt idx="3999">
                  <c:v>528.88631839999948</c:v>
                </c:pt>
                <c:pt idx="4000">
                  <c:v>528.176154</c:v>
                </c:pt>
                <c:pt idx="4001">
                  <c:v>528.88631839999948</c:v>
                </c:pt>
                <c:pt idx="4002">
                  <c:v>529.5964828000001</c:v>
                </c:pt>
                <c:pt idx="4003">
                  <c:v>529.5964828000001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68672"/>
        <c:axId val="75269248"/>
      </c:scatterChart>
      <c:valAx>
        <c:axId val="75268672"/>
        <c:scaling>
          <c:orientation val="minMax"/>
          <c:max val="4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(ms)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269248"/>
        <c:crosses val="autoZero"/>
        <c:crossBetween val="midCat"/>
      </c:valAx>
      <c:valAx>
        <c:axId val="75269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Pressure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kPa</a:t>
                </a:r>
                <a:r>
                  <a:rPr lang="en-US" sz="20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26867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Initial </a:t>
            </a:r>
            <a:r>
              <a:rPr lang="en-US" sz="2000" dirty="0" smtClean="0"/>
              <a:t>Refrigerant</a:t>
            </a:r>
            <a:r>
              <a:rPr lang="en-US" sz="2000" baseline="0" dirty="0" smtClean="0"/>
              <a:t> </a:t>
            </a:r>
            <a:r>
              <a:rPr lang="en-US" sz="2000" baseline="0" dirty="0"/>
              <a:t>Pressure: 448kPa</a:t>
            </a:r>
            <a:endParaRPr lang="en-US" sz="20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Sheet1!$C$2:$C$214</c:f>
              <c:numCache>
                <c:formatCode>General</c:formatCode>
                <c:ptCount val="213"/>
                <c:pt idx="0">
                  <c:v>462.78587079999994</c:v>
                </c:pt>
                <c:pt idx="1">
                  <c:v>462.76518639999995</c:v>
                </c:pt>
                <c:pt idx="2">
                  <c:v>462.71692279999962</c:v>
                </c:pt>
                <c:pt idx="3">
                  <c:v>462.72381759999956</c:v>
                </c:pt>
                <c:pt idx="4">
                  <c:v>462.61350080000005</c:v>
                </c:pt>
                <c:pt idx="5">
                  <c:v>462.57902679999995</c:v>
                </c:pt>
                <c:pt idx="6">
                  <c:v>462.51007880000003</c:v>
                </c:pt>
                <c:pt idx="7">
                  <c:v>462.51697359999969</c:v>
                </c:pt>
                <c:pt idx="8">
                  <c:v>462.48249959999993</c:v>
                </c:pt>
                <c:pt idx="9">
                  <c:v>462.45492040000005</c:v>
                </c:pt>
                <c:pt idx="10">
                  <c:v>462.92376679999961</c:v>
                </c:pt>
                <c:pt idx="11">
                  <c:v>463.79940639999995</c:v>
                </c:pt>
                <c:pt idx="12">
                  <c:v>465.44036879999999</c:v>
                </c:pt>
                <c:pt idx="13">
                  <c:v>466.52974720000003</c:v>
                </c:pt>
                <c:pt idx="14">
                  <c:v>467.41917639999969</c:v>
                </c:pt>
                <c:pt idx="15">
                  <c:v>468.53613399999909</c:v>
                </c:pt>
                <c:pt idx="16">
                  <c:v>471.05963079999998</c:v>
                </c:pt>
                <c:pt idx="17">
                  <c:v>474.34845040000005</c:v>
                </c:pt>
                <c:pt idx="18">
                  <c:v>477.64416480000045</c:v>
                </c:pt>
                <c:pt idx="19">
                  <c:v>480.17455640000003</c:v>
                </c:pt>
                <c:pt idx="20">
                  <c:v>482.93937119999993</c:v>
                </c:pt>
                <c:pt idx="21">
                  <c:v>485.28360319999996</c:v>
                </c:pt>
                <c:pt idx="22">
                  <c:v>486.15924280000047</c:v>
                </c:pt>
                <c:pt idx="23">
                  <c:v>486.37987640000006</c:v>
                </c:pt>
                <c:pt idx="24">
                  <c:v>486.78666960000004</c:v>
                </c:pt>
                <c:pt idx="25">
                  <c:v>489.49632599999916</c:v>
                </c:pt>
                <c:pt idx="26">
                  <c:v>491.68887240000004</c:v>
                </c:pt>
                <c:pt idx="27">
                  <c:v>494.48816119999969</c:v>
                </c:pt>
                <c:pt idx="28">
                  <c:v>498.57677759999962</c:v>
                </c:pt>
                <c:pt idx="29">
                  <c:v>499.90747399999964</c:v>
                </c:pt>
                <c:pt idx="30">
                  <c:v>500.10052840000003</c:v>
                </c:pt>
                <c:pt idx="31">
                  <c:v>500.34874120000001</c:v>
                </c:pt>
                <c:pt idx="32">
                  <c:v>500.25221400000004</c:v>
                </c:pt>
                <c:pt idx="33">
                  <c:v>499.96263239999996</c:v>
                </c:pt>
                <c:pt idx="34">
                  <c:v>499.87989480000044</c:v>
                </c:pt>
                <c:pt idx="35">
                  <c:v>499.87299999999999</c:v>
                </c:pt>
                <c:pt idx="36">
                  <c:v>504.76141319999999</c:v>
                </c:pt>
                <c:pt idx="37">
                  <c:v>509.8084068</c:v>
                </c:pt>
                <c:pt idx="38">
                  <c:v>511.42868480000004</c:v>
                </c:pt>
                <c:pt idx="39">
                  <c:v>512.03542719999882</c:v>
                </c:pt>
                <c:pt idx="40">
                  <c:v>511.62863399999969</c:v>
                </c:pt>
                <c:pt idx="41">
                  <c:v>511.26320959999993</c:v>
                </c:pt>
                <c:pt idx="42">
                  <c:v>510.63578280000007</c:v>
                </c:pt>
                <c:pt idx="43">
                  <c:v>511.44247439999998</c:v>
                </c:pt>
                <c:pt idx="44">
                  <c:v>510.91846960000004</c:v>
                </c:pt>
                <c:pt idx="45">
                  <c:v>511.24942000000038</c:v>
                </c:pt>
                <c:pt idx="46">
                  <c:v>510.85641639999994</c:v>
                </c:pt>
                <c:pt idx="47">
                  <c:v>510.04972479999998</c:v>
                </c:pt>
                <c:pt idx="48">
                  <c:v>509.65672120000005</c:v>
                </c:pt>
                <c:pt idx="49">
                  <c:v>509.13961120000005</c:v>
                </c:pt>
                <c:pt idx="50">
                  <c:v>509.01550479999969</c:v>
                </c:pt>
                <c:pt idx="51">
                  <c:v>508.60181680000005</c:v>
                </c:pt>
                <c:pt idx="52">
                  <c:v>508.08470679999999</c:v>
                </c:pt>
                <c:pt idx="53">
                  <c:v>508.07091719999994</c:v>
                </c:pt>
                <c:pt idx="54">
                  <c:v>508.25707679999994</c:v>
                </c:pt>
                <c:pt idx="55">
                  <c:v>508.939662</c:v>
                </c:pt>
                <c:pt idx="56">
                  <c:v>508.78108159999999</c:v>
                </c:pt>
                <c:pt idx="57">
                  <c:v>508.07781199999999</c:v>
                </c:pt>
                <c:pt idx="58">
                  <c:v>507.870968</c:v>
                </c:pt>
                <c:pt idx="59">
                  <c:v>507.69170319999995</c:v>
                </c:pt>
                <c:pt idx="60">
                  <c:v>508.51218439999997</c:v>
                </c:pt>
                <c:pt idx="61">
                  <c:v>508.87071399999968</c:v>
                </c:pt>
                <c:pt idx="62">
                  <c:v>509.22234879999957</c:v>
                </c:pt>
                <c:pt idx="63">
                  <c:v>509.34645519999998</c:v>
                </c:pt>
                <c:pt idx="64">
                  <c:v>508.78797639999999</c:v>
                </c:pt>
                <c:pt idx="65">
                  <c:v>508.80866080000038</c:v>
                </c:pt>
                <c:pt idx="66">
                  <c:v>508.41565719999994</c:v>
                </c:pt>
                <c:pt idx="67">
                  <c:v>509.31887600000005</c:v>
                </c:pt>
                <c:pt idx="68">
                  <c:v>512.46979959999999</c:v>
                </c:pt>
                <c:pt idx="69">
                  <c:v>515.02777040000001</c:v>
                </c:pt>
                <c:pt idx="70">
                  <c:v>515.42077399999994</c:v>
                </c:pt>
                <c:pt idx="71">
                  <c:v>514.42792279999844</c:v>
                </c:pt>
                <c:pt idx="72">
                  <c:v>514.1797100000008</c:v>
                </c:pt>
                <c:pt idx="73">
                  <c:v>514.98640159999991</c:v>
                </c:pt>
                <c:pt idx="74">
                  <c:v>514.89676919999908</c:v>
                </c:pt>
                <c:pt idx="75">
                  <c:v>514.97261199999946</c:v>
                </c:pt>
                <c:pt idx="76">
                  <c:v>514.70371479999994</c:v>
                </c:pt>
                <c:pt idx="77">
                  <c:v>514.64166159999922</c:v>
                </c:pt>
                <c:pt idx="78">
                  <c:v>514.95192759999895</c:v>
                </c:pt>
                <c:pt idx="79">
                  <c:v>515.57935440000051</c:v>
                </c:pt>
                <c:pt idx="80">
                  <c:v>515.77930360000119</c:v>
                </c:pt>
                <c:pt idx="81">
                  <c:v>514.52445</c:v>
                </c:pt>
                <c:pt idx="82">
                  <c:v>513.62123120000001</c:v>
                </c:pt>
                <c:pt idx="83">
                  <c:v>512.55943200000002</c:v>
                </c:pt>
                <c:pt idx="84">
                  <c:v>513.27649120000092</c:v>
                </c:pt>
                <c:pt idx="85">
                  <c:v>513.43507160000001</c:v>
                </c:pt>
                <c:pt idx="86">
                  <c:v>513.65570519999949</c:v>
                </c:pt>
                <c:pt idx="87">
                  <c:v>514.11076200000002</c:v>
                </c:pt>
                <c:pt idx="88">
                  <c:v>515.55177520000052</c:v>
                </c:pt>
                <c:pt idx="89">
                  <c:v>515.86893599999996</c:v>
                </c:pt>
                <c:pt idx="90">
                  <c:v>515.65519719999895</c:v>
                </c:pt>
                <c:pt idx="91">
                  <c:v>515.5862492</c:v>
                </c:pt>
                <c:pt idx="92">
                  <c:v>515.45524799999907</c:v>
                </c:pt>
                <c:pt idx="93">
                  <c:v>515.18635080000001</c:v>
                </c:pt>
                <c:pt idx="94">
                  <c:v>515.88272560000007</c:v>
                </c:pt>
                <c:pt idx="95">
                  <c:v>515.43456359999948</c:v>
                </c:pt>
                <c:pt idx="96">
                  <c:v>514.82092639999905</c:v>
                </c:pt>
                <c:pt idx="97">
                  <c:v>514.62787200000002</c:v>
                </c:pt>
                <c:pt idx="98">
                  <c:v>513.9935504</c:v>
                </c:pt>
                <c:pt idx="99">
                  <c:v>514.96571719999895</c:v>
                </c:pt>
                <c:pt idx="100">
                  <c:v>514.96571719999895</c:v>
                </c:pt>
                <c:pt idx="101">
                  <c:v>514.19349960000079</c:v>
                </c:pt>
                <c:pt idx="102">
                  <c:v>514.72439919999999</c:v>
                </c:pt>
                <c:pt idx="103">
                  <c:v>514.91055879999908</c:v>
                </c:pt>
                <c:pt idx="104">
                  <c:v>515.48282719999895</c:v>
                </c:pt>
                <c:pt idx="105">
                  <c:v>515.99304239999992</c:v>
                </c:pt>
                <c:pt idx="106">
                  <c:v>514.82782119999854</c:v>
                </c:pt>
                <c:pt idx="107">
                  <c:v>514.47618639999996</c:v>
                </c:pt>
                <c:pt idx="108">
                  <c:v>514.20728919999908</c:v>
                </c:pt>
                <c:pt idx="109">
                  <c:v>513.9935504</c:v>
                </c:pt>
                <c:pt idx="110">
                  <c:v>513.48333520000119</c:v>
                </c:pt>
                <c:pt idx="111">
                  <c:v>513.33164959999908</c:v>
                </c:pt>
                <c:pt idx="112">
                  <c:v>512.98690959999999</c:v>
                </c:pt>
                <c:pt idx="113">
                  <c:v>512.80074999999999</c:v>
                </c:pt>
                <c:pt idx="114">
                  <c:v>512.16642839999895</c:v>
                </c:pt>
                <c:pt idx="115">
                  <c:v>512.46979959999999</c:v>
                </c:pt>
                <c:pt idx="116">
                  <c:v>512.42153599999949</c:v>
                </c:pt>
                <c:pt idx="117">
                  <c:v>509.33956040000004</c:v>
                </c:pt>
                <c:pt idx="118">
                  <c:v>509.23613839999916</c:v>
                </c:pt>
                <c:pt idx="119">
                  <c:v>509.95319759999956</c:v>
                </c:pt>
                <c:pt idx="120">
                  <c:v>511.12531360000003</c:v>
                </c:pt>
                <c:pt idx="121">
                  <c:v>511.42868480000004</c:v>
                </c:pt>
                <c:pt idx="122">
                  <c:v>512.02163759999996</c:v>
                </c:pt>
                <c:pt idx="123">
                  <c:v>512.59390599999995</c:v>
                </c:pt>
                <c:pt idx="124">
                  <c:v>511.37352639999995</c:v>
                </c:pt>
                <c:pt idx="125">
                  <c:v>512.17332320000094</c:v>
                </c:pt>
                <c:pt idx="126">
                  <c:v>512.46979959999999</c:v>
                </c:pt>
                <c:pt idx="127">
                  <c:v>512.44222039999818</c:v>
                </c:pt>
                <c:pt idx="128">
                  <c:v>513.07654200000002</c:v>
                </c:pt>
                <c:pt idx="129">
                  <c:v>512.6145904</c:v>
                </c:pt>
                <c:pt idx="130">
                  <c:v>511.68379239999996</c:v>
                </c:pt>
                <c:pt idx="131">
                  <c:v>511.95958439999998</c:v>
                </c:pt>
                <c:pt idx="132">
                  <c:v>511.27010439999964</c:v>
                </c:pt>
                <c:pt idx="133">
                  <c:v>511.87684680000001</c:v>
                </c:pt>
                <c:pt idx="134">
                  <c:v>511.97337399999924</c:v>
                </c:pt>
                <c:pt idx="135">
                  <c:v>512.02163759999996</c:v>
                </c:pt>
                <c:pt idx="136">
                  <c:v>519.44044239999948</c:v>
                </c:pt>
                <c:pt idx="137">
                  <c:v>528.63810560000002</c:v>
                </c:pt>
                <c:pt idx="138">
                  <c:v>533.19556839999996</c:v>
                </c:pt>
                <c:pt idx="139">
                  <c:v>533.46446559999947</c:v>
                </c:pt>
                <c:pt idx="140">
                  <c:v>533.47825519999947</c:v>
                </c:pt>
                <c:pt idx="141">
                  <c:v>534.88479440000003</c:v>
                </c:pt>
                <c:pt idx="142">
                  <c:v>534.45731679999892</c:v>
                </c:pt>
                <c:pt idx="143">
                  <c:v>534.105682</c:v>
                </c:pt>
                <c:pt idx="144">
                  <c:v>533.53341360000002</c:v>
                </c:pt>
                <c:pt idx="145">
                  <c:v>533.39551759999949</c:v>
                </c:pt>
                <c:pt idx="146">
                  <c:v>534.11947160000079</c:v>
                </c:pt>
                <c:pt idx="147">
                  <c:v>534.68484520000095</c:v>
                </c:pt>
                <c:pt idx="148">
                  <c:v>534.58831800000053</c:v>
                </c:pt>
                <c:pt idx="149">
                  <c:v>533.79541600000005</c:v>
                </c:pt>
                <c:pt idx="150">
                  <c:v>533.79541600000005</c:v>
                </c:pt>
                <c:pt idx="151">
                  <c:v>533.45067599999948</c:v>
                </c:pt>
                <c:pt idx="152">
                  <c:v>533.98157560000004</c:v>
                </c:pt>
                <c:pt idx="153">
                  <c:v>534.18841960000054</c:v>
                </c:pt>
                <c:pt idx="154">
                  <c:v>534.29873640000096</c:v>
                </c:pt>
                <c:pt idx="155">
                  <c:v>534.31252599999857</c:v>
                </c:pt>
                <c:pt idx="156">
                  <c:v>533.47136039999998</c:v>
                </c:pt>
                <c:pt idx="157">
                  <c:v>533.16798919999894</c:v>
                </c:pt>
                <c:pt idx="158">
                  <c:v>532.70603760000051</c:v>
                </c:pt>
                <c:pt idx="159">
                  <c:v>532.94046079999919</c:v>
                </c:pt>
                <c:pt idx="160">
                  <c:v>531.76144999999997</c:v>
                </c:pt>
                <c:pt idx="161">
                  <c:v>531.48565799999949</c:v>
                </c:pt>
                <c:pt idx="162">
                  <c:v>531.98208360000001</c:v>
                </c:pt>
                <c:pt idx="163">
                  <c:v>532.27166520000003</c:v>
                </c:pt>
                <c:pt idx="164">
                  <c:v>531.21676080000009</c:v>
                </c:pt>
                <c:pt idx="165">
                  <c:v>531.94071479999923</c:v>
                </c:pt>
                <c:pt idx="166">
                  <c:v>532.21650679999948</c:v>
                </c:pt>
                <c:pt idx="167">
                  <c:v>532.15445360000001</c:v>
                </c:pt>
                <c:pt idx="168">
                  <c:v>529.94811759999948</c:v>
                </c:pt>
                <c:pt idx="169">
                  <c:v>527.94173079999996</c:v>
                </c:pt>
                <c:pt idx="170">
                  <c:v>528.56915759999947</c:v>
                </c:pt>
                <c:pt idx="171">
                  <c:v>530.83065199999908</c:v>
                </c:pt>
                <c:pt idx="172">
                  <c:v>531.69939680000005</c:v>
                </c:pt>
                <c:pt idx="173">
                  <c:v>532.09929520000003</c:v>
                </c:pt>
                <c:pt idx="174">
                  <c:v>532.6991428</c:v>
                </c:pt>
                <c:pt idx="175">
                  <c:v>533.44378119999999</c:v>
                </c:pt>
                <c:pt idx="176">
                  <c:v>533.82299519999867</c:v>
                </c:pt>
                <c:pt idx="177">
                  <c:v>532.96803999999997</c:v>
                </c:pt>
                <c:pt idx="178">
                  <c:v>533.65751999999907</c:v>
                </c:pt>
                <c:pt idx="179">
                  <c:v>532.27856000000054</c:v>
                </c:pt>
                <c:pt idx="180">
                  <c:v>532.27856000000054</c:v>
                </c:pt>
                <c:pt idx="181">
                  <c:v>531.85797719999857</c:v>
                </c:pt>
                <c:pt idx="182">
                  <c:v>531.18918160000055</c:v>
                </c:pt>
                <c:pt idx="183">
                  <c:v>530.58933400000092</c:v>
                </c:pt>
                <c:pt idx="184">
                  <c:v>531.67181759999994</c:v>
                </c:pt>
                <c:pt idx="185">
                  <c:v>531.49944760000005</c:v>
                </c:pt>
                <c:pt idx="186">
                  <c:v>531.02370640000004</c:v>
                </c:pt>
                <c:pt idx="187">
                  <c:v>529.77574760000107</c:v>
                </c:pt>
                <c:pt idx="188">
                  <c:v>529.90674879999949</c:v>
                </c:pt>
                <c:pt idx="189">
                  <c:v>530.21012000000007</c:v>
                </c:pt>
                <c:pt idx="190">
                  <c:v>529.67232560000002</c:v>
                </c:pt>
                <c:pt idx="191">
                  <c:v>530.05153959999996</c:v>
                </c:pt>
                <c:pt idx="192">
                  <c:v>530.56864959999996</c:v>
                </c:pt>
                <c:pt idx="193">
                  <c:v>530.66517679999947</c:v>
                </c:pt>
                <c:pt idx="194">
                  <c:v>531.02370640000004</c:v>
                </c:pt>
                <c:pt idx="195">
                  <c:v>530.72033520000093</c:v>
                </c:pt>
                <c:pt idx="196">
                  <c:v>528.30026039999905</c:v>
                </c:pt>
                <c:pt idx="197">
                  <c:v>528.56226279999817</c:v>
                </c:pt>
                <c:pt idx="198">
                  <c:v>530.41006920000007</c:v>
                </c:pt>
                <c:pt idx="199">
                  <c:v>530.87891560000003</c:v>
                </c:pt>
                <c:pt idx="200">
                  <c:v>530.4307536</c:v>
                </c:pt>
                <c:pt idx="201">
                  <c:v>515.89651519999859</c:v>
                </c:pt>
                <c:pt idx="202">
                  <c:v>496.22565080000004</c:v>
                </c:pt>
                <c:pt idx="203">
                  <c:v>474.46566200000001</c:v>
                </c:pt>
                <c:pt idx="204">
                  <c:v>450.18217639999995</c:v>
                </c:pt>
                <c:pt idx="205">
                  <c:v>423.03045399999957</c:v>
                </c:pt>
                <c:pt idx="206">
                  <c:v>393.60344760000032</c:v>
                </c:pt>
                <c:pt idx="207">
                  <c:v>362.88021879999962</c:v>
                </c:pt>
                <c:pt idx="208">
                  <c:v>331.51577359999999</c:v>
                </c:pt>
                <c:pt idx="209">
                  <c:v>299.74453519999997</c:v>
                </c:pt>
                <c:pt idx="210">
                  <c:v>268.05603439999999</c:v>
                </c:pt>
                <c:pt idx="211">
                  <c:v>237.02943440000001</c:v>
                </c:pt>
                <c:pt idx="212">
                  <c:v>207.31974119999998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71552"/>
        <c:axId val="75272128"/>
      </c:scatterChart>
      <c:valAx>
        <c:axId val="75271552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(s)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272128"/>
        <c:crosses val="autoZero"/>
        <c:crossBetween val="midCat"/>
      </c:valAx>
      <c:valAx>
        <c:axId val="75272128"/>
        <c:scaling>
          <c:orientation val="minMax"/>
          <c:min val="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Pressure (kPa)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27155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02FA3-CB78-44D1-9CC3-AB8C950610CF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B2D4-A519-4443-9B2D-092541DEE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Jesse</a:t>
            </a:r>
          </a:p>
          <a:p>
            <a:r>
              <a:rPr lang="en-US" dirty="0" smtClean="0"/>
              <a:t>Mention material chosen and 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405-B2AE-4262-BD0F-111251EF41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Emmanuel</a:t>
            </a:r>
          </a:p>
          <a:p>
            <a:r>
              <a:rPr lang="en-US" dirty="0" smtClean="0"/>
              <a:t>Note:</a:t>
            </a:r>
          </a:p>
          <a:p>
            <a:r>
              <a:rPr lang="en-US" dirty="0" smtClean="0"/>
              <a:t>I think I should mention the statements</a:t>
            </a:r>
            <a:r>
              <a:rPr lang="en-US" baseline="0" dirty="0" smtClean="0"/>
              <a:t> below in some way</a:t>
            </a:r>
            <a:endParaRPr lang="en-US" dirty="0" smtClean="0"/>
          </a:p>
          <a:p>
            <a:r>
              <a:rPr lang="en-US" dirty="0" smtClean="0"/>
              <a:t>Bolt spacing around a bolt circle should not</a:t>
            </a:r>
            <a:r>
              <a:rPr lang="en-US" baseline="0" dirty="0" smtClean="0"/>
              <a:t> exceed about 6 bolt diameters for good force distribution</a:t>
            </a:r>
          </a:p>
          <a:p>
            <a:r>
              <a:rPr lang="en-US" baseline="0" dirty="0" smtClean="0"/>
              <a:t>Bolts should not be less than 1.5 diameter to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E5D6-EB41-4DE3-A0FC-C194037F5B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Emmanuel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Jesse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Addison</a:t>
            </a:r>
          </a:p>
          <a:p>
            <a:r>
              <a:rPr lang="en-US" dirty="0" smtClean="0"/>
              <a:t>contaminants cause diaphragm to crack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plasticity or elasticity?</a:t>
            </a:r>
          </a:p>
          <a:p>
            <a:r>
              <a:rPr lang="en-US" baseline="0" dirty="0" smtClean="0"/>
              <a:t>compressor failure is too broad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Emmanuel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Emmanuel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405-B2AE-4262-BD0F-111251EF41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Emmanuel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Emmanuel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Emmanuel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Jesse</a:t>
            </a:r>
          </a:p>
          <a:p>
            <a:r>
              <a:rPr lang="en-US" dirty="0" smtClean="0"/>
              <a:t>talk about refrigerant</a:t>
            </a:r>
            <a:r>
              <a:rPr lang="en-US" baseline="0" dirty="0" smtClean="0"/>
              <a:t> selection: vapor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B2D4-A519-4443-9B2D-092541DEE14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3385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869" name="Rectangle 77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33870" name="Rectangle 7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33871" name="Rectangle 7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</a:defRPr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fld id="{90962F0A-E5B4-43B1-95F2-AA3EC5C29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610"/>
            <a:ext cx="9144000" cy="10096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200" dirty="0" smtClean="0"/>
              <a:t>Senior Design Team 20</a:t>
            </a:r>
            <a:br>
              <a:rPr lang="en-GB" sz="3200" dirty="0" smtClean="0"/>
            </a:br>
            <a:r>
              <a:rPr lang="en-GB" sz="3200" b="1" dirty="0" smtClean="0"/>
              <a:t>Solar Powered Phase-Change Compressor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36887" cy="235645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GB" sz="2400" dirty="0" smtClean="0"/>
              <a:t>Addison Bender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400" dirty="0" smtClean="0"/>
              <a:t>Jesse Diaz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400" dirty="0" smtClean="0"/>
              <a:t>Emmanuel Ferdinand</a:t>
            </a:r>
          </a:p>
          <a:p>
            <a:pPr algn="ctr" eaLnBrk="1" hangingPunct="1">
              <a:lnSpc>
                <a:spcPct val="80000"/>
              </a:lnSpc>
            </a:pPr>
            <a:endParaRPr lang="en-GB" sz="24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en-GB" sz="2400" dirty="0" smtClean="0"/>
              <a:t>Sponsor: Grant Peacock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400" dirty="0" smtClean="0"/>
              <a:t>Faculty Advisor: Dr. Juan Ordonez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400" dirty="0" smtClean="0"/>
              <a:t>and John </a:t>
            </a:r>
            <a:r>
              <a:rPr lang="en-GB" sz="2400" dirty="0" err="1" smtClean="0"/>
              <a:t>Dascomb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905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Final Design Presentation</a:t>
            </a:r>
          </a:p>
          <a:p>
            <a:pPr algn="ctr"/>
            <a:r>
              <a:rPr lang="en-US" sz="3200" dirty="0" smtClean="0"/>
              <a:t>April 18, 2013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010400" y="6324600"/>
            <a:ext cx="1752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391400" y="5486400"/>
            <a:ext cx="1371600" cy="1371600"/>
            <a:chOff x="396240" y="4625340"/>
            <a:chExt cx="1371600" cy="1371600"/>
          </a:xfrm>
        </p:grpSpPr>
        <p:sp>
          <p:nvSpPr>
            <p:cNvPr id="9" name="Oval 8"/>
            <p:cNvSpPr/>
            <p:nvPr/>
          </p:nvSpPr>
          <p:spPr bwMode="auto">
            <a:xfrm>
              <a:off x="441960" y="4671060"/>
              <a:ext cx="1280160" cy="12801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8" name="Picture 7" descr="COE_color_sea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6240" y="4625340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2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304800" y="90488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Modeling Diaphragm Deflection</a:t>
            </a:r>
            <a:endParaRPr lang="en-US" sz="36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8915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Elasticity of material is used to predict deflection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 = 1.67 x 10</a:t>
            </a:r>
            <a:r>
              <a:rPr lang="en-US" sz="2400" baseline="30000" dirty="0" smtClean="0"/>
              <a:t>-4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 = 2Hz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 = 12cm, </a:t>
            </a:r>
            <a:r>
              <a:rPr lang="el-GR" sz="2400" dirty="0" smtClean="0"/>
              <a:t>δ</a:t>
            </a:r>
            <a:r>
              <a:rPr lang="en-US" sz="2400" dirty="0" smtClean="0"/>
              <a:t> = 2.7 cm, t = 1.3 cm</a:t>
            </a:r>
          </a:p>
          <a:p>
            <a:endParaRPr lang="en-US" sz="2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7259" r="38330"/>
          <a:stretch>
            <a:fillRect/>
          </a:stretch>
        </p:blipFill>
        <p:spPr bwMode="auto">
          <a:xfrm>
            <a:off x="2895600" y="1955799"/>
            <a:ext cx="2813883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5867" r="33298" b="4792"/>
          <a:stretch>
            <a:fillRect/>
          </a:stretch>
        </p:blipFill>
        <p:spPr bwMode="auto">
          <a:xfrm>
            <a:off x="2590800" y="2819400"/>
            <a:ext cx="35348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23437" r="19375" b="14453"/>
          <a:stretch/>
        </p:blipFill>
        <p:spPr bwMode="auto">
          <a:xfrm>
            <a:off x="5920471" y="2662109"/>
            <a:ext cx="2918729" cy="29004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7379835" y="4063710"/>
            <a:ext cx="0" cy="39402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89320" y="4073134"/>
            <a:ext cx="18242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91400" y="4066419"/>
            <a:ext cx="9051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δ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285312" y="4009743"/>
            <a:ext cx="2189047" cy="228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6194102" y="4009743"/>
            <a:ext cx="18242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>
            <a:off x="8383148" y="4009743"/>
            <a:ext cx="18242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70384" y="3657600"/>
            <a:ext cx="10945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99572" y="3819279"/>
            <a:ext cx="0" cy="25472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03386" y="4077985"/>
            <a:ext cx="18242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86450" y="3733800"/>
            <a:ext cx="9051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093901" y="4190754"/>
            <a:ext cx="0" cy="25472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003386" y="4200178"/>
            <a:ext cx="18242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90600"/>
          </a:xfrm>
        </p:spPr>
        <p:txBody>
          <a:bodyPr/>
          <a:lstStyle/>
          <a:p>
            <a:r>
              <a:rPr lang="en-US" sz="3600" dirty="0" smtClean="0"/>
              <a:t>Sealing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30" y="1524000"/>
            <a:ext cx="5257801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Bolt material: steel</a:t>
            </a:r>
          </a:p>
          <a:p>
            <a:pPr lvl="1"/>
            <a:r>
              <a:rPr lang="en-US" sz="2000" dirty="0" smtClean="0"/>
              <a:t>Yield strength		= 45,000 psi</a:t>
            </a:r>
          </a:p>
          <a:p>
            <a:pPr lvl="1"/>
            <a:r>
              <a:rPr lang="en-US" sz="2000" dirty="0" smtClean="0"/>
              <a:t>Tensile stress area	= 0.025 in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Max </a:t>
            </a:r>
            <a:r>
              <a:rPr lang="en-US" sz="2000" dirty="0"/>
              <a:t>chamber </a:t>
            </a:r>
            <a:r>
              <a:rPr lang="en-US" sz="2000" dirty="0" smtClean="0"/>
              <a:t>pressure	= </a:t>
            </a:r>
            <a:r>
              <a:rPr lang="en-US" sz="2000" dirty="0"/>
              <a:t>150 psi</a:t>
            </a:r>
          </a:p>
          <a:p>
            <a:pPr lvl="1"/>
            <a:r>
              <a:rPr lang="en-US" sz="2000" dirty="0" smtClean="0"/>
              <a:t>Load on bolts    = P*A   	= 707 lb.</a:t>
            </a:r>
          </a:p>
          <a:p>
            <a:pPr lvl="1"/>
            <a:r>
              <a:rPr lang="en-US" sz="2000" dirty="0" smtClean="0"/>
              <a:t>Load on 1 bolt   =707N/6	= 117.8 lb.</a:t>
            </a:r>
          </a:p>
          <a:p>
            <a:pPr lvl="1"/>
            <a:r>
              <a:rPr lang="en-US" sz="2000" dirty="0" smtClean="0"/>
              <a:t>Stress on 1 bolt = F/A	= 4,713 psi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4/19/2013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Final Design Presentation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BFBF-D2D7-43C4-91E1-D4910F782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05012"/>
            <a:ext cx="31527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r>
              <a:rPr lang="en-US" sz="3600" dirty="0" smtClean="0"/>
              <a:t>Testing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334000" cy="45259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2400" dirty="0" smtClean="0"/>
              <a:t>Static pressure test: 800kPa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Steam Test: membrane rupture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Connect to compressed air supply</a:t>
            </a:r>
          </a:p>
          <a:p>
            <a:r>
              <a:rPr lang="en-US" sz="2400" dirty="0" smtClean="0"/>
              <a:t>Add refrigerant to selected pressure</a:t>
            </a:r>
          </a:p>
          <a:p>
            <a:r>
              <a:rPr lang="en-US" sz="2400" dirty="0" smtClean="0"/>
              <a:t>Run solenoid at preset duty cycle</a:t>
            </a:r>
          </a:p>
          <a:p>
            <a:r>
              <a:rPr lang="en-US" sz="2400" dirty="0" smtClean="0"/>
              <a:t>Increment air flow and monitor refrigerant pressure</a:t>
            </a:r>
          </a:p>
          <a:p>
            <a:r>
              <a:rPr lang="en-US" sz="2400" dirty="0" smtClean="0"/>
              <a:t>Increase refrigerant pressure and repeat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087" r="21818"/>
          <a:stretch>
            <a:fillRect/>
          </a:stretch>
        </p:blipFill>
        <p:spPr bwMode="auto">
          <a:xfrm>
            <a:off x="5257800" y="15240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371600"/>
          <a:ext cx="7549243" cy="488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60"/>
            <a:ext cx="8229600" cy="990600"/>
          </a:xfrm>
        </p:spPr>
        <p:txBody>
          <a:bodyPr/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85800" y="1447800"/>
          <a:ext cx="7391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14400"/>
          </a:xfrm>
        </p:spPr>
        <p:txBody>
          <a:bodyPr/>
          <a:lstStyle/>
          <a:p>
            <a:r>
              <a:rPr lang="en-US" sz="3600" dirty="0" smtClean="0"/>
              <a:t>Desired Solar Power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1" y="1524000"/>
            <a:ext cx="4724399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Thermal efficiency based on a dish size of 6.47 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Theoretical solar concentrator would generate ~6,900 W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01931"/>
              </p:ext>
            </p:extLst>
          </p:nvPr>
        </p:nvGraphicFramePr>
        <p:xfrm>
          <a:off x="114300" y="3144171"/>
          <a:ext cx="5410200" cy="288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977"/>
                <a:gridCol w="1554257"/>
                <a:gridCol w="1577966"/>
              </a:tblGrid>
              <a:tr h="28778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Theoretical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Actual</a:t>
                      </a:r>
                    </a:p>
                  </a:txBody>
                  <a:tcPr/>
                </a:tc>
              </a:tr>
              <a:tr h="5036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Compression Power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 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 W</a:t>
                      </a:r>
                      <a:endParaRPr lang="en-US" sz="1800" dirty="0"/>
                    </a:p>
                  </a:txBody>
                  <a:tcPr/>
                </a:tc>
              </a:tr>
              <a:tr h="4895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Dish Size Required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6.47 m</a:t>
                      </a:r>
                      <a:r>
                        <a:rPr lang="en-US" sz="1800" baseline="30000" dirty="0" smtClean="0"/>
                        <a:t>2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13.39m</a:t>
                      </a:r>
                      <a:r>
                        <a:rPr lang="en-US" sz="1800" baseline="30000" dirty="0" smtClean="0"/>
                        <a:t>2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5036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Thermal</a:t>
                      </a:r>
                      <a:r>
                        <a:rPr lang="en-US" sz="1800" baseline="0" dirty="0" smtClean="0"/>
                        <a:t> Energy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Needed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970 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2,007</a:t>
                      </a:r>
                      <a:r>
                        <a:rPr lang="en-US" sz="1800" baseline="0" dirty="0" smtClean="0"/>
                        <a:t> W</a:t>
                      </a:r>
                      <a:endParaRPr lang="en-US" sz="1800" dirty="0"/>
                    </a:p>
                  </a:txBody>
                  <a:tcPr/>
                </a:tc>
              </a:tr>
              <a:tr h="346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Overall </a:t>
                      </a:r>
                      <a:r>
                        <a:rPr lang="en-US" sz="1800" baseline="0" dirty="0" smtClean="0"/>
                        <a:t>Efficiency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1.0%</a:t>
                      </a:r>
                      <a:endParaRPr lang="en-US" sz="1800" dirty="0"/>
                    </a:p>
                  </a:txBody>
                  <a:tcPr/>
                </a:tc>
              </a:tr>
              <a:tr h="2877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$/Watt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9.63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19.93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8" descr="http://esc.fsu.edu/img/tri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1"/>
            <a:ext cx="3212756" cy="30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Failure Modes of Diaphragm Compressor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72502"/>
              </p:ext>
            </p:extLst>
          </p:nvPr>
        </p:nvGraphicFramePr>
        <p:xfrm>
          <a:off x="152400" y="1676400"/>
          <a:ext cx="4800601" cy="473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072"/>
                <a:gridCol w="1903687"/>
                <a:gridCol w="1489842"/>
              </a:tblGrid>
              <a:tr h="9303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Failure</a:t>
                      </a:r>
                      <a:r>
                        <a:rPr lang="en-US" sz="2000" baseline="0" dirty="0" smtClean="0"/>
                        <a:t> 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Failure</a:t>
                      </a:r>
                      <a:r>
                        <a:rPr lang="en-US" sz="2000" baseline="0" dirty="0" smtClean="0"/>
                        <a:t> Cause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Failure</a:t>
                      </a:r>
                      <a:r>
                        <a:rPr lang="en-US" sz="2000" baseline="0" dirty="0" smtClean="0"/>
                        <a:t> Effect</a:t>
                      </a:r>
                      <a:endParaRPr lang="en-US" sz="2000" dirty="0"/>
                    </a:p>
                  </a:txBody>
                  <a:tcPr/>
                </a:tc>
              </a:tr>
              <a:tr h="994470"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Gas</a:t>
                      </a:r>
                      <a:r>
                        <a:rPr lang="en-US" baseline="0" dirty="0" smtClean="0"/>
                        <a:t>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Cracked/ Damaged Gasket Leak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Compressor Failure</a:t>
                      </a:r>
                      <a:endParaRPr lang="en-US" dirty="0"/>
                    </a:p>
                  </a:txBody>
                  <a:tcPr/>
                </a:tc>
              </a:tr>
              <a:tr h="930359">
                <a:tc>
                  <a:txBody>
                    <a:bodyPr/>
                    <a:lstStyle/>
                    <a:p>
                      <a:r>
                        <a:rPr lang="en-US" dirty="0" smtClean="0"/>
                        <a:t>Cracking</a:t>
                      </a:r>
                      <a:r>
                        <a:rPr lang="en-US" baseline="0" dirty="0" smtClean="0"/>
                        <a:t> of Diaphragm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Contaminants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Performance</a:t>
                      </a:r>
                      <a:endParaRPr lang="en-US" dirty="0"/>
                    </a:p>
                  </a:txBody>
                  <a:tcPr/>
                </a:tc>
              </a:tr>
              <a:tr h="940681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Diaphragm</a:t>
                      </a:r>
                      <a:r>
                        <a:rPr lang="en-US" baseline="0" dirty="0" smtClean="0"/>
                        <a:t> Rupture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Inadequate Strength Characteristics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Loss of Output Gas</a:t>
                      </a:r>
                      <a:endParaRPr lang="en-US" dirty="0"/>
                    </a:p>
                  </a:txBody>
                  <a:tcPr/>
                </a:tc>
              </a:tr>
              <a:tr h="940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Insufficient Material Plasticity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Jesse\Desktop\Sr Design\Images and Videos_Addison\image.jpeg"/>
          <p:cNvPicPr>
            <a:picLocks noChangeAspect="1" noChangeArrowheads="1"/>
          </p:cNvPicPr>
          <p:nvPr/>
        </p:nvPicPr>
        <p:blipFill>
          <a:blip r:embed="rId3" cstate="print"/>
          <a:srcRect l="16563" t="5000" r="2812" b="5000"/>
          <a:stretch>
            <a:fillRect/>
          </a:stretch>
        </p:blipFill>
        <p:spPr bwMode="auto">
          <a:xfrm rot="5400000">
            <a:off x="4921927" y="1631273"/>
            <a:ext cx="4126440" cy="3454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7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Feasibility of PCC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038600" cy="36576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Duty cycle too high</a:t>
            </a:r>
          </a:p>
          <a:p>
            <a:pPr lvl="1"/>
            <a:r>
              <a:rPr lang="en-US" sz="2200" dirty="0" smtClean="0"/>
              <a:t>5 cycles/hour is considered HIGH for membrane</a:t>
            </a:r>
          </a:p>
          <a:p>
            <a:pPr lvl="1"/>
            <a:r>
              <a:rPr lang="en-US" sz="2200" dirty="0" smtClean="0"/>
              <a:t>Design requires 3600 cycles/hour</a:t>
            </a:r>
          </a:p>
          <a:p>
            <a:r>
              <a:rPr lang="en-US" sz="2600" dirty="0" smtClean="0"/>
              <a:t>Too much steam needed to generate 145 Watts</a:t>
            </a:r>
          </a:p>
          <a:p>
            <a:r>
              <a:rPr lang="en-US" sz="2600" dirty="0" smtClean="0"/>
              <a:t>($1-$3)/Watt  for PV</a:t>
            </a:r>
          </a:p>
          <a:p>
            <a:r>
              <a:rPr lang="en-US" sz="2600" dirty="0" smtClean="0"/>
              <a:t>$19.93/Watt  for Actual</a:t>
            </a:r>
            <a:endParaRPr lang="en-US" sz="2600" dirty="0"/>
          </a:p>
          <a:p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2941" b="41177"/>
          <a:stretch>
            <a:fillRect/>
          </a:stretch>
        </p:blipFill>
        <p:spPr bwMode="auto">
          <a:xfrm>
            <a:off x="5791200" y="457200"/>
            <a:ext cx="213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97812"/>
              </p:ext>
            </p:extLst>
          </p:nvPr>
        </p:nvGraphicFramePr>
        <p:xfrm>
          <a:off x="685800" y="5200650"/>
          <a:ext cx="723900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1"/>
                <a:gridCol w="3619501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Conversion 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Micro Steam Turbine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Change Compressor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Jesse\Desktop\Sr Design\Images and Videos_Addison\IMG_1423.JPG"/>
          <p:cNvPicPr>
            <a:picLocks noChangeAspect="1" noChangeArrowheads="1"/>
          </p:cNvPicPr>
          <p:nvPr/>
        </p:nvPicPr>
        <p:blipFill>
          <a:blip r:embed="rId4" cstate="print"/>
          <a:srcRect l="11724" t="13998" r="1511" b="7244"/>
          <a:stretch>
            <a:fillRect/>
          </a:stretch>
        </p:blipFill>
        <p:spPr bwMode="auto">
          <a:xfrm>
            <a:off x="4953000" y="2743200"/>
            <a:ext cx="3477692" cy="2367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7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525963"/>
          </a:xfrm>
        </p:spPr>
        <p:txBody>
          <a:bodyPr/>
          <a:lstStyle/>
          <a:p>
            <a:r>
              <a:rPr lang="en-US" sz="2400" dirty="0" smtClean="0"/>
              <a:t>Compression was achieved, though less than target.</a:t>
            </a:r>
          </a:p>
          <a:p>
            <a:r>
              <a:rPr lang="en-US" sz="2400" dirty="0" smtClean="0"/>
              <a:t>Membrane concept is much less stable than piston.</a:t>
            </a:r>
          </a:p>
          <a:p>
            <a:r>
              <a:rPr lang="en-US" sz="2400" dirty="0" smtClean="0"/>
              <a:t>System is more prone to failure than solar-electric generation due to high use components.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Recommendations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525963"/>
          </a:xfrm>
        </p:spPr>
        <p:txBody>
          <a:bodyPr/>
          <a:lstStyle/>
          <a:p>
            <a:r>
              <a:rPr lang="en-US" sz="2400" dirty="0" smtClean="0"/>
              <a:t>Include a control valve to control steam in</a:t>
            </a:r>
          </a:p>
          <a:p>
            <a:r>
              <a:rPr lang="en-US" sz="2400" dirty="0" smtClean="0"/>
              <a:t>Implement feedback control based on low and high pressure sensors</a:t>
            </a:r>
          </a:p>
          <a:p>
            <a:r>
              <a:rPr lang="en-US" sz="2400" dirty="0" smtClean="0"/>
              <a:t>Test membrane component </a:t>
            </a:r>
          </a:p>
          <a:p>
            <a:pPr lvl="1"/>
            <a:r>
              <a:rPr lang="en-US" sz="2400" dirty="0" smtClean="0"/>
              <a:t>Property degradation with high cycle loading</a:t>
            </a:r>
          </a:p>
          <a:p>
            <a:pPr lvl="1"/>
            <a:r>
              <a:rPr lang="en-US" sz="2400" dirty="0" smtClean="0"/>
              <a:t>Performance at high temperature</a:t>
            </a:r>
          </a:p>
          <a:p>
            <a:r>
              <a:rPr lang="en-US" sz="2400" dirty="0" smtClean="0"/>
              <a:t>Incorporate solar generated steam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Definition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DE505-9FEA-4BAA-ADE5-BC6D736C57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15" name="Rectangle 1114"/>
          <p:cNvSpPr/>
          <p:nvPr/>
        </p:nvSpPr>
        <p:spPr>
          <a:xfrm>
            <a:off x="609600" y="1563318"/>
            <a:ext cx="8077200" cy="270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 Need Statement: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Design a compressor for a refrigeration system that  can be powered by solar energy.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 Objective: 5,000 BTU/hr (1465 W)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 Solar-Thermal Driven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Budget: $2000</a:t>
            </a:r>
          </a:p>
        </p:txBody>
      </p:sp>
      <p:pic>
        <p:nvPicPr>
          <p:cNvPr id="7" name="Picture 2" descr="http://www.homedepot.com/catalog/productImages/300/12/12674ccb-729d-45ee-b8cf-afa0d01c9c21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8878"/>
          <a:stretch>
            <a:fillRect/>
          </a:stretch>
        </p:blipFill>
        <p:spPr bwMode="auto">
          <a:xfrm>
            <a:off x="2667000" y="4267200"/>
            <a:ext cx="3581400" cy="21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Concept Development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612220" cy="260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676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Solar energy </a:t>
            </a:r>
            <a:r>
              <a:rPr lang="en-US" sz="2800" dirty="0" smtClean="0">
                <a:sym typeface="Wingdings" pitchFamily="2" charset="2"/>
              </a:rPr>
              <a:t>→</a:t>
            </a:r>
            <a:r>
              <a:rPr lang="en-US" sz="2800" dirty="0" smtClean="0"/>
              <a:t> electricity </a:t>
            </a:r>
            <a:r>
              <a:rPr lang="en-US" sz="2800" dirty="0" smtClean="0">
                <a:sym typeface="Wingdings" pitchFamily="2" charset="2"/>
              </a:rPr>
              <a:t>→ mechanical power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Solar energy </a:t>
            </a:r>
            <a:r>
              <a:rPr lang="en-US" sz="2800" dirty="0" smtClean="0">
                <a:sym typeface="Wingdings" pitchFamily="2" charset="2"/>
              </a:rPr>
              <a:t>→</a:t>
            </a:r>
            <a:r>
              <a:rPr lang="en-US" sz="2800" dirty="0" smtClean="0"/>
              <a:t> mechanical power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10" name="Picture 2" descr="http://library.thinkquest.org/C006011/images/grafics/nonani/alphastir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266835" cy="24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Concept</a:t>
            </a:r>
            <a:r>
              <a:rPr lang="en-US" sz="3200" dirty="0" smtClean="0"/>
              <a:t> Development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447800"/>
            <a:ext cx="403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Piston</a:t>
            </a:r>
          </a:p>
          <a:p>
            <a:endParaRPr lang="en-US" sz="2200" dirty="0" smtClean="0"/>
          </a:p>
          <a:p>
            <a:r>
              <a:rPr lang="en-US" sz="2200" dirty="0" smtClean="0"/>
              <a:t>Pros: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High stress &amp; high cycling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High temperature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Large displacement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Cons: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 Precision machining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Possibility of refrigerant escaping</a:t>
            </a:r>
            <a:endParaRPr lang="en-US" sz="2200" dirty="0"/>
          </a:p>
        </p:txBody>
      </p:sp>
      <p:grpSp>
        <p:nvGrpSpPr>
          <p:cNvPr id="9" name="Group 73"/>
          <p:cNvGrpSpPr/>
          <p:nvPr/>
        </p:nvGrpSpPr>
        <p:grpSpPr>
          <a:xfrm>
            <a:off x="914400" y="1905000"/>
            <a:ext cx="3456480" cy="2448341"/>
            <a:chOff x="1013195" y="1594840"/>
            <a:chExt cx="3253745" cy="2242281"/>
          </a:xfrm>
        </p:grpSpPr>
        <p:sp>
          <p:nvSpPr>
            <p:cNvPr id="10" name="Rectangle 9"/>
            <p:cNvSpPr/>
            <p:nvPr/>
          </p:nvSpPr>
          <p:spPr>
            <a:xfrm>
              <a:off x="1013195" y="3595615"/>
              <a:ext cx="350966" cy="1169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1013195" y="1594840"/>
              <a:ext cx="3253745" cy="2242281"/>
              <a:chOff x="2098179" y="2708900"/>
              <a:chExt cx="3253745" cy="2242281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792799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40"/>
              <p:cNvGrpSpPr/>
              <p:nvPr/>
            </p:nvGrpSpPr>
            <p:grpSpPr>
              <a:xfrm>
                <a:off x="2109556" y="4636119"/>
                <a:ext cx="779924" cy="194981"/>
                <a:chOff x="419100" y="3124200"/>
                <a:chExt cx="609600" cy="1524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 bwMode="auto">
            <a:xfrm>
              <a:off x="1733295" y="2185081"/>
              <a:ext cx="1800250" cy="21603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733295" y="3083111"/>
              <a:ext cx="1800250" cy="21603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597415" y="2437750"/>
              <a:ext cx="0" cy="216030"/>
            </a:xfrm>
            <a:prstGeom prst="straightConnector1">
              <a:avLst/>
            </a:prstGeom>
            <a:solidFill>
              <a:srgbClr val="BAD87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597415" y="2797800"/>
              <a:ext cx="0" cy="216030"/>
            </a:xfrm>
            <a:prstGeom prst="straightConnector1">
              <a:avLst/>
            </a:prstGeom>
            <a:solidFill>
              <a:srgbClr val="BAD87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Concept Development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9" name="Group 74"/>
          <p:cNvGrpSpPr/>
          <p:nvPr/>
        </p:nvGrpSpPr>
        <p:grpSpPr>
          <a:xfrm>
            <a:off x="838200" y="1676400"/>
            <a:ext cx="3456432" cy="2450592"/>
            <a:chOff x="4788030" y="1556740"/>
            <a:chExt cx="3253745" cy="2242281"/>
          </a:xfrm>
        </p:grpSpPr>
        <p:grpSp>
          <p:nvGrpSpPr>
            <p:cNvPr id="30" name="Group 44"/>
            <p:cNvGrpSpPr/>
            <p:nvPr/>
          </p:nvGrpSpPr>
          <p:grpSpPr>
            <a:xfrm>
              <a:off x="4788030" y="1556740"/>
              <a:ext cx="3253745" cy="2242281"/>
              <a:chOff x="2098179" y="2708900"/>
              <a:chExt cx="3253745" cy="2242281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2792799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46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Arc 35"/>
              <p:cNvSpPr/>
              <p:nvPr/>
            </p:nvSpPr>
            <p:spPr>
              <a:xfrm rot="16200000" flipV="1">
                <a:off x="2987780" y="3184166"/>
                <a:ext cx="1462357" cy="2047300"/>
              </a:xfrm>
              <a:prstGeom prst="arc">
                <a:avLst>
                  <a:gd name="adj1" fmla="val 17325282"/>
                  <a:gd name="adj2" fmla="val 416323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48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49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50"/>
              <p:cNvGrpSpPr/>
              <p:nvPr/>
            </p:nvGrpSpPr>
            <p:grpSpPr>
              <a:xfrm>
                <a:off x="2109556" y="4636119"/>
                <a:ext cx="779924" cy="194981"/>
                <a:chOff x="419100" y="3124200"/>
                <a:chExt cx="609600" cy="1524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rc 39"/>
              <p:cNvSpPr/>
              <p:nvPr/>
            </p:nvSpPr>
            <p:spPr>
              <a:xfrm rot="5400000">
                <a:off x="2966731" y="2538291"/>
                <a:ext cx="1462357" cy="2047300"/>
              </a:xfrm>
              <a:prstGeom prst="arc">
                <a:avLst>
                  <a:gd name="adj1" fmla="val 17325282"/>
                  <a:gd name="adj2" fmla="val 4163232"/>
                </a:avLst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65"/>
            <p:cNvGrpSpPr/>
            <p:nvPr/>
          </p:nvGrpSpPr>
          <p:grpSpPr>
            <a:xfrm>
              <a:off x="6397650" y="2467470"/>
              <a:ext cx="0" cy="601480"/>
              <a:chOff x="6372250" y="2755510"/>
              <a:chExt cx="0" cy="601480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6372250" y="2755510"/>
                <a:ext cx="0" cy="216030"/>
              </a:xfrm>
              <a:prstGeom prst="straightConnector1">
                <a:avLst/>
              </a:prstGeom>
              <a:solidFill>
                <a:srgbClr val="BAD87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6372250" y="3140960"/>
                <a:ext cx="0" cy="216030"/>
              </a:xfrm>
              <a:prstGeom prst="straightConnector1">
                <a:avLst/>
              </a:prstGeom>
              <a:solidFill>
                <a:srgbClr val="BAD87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49" name="TextBox 48"/>
          <p:cNvSpPr txBox="1"/>
          <p:nvPr/>
        </p:nvSpPr>
        <p:spPr>
          <a:xfrm>
            <a:off x="4800600" y="1371600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Elastic Membrane</a:t>
            </a:r>
          </a:p>
          <a:p>
            <a:endParaRPr lang="en-US" sz="2200" dirty="0" smtClean="0"/>
          </a:p>
          <a:p>
            <a:r>
              <a:rPr lang="en-US" sz="2200" dirty="0" smtClean="0"/>
              <a:t>Pros: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Larger tolerances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200" dirty="0" smtClean="0"/>
              <a:t>Sealed by non-permeable   material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r>
              <a:rPr lang="en-US" sz="2200" dirty="0" smtClean="0"/>
              <a:t>Cons: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High temperature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Fatigue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Smaller displacement</a:t>
            </a:r>
          </a:p>
          <a:p>
            <a:pPr lvl="1"/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 bwMode="auto">
          <a:xfrm flipV="1">
            <a:off x="609600" y="1676400"/>
            <a:ext cx="0" cy="2133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762000" y="1524000"/>
            <a:ext cx="152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2438400" y="1371600"/>
            <a:ext cx="1790700" cy="2247900"/>
          </a:xfrm>
          <a:prstGeom prst="roundRect">
            <a:avLst>
              <a:gd name="adj" fmla="val 197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7"/>
          <p:cNvSpPr/>
          <p:nvPr/>
        </p:nvSpPr>
        <p:spPr>
          <a:xfrm rot="5400000">
            <a:off x="4838700" y="1790700"/>
            <a:ext cx="2705100" cy="2400300"/>
          </a:xfrm>
          <a:prstGeom prst="roundRect">
            <a:avLst>
              <a:gd name="adj" fmla="val 197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/>
          <p:cNvSpPr/>
          <p:nvPr/>
        </p:nvSpPr>
        <p:spPr>
          <a:xfrm>
            <a:off x="838200" y="4067202"/>
            <a:ext cx="3581400" cy="1600200"/>
          </a:xfrm>
          <a:prstGeom prst="roundRect">
            <a:avLst>
              <a:gd name="adj" fmla="val 197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4914900" y="1143000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Air Conditioner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1759803"/>
            <a:ext cx="1828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Refrigerant Loop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 rot="5400000">
            <a:off x="3009898" y="1943102"/>
            <a:ext cx="685803" cy="1828800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/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 rot="5400000">
            <a:off x="2971800" y="1219200"/>
            <a:ext cx="762000" cy="1828800"/>
          </a:xfrm>
          <a:prstGeom prst="roundRect">
            <a:avLst>
              <a:gd name="adj" fmla="val 1970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2400300" y="1138535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Compressor</a:t>
            </a:r>
            <a:endParaRPr 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1" y="1745159"/>
            <a:ext cx="1904999" cy="419104"/>
            <a:chOff x="5105399" y="762000"/>
            <a:chExt cx="1321835" cy="419104"/>
          </a:xfrm>
        </p:grpSpPr>
        <p:sp>
          <p:nvSpPr>
            <p:cNvPr id="18" name="Rounded Rectangle 17"/>
            <p:cNvSpPr/>
            <p:nvPr/>
          </p:nvSpPr>
          <p:spPr>
            <a:xfrm rot="5400000">
              <a:off x="5589035" y="342904"/>
              <a:ext cx="381000" cy="1295399"/>
            </a:xfrm>
            <a:prstGeom prst="roundRect">
              <a:avLst>
                <a:gd name="adj" fmla="val 1970"/>
              </a:avLst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399" y="762000"/>
              <a:ext cx="121920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Condenser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89888" y="3017924"/>
            <a:ext cx="2019300" cy="419100"/>
            <a:chOff x="5105400" y="2514600"/>
            <a:chExt cx="1295400" cy="419100"/>
          </a:xfrm>
        </p:grpSpPr>
        <p:sp>
          <p:nvSpPr>
            <p:cNvPr id="21" name="Rounded Rectangle 20"/>
            <p:cNvSpPr/>
            <p:nvPr/>
          </p:nvSpPr>
          <p:spPr>
            <a:xfrm rot="5400000">
              <a:off x="5515377" y="2142186"/>
              <a:ext cx="419100" cy="1163928"/>
            </a:xfrm>
            <a:prstGeom prst="roundRect">
              <a:avLst>
                <a:gd name="adj" fmla="val 1970"/>
              </a:avLst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2514600"/>
              <a:ext cx="129540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Evaporator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4001" y="2362200"/>
            <a:ext cx="2019301" cy="435723"/>
            <a:chOff x="5243047" y="1659777"/>
            <a:chExt cx="1066801" cy="435723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5544612" y="1390650"/>
              <a:ext cx="419100" cy="990600"/>
            </a:xfrm>
            <a:prstGeom prst="roundRect">
              <a:avLst>
                <a:gd name="adj" fmla="val 1970"/>
              </a:avLst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43047" y="1659777"/>
              <a:ext cx="106680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Capillary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95900" y="3714752"/>
            <a:ext cx="1790700" cy="400110"/>
            <a:chOff x="5181600" y="3155039"/>
            <a:chExt cx="1219200" cy="400110"/>
          </a:xfrm>
        </p:grpSpPr>
        <p:sp>
          <p:nvSpPr>
            <p:cNvPr id="27" name="Rounded Rectangle 26"/>
            <p:cNvSpPr/>
            <p:nvPr/>
          </p:nvSpPr>
          <p:spPr>
            <a:xfrm rot="5400000">
              <a:off x="5600699" y="2754989"/>
              <a:ext cx="381001" cy="1219200"/>
            </a:xfrm>
            <a:prstGeom prst="roundRect">
              <a:avLst>
                <a:gd name="adj" fmla="val 1970"/>
              </a:avLst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2340" y="3155039"/>
              <a:ext cx="60960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Fan</a:t>
              </a:r>
              <a:endParaRPr lang="en-US" sz="2000" dirty="0"/>
            </a:p>
          </p:txBody>
        </p:sp>
      </p:grpSp>
      <p:cxnSp>
        <p:nvCxnSpPr>
          <p:cNvPr id="28" name="Elbow Connector 27"/>
          <p:cNvCxnSpPr>
            <a:stCxn id="14" idx="0"/>
            <a:endCxn id="18" idx="2"/>
          </p:cNvCxnSpPr>
          <p:nvPr/>
        </p:nvCxnSpPr>
        <p:spPr>
          <a:xfrm flipV="1">
            <a:off x="4267200" y="1973762"/>
            <a:ext cx="1104901" cy="15983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4" idx="1"/>
          </p:cNvCxnSpPr>
          <p:nvPr/>
        </p:nvCxnSpPr>
        <p:spPr>
          <a:xfrm flipH="1">
            <a:off x="6301468" y="2164262"/>
            <a:ext cx="4083" cy="21456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  <a:endCxn id="21" idx="1"/>
          </p:cNvCxnSpPr>
          <p:nvPr/>
        </p:nvCxnSpPr>
        <p:spPr>
          <a:xfrm flipH="1">
            <a:off x="6255621" y="2797923"/>
            <a:ext cx="45847" cy="2200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45"/>
          <p:cNvCxnSpPr>
            <a:stCxn id="21" idx="0"/>
            <a:endCxn id="14" idx="2"/>
          </p:cNvCxnSpPr>
          <p:nvPr/>
        </p:nvCxnSpPr>
        <p:spPr>
          <a:xfrm flipH="1" flipV="1">
            <a:off x="2438400" y="2133600"/>
            <a:ext cx="4724400" cy="1093874"/>
          </a:xfrm>
          <a:prstGeom prst="bentConnector5">
            <a:avLst>
              <a:gd name="adj1" fmla="val -14819"/>
              <a:gd name="adj2" fmla="val 204491"/>
              <a:gd name="adj3" fmla="val 114516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" y="2434392"/>
            <a:ext cx="1295400" cy="783193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Steam Source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667000" y="4651673"/>
            <a:ext cx="1371600" cy="783193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Solenoid Valve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4143402"/>
            <a:ext cx="2057400" cy="442674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Microcontroller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71600" y="4829202"/>
            <a:ext cx="1143000" cy="442674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Relay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462464" y="5847874"/>
            <a:ext cx="1804736" cy="442674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Steam vent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205664" y="4534839"/>
            <a:ext cx="1981737" cy="7831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Power Supply (120V AC)</a:t>
            </a:r>
            <a:endParaRPr lang="en-US" sz="2000" dirty="0"/>
          </a:p>
        </p:txBody>
      </p:sp>
      <p:cxnSp>
        <p:nvCxnSpPr>
          <p:cNvPr id="38" name="Straight Arrow Connector 37"/>
          <p:cNvCxnSpPr>
            <a:stCxn id="37" idx="0"/>
            <a:endCxn id="27" idx="3"/>
          </p:cNvCxnSpPr>
          <p:nvPr/>
        </p:nvCxnSpPr>
        <p:spPr>
          <a:xfrm flipH="1" flipV="1">
            <a:off x="6191250" y="4114803"/>
            <a:ext cx="5283" cy="4200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03696" y="3524000"/>
            <a:ext cx="1524000" cy="7831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Fan Control</a:t>
            </a:r>
            <a:endParaRPr lang="en-US" sz="2000" dirty="0"/>
          </a:p>
        </p:txBody>
      </p:sp>
      <p:cxnSp>
        <p:nvCxnSpPr>
          <p:cNvPr id="40" name="Straight Arrow Connector 39"/>
          <p:cNvCxnSpPr>
            <a:stCxn id="39" idx="1"/>
            <a:endCxn id="27" idx="0"/>
          </p:cNvCxnSpPr>
          <p:nvPr/>
        </p:nvCxnSpPr>
        <p:spPr>
          <a:xfrm flipH="1">
            <a:off x="7086600" y="3915597"/>
            <a:ext cx="417096" cy="87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7" idx="1"/>
            <a:endCxn id="33" idx="3"/>
          </p:cNvCxnSpPr>
          <p:nvPr/>
        </p:nvCxnSpPr>
        <p:spPr>
          <a:xfrm rot="10800000" flipV="1">
            <a:off x="4038600" y="4926436"/>
            <a:ext cx="1167064" cy="11683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3"/>
            <a:endCxn id="33" idx="0"/>
          </p:cNvCxnSpPr>
          <p:nvPr/>
        </p:nvCxnSpPr>
        <p:spPr>
          <a:xfrm>
            <a:off x="3352800" y="3200404"/>
            <a:ext cx="0" cy="14512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2"/>
            <a:endCxn id="36" idx="0"/>
          </p:cNvCxnSpPr>
          <p:nvPr/>
        </p:nvCxnSpPr>
        <p:spPr>
          <a:xfrm>
            <a:off x="3352800" y="5434866"/>
            <a:ext cx="12032" cy="41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3"/>
            <a:endCxn id="13" idx="2"/>
          </p:cNvCxnSpPr>
          <p:nvPr/>
        </p:nvCxnSpPr>
        <p:spPr>
          <a:xfrm>
            <a:off x="1905000" y="2825989"/>
            <a:ext cx="533400" cy="31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2"/>
            <a:endCxn id="35" idx="0"/>
          </p:cNvCxnSpPr>
          <p:nvPr/>
        </p:nvCxnSpPr>
        <p:spPr>
          <a:xfrm>
            <a:off x="1943100" y="4586076"/>
            <a:ext cx="0" cy="2431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3"/>
            <a:endCxn id="33" idx="1"/>
          </p:cNvCxnSpPr>
          <p:nvPr/>
        </p:nvCxnSpPr>
        <p:spPr>
          <a:xfrm flipV="1">
            <a:off x="2514600" y="5043270"/>
            <a:ext cx="152400" cy="72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5300" y="3581400"/>
            <a:ext cx="300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Control Circuit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2590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Steam Flow</a:t>
            </a:r>
            <a:endParaRPr lang="en-US" sz="2000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 Diagram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TextBox 1109"/>
          <p:cNvSpPr txBox="1"/>
          <p:nvPr/>
        </p:nvSpPr>
        <p:spPr>
          <a:xfrm>
            <a:off x="609600" y="1545372"/>
            <a:ext cx="403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Vent is closed</a:t>
            </a:r>
          </a:p>
          <a:p>
            <a:pPr marL="635000" lvl="1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Steam pressure compresses refrigerant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Vent is opened</a:t>
            </a:r>
          </a:p>
          <a:p>
            <a:pPr marL="635000" lvl="1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Steam chamber pressure drops below refrigerant chamber pressure.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Vent is closed, cycle repeats.</a:t>
            </a:r>
            <a:endParaRPr lang="en-US" sz="2400" dirty="0"/>
          </a:p>
        </p:txBody>
      </p:sp>
      <p:grpSp>
        <p:nvGrpSpPr>
          <p:cNvPr id="1100" name="Group 1110"/>
          <p:cNvGrpSpPr/>
          <p:nvPr/>
        </p:nvGrpSpPr>
        <p:grpSpPr>
          <a:xfrm>
            <a:off x="3856090" y="1447800"/>
            <a:ext cx="5364110" cy="3947750"/>
            <a:chOff x="3851900" y="1628750"/>
            <a:chExt cx="5364110" cy="3947750"/>
          </a:xfrm>
        </p:grpSpPr>
        <p:sp>
          <p:nvSpPr>
            <p:cNvPr id="1112" name="TextBox 1111"/>
            <p:cNvSpPr txBox="1"/>
            <p:nvPr/>
          </p:nvSpPr>
          <p:spPr>
            <a:xfrm>
              <a:off x="4034410" y="1628750"/>
              <a:ext cx="1656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R134a From evaporator</a:t>
              </a:r>
              <a:endParaRPr lang="en-US" dirty="0"/>
            </a:p>
          </p:txBody>
        </p:sp>
        <p:sp>
          <p:nvSpPr>
            <p:cNvPr id="1113" name="TextBox 1112"/>
            <p:cNvSpPr txBox="1"/>
            <p:nvPr/>
          </p:nvSpPr>
          <p:spPr>
            <a:xfrm>
              <a:off x="3851900" y="4653170"/>
              <a:ext cx="1656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 Pressure Steam from solar boiler</a:t>
              </a:r>
              <a:endParaRPr lang="en-US" dirty="0"/>
            </a:p>
          </p:txBody>
        </p:sp>
        <p:sp>
          <p:nvSpPr>
            <p:cNvPr id="1114" name="TextBox 1113"/>
            <p:cNvSpPr txBox="1"/>
            <p:nvPr/>
          </p:nvSpPr>
          <p:spPr>
            <a:xfrm>
              <a:off x="7308380" y="4788495"/>
              <a:ext cx="1656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Vented steam</a:t>
              </a:r>
              <a:endParaRPr lang="en-US" dirty="0"/>
            </a:p>
          </p:txBody>
        </p:sp>
        <p:sp>
          <p:nvSpPr>
            <p:cNvPr id="1115" name="TextBox 1114"/>
            <p:cNvSpPr txBox="1"/>
            <p:nvPr/>
          </p:nvSpPr>
          <p:spPr>
            <a:xfrm>
              <a:off x="7559780" y="1628750"/>
              <a:ext cx="1656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R134a to condenser</a:t>
              </a:r>
              <a:endParaRPr lang="en-US" dirty="0"/>
            </a:p>
          </p:txBody>
        </p:sp>
      </p:grpSp>
      <p:sp>
        <p:nvSpPr>
          <p:cNvPr id="1116" name="TextBox 1115"/>
          <p:cNvSpPr txBox="1"/>
          <p:nvPr/>
        </p:nvSpPr>
        <p:spPr>
          <a:xfrm>
            <a:off x="304800" y="2680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Design Concept</a:t>
            </a:r>
            <a:endParaRPr lang="en-US" sz="3600" dirty="0"/>
          </a:p>
        </p:txBody>
      </p:sp>
      <p:grpSp>
        <p:nvGrpSpPr>
          <p:cNvPr id="1117" name="Group 97"/>
          <p:cNvGrpSpPr/>
          <p:nvPr/>
        </p:nvGrpSpPr>
        <p:grpSpPr>
          <a:xfrm>
            <a:off x="4648200" y="2057400"/>
            <a:ext cx="3456480" cy="2448341"/>
            <a:chOff x="-609600" y="3048000"/>
            <a:chExt cx="3456480" cy="2448341"/>
          </a:xfrm>
        </p:grpSpPr>
        <p:sp>
          <p:nvSpPr>
            <p:cNvPr id="1118" name="Rectangle 1117"/>
            <p:cNvSpPr/>
            <p:nvPr/>
          </p:nvSpPr>
          <p:spPr>
            <a:xfrm>
              <a:off x="-609600" y="52326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9" name="Group 43"/>
            <p:cNvGrpSpPr/>
            <p:nvPr/>
          </p:nvGrpSpPr>
          <p:grpSpPr>
            <a:xfrm>
              <a:off x="-609600" y="3048000"/>
              <a:ext cx="3456480" cy="2448341"/>
              <a:chOff x="2098179" y="2708900"/>
              <a:chExt cx="3253745" cy="2242281"/>
            </a:xfrm>
          </p:grpSpPr>
          <p:sp>
            <p:nvSpPr>
              <p:cNvPr id="1138" name="Rounded Rectangle 1137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9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149" name="Rectangle 114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0" name="Rectangle 114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0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147" name="Rectangle 114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8" name="Rectangle 114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1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145" name="Rectangle 114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6" name="Rectangle 1145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2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143" name="Rectangle 114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4" name="Rectangle 1143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20" name="Straight Connector 1119"/>
            <p:cNvCxnSpPr/>
            <p:nvPr/>
          </p:nvCxnSpPr>
          <p:spPr bwMode="auto">
            <a:xfrm flipH="1" flipV="1">
              <a:off x="2107730" y="51108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1" name="Straight Connector 1120"/>
            <p:cNvCxnSpPr/>
            <p:nvPr/>
          </p:nvCxnSpPr>
          <p:spPr bwMode="auto">
            <a:xfrm flipV="1">
              <a:off x="2126780" y="3217420"/>
              <a:ext cx="0" cy="1969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2" name="Straight Connector 1121"/>
            <p:cNvCxnSpPr/>
            <p:nvPr/>
          </p:nvCxnSpPr>
          <p:spPr bwMode="auto">
            <a:xfrm flipV="1">
              <a:off x="152400" y="32640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3" name="Rectangle 1122"/>
            <p:cNvSpPr/>
            <p:nvPr/>
          </p:nvSpPr>
          <p:spPr bwMode="auto">
            <a:xfrm>
              <a:off x="137071" y="42096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4" name="Rectangle 1123"/>
            <p:cNvSpPr/>
            <p:nvPr/>
          </p:nvSpPr>
          <p:spPr bwMode="auto">
            <a:xfrm>
              <a:off x="139078" y="43525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5" name="Rectangle 1124"/>
            <p:cNvSpPr/>
            <p:nvPr/>
          </p:nvSpPr>
          <p:spPr bwMode="auto">
            <a:xfrm>
              <a:off x="2038010" y="43443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6" name="Rectangle 1125"/>
            <p:cNvSpPr/>
            <p:nvPr/>
          </p:nvSpPr>
          <p:spPr bwMode="auto">
            <a:xfrm>
              <a:off x="2038010" y="42049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127" name="Group 113"/>
            <p:cNvGrpSpPr/>
            <p:nvPr/>
          </p:nvGrpSpPr>
          <p:grpSpPr>
            <a:xfrm>
              <a:off x="542559" y="3264020"/>
              <a:ext cx="648090" cy="698372"/>
              <a:chOff x="5796170" y="4688604"/>
              <a:chExt cx="432060" cy="543452"/>
            </a:xfrm>
            <a:solidFill>
              <a:srgbClr val="0070C0"/>
            </a:solidFill>
          </p:grpSpPr>
          <p:sp>
            <p:nvSpPr>
              <p:cNvPr id="1129" name="Oval 1128"/>
              <p:cNvSpPr/>
              <p:nvPr/>
            </p:nvSpPr>
            <p:spPr bwMode="auto">
              <a:xfrm>
                <a:off x="5796170" y="4913014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0" name="Oval 1129"/>
              <p:cNvSpPr/>
              <p:nvPr/>
            </p:nvSpPr>
            <p:spPr bwMode="auto">
              <a:xfrm>
                <a:off x="6191654" y="487758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1" name="Oval 1130"/>
              <p:cNvSpPr/>
              <p:nvPr/>
            </p:nvSpPr>
            <p:spPr bwMode="auto">
              <a:xfrm>
                <a:off x="6119644" y="515724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2" name="Oval 1131"/>
              <p:cNvSpPr/>
              <p:nvPr/>
            </p:nvSpPr>
            <p:spPr bwMode="auto">
              <a:xfrm>
                <a:off x="5796170" y="509361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3" name="Oval 1132"/>
              <p:cNvSpPr/>
              <p:nvPr/>
            </p:nvSpPr>
            <p:spPr bwMode="auto">
              <a:xfrm>
                <a:off x="5975624" y="4688604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4" name="Oval 1133"/>
              <p:cNvSpPr/>
              <p:nvPr/>
            </p:nvSpPr>
            <p:spPr bwMode="auto">
              <a:xfrm>
                <a:off x="6012200" y="501322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5" name="Oval 1134"/>
              <p:cNvSpPr/>
              <p:nvPr/>
            </p:nvSpPr>
            <p:spPr bwMode="auto">
              <a:xfrm>
                <a:off x="6012200" y="479719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6" name="Oval 1135"/>
              <p:cNvSpPr/>
              <p:nvPr/>
            </p:nvSpPr>
            <p:spPr bwMode="auto">
              <a:xfrm>
                <a:off x="5956687" y="519548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7" name="Oval 1136"/>
              <p:cNvSpPr/>
              <p:nvPr/>
            </p:nvSpPr>
            <p:spPr bwMode="auto">
              <a:xfrm>
                <a:off x="6145664" y="4721114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128" name="Arc 1127"/>
            <p:cNvSpPr/>
            <p:nvPr/>
          </p:nvSpPr>
          <p:spPr>
            <a:xfrm rot="5400000">
              <a:off x="482031" y="2832152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1" name="Group 131"/>
          <p:cNvGrpSpPr/>
          <p:nvPr/>
        </p:nvGrpSpPr>
        <p:grpSpPr>
          <a:xfrm>
            <a:off x="4648200" y="2057400"/>
            <a:ext cx="3456480" cy="2448341"/>
            <a:chOff x="2895600" y="3009900"/>
            <a:chExt cx="3456480" cy="2448341"/>
          </a:xfrm>
        </p:grpSpPr>
        <p:sp>
          <p:nvSpPr>
            <p:cNvPr id="1152" name="Rectangle 1151"/>
            <p:cNvSpPr/>
            <p:nvPr/>
          </p:nvSpPr>
          <p:spPr>
            <a:xfrm>
              <a:off x="2895600" y="51945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3" name="Group 43"/>
            <p:cNvGrpSpPr/>
            <p:nvPr/>
          </p:nvGrpSpPr>
          <p:grpSpPr>
            <a:xfrm>
              <a:off x="2895600" y="3009900"/>
              <a:ext cx="3456480" cy="2448341"/>
              <a:chOff x="2098179" y="2708900"/>
              <a:chExt cx="3253745" cy="2242281"/>
            </a:xfrm>
          </p:grpSpPr>
          <p:sp>
            <p:nvSpPr>
              <p:cNvPr id="1188" name="Rounded Rectangle 1187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89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199" name="Rectangle 119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0" name="Rectangle 119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0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197" name="Rectangle 119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8" name="Rectangle 119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1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195" name="Rectangle 119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6" name="Rectangle 1195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2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193" name="Rectangle 119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Rectangle 1193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54" name="Straight Connector 1153"/>
            <p:cNvCxnSpPr/>
            <p:nvPr/>
          </p:nvCxnSpPr>
          <p:spPr bwMode="auto">
            <a:xfrm flipH="1" flipV="1">
              <a:off x="5612930" y="50727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 flipH="1" flipV="1">
              <a:off x="5631980" y="31793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V="1">
              <a:off x="3657600" y="32259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7" name="Rectangle 1156"/>
            <p:cNvSpPr/>
            <p:nvPr/>
          </p:nvSpPr>
          <p:spPr bwMode="auto">
            <a:xfrm>
              <a:off x="3642271" y="41715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58" name="Rectangle 1157"/>
            <p:cNvSpPr/>
            <p:nvPr/>
          </p:nvSpPr>
          <p:spPr bwMode="auto">
            <a:xfrm>
              <a:off x="3644278" y="43144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59" name="Rectangle 1158"/>
            <p:cNvSpPr/>
            <p:nvPr/>
          </p:nvSpPr>
          <p:spPr bwMode="auto">
            <a:xfrm>
              <a:off x="5543210" y="43062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5543210" y="41668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61" name="Arc 1160"/>
            <p:cNvSpPr/>
            <p:nvPr/>
          </p:nvSpPr>
          <p:spPr>
            <a:xfrm rot="5400000">
              <a:off x="4295775" y="3000375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2" name="Group 112"/>
            <p:cNvGrpSpPr/>
            <p:nvPr/>
          </p:nvGrpSpPr>
          <p:grpSpPr>
            <a:xfrm>
              <a:off x="3962400" y="5067300"/>
              <a:ext cx="304800" cy="271280"/>
              <a:chOff x="6732300" y="4725180"/>
              <a:chExt cx="576080" cy="648090"/>
            </a:xfrm>
            <a:solidFill>
              <a:schemeClr val="bg1"/>
            </a:solidFill>
          </p:grpSpPr>
          <p:sp>
            <p:nvSpPr>
              <p:cNvPr id="1181" name="Oval 1180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2" name="Oval 1181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3" name="Oval 1182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4" name="Oval 1183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5" name="Oval 1184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6" name="Oval 1185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7" name="Oval 1186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63" name="Group 1296"/>
            <p:cNvGrpSpPr/>
            <p:nvPr/>
          </p:nvGrpSpPr>
          <p:grpSpPr>
            <a:xfrm>
              <a:off x="4267200" y="3238500"/>
              <a:ext cx="648090" cy="698373"/>
              <a:chOff x="3923910" y="3416431"/>
              <a:chExt cx="648090" cy="698373"/>
            </a:xfrm>
          </p:grpSpPr>
          <p:sp>
            <p:nvSpPr>
              <p:cNvPr id="1172" name="Oval 1171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3" name="Oval 1172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4" name="Oval 1173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5" name="Oval 1174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6" name="Oval 1175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7" name="Oval 1176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8" name="Oval 1177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9" name="Oval 1178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0" name="Oval 1179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64" name="Group 77"/>
            <p:cNvGrpSpPr/>
            <p:nvPr/>
          </p:nvGrpSpPr>
          <p:grpSpPr>
            <a:xfrm>
              <a:off x="3514725" y="5181600"/>
              <a:ext cx="389570" cy="77818"/>
              <a:chOff x="5570050" y="4071282"/>
              <a:chExt cx="389570" cy="77818"/>
            </a:xfrm>
          </p:grpSpPr>
          <p:cxnSp>
            <p:nvCxnSpPr>
              <p:cNvPr id="1169" name="Straight Arrow Connector 1168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70" name="Straight Arrow Connector 1169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71" name="Straight Arrow Connector 1170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165" name="Group 77"/>
            <p:cNvGrpSpPr/>
            <p:nvPr/>
          </p:nvGrpSpPr>
          <p:grpSpPr>
            <a:xfrm>
              <a:off x="5257800" y="3238500"/>
              <a:ext cx="389570" cy="77818"/>
              <a:chOff x="5570050" y="4071282"/>
              <a:chExt cx="389570" cy="77818"/>
            </a:xfrm>
          </p:grpSpPr>
          <p:cxnSp>
            <p:nvCxnSpPr>
              <p:cNvPr id="1166" name="Straight Arrow Connector 1165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67" name="Straight Arrow Connector 1166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68" name="Straight Arrow Connector 1167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201" name="Group 181"/>
          <p:cNvGrpSpPr/>
          <p:nvPr/>
        </p:nvGrpSpPr>
        <p:grpSpPr>
          <a:xfrm>
            <a:off x="4648200" y="2057400"/>
            <a:ext cx="3456480" cy="2448341"/>
            <a:chOff x="5867400" y="2971800"/>
            <a:chExt cx="3456480" cy="2448341"/>
          </a:xfrm>
        </p:grpSpPr>
        <p:sp>
          <p:nvSpPr>
            <p:cNvPr id="1202" name="Rectangle 1201"/>
            <p:cNvSpPr/>
            <p:nvPr/>
          </p:nvSpPr>
          <p:spPr>
            <a:xfrm>
              <a:off x="5867400" y="51564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3" name="Group 43"/>
            <p:cNvGrpSpPr/>
            <p:nvPr/>
          </p:nvGrpSpPr>
          <p:grpSpPr>
            <a:xfrm>
              <a:off x="5867400" y="2971800"/>
              <a:ext cx="3456480" cy="2448341"/>
              <a:chOff x="2098179" y="2708900"/>
              <a:chExt cx="3253745" cy="2242281"/>
            </a:xfrm>
          </p:grpSpPr>
          <p:sp>
            <p:nvSpPr>
              <p:cNvPr id="1238" name="Rounded Rectangle 1237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9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249" name="Rectangle 124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0" name="Rectangle 124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0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247" name="Rectangle 124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8" name="Rectangle 124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1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245" name="Rectangle 124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6" name="Rectangle 1245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2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243" name="Rectangle 124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4" name="Rectangle 1243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04" name="Straight Connector 1203"/>
            <p:cNvCxnSpPr/>
            <p:nvPr/>
          </p:nvCxnSpPr>
          <p:spPr bwMode="auto">
            <a:xfrm flipH="1" flipV="1">
              <a:off x="8584730" y="50346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 flipH="1" flipV="1">
              <a:off x="8603780" y="31412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V="1">
              <a:off x="6629400" y="31878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7" name="Rectangle 1206"/>
            <p:cNvSpPr/>
            <p:nvPr/>
          </p:nvSpPr>
          <p:spPr bwMode="auto">
            <a:xfrm>
              <a:off x="6614071" y="41334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8" name="Rectangle 1207"/>
            <p:cNvSpPr/>
            <p:nvPr/>
          </p:nvSpPr>
          <p:spPr bwMode="auto">
            <a:xfrm>
              <a:off x="6616078" y="42763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09" name="Rectangle 1208"/>
            <p:cNvSpPr/>
            <p:nvPr/>
          </p:nvSpPr>
          <p:spPr bwMode="auto">
            <a:xfrm>
              <a:off x="8515010" y="42681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10" name="Rectangle 1209"/>
            <p:cNvSpPr/>
            <p:nvPr/>
          </p:nvSpPr>
          <p:spPr bwMode="auto">
            <a:xfrm>
              <a:off x="8515010" y="41287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211" name="Group 1238"/>
            <p:cNvGrpSpPr/>
            <p:nvPr/>
          </p:nvGrpSpPr>
          <p:grpSpPr>
            <a:xfrm>
              <a:off x="7391400" y="3276600"/>
              <a:ext cx="609600" cy="533400"/>
              <a:chOff x="3923910" y="3416431"/>
              <a:chExt cx="648090" cy="698373"/>
            </a:xfrm>
          </p:grpSpPr>
          <p:sp>
            <p:nvSpPr>
              <p:cNvPr id="1229" name="Oval 1228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" name="Oval 1229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" name="Oval 1230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2" name="Oval 1231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3" name="Oval 1232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4" name="Oval 1233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5" name="Oval 1234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6" name="Oval 1235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7" name="Oval 1236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12" name="Group 77"/>
            <p:cNvGrpSpPr/>
            <p:nvPr/>
          </p:nvGrpSpPr>
          <p:grpSpPr>
            <a:xfrm>
              <a:off x="6572248" y="5114924"/>
              <a:ext cx="666751" cy="123825"/>
              <a:chOff x="5570050" y="4071282"/>
              <a:chExt cx="389570" cy="77818"/>
            </a:xfrm>
          </p:grpSpPr>
          <p:cxnSp>
            <p:nvCxnSpPr>
              <p:cNvPr id="1226" name="Straight Arrow Connector 1225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27" name="Straight Arrow Connector 1226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28" name="Straight Arrow Connector 1227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213" name="Group 77"/>
            <p:cNvGrpSpPr/>
            <p:nvPr/>
          </p:nvGrpSpPr>
          <p:grpSpPr>
            <a:xfrm>
              <a:off x="8229600" y="3200400"/>
              <a:ext cx="389570" cy="77818"/>
              <a:chOff x="5570050" y="4071282"/>
              <a:chExt cx="389570" cy="77818"/>
            </a:xfrm>
          </p:grpSpPr>
          <p:cxnSp>
            <p:nvCxnSpPr>
              <p:cNvPr id="1223" name="Straight Arrow Connector 1222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24" name="Straight Arrow Connector 1223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25" name="Straight Arrow Connector 1224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214" name="Straight Connector 1213"/>
            <p:cNvCxnSpPr/>
            <p:nvPr/>
          </p:nvCxnSpPr>
          <p:spPr>
            <a:xfrm>
              <a:off x="6648450" y="4248150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5" name="Group 112"/>
            <p:cNvGrpSpPr/>
            <p:nvPr/>
          </p:nvGrpSpPr>
          <p:grpSpPr>
            <a:xfrm>
              <a:off x="7239000" y="4648200"/>
              <a:ext cx="710160" cy="564290"/>
              <a:chOff x="6732300" y="4725180"/>
              <a:chExt cx="576080" cy="648090"/>
            </a:xfrm>
          </p:grpSpPr>
          <p:sp>
            <p:nvSpPr>
              <p:cNvPr id="1216" name="Oval 1215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17" name="Oval 1216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18" name="Oval 1217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19" name="Oval 1218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0" name="Oval 1219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1" name="Oval 1220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2" name="Oval 1221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251" name="Group 231"/>
          <p:cNvGrpSpPr/>
          <p:nvPr/>
        </p:nvGrpSpPr>
        <p:grpSpPr>
          <a:xfrm>
            <a:off x="4648200" y="2057400"/>
            <a:ext cx="3456480" cy="2448341"/>
            <a:chOff x="76200" y="228600"/>
            <a:chExt cx="3456480" cy="2448341"/>
          </a:xfrm>
        </p:grpSpPr>
        <p:sp>
          <p:nvSpPr>
            <p:cNvPr id="1252" name="Rectangle 1251"/>
            <p:cNvSpPr/>
            <p:nvPr/>
          </p:nvSpPr>
          <p:spPr>
            <a:xfrm>
              <a:off x="76200" y="24132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3" name="Group 43"/>
            <p:cNvGrpSpPr/>
            <p:nvPr/>
          </p:nvGrpSpPr>
          <p:grpSpPr>
            <a:xfrm>
              <a:off x="76200" y="228600"/>
              <a:ext cx="3456480" cy="2448341"/>
              <a:chOff x="2098179" y="2708900"/>
              <a:chExt cx="3253745" cy="2242281"/>
            </a:xfrm>
          </p:grpSpPr>
          <p:sp>
            <p:nvSpPr>
              <p:cNvPr id="1288" name="Rounded Rectangle 1287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89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299" name="Rectangle 129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0" name="Rectangle 129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0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297" name="Rectangle 129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8" name="Rectangle 129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1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295" name="Rectangle 129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6" name="Rectangle 1295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2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293" name="Rectangle 129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4" name="Rectangle 1293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54" name="Straight Connector 1253"/>
            <p:cNvCxnSpPr/>
            <p:nvPr/>
          </p:nvCxnSpPr>
          <p:spPr bwMode="auto">
            <a:xfrm flipH="1" flipV="1">
              <a:off x="2793530" y="22914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 flipH="1" flipV="1">
              <a:off x="2812580" y="3980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V="1">
              <a:off x="838200" y="4446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7" name="Rectangle 1256"/>
            <p:cNvSpPr/>
            <p:nvPr/>
          </p:nvSpPr>
          <p:spPr bwMode="auto">
            <a:xfrm>
              <a:off x="822871" y="13902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58" name="Rectangle 1257"/>
            <p:cNvSpPr/>
            <p:nvPr/>
          </p:nvSpPr>
          <p:spPr bwMode="auto">
            <a:xfrm>
              <a:off x="824878" y="15331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59" name="Rectangle 1258"/>
            <p:cNvSpPr/>
            <p:nvPr/>
          </p:nvSpPr>
          <p:spPr bwMode="auto">
            <a:xfrm>
              <a:off x="2723810" y="15249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60" name="Rectangle 1259"/>
            <p:cNvSpPr/>
            <p:nvPr/>
          </p:nvSpPr>
          <p:spPr bwMode="auto">
            <a:xfrm>
              <a:off x="2723810" y="13855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261" name="Group 1238"/>
            <p:cNvGrpSpPr/>
            <p:nvPr/>
          </p:nvGrpSpPr>
          <p:grpSpPr>
            <a:xfrm>
              <a:off x="1905000" y="533400"/>
              <a:ext cx="457200" cy="457200"/>
              <a:chOff x="3923910" y="3416431"/>
              <a:chExt cx="648090" cy="698373"/>
            </a:xfrm>
          </p:grpSpPr>
          <p:sp>
            <p:nvSpPr>
              <p:cNvPr id="1279" name="Oval 1278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0" name="Oval 1279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1" name="Oval 1280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2" name="Oval 1281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3" name="Oval 1282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4" name="Oval 1283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5" name="Oval 1284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6" name="Oval 1285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7" name="Oval 1286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62" name="Group 77"/>
            <p:cNvGrpSpPr/>
            <p:nvPr/>
          </p:nvGrpSpPr>
          <p:grpSpPr>
            <a:xfrm>
              <a:off x="781048" y="2371724"/>
              <a:ext cx="666751" cy="123825"/>
              <a:chOff x="5570050" y="4071282"/>
              <a:chExt cx="389570" cy="77818"/>
            </a:xfrm>
          </p:grpSpPr>
          <p:cxnSp>
            <p:nvCxnSpPr>
              <p:cNvPr id="1276" name="Straight Arrow Connector 1275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77" name="Straight Arrow Connector 1276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78" name="Straight Arrow Connector 1277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263" name="Group 77"/>
            <p:cNvGrpSpPr/>
            <p:nvPr/>
          </p:nvGrpSpPr>
          <p:grpSpPr>
            <a:xfrm>
              <a:off x="2582230" y="457200"/>
              <a:ext cx="389570" cy="77818"/>
              <a:chOff x="5570050" y="4071282"/>
              <a:chExt cx="389570" cy="77818"/>
            </a:xfrm>
          </p:grpSpPr>
          <p:cxnSp>
            <p:nvCxnSpPr>
              <p:cNvPr id="1273" name="Straight Arrow Connector 1272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74" name="Straight Arrow Connector 1273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75" name="Straight Arrow Connector 1274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264" name="Arc 1263"/>
            <p:cNvSpPr/>
            <p:nvPr/>
          </p:nvSpPr>
          <p:spPr>
            <a:xfrm rot="16200000" flipV="1">
              <a:off x="1479550" y="565151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5" name="Group 112"/>
            <p:cNvGrpSpPr/>
            <p:nvPr/>
          </p:nvGrpSpPr>
          <p:grpSpPr>
            <a:xfrm>
              <a:off x="1371600" y="1676400"/>
              <a:ext cx="914400" cy="762000"/>
              <a:chOff x="6732300" y="4725180"/>
              <a:chExt cx="576080" cy="648090"/>
            </a:xfrm>
          </p:grpSpPr>
          <p:sp>
            <p:nvSpPr>
              <p:cNvPr id="1266" name="Oval 1265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67" name="Oval 1266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68" name="Oval 1267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69" name="Oval 1268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70" name="Oval 1269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71" name="Oval 1270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72" name="Oval 1271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301" name="Group 281"/>
          <p:cNvGrpSpPr/>
          <p:nvPr/>
        </p:nvGrpSpPr>
        <p:grpSpPr>
          <a:xfrm>
            <a:off x="4648200" y="2057400"/>
            <a:ext cx="3456480" cy="2448341"/>
            <a:chOff x="3606800" y="167859"/>
            <a:chExt cx="3456480" cy="2448341"/>
          </a:xfrm>
        </p:grpSpPr>
        <p:sp>
          <p:nvSpPr>
            <p:cNvPr id="1302" name="Rectangle 1301"/>
            <p:cNvSpPr/>
            <p:nvPr/>
          </p:nvSpPr>
          <p:spPr>
            <a:xfrm>
              <a:off x="3606800" y="23525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3" name="Group 43"/>
            <p:cNvGrpSpPr/>
            <p:nvPr/>
          </p:nvGrpSpPr>
          <p:grpSpPr>
            <a:xfrm>
              <a:off x="3606800" y="167859"/>
              <a:ext cx="3456480" cy="2448341"/>
              <a:chOff x="2098179" y="2708900"/>
              <a:chExt cx="3253745" cy="2242281"/>
            </a:xfrm>
          </p:grpSpPr>
          <p:sp>
            <p:nvSpPr>
              <p:cNvPr id="1338" name="Rounded Rectangle 1337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39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349" name="Rectangle 134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0" name="Rectangle 134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0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347" name="Rectangle 134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8" name="Rectangle 134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1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345" name="Rectangle 134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6" name="Rectangle 1345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2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343" name="Rectangle 134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4" name="Rectangle 1343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04" name="Straight Connector 1303"/>
            <p:cNvCxnSpPr/>
            <p:nvPr/>
          </p:nvCxnSpPr>
          <p:spPr bwMode="auto">
            <a:xfrm flipH="1" flipV="1">
              <a:off x="6324130" y="2230749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 flipH="1" flipV="1">
              <a:off x="6343180" y="337279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V="1">
              <a:off x="4368800" y="383893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7" name="Rectangle 1306"/>
            <p:cNvSpPr/>
            <p:nvPr/>
          </p:nvSpPr>
          <p:spPr bwMode="auto">
            <a:xfrm>
              <a:off x="4353471" y="13295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08" name="Rectangle 1307"/>
            <p:cNvSpPr/>
            <p:nvPr/>
          </p:nvSpPr>
          <p:spPr bwMode="auto">
            <a:xfrm>
              <a:off x="4355478" y="14724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09" name="Rectangle 1308"/>
            <p:cNvSpPr/>
            <p:nvPr/>
          </p:nvSpPr>
          <p:spPr bwMode="auto">
            <a:xfrm>
              <a:off x="6254410" y="14642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10" name="Rectangle 1309"/>
            <p:cNvSpPr/>
            <p:nvPr/>
          </p:nvSpPr>
          <p:spPr bwMode="auto">
            <a:xfrm>
              <a:off x="6254410" y="13247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311" name="Group 1238"/>
            <p:cNvGrpSpPr/>
            <p:nvPr/>
          </p:nvGrpSpPr>
          <p:grpSpPr>
            <a:xfrm>
              <a:off x="5689600" y="381000"/>
              <a:ext cx="330200" cy="365541"/>
              <a:chOff x="3923910" y="3416431"/>
              <a:chExt cx="648090" cy="698373"/>
            </a:xfrm>
          </p:grpSpPr>
          <p:sp>
            <p:nvSpPr>
              <p:cNvPr id="1329" name="Oval 1328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0" name="Oval 1329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1" name="Oval 1330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2" name="Oval 1331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3" name="Oval 1332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4" name="Oval 1333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5" name="Oval 1334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6" name="Oval 1335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7" name="Oval 1336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12" name="Group 77"/>
            <p:cNvGrpSpPr/>
            <p:nvPr/>
          </p:nvGrpSpPr>
          <p:grpSpPr>
            <a:xfrm>
              <a:off x="4311648" y="2310983"/>
              <a:ext cx="666751" cy="123825"/>
              <a:chOff x="5570050" y="4071282"/>
              <a:chExt cx="389570" cy="77818"/>
            </a:xfrm>
          </p:grpSpPr>
          <p:cxnSp>
            <p:nvCxnSpPr>
              <p:cNvPr id="1326" name="Straight Arrow Connector 1325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27" name="Straight Arrow Connector 1326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28" name="Straight Arrow Connector 1327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313" name="Group 77"/>
            <p:cNvGrpSpPr/>
            <p:nvPr/>
          </p:nvGrpSpPr>
          <p:grpSpPr>
            <a:xfrm>
              <a:off x="6112830" y="396459"/>
              <a:ext cx="389570" cy="77818"/>
              <a:chOff x="5570050" y="4071282"/>
              <a:chExt cx="389570" cy="77818"/>
            </a:xfrm>
          </p:grpSpPr>
          <p:cxnSp>
            <p:nvCxnSpPr>
              <p:cNvPr id="1323" name="Straight Arrow Connector 1322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24" name="Straight Arrow Connector 1323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25" name="Straight Arrow Connector 1324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314" name="Group 112"/>
            <p:cNvGrpSpPr/>
            <p:nvPr/>
          </p:nvGrpSpPr>
          <p:grpSpPr>
            <a:xfrm>
              <a:off x="4902200" y="1447800"/>
              <a:ext cx="914400" cy="929859"/>
              <a:chOff x="6732300" y="4725180"/>
              <a:chExt cx="576080" cy="648090"/>
            </a:xfrm>
          </p:grpSpPr>
          <p:sp>
            <p:nvSpPr>
              <p:cNvPr id="1316" name="Oval 1315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17" name="Oval 1316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18" name="Oval 1317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19" name="Oval 1318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0" name="Oval 1319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1" name="Oval 1320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2" name="Oval 1321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315" name="Arc 1314"/>
            <p:cNvSpPr/>
            <p:nvPr/>
          </p:nvSpPr>
          <p:spPr>
            <a:xfrm rot="16200000" flipV="1">
              <a:off x="4687628" y="646373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1" name="Group 378"/>
          <p:cNvGrpSpPr/>
          <p:nvPr/>
        </p:nvGrpSpPr>
        <p:grpSpPr>
          <a:xfrm>
            <a:off x="4648200" y="2057400"/>
            <a:ext cx="3456480" cy="2448341"/>
            <a:chOff x="6629400" y="142459"/>
            <a:chExt cx="3456480" cy="2448341"/>
          </a:xfrm>
        </p:grpSpPr>
        <p:sp>
          <p:nvSpPr>
            <p:cNvPr id="1352" name="Rectangle 1351"/>
            <p:cNvSpPr/>
            <p:nvPr/>
          </p:nvSpPr>
          <p:spPr>
            <a:xfrm>
              <a:off x="6629400" y="23271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3" name="Group 43"/>
            <p:cNvGrpSpPr/>
            <p:nvPr/>
          </p:nvGrpSpPr>
          <p:grpSpPr>
            <a:xfrm>
              <a:off x="6629400" y="142459"/>
              <a:ext cx="3456480" cy="2448341"/>
              <a:chOff x="2098179" y="2708900"/>
              <a:chExt cx="3253745" cy="2242281"/>
            </a:xfrm>
          </p:grpSpPr>
          <p:sp>
            <p:nvSpPr>
              <p:cNvPr id="1388" name="Rounded Rectangle 1387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89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399" name="Rectangle 139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0" name="Rectangle 139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0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397" name="Rectangle 139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8" name="Rectangle 139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1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395" name="Rectangle 139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6" name="Rectangle 1395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2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393" name="Rectangle 139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4" name="Rectangle 1393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54" name="Group 486"/>
            <p:cNvGrpSpPr/>
            <p:nvPr/>
          </p:nvGrpSpPr>
          <p:grpSpPr>
            <a:xfrm>
              <a:off x="7218674" y="311879"/>
              <a:ext cx="2573024" cy="2080692"/>
              <a:chOff x="7218674" y="311879"/>
              <a:chExt cx="2573024" cy="2080692"/>
            </a:xfrm>
          </p:grpSpPr>
          <p:cxnSp>
            <p:nvCxnSpPr>
              <p:cNvPr id="1355" name="Straight Connector 1354"/>
              <p:cNvCxnSpPr/>
              <p:nvPr/>
            </p:nvCxnSpPr>
            <p:spPr bwMode="auto">
              <a:xfrm flipH="1" flipV="1">
                <a:off x="9346730" y="2205349"/>
                <a:ext cx="178270" cy="80651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6" name="Straight Connector 1355"/>
              <p:cNvCxnSpPr/>
              <p:nvPr/>
            </p:nvCxnSpPr>
            <p:spPr bwMode="auto">
              <a:xfrm flipH="1" flipV="1">
                <a:off x="9365780" y="311879"/>
                <a:ext cx="6820" cy="221521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7" name="Straight Connector 1356"/>
              <p:cNvCxnSpPr/>
              <p:nvPr/>
            </p:nvCxnSpPr>
            <p:spPr bwMode="auto">
              <a:xfrm flipH="1" flipV="1">
                <a:off x="7397132" y="358493"/>
                <a:ext cx="222868" cy="98707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58" name="Rectangle 1357"/>
              <p:cNvSpPr/>
              <p:nvPr/>
            </p:nvSpPr>
            <p:spPr bwMode="auto">
              <a:xfrm>
                <a:off x="7376071" y="1304145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9" name="Rectangle 1358"/>
              <p:cNvSpPr/>
              <p:nvPr/>
            </p:nvSpPr>
            <p:spPr bwMode="auto">
              <a:xfrm>
                <a:off x="7378078" y="1447019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0" name="Rectangle 1359"/>
              <p:cNvSpPr/>
              <p:nvPr/>
            </p:nvSpPr>
            <p:spPr bwMode="auto">
              <a:xfrm>
                <a:off x="9277010" y="1438826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1" name="Rectangle 1360"/>
              <p:cNvSpPr/>
              <p:nvPr/>
            </p:nvSpPr>
            <p:spPr bwMode="auto">
              <a:xfrm>
                <a:off x="9277010" y="1299382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62" name="Group 1238"/>
              <p:cNvGrpSpPr/>
              <p:nvPr/>
            </p:nvGrpSpPr>
            <p:grpSpPr>
              <a:xfrm>
                <a:off x="7696200" y="381000"/>
                <a:ext cx="330200" cy="365541"/>
                <a:chOff x="3923910" y="3416431"/>
                <a:chExt cx="648090" cy="698373"/>
              </a:xfrm>
            </p:grpSpPr>
            <p:sp>
              <p:nvSpPr>
                <p:cNvPr id="1379" name="Oval 1378"/>
                <p:cNvSpPr/>
                <p:nvPr/>
              </p:nvSpPr>
              <p:spPr bwMode="auto">
                <a:xfrm>
                  <a:off x="3923910" y="3704813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0" name="Oval 1379"/>
                <p:cNvSpPr/>
                <p:nvPr/>
              </p:nvSpPr>
              <p:spPr bwMode="auto">
                <a:xfrm>
                  <a:off x="4517136" y="3659278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1" name="Oval 1380"/>
                <p:cNvSpPr/>
                <p:nvPr/>
              </p:nvSpPr>
              <p:spPr bwMode="auto">
                <a:xfrm>
                  <a:off x="4409121" y="4018660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2" name="Oval 1381"/>
                <p:cNvSpPr/>
                <p:nvPr/>
              </p:nvSpPr>
              <p:spPr bwMode="auto">
                <a:xfrm>
                  <a:off x="3923910" y="393689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3" name="Oval 1382"/>
                <p:cNvSpPr/>
                <p:nvPr/>
              </p:nvSpPr>
              <p:spPr bwMode="auto">
                <a:xfrm>
                  <a:off x="4193091" y="341643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4" name="Oval 1383"/>
                <p:cNvSpPr/>
                <p:nvPr/>
              </p:nvSpPr>
              <p:spPr bwMode="auto">
                <a:xfrm>
                  <a:off x="4247955" y="3833585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5" name="Oval 1384"/>
                <p:cNvSpPr/>
                <p:nvPr/>
              </p:nvSpPr>
              <p:spPr bwMode="auto">
                <a:xfrm>
                  <a:off x="4247955" y="355597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6" name="Oval 1385"/>
                <p:cNvSpPr/>
                <p:nvPr/>
              </p:nvSpPr>
              <p:spPr bwMode="auto">
                <a:xfrm>
                  <a:off x="4164686" y="406780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7" name="Oval 1386"/>
                <p:cNvSpPr/>
                <p:nvPr/>
              </p:nvSpPr>
              <p:spPr bwMode="auto">
                <a:xfrm>
                  <a:off x="4448150" y="3458197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363" name="Group 77"/>
              <p:cNvGrpSpPr/>
              <p:nvPr/>
            </p:nvGrpSpPr>
            <p:grpSpPr>
              <a:xfrm>
                <a:off x="9124953" y="2247931"/>
                <a:ext cx="666745" cy="123812"/>
                <a:chOff x="6616354" y="4047524"/>
                <a:chExt cx="389568" cy="77808"/>
              </a:xfrm>
            </p:grpSpPr>
            <p:cxnSp>
              <p:nvCxnSpPr>
                <p:cNvPr id="1376" name="Straight Arrow Connector 1375"/>
                <p:cNvCxnSpPr/>
                <p:nvPr/>
              </p:nvCxnSpPr>
              <p:spPr bwMode="auto">
                <a:xfrm>
                  <a:off x="6640161" y="4089326"/>
                  <a:ext cx="365761" cy="0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77" name="Straight Arrow Connector 1376"/>
                <p:cNvCxnSpPr/>
                <p:nvPr/>
              </p:nvCxnSpPr>
              <p:spPr bwMode="auto">
                <a:xfrm>
                  <a:off x="6618732" y="4125332"/>
                  <a:ext cx="288041" cy="0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378" name="Straight Arrow Connector 1377"/>
                <p:cNvCxnSpPr/>
                <p:nvPr/>
              </p:nvCxnSpPr>
              <p:spPr bwMode="auto">
                <a:xfrm flipV="1">
                  <a:off x="6616354" y="4047524"/>
                  <a:ext cx="288041" cy="3427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1364" name="Group 112"/>
              <p:cNvGrpSpPr/>
              <p:nvPr/>
            </p:nvGrpSpPr>
            <p:grpSpPr>
              <a:xfrm>
                <a:off x="7924800" y="1422400"/>
                <a:ext cx="914400" cy="929859"/>
                <a:chOff x="6732300" y="4725180"/>
                <a:chExt cx="576080" cy="648090"/>
              </a:xfrm>
            </p:grpSpPr>
            <p:sp>
              <p:nvSpPr>
                <p:cNvPr id="1369" name="Oval 1368"/>
                <p:cNvSpPr/>
                <p:nvPr/>
              </p:nvSpPr>
              <p:spPr bwMode="auto">
                <a:xfrm>
                  <a:off x="6732300" y="494121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0" name="Oval 1369"/>
                <p:cNvSpPr/>
                <p:nvPr/>
              </p:nvSpPr>
              <p:spPr bwMode="auto">
                <a:xfrm>
                  <a:off x="7271804" y="502998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1" name="Oval 1370"/>
                <p:cNvSpPr/>
                <p:nvPr/>
              </p:nvSpPr>
              <p:spPr bwMode="auto">
                <a:xfrm>
                  <a:off x="7199794" y="5336694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2" name="Oval 1371"/>
                <p:cNvSpPr/>
                <p:nvPr/>
              </p:nvSpPr>
              <p:spPr bwMode="auto">
                <a:xfrm>
                  <a:off x="6732300" y="524601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3" name="Oval 1372"/>
                <p:cNvSpPr/>
                <p:nvPr/>
              </p:nvSpPr>
              <p:spPr bwMode="auto">
                <a:xfrm>
                  <a:off x="6876320" y="472518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4" name="Oval 1373"/>
                <p:cNvSpPr/>
                <p:nvPr/>
              </p:nvSpPr>
              <p:spPr bwMode="auto">
                <a:xfrm>
                  <a:off x="7020340" y="515724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75" name="Oval 1374"/>
                <p:cNvSpPr/>
                <p:nvPr/>
              </p:nvSpPr>
              <p:spPr bwMode="auto">
                <a:xfrm>
                  <a:off x="7199794" y="479719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65" name="Arc 1364"/>
              <p:cNvSpPr/>
              <p:nvPr/>
            </p:nvSpPr>
            <p:spPr>
              <a:xfrm rot="16200000" flipV="1">
                <a:off x="7728002" y="633673"/>
                <a:ext cx="1249570" cy="2268225"/>
              </a:xfrm>
              <a:prstGeom prst="arc">
                <a:avLst>
                  <a:gd name="adj1" fmla="val 17325282"/>
                  <a:gd name="adj2" fmla="val 416323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66" name="Straight Arrow Connector 1365"/>
              <p:cNvCxnSpPr/>
              <p:nvPr/>
            </p:nvCxnSpPr>
            <p:spPr bwMode="auto">
              <a:xfrm>
                <a:off x="7250110" y="448212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67" name="Straight Arrow Connector 1366"/>
              <p:cNvCxnSpPr/>
              <p:nvPr/>
            </p:nvCxnSpPr>
            <p:spPr bwMode="auto">
              <a:xfrm>
                <a:off x="7228681" y="484218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68" name="Straight Arrow Connector 1367"/>
              <p:cNvCxnSpPr/>
              <p:nvPr/>
            </p:nvCxnSpPr>
            <p:spPr bwMode="auto">
              <a:xfrm flipV="1">
                <a:off x="7226300" y="406400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401" name="Group 436"/>
          <p:cNvGrpSpPr/>
          <p:nvPr/>
        </p:nvGrpSpPr>
        <p:grpSpPr>
          <a:xfrm>
            <a:off x="4648200" y="2057400"/>
            <a:ext cx="3456480" cy="2448341"/>
            <a:chOff x="0" y="3505200"/>
            <a:chExt cx="3456480" cy="2448341"/>
          </a:xfrm>
        </p:grpSpPr>
        <p:sp>
          <p:nvSpPr>
            <p:cNvPr id="1402" name="Rectangle 1401"/>
            <p:cNvSpPr/>
            <p:nvPr/>
          </p:nvSpPr>
          <p:spPr>
            <a:xfrm>
              <a:off x="0" y="56898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3" name="Group 43"/>
            <p:cNvGrpSpPr/>
            <p:nvPr/>
          </p:nvGrpSpPr>
          <p:grpSpPr>
            <a:xfrm>
              <a:off x="0" y="3505200"/>
              <a:ext cx="3456480" cy="2448341"/>
              <a:chOff x="2098179" y="2708900"/>
              <a:chExt cx="3253745" cy="2242281"/>
            </a:xfrm>
          </p:grpSpPr>
          <p:sp>
            <p:nvSpPr>
              <p:cNvPr id="1437" name="Rounded Rectangle 1436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8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448" name="Rectangle 144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9" name="Rectangle 144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9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446" name="Rectangle 144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7" name="Rectangle 1446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0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444" name="Rectangle 144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5" name="Rectangle 1444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1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442" name="Rectangle 1441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3" name="Rectangle 1442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04" name="Straight Connector 1403"/>
            <p:cNvCxnSpPr/>
            <p:nvPr/>
          </p:nvCxnSpPr>
          <p:spPr bwMode="auto">
            <a:xfrm flipH="1" flipV="1">
              <a:off x="2717330" y="5568090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 flipH="1" flipV="1">
              <a:off x="2736380" y="3674620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767732" y="3721234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7" name="Rectangle 1406"/>
            <p:cNvSpPr/>
            <p:nvPr/>
          </p:nvSpPr>
          <p:spPr bwMode="auto">
            <a:xfrm>
              <a:off x="746671" y="46668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08" name="Rectangle 1407"/>
            <p:cNvSpPr/>
            <p:nvPr/>
          </p:nvSpPr>
          <p:spPr bwMode="auto">
            <a:xfrm>
              <a:off x="748678" y="48097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09" name="Rectangle 1408"/>
            <p:cNvSpPr/>
            <p:nvPr/>
          </p:nvSpPr>
          <p:spPr bwMode="auto">
            <a:xfrm>
              <a:off x="2647610" y="48015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10" name="Rectangle 1409"/>
            <p:cNvSpPr/>
            <p:nvPr/>
          </p:nvSpPr>
          <p:spPr bwMode="auto">
            <a:xfrm>
              <a:off x="2647610" y="46621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411" name="Group 1238"/>
            <p:cNvGrpSpPr/>
            <p:nvPr/>
          </p:nvGrpSpPr>
          <p:grpSpPr>
            <a:xfrm>
              <a:off x="1066800" y="3743741"/>
              <a:ext cx="609600" cy="599659"/>
              <a:chOff x="3923910" y="3416431"/>
              <a:chExt cx="648090" cy="698373"/>
            </a:xfrm>
          </p:grpSpPr>
          <p:sp>
            <p:nvSpPr>
              <p:cNvPr id="1428" name="Oval 1427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9" name="Oval 1428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0" name="Oval 1429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1" name="Oval 1430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2" name="Oval 1431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3" name="Oval 1432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" name="Oval 1433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5" name="Oval 1434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" name="Oval 1435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12" name="Group 77"/>
            <p:cNvGrpSpPr/>
            <p:nvPr/>
          </p:nvGrpSpPr>
          <p:grpSpPr>
            <a:xfrm>
              <a:off x="2495553" y="5610672"/>
              <a:ext cx="666745" cy="123812"/>
              <a:chOff x="6616354" y="4047524"/>
              <a:chExt cx="389568" cy="77808"/>
            </a:xfrm>
          </p:grpSpPr>
          <p:cxnSp>
            <p:nvCxnSpPr>
              <p:cNvPr id="1425" name="Straight Arrow Connector 1424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26" name="Straight Arrow Connector 1425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27" name="Straight Arrow Connector 1426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413" name="Group 112"/>
            <p:cNvGrpSpPr/>
            <p:nvPr/>
          </p:nvGrpSpPr>
          <p:grpSpPr>
            <a:xfrm>
              <a:off x="1447800" y="4876800"/>
              <a:ext cx="762000" cy="838200"/>
              <a:chOff x="6732300" y="4725180"/>
              <a:chExt cx="576080" cy="648090"/>
            </a:xfrm>
          </p:grpSpPr>
          <p:sp>
            <p:nvSpPr>
              <p:cNvPr id="1418" name="Oval 1417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9" name="Oval 1418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0" name="Oval 1419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1" name="Oval 1420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2" name="Oval 1421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3" name="Oval 1422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4" name="Oval 1423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414" name="Straight Arrow Connector 1413"/>
            <p:cNvCxnSpPr/>
            <p:nvPr/>
          </p:nvCxnSpPr>
          <p:spPr bwMode="auto">
            <a:xfrm>
              <a:off x="620710" y="3810953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15" name="Straight Arrow Connector 1414"/>
            <p:cNvCxnSpPr/>
            <p:nvPr/>
          </p:nvCxnSpPr>
          <p:spPr bwMode="auto">
            <a:xfrm>
              <a:off x="599281" y="3846959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16" name="Straight Arrow Connector 1415"/>
            <p:cNvCxnSpPr/>
            <p:nvPr/>
          </p:nvCxnSpPr>
          <p:spPr bwMode="auto">
            <a:xfrm flipV="1">
              <a:off x="596900" y="3769141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17" name="Arc 1416"/>
            <p:cNvSpPr/>
            <p:nvPr/>
          </p:nvSpPr>
          <p:spPr>
            <a:xfrm rot="16200000" flipV="1">
              <a:off x="1403351" y="3829050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0" name="Group 485"/>
          <p:cNvGrpSpPr/>
          <p:nvPr/>
        </p:nvGrpSpPr>
        <p:grpSpPr>
          <a:xfrm>
            <a:off x="4648200" y="2057400"/>
            <a:ext cx="3456480" cy="2448341"/>
            <a:chOff x="2349500" y="3457159"/>
            <a:chExt cx="3456480" cy="2448341"/>
          </a:xfrm>
        </p:grpSpPr>
        <p:sp>
          <p:nvSpPr>
            <p:cNvPr id="1451" name="Rectangle 1450"/>
            <p:cNvSpPr/>
            <p:nvPr/>
          </p:nvSpPr>
          <p:spPr>
            <a:xfrm>
              <a:off x="2349500" y="56418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2" name="Group 43"/>
            <p:cNvGrpSpPr/>
            <p:nvPr/>
          </p:nvGrpSpPr>
          <p:grpSpPr>
            <a:xfrm>
              <a:off x="2349500" y="3457159"/>
              <a:ext cx="3456480" cy="2448341"/>
              <a:chOff x="2098179" y="2708900"/>
              <a:chExt cx="3253745" cy="2242281"/>
            </a:xfrm>
          </p:grpSpPr>
          <p:sp>
            <p:nvSpPr>
              <p:cNvPr id="1486" name="Rounded Rectangle 1485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87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497" name="Rectangle 149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8" name="Rectangle 149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8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495" name="Rectangle 149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6" name="Rectangle 1495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9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493" name="Rectangle 149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4" name="Rectangle 1493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0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491" name="Rectangle 149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2" name="Rectangle 1491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53" name="Straight Connector 1452"/>
            <p:cNvCxnSpPr/>
            <p:nvPr/>
          </p:nvCxnSpPr>
          <p:spPr bwMode="auto">
            <a:xfrm flipH="1" flipV="1">
              <a:off x="5066830" y="5520049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 flipV="1">
              <a:off x="5085880" y="3626579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 flipH="1" flipV="1">
              <a:off x="3117232" y="3673193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6" name="Rectangle 1455"/>
            <p:cNvSpPr/>
            <p:nvPr/>
          </p:nvSpPr>
          <p:spPr bwMode="auto">
            <a:xfrm>
              <a:off x="3096171" y="46188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57" name="Rectangle 1456"/>
            <p:cNvSpPr/>
            <p:nvPr/>
          </p:nvSpPr>
          <p:spPr bwMode="auto">
            <a:xfrm>
              <a:off x="3098178" y="47617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58" name="Rectangle 1457"/>
            <p:cNvSpPr/>
            <p:nvPr/>
          </p:nvSpPr>
          <p:spPr bwMode="auto">
            <a:xfrm>
              <a:off x="4997110" y="47535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59" name="Rectangle 1458"/>
            <p:cNvSpPr/>
            <p:nvPr/>
          </p:nvSpPr>
          <p:spPr bwMode="auto">
            <a:xfrm>
              <a:off x="4997110" y="46140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460" name="Group 1238"/>
            <p:cNvGrpSpPr/>
            <p:nvPr/>
          </p:nvGrpSpPr>
          <p:grpSpPr>
            <a:xfrm>
              <a:off x="3416300" y="3733799"/>
              <a:ext cx="774700" cy="762001"/>
              <a:chOff x="3923910" y="3416431"/>
              <a:chExt cx="648090" cy="698373"/>
            </a:xfrm>
          </p:grpSpPr>
          <p:sp>
            <p:nvSpPr>
              <p:cNvPr id="1477" name="Oval 1476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8" name="Oval 1477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9" name="Oval 1478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0" name="Oval 1479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1" name="Oval 1480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2" name="Oval 1481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3" name="Oval 1482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4" name="Oval 1483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5" name="Oval 1484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61" name="Group 77"/>
            <p:cNvGrpSpPr/>
            <p:nvPr/>
          </p:nvGrpSpPr>
          <p:grpSpPr>
            <a:xfrm>
              <a:off x="4845053" y="5562631"/>
              <a:ext cx="666745" cy="123812"/>
              <a:chOff x="6616354" y="4047524"/>
              <a:chExt cx="389568" cy="77808"/>
            </a:xfrm>
          </p:grpSpPr>
          <p:cxnSp>
            <p:nvCxnSpPr>
              <p:cNvPr id="1474" name="Straight Arrow Connector 1473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75" name="Straight Arrow Connector 1474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76" name="Straight Arrow Connector 1475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462" name="Group 112"/>
            <p:cNvGrpSpPr/>
            <p:nvPr/>
          </p:nvGrpSpPr>
          <p:grpSpPr>
            <a:xfrm>
              <a:off x="3797300" y="4828759"/>
              <a:ext cx="762000" cy="838200"/>
              <a:chOff x="6732300" y="4725180"/>
              <a:chExt cx="576080" cy="648090"/>
            </a:xfrm>
          </p:grpSpPr>
          <p:sp>
            <p:nvSpPr>
              <p:cNvPr id="1467" name="Oval 1466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8" name="Oval 1467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9" name="Oval 1468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0" name="Oval 1469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1" name="Oval 1470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2" name="Oval 1471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3" name="Oval 1472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463" name="Straight Arrow Connector 1462"/>
            <p:cNvCxnSpPr/>
            <p:nvPr/>
          </p:nvCxnSpPr>
          <p:spPr bwMode="auto">
            <a:xfrm>
              <a:off x="2970210" y="37629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4" name="Straight Arrow Connector 1463"/>
            <p:cNvCxnSpPr/>
            <p:nvPr/>
          </p:nvCxnSpPr>
          <p:spPr bwMode="auto">
            <a:xfrm>
              <a:off x="2948781" y="37989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5" name="Straight Arrow Connector 1464"/>
            <p:cNvCxnSpPr/>
            <p:nvPr/>
          </p:nvCxnSpPr>
          <p:spPr bwMode="auto">
            <a:xfrm flipV="1">
              <a:off x="2946400" y="37211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V="1">
              <a:off x="3111500" y="4724400"/>
              <a:ext cx="1965960" cy="2430"/>
            </a:xfrm>
            <a:prstGeom prst="line">
              <a:avLst/>
            </a:prstGeom>
            <a:solidFill>
              <a:srgbClr val="BAD87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9" name="Group 534"/>
          <p:cNvGrpSpPr/>
          <p:nvPr/>
        </p:nvGrpSpPr>
        <p:grpSpPr>
          <a:xfrm>
            <a:off x="4648200" y="2057400"/>
            <a:ext cx="3456480" cy="2448341"/>
            <a:chOff x="6019800" y="3419059"/>
            <a:chExt cx="3456480" cy="2448341"/>
          </a:xfrm>
        </p:grpSpPr>
        <p:sp>
          <p:nvSpPr>
            <p:cNvPr id="1500" name="Rectangle 1499"/>
            <p:cNvSpPr/>
            <p:nvPr/>
          </p:nvSpPr>
          <p:spPr>
            <a:xfrm>
              <a:off x="6019800" y="56037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1" name="Group 43"/>
            <p:cNvGrpSpPr/>
            <p:nvPr/>
          </p:nvGrpSpPr>
          <p:grpSpPr>
            <a:xfrm>
              <a:off x="6019800" y="3419059"/>
              <a:ext cx="3456480" cy="2448341"/>
              <a:chOff x="2098179" y="2708900"/>
              <a:chExt cx="3253745" cy="2242281"/>
            </a:xfrm>
          </p:grpSpPr>
          <p:sp>
            <p:nvSpPr>
              <p:cNvPr id="1535" name="Rounded Rectangle 1534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6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546" name="Rectangle 154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7" name="Rectangle 1546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37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544" name="Rectangle 154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5" name="Rectangle 1544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38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542" name="Rectangle 1541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Rectangle 1542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39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540" name="Rectangle 153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Rectangle 1540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502" name="Straight Connector 1501"/>
            <p:cNvCxnSpPr/>
            <p:nvPr/>
          </p:nvCxnSpPr>
          <p:spPr bwMode="auto">
            <a:xfrm flipH="1" flipV="1">
              <a:off x="8737130" y="5481949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H="1" flipV="1">
              <a:off x="8756180" y="3588479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 flipV="1">
              <a:off x="6787532" y="3635093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5" name="Rectangle 1504"/>
            <p:cNvSpPr/>
            <p:nvPr/>
          </p:nvSpPr>
          <p:spPr bwMode="auto">
            <a:xfrm>
              <a:off x="6766471" y="45807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06" name="Rectangle 1505"/>
            <p:cNvSpPr/>
            <p:nvPr/>
          </p:nvSpPr>
          <p:spPr bwMode="auto">
            <a:xfrm>
              <a:off x="6768478" y="47236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07" name="Rectangle 1506"/>
            <p:cNvSpPr/>
            <p:nvPr/>
          </p:nvSpPr>
          <p:spPr bwMode="auto">
            <a:xfrm>
              <a:off x="8667410" y="47154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08" name="Rectangle 1507"/>
            <p:cNvSpPr/>
            <p:nvPr/>
          </p:nvSpPr>
          <p:spPr bwMode="auto">
            <a:xfrm>
              <a:off x="8667410" y="45759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509" name="Group 1238"/>
            <p:cNvGrpSpPr/>
            <p:nvPr/>
          </p:nvGrpSpPr>
          <p:grpSpPr>
            <a:xfrm>
              <a:off x="7086600" y="3695699"/>
              <a:ext cx="1066800" cy="876301"/>
              <a:chOff x="3923910" y="3416431"/>
              <a:chExt cx="648090" cy="698373"/>
            </a:xfrm>
          </p:grpSpPr>
          <p:sp>
            <p:nvSpPr>
              <p:cNvPr id="1526" name="Oval 1525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7" name="Oval 1526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8" name="Oval 1527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9" name="Oval 1528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0" name="Oval 1529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1" name="Oval 1530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2" name="Oval 1531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3" name="Oval 1532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4" name="Oval 1533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10" name="Group 77"/>
            <p:cNvGrpSpPr/>
            <p:nvPr/>
          </p:nvGrpSpPr>
          <p:grpSpPr>
            <a:xfrm>
              <a:off x="8515353" y="5524531"/>
              <a:ext cx="666745" cy="123812"/>
              <a:chOff x="6616354" y="4047524"/>
              <a:chExt cx="389568" cy="77808"/>
            </a:xfrm>
          </p:grpSpPr>
          <p:cxnSp>
            <p:nvCxnSpPr>
              <p:cNvPr id="1523" name="Straight Arrow Connector 1522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24" name="Straight Arrow Connector 1523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25" name="Straight Arrow Connector 1524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511" name="Group 112"/>
            <p:cNvGrpSpPr/>
            <p:nvPr/>
          </p:nvGrpSpPr>
          <p:grpSpPr>
            <a:xfrm>
              <a:off x="7543800" y="5029200"/>
              <a:ext cx="685800" cy="599658"/>
              <a:chOff x="6732300" y="4725180"/>
              <a:chExt cx="576080" cy="648090"/>
            </a:xfrm>
          </p:grpSpPr>
          <p:sp>
            <p:nvSpPr>
              <p:cNvPr id="1516" name="Oval 1515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17" name="Oval 1516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18" name="Oval 1517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19" name="Oval 1518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0" name="Oval 1519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1" name="Oval 1520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2" name="Oval 1521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12" name="Straight Arrow Connector 1511"/>
            <p:cNvCxnSpPr/>
            <p:nvPr/>
          </p:nvCxnSpPr>
          <p:spPr bwMode="auto">
            <a:xfrm>
              <a:off x="6640510" y="37248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13" name="Straight Arrow Connector 1512"/>
            <p:cNvCxnSpPr/>
            <p:nvPr/>
          </p:nvCxnSpPr>
          <p:spPr bwMode="auto">
            <a:xfrm>
              <a:off x="6619081" y="37608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14" name="Straight Arrow Connector 1513"/>
            <p:cNvCxnSpPr/>
            <p:nvPr/>
          </p:nvCxnSpPr>
          <p:spPr bwMode="auto">
            <a:xfrm flipV="1">
              <a:off x="6616700" y="36830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5" name="Arc 1514"/>
            <p:cNvSpPr/>
            <p:nvPr/>
          </p:nvSpPr>
          <p:spPr>
            <a:xfrm rot="5400000">
              <a:off x="7423150" y="3422650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8" name="Group 298"/>
          <p:cNvGrpSpPr/>
          <p:nvPr/>
        </p:nvGrpSpPr>
        <p:grpSpPr>
          <a:xfrm>
            <a:off x="4648200" y="2057400"/>
            <a:ext cx="3456480" cy="2448341"/>
            <a:chOff x="304800" y="558559"/>
            <a:chExt cx="3456480" cy="2448341"/>
          </a:xfrm>
        </p:grpSpPr>
        <p:sp>
          <p:nvSpPr>
            <p:cNvPr id="1549" name="Rectangle 1548"/>
            <p:cNvSpPr/>
            <p:nvPr/>
          </p:nvSpPr>
          <p:spPr>
            <a:xfrm>
              <a:off x="304800" y="27432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0" name="Group 43"/>
            <p:cNvGrpSpPr/>
            <p:nvPr/>
          </p:nvGrpSpPr>
          <p:grpSpPr>
            <a:xfrm>
              <a:off x="304800" y="558559"/>
              <a:ext cx="3456480" cy="2448341"/>
              <a:chOff x="2098179" y="2708900"/>
              <a:chExt cx="3253745" cy="2242281"/>
            </a:xfrm>
          </p:grpSpPr>
          <p:sp>
            <p:nvSpPr>
              <p:cNvPr id="1580" name="Rounded Rectangle 1579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1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591" name="Rectangle 34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2" name="Rectangle 346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2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589" name="Rectangle 158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0" name="Rectangle 344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3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587" name="Rectangle 158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8" name="Rectangle 1587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4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585" name="Rectangle 158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6" name="Rectangle 1585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551" name="Straight Connector 1550"/>
            <p:cNvCxnSpPr/>
            <p:nvPr/>
          </p:nvCxnSpPr>
          <p:spPr bwMode="auto">
            <a:xfrm flipH="1" flipV="1">
              <a:off x="3022130" y="2621450"/>
              <a:ext cx="53350" cy="23305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2" name="Straight Connector 1551"/>
            <p:cNvCxnSpPr/>
            <p:nvPr/>
          </p:nvCxnSpPr>
          <p:spPr bwMode="auto">
            <a:xfrm flipH="1" flipV="1">
              <a:off x="3041180" y="727980"/>
              <a:ext cx="186700" cy="6912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H="1" flipV="1">
              <a:off x="1072532" y="774594"/>
              <a:ext cx="21748" cy="25110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4" name="Rectangle 1553"/>
            <p:cNvSpPr/>
            <p:nvPr/>
          </p:nvSpPr>
          <p:spPr bwMode="auto">
            <a:xfrm>
              <a:off x="1051471" y="17202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55" name="Rectangle 1554"/>
            <p:cNvSpPr/>
            <p:nvPr/>
          </p:nvSpPr>
          <p:spPr bwMode="auto">
            <a:xfrm>
              <a:off x="1053478" y="18631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56" name="Rectangle 1555"/>
            <p:cNvSpPr/>
            <p:nvPr/>
          </p:nvSpPr>
          <p:spPr bwMode="auto">
            <a:xfrm>
              <a:off x="2952410" y="18549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57" name="Rectangle 1556"/>
            <p:cNvSpPr/>
            <p:nvPr/>
          </p:nvSpPr>
          <p:spPr bwMode="auto">
            <a:xfrm>
              <a:off x="2952410" y="17154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558" name="Group 1238"/>
            <p:cNvGrpSpPr/>
            <p:nvPr/>
          </p:nvGrpSpPr>
          <p:grpSpPr>
            <a:xfrm>
              <a:off x="1371600" y="835199"/>
              <a:ext cx="1066800" cy="876301"/>
              <a:chOff x="3923910" y="3416431"/>
              <a:chExt cx="648090" cy="698373"/>
            </a:xfrm>
          </p:grpSpPr>
          <p:sp>
            <p:nvSpPr>
              <p:cNvPr id="1571" name="Oval 325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2" name="Oval 326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3" name="Oval 327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4" name="Oval 328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5" name="Oval 1574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6" name="Oval 1575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7" name="Oval 1576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8" name="Oval 1577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9" name="Oval 1578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60" name="Straight Arrow Connector 1559"/>
            <p:cNvCxnSpPr/>
            <p:nvPr/>
          </p:nvCxnSpPr>
          <p:spPr bwMode="auto">
            <a:xfrm>
              <a:off x="2557320" y="8643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61" name="Straight Arrow Connector 1560"/>
            <p:cNvCxnSpPr/>
            <p:nvPr/>
          </p:nvCxnSpPr>
          <p:spPr bwMode="auto">
            <a:xfrm>
              <a:off x="2535891" y="9003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62" name="Straight Arrow Connector 1561"/>
            <p:cNvCxnSpPr/>
            <p:nvPr/>
          </p:nvCxnSpPr>
          <p:spPr bwMode="auto">
            <a:xfrm flipV="1">
              <a:off x="2533510" y="8225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63" name="Arc 1562"/>
            <p:cNvSpPr/>
            <p:nvPr/>
          </p:nvSpPr>
          <p:spPr>
            <a:xfrm rot="5400000">
              <a:off x="1403402" y="349302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3" name="Group 297"/>
          <p:cNvGrpSpPr/>
          <p:nvPr/>
        </p:nvGrpSpPr>
        <p:grpSpPr>
          <a:xfrm>
            <a:off x="4648200" y="2057400"/>
            <a:ext cx="3456480" cy="2448341"/>
            <a:chOff x="304800" y="558559"/>
            <a:chExt cx="3456480" cy="2448341"/>
          </a:xfrm>
        </p:grpSpPr>
        <p:sp>
          <p:nvSpPr>
            <p:cNvPr id="1594" name="Rectangle 1593"/>
            <p:cNvSpPr/>
            <p:nvPr/>
          </p:nvSpPr>
          <p:spPr>
            <a:xfrm>
              <a:off x="304800" y="27432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5" name="Group 43"/>
            <p:cNvGrpSpPr/>
            <p:nvPr/>
          </p:nvGrpSpPr>
          <p:grpSpPr>
            <a:xfrm>
              <a:off x="304800" y="558559"/>
              <a:ext cx="3456480" cy="2448341"/>
              <a:chOff x="2098179" y="2708900"/>
              <a:chExt cx="3253745" cy="2242281"/>
            </a:xfrm>
          </p:grpSpPr>
          <p:sp>
            <p:nvSpPr>
              <p:cNvPr id="1629" name="Rounded Rectangle 1628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30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640" name="Rectangle 163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1" name="Rectangle 164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1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638" name="Rectangle 163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" name="Rectangle 163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2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636" name="Rectangle 163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7" name="Rectangle 1636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3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634" name="Rectangle 163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5" name="Rectangle 1634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3022130" y="2621450"/>
              <a:ext cx="25870" cy="223109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 flipH="1" flipV="1">
              <a:off x="3041180" y="727980"/>
              <a:ext cx="235420" cy="59179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V="1">
              <a:off x="1066800" y="774594"/>
              <a:ext cx="5732" cy="241165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9" name="Rectangle 1598"/>
            <p:cNvSpPr/>
            <p:nvPr/>
          </p:nvSpPr>
          <p:spPr bwMode="auto">
            <a:xfrm>
              <a:off x="1051471" y="17202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00" name="Rectangle 1599"/>
            <p:cNvSpPr/>
            <p:nvPr/>
          </p:nvSpPr>
          <p:spPr bwMode="auto">
            <a:xfrm>
              <a:off x="1053478" y="18631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01" name="Rectangle 1600"/>
            <p:cNvSpPr/>
            <p:nvPr/>
          </p:nvSpPr>
          <p:spPr bwMode="auto">
            <a:xfrm>
              <a:off x="2952410" y="18549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02" name="Rectangle 1601"/>
            <p:cNvSpPr/>
            <p:nvPr/>
          </p:nvSpPr>
          <p:spPr bwMode="auto">
            <a:xfrm>
              <a:off x="2952410" y="17154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603" name="Group 1238"/>
            <p:cNvGrpSpPr/>
            <p:nvPr/>
          </p:nvGrpSpPr>
          <p:grpSpPr>
            <a:xfrm>
              <a:off x="1371600" y="835199"/>
              <a:ext cx="1066800" cy="876301"/>
              <a:chOff x="3923910" y="3416431"/>
              <a:chExt cx="648090" cy="698373"/>
            </a:xfrm>
          </p:grpSpPr>
          <p:sp>
            <p:nvSpPr>
              <p:cNvPr id="1620" name="Oval 1619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1" name="Oval 1620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2" name="Oval 1621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3" name="Oval 1622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4" name="Oval 1623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5" name="Oval 1624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6" name="Oval 1625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7" name="Oval 1626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8" name="Oval 1627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04" name="Group 77"/>
            <p:cNvGrpSpPr/>
            <p:nvPr/>
          </p:nvGrpSpPr>
          <p:grpSpPr>
            <a:xfrm>
              <a:off x="609598" y="2720768"/>
              <a:ext cx="666745" cy="123779"/>
              <a:chOff x="5336333" y="4083166"/>
              <a:chExt cx="389568" cy="77787"/>
            </a:xfrm>
          </p:grpSpPr>
          <p:cxnSp>
            <p:nvCxnSpPr>
              <p:cNvPr id="1617" name="Straight Arrow Connector 1616"/>
              <p:cNvCxnSpPr/>
              <p:nvPr/>
            </p:nvCxnSpPr>
            <p:spPr bwMode="auto">
              <a:xfrm>
                <a:off x="5360140" y="4124947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18" name="Straight Arrow Connector 1617"/>
              <p:cNvCxnSpPr/>
              <p:nvPr/>
            </p:nvCxnSpPr>
            <p:spPr bwMode="auto">
              <a:xfrm>
                <a:off x="5338712" y="4160953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19" name="Straight Arrow Connector 1618"/>
              <p:cNvCxnSpPr/>
              <p:nvPr/>
            </p:nvCxnSpPr>
            <p:spPr bwMode="auto">
              <a:xfrm flipV="1">
                <a:off x="5336333" y="4083166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606" name="Straight Arrow Connector 1605"/>
            <p:cNvCxnSpPr/>
            <p:nvPr/>
          </p:nvCxnSpPr>
          <p:spPr bwMode="auto">
            <a:xfrm>
              <a:off x="2847340" y="825259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07" name="Straight Arrow Connector 1606"/>
            <p:cNvCxnSpPr/>
            <p:nvPr/>
          </p:nvCxnSpPr>
          <p:spPr bwMode="auto">
            <a:xfrm>
              <a:off x="2836160" y="864977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08" name="Straight Arrow Connector 1607"/>
            <p:cNvCxnSpPr/>
            <p:nvPr/>
          </p:nvCxnSpPr>
          <p:spPr bwMode="auto">
            <a:xfrm flipV="1">
              <a:off x="2833779" y="787159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09" name="Arc 296"/>
            <p:cNvSpPr/>
            <p:nvPr/>
          </p:nvSpPr>
          <p:spPr>
            <a:xfrm rot="5400000">
              <a:off x="1403402" y="349302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2" name="Group 1184"/>
          <p:cNvGrpSpPr/>
          <p:nvPr/>
        </p:nvGrpSpPr>
        <p:grpSpPr>
          <a:xfrm>
            <a:off x="4648200" y="2057400"/>
            <a:ext cx="3456480" cy="2448341"/>
            <a:chOff x="2895600" y="3009900"/>
            <a:chExt cx="3456480" cy="2448341"/>
          </a:xfrm>
        </p:grpSpPr>
        <p:sp>
          <p:nvSpPr>
            <p:cNvPr id="1643" name="Rectangle 1642"/>
            <p:cNvSpPr/>
            <p:nvPr/>
          </p:nvSpPr>
          <p:spPr>
            <a:xfrm>
              <a:off x="2895600" y="51945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4" name="Group 43"/>
            <p:cNvGrpSpPr/>
            <p:nvPr/>
          </p:nvGrpSpPr>
          <p:grpSpPr>
            <a:xfrm>
              <a:off x="2895600" y="3009900"/>
              <a:ext cx="3456480" cy="2448341"/>
              <a:chOff x="2098179" y="2708900"/>
              <a:chExt cx="3253745" cy="2242281"/>
            </a:xfrm>
          </p:grpSpPr>
          <p:sp>
            <p:nvSpPr>
              <p:cNvPr id="1679" name="Rounded Rectangle 1678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80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690" name="Rectangle 168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1" name="Rectangle 169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1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688" name="Rectangle 168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9" name="Rectangle 168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2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686" name="Rectangle 168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Rectangle 1686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3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684" name="Rectangle 168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Rectangle 1684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645" name="Straight Connector 1644"/>
            <p:cNvCxnSpPr/>
            <p:nvPr/>
          </p:nvCxnSpPr>
          <p:spPr bwMode="auto">
            <a:xfrm flipH="1" flipV="1">
              <a:off x="5612930" y="50727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5631980" y="31793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 flipV="1">
              <a:off x="3657600" y="32259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8" name="Rectangle 1647"/>
            <p:cNvSpPr/>
            <p:nvPr/>
          </p:nvSpPr>
          <p:spPr bwMode="auto">
            <a:xfrm>
              <a:off x="3642271" y="41715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49" name="Rectangle 1648"/>
            <p:cNvSpPr/>
            <p:nvPr/>
          </p:nvSpPr>
          <p:spPr bwMode="auto">
            <a:xfrm>
              <a:off x="3644278" y="43144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50" name="Rectangle 1649"/>
            <p:cNvSpPr/>
            <p:nvPr/>
          </p:nvSpPr>
          <p:spPr bwMode="auto">
            <a:xfrm>
              <a:off x="5543210" y="43062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51" name="Rectangle 1650"/>
            <p:cNvSpPr/>
            <p:nvPr/>
          </p:nvSpPr>
          <p:spPr bwMode="auto">
            <a:xfrm>
              <a:off x="5543210" y="41668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52" name="Arc 1651"/>
            <p:cNvSpPr/>
            <p:nvPr/>
          </p:nvSpPr>
          <p:spPr>
            <a:xfrm rot="5400000">
              <a:off x="4295775" y="3000375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3" name="Group 112"/>
            <p:cNvGrpSpPr/>
            <p:nvPr/>
          </p:nvGrpSpPr>
          <p:grpSpPr>
            <a:xfrm>
              <a:off x="3962400" y="5067300"/>
              <a:ext cx="304800" cy="271280"/>
              <a:chOff x="6732300" y="4725180"/>
              <a:chExt cx="576080" cy="648090"/>
            </a:xfrm>
            <a:solidFill>
              <a:schemeClr val="bg1"/>
            </a:solidFill>
          </p:grpSpPr>
          <p:sp>
            <p:nvSpPr>
              <p:cNvPr id="1672" name="Oval 1671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3" name="Oval 1672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4" name="Oval 1673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5" name="Oval 1674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6" name="Oval 1675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7" name="Oval 1676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8" name="Oval 1677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54" name="Group 1296"/>
            <p:cNvGrpSpPr/>
            <p:nvPr/>
          </p:nvGrpSpPr>
          <p:grpSpPr>
            <a:xfrm>
              <a:off x="4267200" y="3238500"/>
              <a:ext cx="648090" cy="698373"/>
              <a:chOff x="3923910" y="3416431"/>
              <a:chExt cx="648090" cy="698373"/>
            </a:xfrm>
          </p:grpSpPr>
          <p:sp>
            <p:nvSpPr>
              <p:cNvPr id="1663" name="Oval 1662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" name="Oval 1663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" name="Oval 1664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" name="Oval 1665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" name="Oval 1666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8" name="Oval 1667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9" name="Oval 1668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0" name="Oval 1669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1" name="Oval 1670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55" name="Group 77"/>
            <p:cNvGrpSpPr/>
            <p:nvPr/>
          </p:nvGrpSpPr>
          <p:grpSpPr>
            <a:xfrm>
              <a:off x="3514725" y="5181600"/>
              <a:ext cx="389570" cy="77818"/>
              <a:chOff x="5570050" y="4071282"/>
              <a:chExt cx="389570" cy="77818"/>
            </a:xfrm>
          </p:grpSpPr>
          <p:cxnSp>
            <p:nvCxnSpPr>
              <p:cNvPr id="1660" name="Straight Arrow Connector 1659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61" name="Straight Arrow Connector 1660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62" name="Straight Arrow Connector 1661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656" name="Group 77"/>
            <p:cNvGrpSpPr/>
            <p:nvPr/>
          </p:nvGrpSpPr>
          <p:grpSpPr>
            <a:xfrm>
              <a:off x="5257800" y="3238500"/>
              <a:ext cx="389570" cy="77818"/>
              <a:chOff x="5570050" y="4071282"/>
              <a:chExt cx="389570" cy="77818"/>
            </a:xfrm>
          </p:grpSpPr>
          <p:cxnSp>
            <p:nvCxnSpPr>
              <p:cNvPr id="1657" name="Straight Arrow Connector 1656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58" name="Straight Arrow Connector 1657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59" name="Straight Arrow Connector 1658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92" name="Group 1234"/>
          <p:cNvGrpSpPr/>
          <p:nvPr/>
        </p:nvGrpSpPr>
        <p:grpSpPr>
          <a:xfrm>
            <a:off x="4648200" y="2057400"/>
            <a:ext cx="3456480" cy="2448341"/>
            <a:chOff x="5867400" y="2971800"/>
            <a:chExt cx="3456480" cy="2448341"/>
          </a:xfrm>
        </p:grpSpPr>
        <p:sp>
          <p:nvSpPr>
            <p:cNvPr id="1693" name="Rectangle 1692"/>
            <p:cNvSpPr/>
            <p:nvPr/>
          </p:nvSpPr>
          <p:spPr>
            <a:xfrm>
              <a:off x="5867400" y="51564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4" name="Group 43"/>
            <p:cNvGrpSpPr/>
            <p:nvPr/>
          </p:nvGrpSpPr>
          <p:grpSpPr>
            <a:xfrm>
              <a:off x="5867400" y="2971800"/>
              <a:ext cx="3456480" cy="2448341"/>
              <a:chOff x="2098179" y="2708900"/>
              <a:chExt cx="3253745" cy="2242281"/>
            </a:xfrm>
          </p:grpSpPr>
          <p:sp>
            <p:nvSpPr>
              <p:cNvPr id="1729" name="Rounded Rectangle 1728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30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740" name="Rectangle 173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1" name="Rectangle 174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1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738" name="Rectangle 173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Rectangle 173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2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736" name="Rectangle 173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Rectangle 1736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3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734" name="Rectangle 173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Rectangle 1734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695" name="Straight Connector 1694"/>
            <p:cNvCxnSpPr/>
            <p:nvPr/>
          </p:nvCxnSpPr>
          <p:spPr bwMode="auto">
            <a:xfrm flipH="1" flipV="1">
              <a:off x="8584730" y="50346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8603780" y="31412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 flipV="1">
              <a:off x="6629400" y="31878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8" name="Rectangle 1697"/>
            <p:cNvSpPr/>
            <p:nvPr/>
          </p:nvSpPr>
          <p:spPr bwMode="auto">
            <a:xfrm>
              <a:off x="6614071" y="41334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99" name="Rectangle 1698"/>
            <p:cNvSpPr/>
            <p:nvPr/>
          </p:nvSpPr>
          <p:spPr bwMode="auto">
            <a:xfrm>
              <a:off x="6616078" y="42763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00" name="Rectangle 1699"/>
            <p:cNvSpPr/>
            <p:nvPr/>
          </p:nvSpPr>
          <p:spPr bwMode="auto">
            <a:xfrm>
              <a:off x="8515010" y="42681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01" name="Rectangle 1700"/>
            <p:cNvSpPr/>
            <p:nvPr/>
          </p:nvSpPr>
          <p:spPr bwMode="auto">
            <a:xfrm>
              <a:off x="8515010" y="41287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702" name="Group 1238"/>
            <p:cNvGrpSpPr/>
            <p:nvPr/>
          </p:nvGrpSpPr>
          <p:grpSpPr>
            <a:xfrm>
              <a:off x="7391400" y="3276600"/>
              <a:ext cx="609600" cy="533400"/>
              <a:chOff x="3923910" y="3416431"/>
              <a:chExt cx="648090" cy="698373"/>
            </a:xfrm>
          </p:grpSpPr>
          <p:sp>
            <p:nvSpPr>
              <p:cNvPr id="1720" name="Oval 1719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1" name="Oval 1720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2" name="Oval 1721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3" name="Oval 1722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4" name="Oval 1723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5" name="Oval 1724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6" name="Oval 1725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7" name="Oval 1726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28" name="Oval 1727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03" name="Group 77"/>
            <p:cNvGrpSpPr/>
            <p:nvPr/>
          </p:nvGrpSpPr>
          <p:grpSpPr>
            <a:xfrm>
              <a:off x="6572248" y="5114924"/>
              <a:ext cx="666751" cy="123825"/>
              <a:chOff x="5570050" y="4071282"/>
              <a:chExt cx="389570" cy="77818"/>
            </a:xfrm>
          </p:grpSpPr>
          <p:cxnSp>
            <p:nvCxnSpPr>
              <p:cNvPr id="1717" name="Straight Arrow Connector 1716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18" name="Straight Arrow Connector 1717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19" name="Straight Arrow Connector 1718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704" name="Group 77"/>
            <p:cNvGrpSpPr/>
            <p:nvPr/>
          </p:nvGrpSpPr>
          <p:grpSpPr>
            <a:xfrm>
              <a:off x="8229600" y="3200400"/>
              <a:ext cx="389570" cy="77818"/>
              <a:chOff x="5570050" y="4071282"/>
              <a:chExt cx="389570" cy="77818"/>
            </a:xfrm>
          </p:grpSpPr>
          <p:cxnSp>
            <p:nvCxnSpPr>
              <p:cNvPr id="1714" name="Straight Arrow Connector 1713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15" name="Straight Arrow Connector 1714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16" name="Straight Arrow Connector 1715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705" name="Straight Connector 1704"/>
            <p:cNvCxnSpPr/>
            <p:nvPr/>
          </p:nvCxnSpPr>
          <p:spPr>
            <a:xfrm>
              <a:off x="6648450" y="4248150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6" name="Group 112"/>
            <p:cNvGrpSpPr/>
            <p:nvPr/>
          </p:nvGrpSpPr>
          <p:grpSpPr>
            <a:xfrm>
              <a:off x="7239000" y="4648200"/>
              <a:ext cx="710160" cy="564290"/>
              <a:chOff x="6732300" y="4725180"/>
              <a:chExt cx="576080" cy="648090"/>
            </a:xfrm>
          </p:grpSpPr>
          <p:sp>
            <p:nvSpPr>
              <p:cNvPr id="1707" name="Oval 1706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08" name="Oval 1707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09" name="Oval 1708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0" name="Oval 1709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1" name="Oval 1710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2" name="Oval 1711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13" name="Oval 1712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742" name="Group 1284"/>
          <p:cNvGrpSpPr/>
          <p:nvPr/>
        </p:nvGrpSpPr>
        <p:grpSpPr>
          <a:xfrm>
            <a:off x="4648200" y="2057400"/>
            <a:ext cx="3456480" cy="2448341"/>
            <a:chOff x="76200" y="228600"/>
            <a:chExt cx="3456480" cy="2448341"/>
          </a:xfrm>
        </p:grpSpPr>
        <p:sp>
          <p:nvSpPr>
            <p:cNvPr id="1743" name="Rectangle 1742"/>
            <p:cNvSpPr/>
            <p:nvPr/>
          </p:nvSpPr>
          <p:spPr>
            <a:xfrm>
              <a:off x="76200" y="24132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4" name="Group 43"/>
            <p:cNvGrpSpPr/>
            <p:nvPr/>
          </p:nvGrpSpPr>
          <p:grpSpPr>
            <a:xfrm>
              <a:off x="76200" y="228600"/>
              <a:ext cx="3456480" cy="2448341"/>
              <a:chOff x="2098179" y="2708900"/>
              <a:chExt cx="3253745" cy="2242281"/>
            </a:xfrm>
          </p:grpSpPr>
          <p:sp>
            <p:nvSpPr>
              <p:cNvPr id="1779" name="Rounded Rectangle 1778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0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790" name="Rectangle 178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1" name="Rectangle 179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1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788" name="Rectangle 178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9" name="Rectangle 178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2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786" name="Rectangle 178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7" name="Rectangle 1786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3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784" name="Rectangle 178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5" name="Rectangle 1784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745" name="Straight Connector 1744"/>
            <p:cNvCxnSpPr/>
            <p:nvPr/>
          </p:nvCxnSpPr>
          <p:spPr bwMode="auto">
            <a:xfrm flipH="1" flipV="1">
              <a:off x="2793530" y="22914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2812580" y="3980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 flipV="1">
              <a:off x="838200" y="4446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8" name="Rectangle 1747"/>
            <p:cNvSpPr/>
            <p:nvPr/>
          </p:nvSpPr>
          <p:spPr bwMode="auto">
            <a:xfrm>
              <a:off x="822871" y="13902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49" name="Rectangle 1748"/>
            <p:cNvSpPr/>
            <p:nvPr/>
          </p:nvSpPr>
          <p:spPr bwMode="auto">
            <a:xfrm>
              <a:off x="824878" y="15331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50" name="Rectangle 1749"/>
            <p:cNvSpPr/>
            <p:nvPr/>
          </p:nvSpPr>
          <p:spPr bwMode="auto">
            <a:xfrm>
              <a:off x="2723810" y="15249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51" name="Rectangle 1750"/>
            <p:cNvSpPr/>
            <p:nvPr/>
          </p:nvSpPr>
          <p:spPr bwMode="auto">
            <a:xfrm>
              <a:off x="2723810" y="13855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752" name="Group 1238"/>
            <p:cNvGrpSpPr/>
            <p:nvPr/>
          </p:nvGrpSpPr>
          <p:grpSpPr>
            <a:xfrm>
              <a:off x="1905000" y="533400"/>
              <a:ext cx="457200" cy="457200"/>
              <a:chOff x="3923910" y="3416431"/>
              <a:chExt cx="648090" cy="698373"/>
            </a:xfrm>
          </p:grpSpPr>
          <p:sp>
            <p:nvSpPr>
              <p:cNvPr id="1770" name="Oval 1769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1" name="Oval 1770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2" name="Oval 1771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3" name="Oval 1772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4" name="Oval 1773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5" name="Oval 1774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6" name="Oval 1775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7" name="Oval 1776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8" name="Oval 1777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53" name="Group 77"/>
            <p:cNvGrpSpPr/>
            <p:nvPr/>
          </p:nvGrpSpPr>
          <p:grpSpPr>
            <a:xfrm>
              <a:off x="781048" y="2371724"/>
              <a:ext cx="666751" cy="123825"/>
              <a:chOff x="5570050" y="4071282"/>
              <a:chExt cx="389570" cy="77818"/>
            </a:xfrm>
          </p:grpSpPr>
          <p:cxnSp>
            <p:nvCxnSpPr>
              <p:cNvPr id="1767" name="Straight Arrow Connector 1766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68" name="Straight Arrow Connector 1767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69" name="Straight Arrow Connector 1768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754" name="Group 77"/>
            <p:cNvGrpSpPr/>
            <p:nvPr/>
          </p:nvGrpSpPr>
          <p:grpSpPr>
            <a:xfrm>
              <a:off x="2582230" y="457200"/>
              <a:ext cx="389570" cy="77818"/>
              <a:chOff x="5570050" y="4071282"/>
              <a:chExt cx="389570" cy="77818"/>
            </a:xfrm>
          </p:grpSpPr>
          <p:cxnSp>
            <p:nvCxnSpPr>
              <p:cNvPr id="1764" name="Straight Arrow Connector 1763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65" name="Straight Arrow Connector 1764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66" name="Straight Arrow Connector 1765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755" name="Arc 1754"/>
            <p:cNvSpPr/>
            <p:nvPr/>
          </p:nvSpPr>
          <p:spPr>
            <a:xfrm rot="16200000" flipV="1">
              <a:off x="1479550" y="565151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6" name="Group 112"/>
            <p:cNvGrpSpPr/>
            <p:nvPr/>
          </p:nvGrpSpPr>
          <p:grpSpPr>
            <a:xfrm>
              <a:off x="1371600" y="1676400"/>
              <a:ext cx="914400" cy="762000"/>
              <a:chOff x="6732300" y="4725180"/>
              <a:chExt cx="576080" cy="648090"/>
            </a:xfrm>
          </p:grpSpPr>
          <p:sp>
            <p:nvSpPr>
              <p:cNvPr id="1757" name="Oval 1756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8" name="Oval 1757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9" name="Oval 1758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0" name="Oval 1759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1" name="Oval 1760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2" name="Oval 1761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3" name="Oval 1762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792" name="Group 1334"/>
          <p:cNvGrpSpPr/>
          <p:nvPr/>
        </p:nvGrpSpPr>
        <p:grpSpPr>
          <a:xfrm>
            <a:off x="4648200" y="2057400"/>
            <a:ext cx="3456480" cy="2448341"/>
            <a:chOff x="3606800" y="167859"/>
            <a:chExt cx="3456480" cy="2448341"/>
          </a:xfrm>
        </p:grpSpPr>
        <p:sp>
          <p:nvSpPr>
            <p:cNvPr id="1793" name="Rectangle 1792"/>
            <p:cNvSpPr/>
            <p:nvPr/>
          </p:nvSpPr>
          <p:spPr>
            <a:xfrm>
              <a:off x="3606800" y="23525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4" name="Group 43"/>
            <p:cNvGrpSpPr/>
            <p:nvPr/>
          </p:nvGrpSpPr>
          <p:grpSpPr>
            <a:xfrm>
              <a:off x="3606800" y="167859"/>
              <a:ext cx="3456480" cy="2448341"/>
              <a:chOff x="2098179" y="2708900"/>
              <a:chExt cx="3253745" cy="2242281"/>
            </a:xfrm>
          </p:grpSpPr>
          <p:sp>
            <p:nvSpPr>
              <p:cNvPr id="1829" name="Rounded Rectangle 1828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30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840" name="Rectangle 183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1" name="Rectangle 184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1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838" name="Rectangle 183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9" name="Rectangle 183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2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836" name="Rectangle 183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7" name="Rectangle 1836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3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834" name="Rectangle 183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5" name="Rectangle 1834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795" name="Straight Connector 1794"/>
            <p:cNvCxnSpPr/>
            <p:nvPr/>
          </p:nvCxnSpPr>
          <p:spPr bwMode="auto">
            <a:xfrm flipH="1" flipV="1">
              <a:off x="6324130" y="2230749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6" name="Straight Connector 1795"/>
            <p:cNvCxnSpPr/>
            <p:nvPr/>
          </p:nvCxnSpPr>
          <p:spPr bwMode="auto">
            <a:xfrm flipH="1" flipV="1">
              <a:off x="6343180" y="337279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7" name="Straight Connector 1796"/>
            <p:cNvCxnSpPr/>
            <p:nvPr/>
          </p:nvCxnSpPr>
          <p:spPr bwMode="auto">
            <a:xfrm flipV="1">
              <a:off x="4368800" y="383893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8" name="Rectangle 1797"/>
            <p:cNvSpPr/>
            <p:nvPr/>
          </p:nvSpPr>
          <p:spPr bwMode="auto">
            <a:xfrm>
              <a:off x="4353471" y="13295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99" name="Rectangle 1798"/>
            <p:cNvSpPr/>
            <p:nvPr/>
          </p:nvSpPr>
          <p:spPr bwMode="auto">
            <a:xfrm>
              <a:off x="4355478" y="14724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00" name="Rectangle 1799"/>
            <p:cNvSpPr/>
            <p:nvPr/>
          </p:nvSpPr>
          <p:spPr bwMode="auto">
            <a:xfrm>
              <a:off x="6254410" y="14642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01" name="Rectangle 1800"/>
            <p:cNvSpPr/>
            <p:nvPr/>
          </p:nvSpPr>
          <p:spPr bwMode="auto">
            <a:xfrm>
              <a:off x="6254410" y="13247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802" name="Group 1238"/>
            <p:cNvGrpSpPr/>
            <p:nvPr/>
          </p:nvGrpSpPr>
          <p:grpSpPr>
            <a:xfrm>
              <a:off x="5689600" y="381000"/>
              <a:ext cx="330200" cy="365541"/>
              <a:chOff x="3923910" y="3416431"/>
              <a:chExt cx="648090" cy="698373"/>
            </a:xfrm>
          </p:grpSpPr>
          <p:sp>
            <p:nvSpPr>
              <p:cNvPr id="1820" name="Oval 1819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1" name="Oval 1820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2" name="Oval 1821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" name="Oval 1822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4" name="Oval 1823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5" name="Oval 1824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6" name="Oval 1825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7" name="Oval 1826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8" name="Oval 1827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03" name="Group 77"/>
            <p:cNvGrpSpPr/>
            <p:nvPr/>
          </p:nvGrpSpPr>
          <p:grpSpPr>
            <a:xfrm>
              <a:off x="4311648" y="2310983"/>
              <a:ext cx="666751" cy="123825"/>
              <a:chOff x="5570050" y="4071282"/>
              <a:chExt cx="389570" cy="77818"/>
            </a:xfrm>
          </p:grpSpPr>
          <p:cxnSp>
            <p:nvCxnSpPr>
              <p:cNvPr id="1817" name="Straight Arrow Connector 1816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18" name="Straight Arrow Connector 1817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19" name="Straight Arrow Connector 1818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04" name="Group 77"/>
            <p:cNvGrpSpPr/>
            <p:nvPr/>
          </p:nvGrpSpPr>
          <p:grpSpPr>
            <a:xfrm>
              <a:off x="6112830" y="396459"/>
              <a:ext cx="389570" cy="77818"/>
              <a:chOff x="5570050" y="4071282"/>
              <a:chExt cx="389570" cy="77818"/>
            </a:xfrm>
          </p:grpSpPr>
          <p:cxnSp>
            <p:nvCxnSpPr>
              <p:cNvPr id="1814" name="Straight Arrow Connector 1813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15" name="Straight Arrow Connector 1814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16" name="Straight Arrow Connector 1815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05" name="Group 112"/>
            <p:cNvGrpSpPr/>
            <p:nvPr/>
          </p:nvGrpSpPr>
          <p:grpSpPr>
            <a:xfrm>
              <a:off x="4902200" y="1447800"/>
              <a:ext cx="914400" cy="929859"/>
              <a:chOff x="6732300" y="4725180"/>
              <a:chExt cx="576080" cy="648090"/>
            </a:xfrm>
          </p:grpSpPr>
          <p:sp>
            <p:nvSpPr>
              <p:cNvPr id="1807" name="Oval 1806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8" name="Oval 1807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9" name="Oval 1808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0" name="Oval 1809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1" name="Oval 1810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" name="Oval 1811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" name="Oval 1812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06" name="Arc 1805"/>
            <p:cNvSpPr/>
            <p:nvPr/>
          </p:nvSpPr>
          <p:spPr>
            <a:xfrm rot="16200000" flipV="1">
              <a:off x="4687628" y="646373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2" name="Group 1384"/>
          <p:cNvGrpSpPr/>
          <p:nvPr/>
        </p:nvGrpSpPr>
        <p:grpSpPr>
          <a:xfrm>
            <a:off x="4648200" y="2057400"/>
            <a:ext cx="3456480" cy="2448341"/>
            <a:chOff x="6629400" y="142459"/>
            <a:chExt cx="3456480" cy="2448341"/>
          </a:xfrm>
        </p:grpSpPr>
        <p:sp>
          <p:nvSpPr>
            <p:cNvPr id="1843" name="Rectangle 1842"/>
            <p:cNvSpPr/>
            <p:nvPr/>
          </p:nvSpPr>
          <p:spPr>
            <a:xfrm>
              <a:off x="6629400" y="23271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4" name="Group 43"/>
            <p:cNvGrpSpPr/>
            <p:nvPr/>
          </p:nvGrpSpPr>
          <p:grpSpPr>
            <a:xfrm>
              <a:off x="6629400" y="142459"/>
              <a:ext cx="3456480" cy="2448341"/>
              <a:chOff x="2098179" y="2708900"/>
              <a:chExt cx="3253745" cy="2242281"/>
            </a:xfrm>
          </p:grpSpPr>
          <p:sp>
            <p:nvSpPr>
              <p:cNvPr id="1879" name="Rounded Rectangle 1878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80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890" name="Rectangle 188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1" name="Rectangle 189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1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888" name="Rectangle 188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9" name="Rectangle 188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2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886" name="Rectangle 188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7" name="Rectangle 1886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3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884" name="Rectangle 188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5" name="Rectangle 1884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45" name="Group 486"/>
            <p:cNvGrpSpPr/>
            <p:nvPr/>
          </p:nvGrpSpPr>
          <p:grpSpPr>
            <a:xfrm>
              <a:off x="7218674" y="311879"/>
              <a:ext cx="2573024" cy="2080692"/>
              <a:chOff x="7218674" y="311879"/>
              <a:chExt cx="2573024" cy="2080692"/>
            </a:xfrm>
          </p:grpSpPr>
          <p:cxnSp>
            <p:nvCxnSpPr>
              <p:cNvPr id="1846" name="Straight Connector 1845"/>
              <p:cNvCxnSpPr/>
              <p:nvPr/>
            </p:nvCxnSpPr>
            <p:spPr bwMode="auto">
              <a:xfrm flipH="1" flipV="1">
                <a:off x="9346730" y="2205349"/>
                <a:ext cx="178270" cy="80651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7" name="Straight Connector 1846"/>
              <p:cNvCxnSpPr/>
              <p:nvPr/>
            </p:nvCxnSpPr>
            <p:spPr bwMode="auto">
              <a:xfrm flipH="1" flipV="1">
                <a:off x="9365780" y="311879"/>
                <a:ext cx="6820" cy="221521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8" name="Straight Connector 1847"/>
              <p:cNvCxnSpPr/>
              <p:nvPr/>
            </p:nvCxnSpPr>
            <p:spPr bwMode="auto">
              <a:xfrm flipH="1" flipV="1">
                <a:off x="7397132" y="358493"/>
                <a:ext cx="222868" cy="98707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49" name="Rectangle 1848"/>
              <p:cNvSpPr/>
              <p:nvPr/>
            </p:nvSpPr>
            <p:spPr bwMode="auto">
              <a:xfrm>
                <a:off x="7376071" y="1304145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0" name="Rectangle 1849"/>
              <p:cNvSpPr/>
              <p:nvPr/>
            </p:nvSpPr>
            <p:spPr bwMode="auto">
              <a:xfrm>
                <a:off x="7378078" y="1447019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1" name="Rectangle 1850"/>
              <p:cNvSpPr/>
              <p:nvPr/>
            </p:nvSpPr>
            <p:spPr bwMode="auto">
              <a:xfrm>
                <a:off x="9277010" y="1438826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2" name="Rectangle 1851"/>
              <p:cNvSpPr/>
              <p:nvPr/>
            </p:nvSpPr>
            <p:spPr bwMode="auto">
              <a:xfrm>
                <a:off x="9277010" y="1299382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53" name="Group 1238"/>
              <p:cNvGrpSpPr/>
              <p:nvPr/>
            </p:nvGrpSpPr>
            <p:grpSpPr>
              <a:xfrm>
                <a:off x="7696200" y="381000"/>
                <a:ext cx="330200" cy="365541"/>
                <a:chOff x="3923910" y="3416431"/>
                <a:chExt cx="648090" cy="698373"/>
              </a:xfrm>
            </p:grpSpPr>
            <p:sp>
              <p:nvSpPr>
                <p:cNvPr id="1870" name="Oval 1869"/>
                <p:cNvSpPr/>
                <p:nvPr/>
              </p:nvSpPr>
              <p:spPr bwMode="auto">
                <a:xfrm>
                  <a:off x="3923910" y="3704813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1" name="Oval 1870"/>
                <p:cNvSpPr/>
                <p:nvPr/>
              </p:nvSpPr>
              <p:spPr bwMode="auto">
                <a:xfrm>
                  <a:off x="4517136" y="3659278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2" name="Oval 1871"/>
                <p:cNvSpPr/>
                <p:nvPr/>
              </p:nvSpPr>
              <p:spPr bwMode="auto">
                <a:xfrm>
                  <a:off x="4409121" y="4018660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3" name="Oval 1872"/>
                <p:cNvSpPr/>
                <p:nvPr/>
              </p:nvSpPr>
              <p:spPr bwMode="auto">
                <a:xfrm>
                  <a:off x="3923910" y="393689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4" name="Oval 1873"/>
                <p:cNvSpPr/>
                <p:nvPr/>
              </p:nvSpPr>
              <p:spPr bwMode="auto">
                <a:xfrm>
                  <a:off x="4193091" y="341643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5" name="Oval 1874"/>
                <p:cNvSpPr/>
                <p:nvPr/>
              </p:nvSpPr>
              <p:spPr bwMode="auto">
                <a:xfrm>
                  <a:off x="4247955" y="3833585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6" name="Oval 1875"/>
                <p:cNvSpPr/>
                <p:nvPr/>
              </p:nvSpPr>
              <p:spPr bwMode="auto">
                <a:xfrm>
                  <a:off x="4247955" y="355597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7" name="Oval 1876"/>
                <p:cNvSpPr/>
                <p:nvPr/>
              </p:nvSpPr>
              <p:spPr bwMode="auto">
                <a:xfrm>
                  <a:off x="4164686" y="406780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8" name="Oval 1877"/>
                <p:cNvSpPr/>
                <p:nvPr/>
              </p:nvSpPr>
              <p:spPr bwMode="auto">
                <a:xfrm>
                  <a:off x="4448150" y="3458197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54" name="Group 77"/>
              <p:cNvGrpSpPr/>
              <p:nvPr/>
            </p:nvGrpSpPr>
            <p:grpSpPr>
              <a:xfrm>
                <a:off x="9124953" y="2247931"/>
                <a:ext cx="666745" cy="123812"/>
                <a:chOff x="6616354" y="4047524"/>
                <a:chExt cx="389568" cy="77808"/>
              </a:xfrm>
            </p:grpSpPr>
            <p:cxnSp>
              <p:nvCxnSpPr>
                <p:cNvPr id="1867" name="Straight Arrow Connector 1866"/>
                <p:cNvCxnSpPr/>
                <p:nvPr/>
              </p:nvCxnSpPr>
              <p:spPr bwMode="auto">
                <a:xfrm>
                  <a:off x="6640161" y="4089326"/>
                  <a:ext cx="365761" cy="0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868" name="Straight Arrow Connector 1867"/>
                <p:cNvCxnSpPr/>
                <p:nvPr/>
              </p:nvCxnSpPr>
              <p:spPr bwMode="auto">
                <a:xfrm>
                  <a:off x="6618732" y="4125332"/>
                  <a:ext cx="288041" cy="0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869" name="Straight Arrow Connector 1868"/>
                <p:cNvCxnSpPr/>
                <p:nvPr/>
              </p:nvCxnSpPr>
              <p:spPr bwMode="auto">
                <a:xfrm flipV="1">
                  <a:off x="6616354" y="4047524"/>
                  <a:ext cx="288041" cy="3427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1855" name="Group 112"/>
              <p:cNvGrpSpPr/>
              <p:nvPr/>
            </p:nvGrpSpPr>
            <p:grpSpPr>
              <a:xfrm>
                <a:off x="7924800" y="1422400"/>
                <a:ext cx="914400" cy="929859"/>
                <a:chOff x="6732300" y="4725180"/>
                <a:chExt cx="576080" cy="648090"/>
              </a:xfrm>
            </p:grpSpPr>
            <p:sp>
              <p:nvSpPr>
                <p:cNvPr id="1860" name="Oval 1859"/>
                <p:cNvSpPr/>
                <p:nvPr/>
              </p:nvSpPr>
              <p:spPr bwMode="auto">
                <a:xfrm>
                  <a:off x="6732300" y="494121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1" name="Oval 1860"/>
                <p:cNvSpPr/>
                <p:nvPr/>
              </p:nvSpPr>
              <p:spPr bwMode="auto">
                <a:xfrm>
                  <a:off x="7271804" y="502998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2" name="Oval 1861"/>
                <p:cNvSpPr/>
                <p:nvPr/>
              </p:nvSpPr>
              <p:spPr bwMode="auto">
                <a:xfrm>
                  <a:off x="7199794" y="5336694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3" name="Oval 1862"/>
                <p:cNvSpPr/>
                <p:nvPr/>
              </p:nvSpPr>
              <p:spPr bwMode="auto">
                <a:xfrm>
                  <a:off x="6732300" y="524601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4" name="Oval 1863"/>
                <p:cNvSpPr/>
                <p:nvPr/>
              </p:nvSpPr>
              <p:spPr bwMode="auto">
                <a:xfrm>
                  <a:off x="6876320" y="472518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5" name="Oval 1864"/>
                <p:cNvSpPr/>
                <p:nvPr/>
              </p:nvSpPr>
              <p:spPr bwMode="auto">
                <a:xfrm>
                  <a:off x="7020340" y="515724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6" name="Oval 1865"/>
                <p:cNvSpPr/>
                <p:nvPr/>
              </p:nvSpPr>
              <p:spPr bwMode="auto">
                <a:xfrm>
                  <a:off x="7199794" y="479719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56" name="Arc 1855"/>
              <p:cNvSpPr/>
              <p:nvPr/>
            </p:nvSpPr>
            <p:spPr>
              <a:xfrm rot="16200000" flipV="1">
                <a:off x="7728002" y="633673"/>
                <a:ext cx="1249570" cy="2268225"/>
              </a:xfrm>
              <a:prstGeom prst="arc">
                <a:avLst>
                  <a:gd name="adj1" fmla="val 17325282"/>
                  <a:gd name="adj2" fmla="val 416323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7" name="Straight Arrow Connector 1856"/>
              <p:cNvCxnSpPr/>
              <p:nvPr/>
            </p:nvCxnSpPr>
            <p:spPr bwMode="auto">
              <a:xfrm>
                <a:off x="7250110" y="448212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58" name="Straight Arrow Connector 1857"/>
              <p:cNvCxnSpPr/>
              <p:nvPr/>
            </p:nvCxnSpPr>
            <p:spPr bwMode="auto">
              <a:xfrm>
                <a:off x="7228681" y="484218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59" name="Straight Arrow Connector 1858"/>
              <p:cNvCxnSpPr/>
              <p:nvPr/>
            </p:nvCxnSpPr>
            <p:spPr bwMode="auto">
              <a:xfrm flipV="1">
                <a:off x="7226300" y="406400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892" name="Group 1434"/>
          <p:cNvGrpSpPr/>
          <p:nvPr/>
        </p:nvGrpSpPr>
        <p:grpSpPr>
          <a:xfrm>
            <a:off x="4648200" y="2057400"/>
            <a:ext cx="3456480" cy="2448341"/>
            <a:chOff x="0" y="3505200"/>
            <a:chExt cx="3456480" cy="2448341"/>
          </a:xfrm>
        </p:grpSpPr>
        <p:sp>
          <p:nvSpPr>
            <p:cNvPr id="1893" name="Rectangle 1892"/>
            <p:cNvSpPr/>
            <p:nvPr/>
          </p:nvSpPr>
          <p:spPr>
            <a:xfrm>
              <a:off x="0" y="56898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4" name="Group 43"/>
            <p:cNvGrpSpPr/>
            <p:nvPr/>
          </p:nvGrpSpPr>
          <p:grpSpPr>
            <a:xfrm>
              <a:off x="0" y="3505200"/>
              <a:ext cx="3456480" cy="2448341"/>
              <a:chOff x="2098179" y="2708900"/>
              <a:chExt cx="3253745" cy="2242281"/>
            </a:xfrm>
          </p:grpSpPr>
          <p:sp>
            <p:nvSpPr>
              <p:cNvPr id="1928" name="Rounded Rectangle 1927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29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939" name="Rectangle 193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0" name="Rectangle 193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0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937" name="Rectangle 193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8" name="Rectangle 193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1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935" name="Rectangle 193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6" name="Rectangle 1935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2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933" name="Rectangle 193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4" name="Rectangle 1933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5" name="Straight Connector 1894"/>
            <p:cNvCxnSpPr/>
            <p:nvPr/>
          </p:nvCxnSpPr>
          <p:spPr bwMode="auto">
            <a:xfrm flipH="1" flipV="1">
              <a:off x="2717330" y="5568090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6" name="Straight Connector 1895"/>
            <p:cNvCxnSpPr/>
            <p:nvPr/>
          </p:nvCxnSpPr>
          <p:spPr bwMode="auto">
            <a:xfrm flipH="1" flipV="1">
              <a:off x="2736380" y="3674620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7" name="Straight Connector 1896"/>
            <p:cNvCxnSpPr/>
            <p:nvPr/>
          </p:nvCxnSpPr>
          <p:spPr bwMode="auto">
            <a:xfrm flipH="1" flipV="1">
              <a:off x="767732" y="3721234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8" name="Rectangle 1897"/>
            <p:cNvSpPr/>
            <p:nvPr/>
          </p:nvSpPr>
          <p:spPr bwMode="auto">
            <a:xfrm>
              <a:off x="746671" y="46668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99" name="Rectangle 1898"/>
            <p:cNvSpPr/>
            <p:nvPr/>
          </p:nvSpPr>
          <p:spPr bwMode="auto">
            <a:xfrm>
              <a:off x="748678" y="48097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00" name="Rectangle 1899"/>
            <p:cNvSpPr/>
            <p:nvPr/>
          </p:nvSpPr>
          <p:spPr bwMode="auto">
            <a:xfrm>
              <a:off x="2647610" y="48015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01" name="Rectangle 1900"/>
            <p:cNvSpPr/>
            <p:nvPr/>
          </p:nvSpPr>
          <p:spPr bwMode="auto">
            <a:xfrm>
              <a:off x="2647610" y="46621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902" name="Group 1238"/>
            <p:cNvGrpSpPr/>
            <p:nvPr/>
          </p:nvGrpSpPr>
          <p:grpSpPr>
            <a:xfrm>
              <a:off x="1066800" y="3743741"/>
              <a:ext cx="609600" cy="599659"/>
              <a:chOff x="3923910" y="3416431"/>
              <a:chExt cx="648090" cy="698373"/>
            </a:xfrm>
          </p:grpSpPr>
          <p:sp>
            <p:nvSpPr>
              <p:cNvPr id="1919" name="Oval 1918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0" name="Oval 1919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1" name="Oval 1920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2" name="Oval 1921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3" name="Oval 1922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4" name="Oval 1923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5" name="Oval 1924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6" name="Oval 1925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7" name="Oval 1926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903" name="Group 77"/>
            <p:cNvGrpSpPr/>
            <p:nvPr/>
          </p:nvGrpSpPr>
          <p:grpSpPr>
            <a:xfrm>
              <a:off x="2495553" y="5610672"/>
              <a:ext cx="666745" cy="123812"/>
              <a:chOff x="6616354" y="4047524"/>
              <a:chExt cx="389568" cy="77808"/>
            </a:xfrm>
          </p:grpSpPr>
          <p:cxnSp>
            <p:nvCxnSpPr>
              <p:cNvPr id="1916" name="Straight Arrow Connector 1915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17" name="Straight Arrow Connector 1916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18" name="Straight Arrow Connector 1917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04" name="Group 112"/>
            <p:cNvGrpSpPr/>
            <p:nvPr/>
          </p:nvGrpSpPr>
          <p:grpSpPr>
            <a:xfrm>
              <a:off x="1447800" y="4876800"/>
              <a:ext cx="762000" cy="838200"/>
              <a:chOff x="6732300" y="4725180"/>
              <a:chExt cx="576080" cy="648090"/>
            </a:xfrm>
          </p:grpSpPr>
          <p:sp>
            <p:nvSpPr>
              <p:cNvPr id="1909" name="Oval 1908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0" name="Oval 1909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1" name="Oval 1910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2" name="Oval 1911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3" name="Oval 1912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4" name="Oval 1913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" name="Oval 1914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905" name="Straight Arrow Connector 1904"/>
            <p:cNvCxnSpPr/>
            <p:nvPr/>
          </p:nvCxnSpPr>
          <p:spPr bwMode="auto">
            <a:xfrm>
              <a:off x="620710" y="3810953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06" name="Straight Arrow Connector 1905"/>
            <p:cNvCxnSpPr/>
            <p:nvPr/>
          </p:nvCxnSpPr>
          <p:spPr bwMode="auto">
            <a:xfrm>
              <a:off x="599281" y="3846959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07" name="Straight Arrow Connector 1906"/>
            <p:cNvCxnSpPr/>
            <p:nvPr/>
          </p:nvCxnSpPr>
          <p:spPr bwMode="auto">
            <a:xfrm flipV="1">
              <a:off x="596900" y="3769141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08" name="Arc 1907"/>
            <p:cNvSpPr/>
            <p:nvPr/>
          </p:nvSpPr>
          <p:spPr>
            <a:xfrm rot="16200000" flipV="1">
              <a:off x="1403351" y="3829050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1" name="Group 1483"/>
          <p:cNvGrpSpPr/>
          <p:nvPr/>
        </p:nvGrpSpPr>
        <p:grpSpPr>
          <a:xfrm>
            <a:off x="4648200" y="2057400"/>
            <a:ext cx="3456480" cy="2448341"/>
            <a:chOff x="2349500" y="3457159"/>
            <a:chExt cx="3456480" cy="2448341"/>
          </a:xfrm>
        </p:grpSpPr>
        <p:sp>
          <p:nvSpPr>
            <p:cNvPr id="1942" name="Rectangle 1941"/>
            <p:cNvSpPr/>
            <p:nvPr/>
          </p:nvSpPr>
          <p:spPr>
            <a:xfrm>
              <a:off x="2349500" y="56418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3" name="Group 43"/>
            <p:cNvGrpSpPr/>
            <p:nvPr/>
          </p:nvGrpSpPr>
          <p:grpSpPr>
            <a:xfrm>
              <a:off x="2349500" y="3457159"/>
              <a:ext cx="3456480" cy="2448341"/>
              <a:chOff x="2098179" y="2708900"/>
              <a:chExt cx="3253745" cy="2242281"/>
            </a:xfrm>
          </p:grpSpPr>
          <p:sp>
            <p:nvSpPr>
              <p:cNvPr id="1977" name="Rounded Rectangle 1976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78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1988" name="Rectangle 198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9" name="Rectangle 198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9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1986" name="Rectangle 198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7" name="Rectangle 1986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0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1984" name="Rectangle 198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5" name="Rectangle 1984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1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1982" name="Rectangle 1981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3" name="Rectangle 1982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4" name="Straight Connector 1943"/>
            <p:cNvCxnSpPr/>
            <p:nvPr/>
          </p:nvCxnSpPr>
          <p:spPr bwMode="auto">
            <a:xfrm flipH="1" flipV="1">
              <a:off x="5066830" y="5520049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5" name="Straight Connector 1944"/>
            <p:cNvCxnSpPr/>
            <p:nvPr/>
          </p:nvCxnSpPr>
          <p:spPr bwMode="auto">
            <a:xfrm flipH="1" flipV="1">
              <a:off x="5085880" y="3626579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6" name="Straight Connector 1945"/>
            <p:cNvCxnSpPr/>
            <p:nvPr/>
          </p:nvCxnSpPr>
          <p:spPr bwMode="auto">
            <a:xfrm flipH="1" flipV="1">
              <a:off x="3117232" y="3673193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7" name="Rectangle 1946"/>
            <p:cNvSpPr/>
            <p:nvPr/>
          </p:nvSpPr>
          <p:spPr bwMode="auto">
            <a:xfrm>
              <a:off x="3096171" y="46188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8" name="Rectangle 1947"/>
            <p:cNvSpPr/>
            <p:nvPr/>
          </p:nvSpPr>
          <p:spPr bwMode="auto">
            <a:xfrm>
              <a:off x="3098178" y="47617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9" name="Rectangle 1948"/>
            <p:cNvSpPr/>
            <p:nvPr/>
          </p:nvSpPr>
          <p:spPr bwMode="auto">
            <a:xfrm>
              <a:off x="4997110" y="47535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0" name="Rectangle 1949"/>
            <p:cNvSpPr/>
            <p:nvPr/>
          </p:nvSpPr>
          <p:spPr bwMode="auto">
            <a:xfrm>
              <a:off x="4997110" y="46140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951" name="Group 1238"/>
            <p:cNvGrpSpPr/>
            <p:nvPr/>
          </p:nvGrpSpPr>
          <p:grpSpPr>
            <a:xfrm>
              <a:off x="3416300" y="3733799"/>
              <a:ext cx="774700" cy="762001"/>
              <a:chOff x="3923910" y="3416431"/>
              <a:chExt cx="648090" cy="698373"/>
            </a:xfrm>
          </p:grpSpPr>
          <p:sp>
            <p:nvSpPr>
              <p:cNvPr id="1968" name="Oval 1967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9" name="Oval 1968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0" name="Oval 1969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1" name="Oval 1970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2" name="Oval 1971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3" name="Oval 1972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4" name="Oval 1973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5" name="Oval 1974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76" name="Oval 1975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952" name="Group 77"/>
            <p:cNvGrpSpPr/>
            <p:nvPr/>
          </p:nvGrpSpPr>
          <p:grpSpPr>
            <a:xfrm>
              <a:off x="4845053" y="5562631"/>
              <a:ext cx="666745" cy="123812"/>
              <a:chOff x="6616354" y="4047524"/>
              <a:chExt cx="389568" cy="77808"/>
            </a:xfrm>
          </p:grpSpPr>
          <p:cxnSp>
            <p:nvCxnSpPr>
              <p:cNvPr id="1965" name="Straight Arrow Connector 1964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66" name="Straight Arrow Connector 1965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67" name="Straight Arrow Connector 1966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53" name="Group 112"/>
            <p:cNvGrpSpPr/>
            <p:nvPr/>
          </p:nvGrpSpPr>
          <p:grpSpPr>
            <a:xfrm>
              <a:off x="3797300" y="4828759"/>
              <a:ext cx="762000" cy="838200"/>
              <a:chOff x="6732300" y="4725180"/>
              <a:chExt cx="576080" cy="648090"/>
            </a:xfrm>
          </p:grpSpPr>
          <p:sp>
            <p:nvSpPr>
              <p:cNvPr id="1958" name="Oval 1957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9" name="Oval 1958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0" name="Oval 1959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1" name="Oval 1960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2" name="Oval 1961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3" name="Oval 1962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4" name="Oval 1963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954" name="Straight Arrow Connector 1953"/>
            <p:cNvCxnSpPr/>
            <p:nvPr/>
          </p:nvCxnSpPr>
          <p:spPr bwMode="auto">
            <a:xfrm>
              <a:off x="2970210" y="37629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55" name="Straight Arrow Connector 1954"/>
            <p:cNvCxnSpPr/>
            <p:nvPr/>
          </p:nvCxnSpPr>
          <p:spPr bwMode="auto">
            <a:xfrm>
              <a:off x="2948781" y="37989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56" name="Straight Arrow Connector 1955"/>
            <p:cNvCxnSpPr/>
            <p:nvPr/>
          </p:nvCxnSpPr>
          <p:spPr bwMode="auto">
            <a:xfrm flipV="1">
              <a:off x="2946400" y="37211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57" name="Straight Connector 1956"/>
            <p:cNvCxnSpPr/>
            <p:nvPr/>
          </p:nvCxnSpPr>
          <p:spPr bwMode="auto">
            <a:xfrm flipV="1">
              <a:off x="3111500" y="4724400"/>
              <a:ext cx="1965960" cy="2430"/>
            </a:xfrm>
            <a:prstGeom prst="line">
              <a:avLst/>
            </a:prstGeom>
            <a:solidFill>
              <a:srgbClr val="BAD87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90" name="Group 1532"/>
          <p:cNvGrpSpPr/>
          <p:nvPr/>
        </p:nvGrpSpPr>
        <p:grpSpPr>
          <a:xfrm>
            <a:off x="4648200" y="2057400"/>
            <a:ext cx="3456480" cy="2448341"/>
            <a:chOff x="6019800" y="3419059"/>
            <a:chExt cx="3456480" cy="2448341"/>
          </a:xfrm>
        </p:grpSpPr>
        <p:sp>
          <p:nvSpPr>
            <p:cNvPr id="1991" name="Rectangle 1990"/>
            <p:cNvSpPr/>
            <p:nvPr/>
          </p:nvSpPr>
          <p:spPr>
            <a:xfrm>
              <a:off x="6019800" y="56037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2" name="Group 43"/>
            <p:cNvGrpSpPr/>
            <p:nvPr/>
          </p:nvGrpSpPr>
          <p:grpSpPr>
            <a:xfrm>
              <a:off x="6019800" y="3419059"/>
              <a:ext cx="3456480" cy="2448341"/>
              <a:chOff x="2098179" y="2708900"/>
              <a:chExt cx="3253745" cy="2242281"/>
            </a:xfrm>
          </p:grpSpPr>
          <p:sp>
            <p:nvSpPr>
              <p:cNvPr id="2026" name="Rounded Rectangle 2025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27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037" name="Rectangle 203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8" name="Rectangle 203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28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035" name="Rectangle 203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6" name="Rectangle 2035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29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033" name="Rectangle 203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4" name="Rectangle 2033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0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031" name="Rectangle 203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2" name="Rectangle 2031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93" name="Straight Connector 1992"/>
            <p:cNvCxnSpPr/>
            <p:nvPr/>
          </p:nvCxnSpPr>
          <p:spPr bwMode="auto">
            <a:xfrm flipH="1" flipV="1">
              <a:off x="8737130" y="5481949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4" name="Straight Connector 1993"/>
            <p:cNvCxnSpPr/>
            <p:nvPr/>
          </p:nvCxnSpPr>
          <p:spPr bwMode="auto">
            <a:xfrm flipH="1" flipV="1">
              <a:off x="8756180" y="3588479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5" name="Straight Connector 1994"/>
            <p:cNvCxnSpPr/>
            <p:nvPr/>
          </p:nvCxnSpPr>
          <p:spPr bwMode="auto">
            <a:xfrm flipH="1" flipV="1">
              <a:off x="6787532" y="3635093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6" name="Rectangle 1995"/>
            <p:cNvSpPr/>
            <p:nvPr/>
          </p:nvSpPr>
          <p:spPr bwMode="auto">
            <a:xfrm>
              <a:off x="6766471" y="45807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7" name="Rectangle 1996"/>
            <p:cNvSpPr/>
            <p:nvPr/>
          </p:nvSpPr>
          <p:spPr bwMode="auto">
            <a:xfrm>
              <a:off x="6768478" y="47236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8" name="Rectangle 1997"/>
            <p:cNvSpPr/>
            <p:nvPr/>
          </p:nvSpPr>
          <p:spPr bwMode="auto">
            <a:xfrm>
              <a:off x="8667410" y="47154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9" name="Rectangle 1998"/>
            <p:cNvSpPr/>
            <p:nvPr/>
          </p:nvSpPr>
          <p:spPr bwMode="auto">
            <a:xfrm>
              <a:off x="8667410" y="45759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000" name="Group 1238"/>
            <p:cNvGrpSpPr/>
            <p:nvPr/>
          </p:nvGrpSpPr>
          <p:grpSpPr>
            <a:xfrm>
              <a:off x="7086600" y="3695699"/>
              <a:ext cx="1066800" cy="876301"/>
              <a:chOff x="3923910" y="3416431"/>
              <a:chExt cx="648090" cy="698373"/>
            </a:xfrm>
          </p:grpSpPr>
          <p:sp>
            <p:nvSpPr>
              <p:cNvPr id="2017" name="Oval 2016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8" name="Oval 2017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9" name="Oval 2018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20" name="Oval 2019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21" name="Oval 2020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22" name="Oval 2021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23" name="Oval 2022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24" name="Oval 2023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25" name="Oval 2024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01" name="Group 77"/>
            <p:cNvGrpSpPr/>
            <p:nvPr/>
          </p:nvGrpSpPr>
          <p:grpSpPr>
            <a:xfrm>
              <a:off x="8515353" y="5524531"/>
              <a:ext cx="666745" cy="123812"/>
              <a:chOff x="6616354" y="4047524"/>
              <a:chExt cx="389568" cy="77808"/>
            </a:xfrm>
          </p:grpSpPr>
          <p:cxnSp>
            <p:nvCxnSpPr>
              <p:cNvPr id="2014" name="Straight Arrow Connector 2013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15" name="Straight Arrow Connector 2014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16" name="Straight Arrow Connector 2015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02" name="Group 112"/>
            <p:cNvGrpSpPr/>
            <p:nvPr/>
          </p:nvGrpSpPr>
          <p:grpSpPr>
            <a:xfrm>
              <a:off x="7543800" y="5029200"/>
              <a:ext cx="685800" cy="599658"/>
              <a:chOff x="6732300" y="4725180"/>
              <a:chExt cx="576080" cy="648090"/>
            </a:xfrm>
          </p:grpSpPr>
          <p:sp>
            <p:nvSpPr>
              <p:cNvPr id="2007" name="Oval 2006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08" name="Oval 2007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09" name="Oval 2008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0" name="Oval 2009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1" name="Oval 2010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2" name="Oval 2011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3" name="Oval 2012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003" name="Straight Arrow Connector 2002"/>
            <p:cNvCxnSpPr/>
            <p:nvPr/>
          </p:nvCxnSpPr>
          <p:spPr bwMode="auto">
            <a:xfrm>
              <a:off x="6640510" y="37248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04" name="Straight Arrow Connector 2003"/>
            <p:cNvCxnSpPr/>
            <p:nvPr/>
          </p:nvCxnSpPr>
          <p:spPr bwMode="auto">
            <a:xfrm>
              <a:off x="6619081" y="37608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05" name="Straight Arrow Connector 2004"/>
            <p:cNvCxnSpPr/>
            <p:nvPr/>
          </p:nvCxnSpPr>
          <p:spPr bwMode="auto">
            <a:xfrm flipV="1">
              <a:off x="6616700" y="36830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06" name="Arc 2005"/>
            <p:cNvSpPr/>
            <p:nvPr/>
          </p:nvSpPr>
          <p:spPr>
            <a:xfrm rot="5400000">
              <a:off x="7423150" y="3422650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9" name="Group 1581"/>
          <p:cNvGrpSpPr/>
          <p:nvPr/>
        </p:nvGrpSpPr>
        <p:grpSpPr>
          <a:xfrm>
            <a:off x="4648200" y="2057400"/>
            <a:ext cx="3456480" cy="2448341"/>
            <a:chOff x="304800" y="558559"/>
            <a:chExt cx="3456480" cy="2448341"/>
          </a:xfrm>
        </p:grpSpPr>
        <p:sp>
          <p:nvSpPr>
            <p:cNvPr id="2040" name="Rectangle 2039"/>
            <p:cNvSpPr/>
            <p:nvPr/>
          </p:nvSpPr>
          <p:spPr>
            <a:xfrm>
              <a:off x="304800" y="27432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1" name="Group 43"/>
            <p:cNvGrpSpPr/>
            <p:nvPr/>
          </p:nvGrpSpPr>
          <p:grpSpPr>
            <a:xfrm>
              <a:off x="304800" y="558559"/>
              <a:ext cx="3456480" cy="2448341"/>
              <a:chOff x="2098179" y="2708900"/>
              <a:chExt cx="3253745" cy="2242281"/>
            </a:xfrm>
          </p:grpSpPr>
          <p:sp>
            <p:nvSpPr>
              <p:cNvPr id="2071" name="Rounded Rectangle 2070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72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082" name="Rectangle 2081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3" name="Rectangle 2082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3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080" name="Rectangle 207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1" name="Rectangle 208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4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078" name="Rectangle 207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9" name="Rectangle 2078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5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076" name="Rectangle 207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7" name="Rectangle 2076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042" name="Straight Connector 2041"/>
            <p:cNvCxnSpPr/>
            <p:nvPr/>
          </p:nvCxnSpPr>
          <p:spPr bwMode="auto">
            <a:xfrm flipH="1" flipV="1">
              <a:off x="3022130" y="2621450"/>
              <a:ext cx="53350" cy="23305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3" name="Straight Connector 2042"/>
            <p:cNvCxnSpPr/>
            <p:nvPr/>
          </p:nvCxnSpPr>
          <p:spPr bwMode="auto">
            <a:xfrm flipH="1" flipV="1">
              <a:off x="3041180" y="727980"/>
              <a:ext cx="186700" cy="6912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4" name="Straight Connector 2043"/>
            <p:cNvCxnSpPr/>
            <p:nvPr/>
          </p:nvCxnSpPr>
          <p:spPr bwMode="auto">
            <a:xfrm flipH="1" flipV="1">
              <a:off x="1072532" y="774594"/>
              <a:ext cx="21748" cy="25110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5" name="Rectangle 2044"/>
            <p:cNvSpPr/>
            <p:nvPr/>
          </p:nvSpPr>
          <p:spPr bwMode="auto">
            <a:xfrm>
              <a:off x="1051471" y="17202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46" name="Rectangle 2045"/>
            <p:cNvSpPr/>
            <p:nvPr/>
          </p:nvSpPr>
          <p:spPr bwMode="auto">
            <a:xfrm>
              <a:off x="1053478" y="18631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47" name="Rectangle 2046"/>
            <p:cNvSpPr/>
            <p:nvPr/>
          </p:nvSpPr>
          <p:spPr bwMode="auto">
            <a:xfrm>
              <a:off x="2952410" y="18549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48" name="Rectangle 2047"/>
            <p:cNvSpPr/>
            <p:nvPr/>
          </p:nvSpPr>
          <p:spPr bwMode="auto">
            <a:xfrm>
              <a:off x="2952410" y="17154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049" name="Group 1238"/>
            <p:cNvGrpSpPr/>
            <p:nvPr/>
          </p:nvGrpSpPr>
          <p:grpSpPr>
            <a:xfrm>
              <a:off x="1371600" y="835199"/>
              <a:ext cx="1066800" cy="876301"/>
              <a:chOff x="3923910" y="3416431"/>
              <a:chExt cx="648090" cy="698373"/>
            </a:xfrm>
          </p:grpSpPr>
          <p:sp>
            <p:nvSpPr>
              <p:cNvPr id="2062" name="Oval 2061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3" name="Oval 2062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4" name="Oval 2063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5" name="Oval 2064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6" name="Oval 2065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7" name="Oval 2066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8" name="Oval 2067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9" name="Oval 2068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0" name="Oval 2069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051" name="Straight Arrow Connector 2050"/>
            <p:cNvCxnSpPr/>
            <p:nvPr/>
          </p:nvCxnSpPr>
          <p:spPr bwMode="auto">
            <a:xfrm>
              <a:off x="2557320" y="8643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2" name="Straight Arrow Connector 2051"/>
            <p:cNvCxnSpPr/>
            <p:nvPr/>
          </p:nvCxnSpPr>
          <p:spPr bwMode="auto">
            <a:xfrm>
              <a:off x="2535891" y="9003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3" name="Straight Arrow Connector 2052"/>
            <p:cNvCxnSpPr/>
            <p:nvPr/>
          </p:nvCxnSpPr>
          <p:spPr bwMode="auto">
            <a:xfrm flipV="1">
              <a:off x="2533510" y="8225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54" name="Arc 2053"/>
            <p:cNvSpPr/>
            <p:nvPr/>
          </p:nvSpPr>
          <p:spPr>
            <a:xfrm rot="5400000">
              <a:off x="1403402" y="349302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4" name="Group 1626"/>
          <p:cNvGrpSpPr/>
          <p:nvPr/>
        </p:nvGrpSpPr>
        <p:grpSpPr>
          <a:xfrm>
            <a:off x="4648200" y="2057400"/>
            <a:ext cx="3456480" cy="2448341"/>
            <a:chOff x="304800" y="558559"/>
            <a:chExt cx="3456480" cy="2448341"/>
          </a:xfrm>
        </p:grpSpPr>
        <p:sp>
          <p:nvSpPr>
            <p:cNvPr id="2085" name="Rectangle 2084"/>
            <p:cNvSpPr/>
            <p:nvPr/>
          </p:nvSpPr>
          <p:spPr>
            <a:xfrm>
              <a:off x="304800" y="27432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86" name="Group 43"/>
            <p:cNvGrpSpPr/>
            <p:nvPr/>
          </p:nvGrpSpPr>
          <p:grpSpPr>
            <a:xfrm>
              <a:off x="304800" y="558559"/>
              <a:ext cx="3456480" cy="2448341"/>
              <a:chOff x="2098179" y="2708900"/>
              <a:chExt cx="3253745" cy="2242281"/>
            </a:xfrm>
          </p:grpSpPr>
          <p:sp>
            <p:nvSpPr>
              <p:cNvPr id="2120" name="Rounded Rectangle 2119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21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131" name="Rectangle 213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2" name="Rectangle 213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2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129" name="Rectangle 212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0" name="Rectangle 212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3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127" name="Rectangle 212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8" name="Rectangle 2127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4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125" name="Rectangle 212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6" name="Rectangle 2125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087" name="Straight Connector 2086"/>
            <p:cNvCxnSpPr/>
            <p:nvPr/>
          </p:nvCxnSpPr>
          <p:spPr bwMode="auto">
            <a:xfrm flipH="1" flipV="1">
              <a:off x="3022130" y="2621450"/>
              <a:ext cx="25870" cy="223109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8" name="Straight Connector 2087"/>
            <p:cNvCxnSpPr/>
            <p:nvPr/>
          </p:nvCxnSpPr>
          <p:spPr bwMode="auto">
            <a:xfrm flipH="1" flipV="1">
              <a:off x="3041180" y="727980"/>
              <a:ext cx="235420" cy="59179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9" name="Straight Connector 2088"/>
            <p:cNvCxnSpPr/>
            <p:nvPr/>
          </p:nvCxnSpPr>
          <p:spPr bwMode="auto">
            <a:xfrm flipV="1">
              <a:off x="1066800" y="774594"/>
              <a:ext cx="5732" cy="241165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90" name="Rectangle 2089"/>
            <p:cNvSpPr/>
            <p:nvPr/>
          </p:nvSpPr>
          <p:spPr bwMode="auto">
            <a:xfrm>
              <a:off x="1051471" y="17202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91" name="Rectangle 2090"/>
            <p:cNvSpPr/>
            <p:nvPr/>
          </p:nvSpPr>
          <p:spPr bwMode="auto">
            <a:xfrm>
              <a:off x="1053478" y="18631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92" name="Rectangle 2091"/>
            <p:cNvSpPr/>
            <p:nvPr/>
          </p:nvSpPr>
          <p:spPr bwMode="auto">
            <a:xfrm>
              <a:off x="2952410" y="18549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93" name="Rectangle 2092"/>
            <p:cNvSpPr/>
            <p:nvPr/>
          </p:nvSpPr>
          <p:spPr bwMode="auto">
            <a:xfrm>
              <a:off x="2952410" y="17154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094" name="Group 1238"/>
            <p:cNvGrpSpPr/>
            <p:nvPr/>
          </p:nvGrpSpPr>
          <p:grpSpPr>
            <a:xfrm>
              <a:off x="1371600" y="835199"/>
              <a:ext cx="1066800" cy="876301"/>
              <a:chOff x="3923910" y="3416431"/>
              <a:chExt cx="648090" cy="698373"/>
            </a:xfrm>
          </p:grpSpPr>
          <p:sp>
            <p:nvSpPr>
              <p:cNvPr id="2111" name="Oval 2110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2" name="Oval 2111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3" name="Oval 2112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4" name="Oval 2113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5" name="Oval 2114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6" name="Oval 2115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7" name="Oval 2116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8" name="Oval 2117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19" name="Oval 2118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95" name="Group 77"/>
            <p:cNvGrpSpPr/>
            <p:nvPr/>
          </p:nvGrpSpPr>
          <p:grpSpPr>
            <a:xfrm>
              <a:off x="609598" y="2720768"/>
              <a:ext cx="666745" cy="123779"/>
              <a:chOff x="5336333" y="4083166"/>
              <a:chExt cx="389568" cy="77787"/>
            </a:xfrm>
          </p:grpSpPr>
          <p:cxnSp>
            <p:nvCxnSpPr>
              <p:cNvPr id="2108" name="Straight Arrow Connector 2107"/>
              <p:cNvCxnSpPr/>
              <p:nvPr/>
            </p:nvCxnSpPr>
            <p:spPr bwMode="auto">
              <a:xfrm>
                <a:off x="5360140" y="4124947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09" name="Straight Arrow Connector 2108"/>
              <p:cNvCxnSpPr/>
              <p:nvPr/>
            </p:nvCxnSpPr>
            <p:spPr bwMode="auto">
              <a:xfrm>
                <a:off x="5338712" y="4160953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10" name="Straight Arrow Connector 2109"/>
              <p:cNvCxnSpPr/>
              <p:nvPr/>
            </p:nvCxnSpPr>
            <p:spPr bwMode="auto">
              <a:xfrm flipV="1">
                <a:off x="5336333" y="4083166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097" name="Straight Arrow Connector 2096"/>
            <p:cNvCxnSpPr/>
            <p:nvPr/>
          </p:nvCxnSpPr>
          <p:spPr bwMode="auto">
            <a:xfrm>
              <a:off x="2847340" y="825259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98" name="Straight Arrow Connector 2097"/>
            <p:cNvCxnSpPr/>
            <p:nvPr/>
          </p:nvCxnSpPr>
          <p:spPr bwMode="auto">
            <a:xfrm>
              <a:off x="2836160" y="864977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99" name="Straight Arrow Connector 2098"/>
            <p:cNvCxnSpPr/>
            <p:nvPr/>
          </p:nvCxnSpPr>
          <p:spPr bwMode="auto">
            <a:xfrm flipV="1">
              <a:off x="2833779" y="787159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00" name="Arc 2099"/>
            <p:cNvSpPr/>
            <p:nvPr/>
          </p:nvSpPr>
          <p:spPr>
            <a:xfrm rot="5400000">
              <a:off x="1403402" y="349302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3" name="Group 1675"/>
          <p:cNvGrpSpPr/>
          <p:nvPr/>
        </p:nvGrpSpPr>
        <p:grpSpPr>
          <a:xfrm>
            <a:off x="4648200" y="2057400"/>
            <a:ext cx="3456480" cy="2448341"/>
            <a:chOff x="2895600" y="3009900"/>
            <a:chExt cx="3456480" cy="2448341"/>
          </a:xfrm>
        </p:grpSpPr>
        <p:sp>
          <p:nvSpPr>
            <p:cNvPr id="2134" name="Rectangle 2133"/>
            <p:cNvSpPr/>
            <p:nvPr/>
          </p:nvSpPr>
          <p:spPr>
            <a:xfrm>
              <a:off x="2895600" y="51945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35" name="Group 43"/>
            <p:cNvGrpSpPr/>
            <p:nvPr/>
          </p:nvGrpSpPr>
          <p:grpSpPr>
            <a:xfrm>
              <a:off x="2895600" y="3009900"/>
              <a:ext cx="3456480" cy="2448341"/>
              <a:chOff x="2098179" y="2708900"/>
              <a:chExt cx="3253745" cy="2242281"/>
            </a:xfrm>
          </p:grpSpPr>
          <p:sp>
            <p:nvSpPr>
              <p:cNvPr id="2170" name="Rounded Rectangle 2169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71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181" name="Rectangle 218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2" name="Rectangle 218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2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179" name="Rectangle 217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0" name="Rectangle 217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3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177" name="Rectangle 217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8" name="Rectangle 2177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4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175" name="Rectangle 217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6" name="Rectangle 2175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36" name="Straight Connector 2135"/>
            <p:cNvCxnSpPr/>
            <p:nvPr/>
          </p:nvCxnSpPr>
          <p:spPr bwMode="auto">
            <a:xfrm flipH="1" flipV="1">
              <a:off x="5612930" y="50727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7" name="Straight Connector 2136"/>
            <p:cNvCxnSpPr/>
            <p:nvPr/>
          </p:nvCxnSpPr>
          <p:spPr bwMode="auto">
            <a:xfrm flipH="1" flipV="1">
              <a:off x="5631980" y="31793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8" name="Straight Connector 2137"/>
            <p:cNvCxnSpPr/>
            <p:nvPr/>
          </p:nvCxnSpPr>
          <p:spPr bwMode="auto">
            <a:xfrm flipV="1">
              <a:off x="3657600" y="32259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9" name="Rectangle 2138"/>
            <p:cNvSpPr/>
            <p:nvPr/>
          </p:nvSpPr>
          <p:spPr bwMode="auto">
            <a:xfrm>
              <a:off x="3642271" y="41715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40" name="Rectangle 2139"/>
            <p:cNvSpPr/>
            <p:nvPr/>
          </p:nvSpPr>
          <p:spPr bwMode="auto">
            <a:xfrm>
              <a:off x="3644278" y="43144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41" name="Rectangle 2140"/>
            <p:cNvSpPr/>
            <p:nvPr/>
          </p:nvSpPr>
          <p:spPr bwMode="auto">
            <a:xfrm>
              <a:off x="5543210" y="43062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42" name="Rectangle 2141"/>
            <p:cNvSpPr/>
            <p:nvPr/>
          </p:nvSpPr>
          <p:spPr bwMode="auto">
            <a:xfrm>
              <a:off x="5543210" y="41668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43" name="Arc 2142"/>
            <p:cNvSpPr/>
            <p:nvPr/>
          </p:nvSpPr>
          <p:spPr>
            <a:xfrm rot="5400000">
              <a:off x="4295775" y="3000375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44" name="Group 112"/>
            <p:cNvGrpSpPr/>
            <p:nvPr/>
          </p:nvGrpSpPr>
          <p:grpSpPr>
            <a:xfrm>
              <a:off x="3962400" y="5067300"/>
              <a:ext cx="304800" cy="271280"/>
              <a:chOff x="6732300" y="4725180"/>
              <a:chExt cx="576080" cy="648090"/>
            </a:xfrm>
            <a:solidFill>
              <a:schemeClr val="bg1"/>
            </a:solidFill>
          </p:grpSpPr>
          <p:sp>
            <p:nvSpPr>
              <p:cNvPr id="2163" name="Oval 2162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4" name="Oval 2163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5" name="Oval 2164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6" name="Oval 2165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7" name="Oval 2166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8" name="Oval 2167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9" name="Oval 2168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145" name="Group 1296"/>
            <p:cNvGrpSpPr/>
            <p:nvPr/>
          </p:nvGrpSpPr>
          <p:grpSpPr>
            <a:xfrm>
              <a:off x="4267200" y="3238500"/>
              <a:ext cx="648090" cy="698373"/>
              <a:chOff x="3923910" y="3416431"/>
              <a:chExt cx="648090" cy="698373"/>
            </a:xfrm>
          </p:grpSpPr>
          <p:sp>
            <p:nvSpPr>
              <p:cNvPr id="2154" name="Oval 2153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5" name="Oval 2154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6" name="Oval 2155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7" name="Oval 2156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8" name="Oval 2157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9" name="Oval 2158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0" name="Oval 2159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1" name="Oval 2160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2" name="Oval 2161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146" name="Group 77"/>
            <p:cNvGrpSpPr/>
            <p:nvPr/>
          </p:nvGrpSpPr>
          <p:grpSpPr>
            <a:xfrm>
              <a:off x="3514725" y="5181600"/>
              <a:ext cx="389570" cy="77818"/>
              <a:chOff x="5570050" y="4071282"/>
              <a:chExt cx="389570" cy="77818"/>
            </a:xfrm>
          </p:grpSpPr>
          <p:cxnSp>
            <p:nvCxnSpPr>
              <p:cNvPr id="2151" name="Straight Arrow Connector 2150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52" name="Straight Arrow Connector 2151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53" name="Straight Arrow Connector 2152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47" name="Group 77"/>
            <p:cNvGrpSpPr/>
            <p:nvPr/>
          </p:nvGrpSpPr>
          <p:grpSpPr>
            <a:xfrm>
              <a:off x="5257800" y="3238500"/>
              <a:ext cx="389570" cy="77818"/>
              <a:chOff x="5570050" y="4071282"/>
              <a:chExt cx="389570" cy="77818"/>
            </a:xfrm>
          </p:grpSpPr>
          <p:cxnSp>
            <p:nvCxnSpPr>
              <p:cNvPr id="2148" name="Straight Arrow Connector 2147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49" name="Straight Arrow Connector 2148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50" name="Straight Arrow Connector 2149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183" name="Group 1725"/>
          <p:cNvGrpSpPr/>
          <p:nvPr/>
        </p:nvGrpSpPr>
        <p:grpSpPr>
          <a:xfrm>
            <a:off x="4648200" y="2057400"/>
            <a:ext cx="3456480" cy="2448341"/>
            <a:chOff x="5867400" y="2971800"/>
            <a:chExt cx="3456480" cy="2448341"/>
          </a:xfrm>
        </p:grpSpPr>
        <p:sp>
          <p:nvSpPr>
            <p:cNvPr id="2184" name="Rectangle 2183"/>
            <p:cNvSpPr/>
            <p:nvPr/>
          </p:nvSpPr>
          <p:spPr>
            <a:xfrm>
              <a:off x="5867400" y="51564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5" name="Group 43"/>
            <p:cNvGrpSpPr/>
            <p:nvPr/>
          </p:nvGrpSpPr>
          <p:grpSpPr>
            <a:xfrm>
              <a:off x="5867400" y="2971800"/>
              <a:ext cx="3456480" cy="2448341"/>
              <a:chOff x="2098179" y="2708900"/>
              <a:chExt cx="3253745" cy="2242281"/>
            </a:xfrm>
          </p:grpSpPr>
          <p:sp>
            <p:nvSpPr>
              <p:cNvPr id="2220" name="Rounded Rectangle 2219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21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231" name="Rectangle 223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2" name="Rectangle 223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2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229" name="Rectangle 222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0" name="Rectangle 222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3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227" name="Rectangle 222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8" name="Rectangle 2227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4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225" name="Rectangle 222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6" name="Rectangle 2225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86" name="Straight Connector 2185"/>
            <p:cNvCxnSpPr/>
            <p:nvPr/>
          </p:nvCxnSpPr>
          <p:spPr bwMode="auto">
            <a:xfrm flipH="1" flipV="1">
              <a:off x="8584730" y="50346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7" name="Straight Connector 2186"/>
            <p:cNvCxnSpPr/>
            <p:nvPr/>
          </p:nvCxnSpPr>
          <p:spPr bwMode="auto">
            <a:xfrm flipH="1" flipV="1">
              <a:off x="8603780" y="31412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8" name="Straight Connector 2187"/>
            <p:cNvCxnSpPr/>
            <p:nvPr/>
          </p:nvCxnSpPr>
          <p:spPr bwMode="auto">
            <a:xfrm flipV="1">
              <a:off x="6629400" y="31878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89" name="Rectangle 2188"/>
            <p:cNvSpPr/>
            <p:nvPr/>
          </p:nvSpPr>
          <p:spPr bwMode="auto">
            <a:xfrm>
              <a:off x="6614071" y="41334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90" name="Rectangle 2189"/>
            <p:cNvSpPr/>
            <p:nvPr/>
          </p:nvSpPr>
          <p:spPr bwMode="auto">
            <a:xfrm>
              <a:off x="6616078" y="42763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91" name="Rectangle 2190"/>
            <p:cNvSpPr/>
            <p:nvPr/>
          </p:nvSpPr>
          <p:spPr bwMode="auto">
            <a:xfrm>
              <a:off x="8515010" y="42681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92" name="Rectangle 2191"/>
            <p:cNvSpPr/>
            <p:nvPr/>
          </p:nvSpPr>
          <p:spPr bwMode="auto">
            <a:xfrm>
              <a:off x="8515010" y="41287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193" name="Group 1238"/>
            <p:cNvGrpSpPr/>
            <p:nvPr/>
          </p:nvGrpSpPr>
          <p:grpSpPr>
            <a:xfrm>
              <a:off x="7391400" y="3276600"/>
              <a:ext cx="609600" cy="533400"/>
              <a:chOff x="3923910" y="3416431"/>
              <a:chExt cx="648090" cy="698373"/>
            </a:xfrm>
          </p:grpSpPr>
          <p:sp>
            <p:nvSpPr>
              <p:cNvPr id="2211" name="Oval 2210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2" name="Oval 2211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3" name="Oval 2212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4" name="Oval 2213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5" name="Oval 2214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6" name="Oval 2215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7" name="Oval 2216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8" name="Oval 2217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19" name="Oval 2218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194" name="Group 77"/>
            <p:cNvGrpSpPr/>
            <p:nvPr/>
          </p:nvGrpSpPr>
          <p:grpSpPr>
            <a:xfrm>
              <a:off x="6572248" y="5114924"/>
              <a:ext cx="666751" cy="123825"/>
              <a:chOff x="5570050" y="4071282"/>
              <a:chExt cx="389570" cy="77818"/>
            </a:xfrm>
          </p:grpSpPr>
          <p:cxnSp>
            <p:nvCxnSpPr>
              <p:cNvPr id="2208" name="Straight Arrow Connector 2207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09" name="Straight Arrow Connector 2208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10" name="Straight Arrow Connector 2209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95" name="Group 77"/>
            <p:cNvGrpSpPr/>
            <p:nvPr/>
          </p:nvGrpSpPr>
          <p:grpSpPr>
            <a:xfrm>
              <a:off x="8229600" y="3200400"/>
              <a:ext cx="389570" cy="77818"/>
              <a:chOff x="5570050" y="4071282"/>
              <a:chExt cx="389570" cy="77818"/>
            </a:xfrm>
          </p:grpSpPr>
          <p:cxnSp>
            <p:nvCxnSpPr>
              <p:cNvPr id="2205" name="Straight Arrow Connector 2204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06" name="Straight Arrow Connector 2205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07" name="Straight Arrow Connector 2206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196" name="Straight Connector 2195"/>
            <p:cNvCxnSpPr/>
            <p:nvPr/>
          </p:nvCxnSpPr>
          <p:spPr>
            <a:xfrm>
              <a:off x="6648450" y="4248150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97" name="Group 112"/>
            <p:cNvGrpSpPr/>
            <p:nvPr/>
          </p:nvGrpSpPr>
          <p:grpSpPr>
            <a:xfrm>
              <a:off x="7239000" y="4648200"/>
              <a:ext cx="710160" cy="564290"/>
              <a:chOff x="6732300" y="4725180"/>
              <a:chExt cx="576080" cy="648090"/>
            </a:xfrm>
          </p:grpSpPr>
          <p:sp>
            <p:nvSpPr>
              <p:cNvPr id="2198" name="Oval 2197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9" name="Oval 2198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0" name="Oval 2199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1" name="Oval 2200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2" name="Oval 2201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3" name="Oval 2202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04" name="Oval 2203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233" name="Group 1775"/>
          <p:cNvGrpSpPr/>
          <p:nvPr/>
        </p:nvGrpSpPr>
        <p:grpSpPr>
          <a:xfrm>
            <a:off x="4648200" y="2057400"/>
            <a:ext cx="3456480" cy="2448341"/>
            <a:chOff x="76200" y="228600"/>
            <a:chExt cx="3456480" cy="2448341"/>
          </a:xfrm>
        </p:grpSpPr>
        <p:sp>
          <p:nvSpPr>
            <p:cNvPr id="2234" name="Rectangle 2233"/>
            <p:cNvSpPr/>
            <p:nvPr/>
          </p:nvSpPr>
          <p:spPr>
            <a:xfrm>
              <a:off x="76200" y="24132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5" name="Group 43"/>
            <p:cNvGrpSpPr/>
            <p:nvPr/>
          </p:nvGrpSpPr>
          <p:grpSpPr>
            <a:xfrm>
              <a:off x="76200" y="228600"/>
              <a:ext cx="3456480" cy="2448341"/>
              <a:chOff x="2098179" y="2708900"/>
              <a:chExt cx="3253745" cy="2242281"/>
            </a:xfrm>
          </p:grpSpPr>
          <p:sp>
            <p:nvSpPr>
              <p:cNvPr id="2270" name="Rounded Rectangle 2269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1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281" name="Rectangle 228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2" name="Rectangle 228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2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279" name="Rectangle 227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0" name="Rectangle 227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3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277" name="Rectangle 227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8" name="Rectangle 2277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4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275" name="Rectangle 227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6" name="Rectangle 2275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236" name="Straight Connector 2235"/>
            <p:cNvCxnSpPr/>
            <p:nvPr/>
          </p:nvCxnSpPr>
          <p:spPr bwMode="auto">
            <a:xfrm flipH="1" flipV="1">
              <a:off x="2793530" y="2291490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7" name="Straight Connector 2236"/>
            <p:cNvCxnSpPr/>
            <p:nvPr/>
          </p:nvCxnSpPr>
          <p:spPr bwMode="auto">
            <a:xfrm flipH="1" flipV="1">
              <a:off x="2812580" y="398020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8" name="Straight Connector 2237"/>
            <p:cNvCxnSpPr/>
            <p:nvPr/>
          </p:nvCxnSpPr>
          <p:spPr bwMode="auto">
            <a:xfrm flipV="1">
              <a:off x="838200" y="444634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9" name="Rectangle 2238"/>
            <p:cNvSpPr/>
            <p:nvPr/>
          </p:nvSpPr>
          <p:spPr bwMode="auto">
            <a:xfrm>
              <a:off x="822871" y="13902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40" name="Rectangle 2239"/>
            <p:cNvSpPr/>
            <p:nvPr/>
          </p:nvSpPr>
          <p:spPr bwMode="auto">
            <a:xfrm>
              <a:off x="824878" y="15331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41" name="Rectangle 2240"/>
            <p:cNvSpPr/>
            <p:nvPr/>
          </p:nvSpPr>
          <p:spPr bwMode="auto">
            <a:xfrm>
              <a:off x="2723810" y="15249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42" name="Rectangle 2241"/>
            <p:cNvSpPr/>
            <p:nvPr/>
          </p:nvSpPr>
          <p:spPr bwMode="auto">
            <a:xfrm>
              <a:off x="2723810" y="13855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243" name="Group 1238"/>
            <p:cNvGrpSpPr/>
            <p:nvPr/>
          </p:nvGrpSpPr>
          <p:grpSpPr>
            <a:xfrm>
              <a:off x="1905000" y="533400"/>
              <a:ext cx="457200" cy="457200"/>
              <a:chOff x="3923910" y="3416431"/>
              <a:chExt cx="648090" cy="698373"/>
            </a:xfrm>
          </p:grpSpPr>
          <p:sp>
            <p:nvSpPr>
              <p:cNvPr id="2261" name="Oval 2260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2" name="Oval 2261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3" name="Oval 2262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4" name="Oval 2263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5" name="Oval 2264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6" name="Oval 2265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7" name="Oval 2266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8" name="Oval 2267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9" name="Oval 2268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44" name="Group 77"/>
            <p:cNvGrpSpPr/>
            <p:nvPr/>
          </p:nvGrpSpPr>
          <p:grpSpPr>
            <a:xfrm>
              <a:off x="781048" y="2371724"/>
              <a:ext cx="666751" cy="123825"/>
              <a:chOff x="5570050" y="4071282"/>
              <a:chExt cx="389570" cy="77818"/>
            </a:xfrm>
          </p:grpSpPr>
          <p:cxnSp>
            <p:nvCxnSpPr>
              <p:cNvPr id="2258" name="Straight Arrow Connector 2257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59" name="Straight Arrow Connector 2258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60" name="Straight Arrow Connector 2259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245" name="Group 77"/>
            <p:cNvGrpSpPr/>
            <p:nvPr/>
          </p:nvGrpSpPr>
          <p:grpSpPr>
            <a:xfrm>
              <a:off x="2582230" y="457200"/>
              <a:ext cx="389570" cy="77818"/>
              <a:chOff x="5570050" y="4071282"/>
              <a:chExt cx="389570" cy="77818"/>
            </a:xfrm>
          </p:grpSpPr>
          <p:cxnSp>
            <p:nvCxnSpPr>
              <p:cNvPr id="2255" name="Straight Arrow Connector 2254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56" name="Straight Arrow Connector 2255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57" name="Straight Arrow Connector 2256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246" name="Arc 2245"/>
            <p:cNvSpPr/>
            <p:nvPr/>
          </p:nvSpPr>
          <p:spPr>
            <a:xfrm rot="16200000" flipV="1">
              <a:off x="1479550" y="565151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47" name="Group 112"/>
            <p:cNvGrpSpPr/>
            <p:nvPr/>
          </p:nvGrpSpPr>
          <p:grpSpPr>
            <a:xfrm>
              <a:off x="1371600" y="1676400"/>
              <a:ext cx="914400" cy="762000"/>
              <a:chOff x="6732300" y="4725180"/>
              <a:chExt cx="576080" cy="648090"/>
            </a:xfrm>
          </p:grpSpPr>
          <p:sp>
            <p:nvSpPr>
              <p:cNvPr id="2248" name="Oval 2247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9" name="Oval 2248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0" name="Oval 2249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1" name="Oval 2250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2" name="Oval 2251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3" name="Oval 2252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4" name="Oval 2253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283" name="Group 1825"/>
          <p:cNvGrpSpPr/>
          <p:nvPr/>
        </p:nvGrpSpPr>
        <p:grpSpPr>
          <a:xfrm>
            <a:off x="4648200" y="2057400"/>
            <a:ext cx="3456480" cy="2448341"/>
            <a:chOff x="3606800" y="167859"/>
            <a:chExt cx="3456480" cy="2448341"/>
          </a:xfrm>
        </p:grpSpPr>
        <p:sp>
          <p:nvSpPr>
            <p:cNvPr id="2284" name="Rectangle 2283"/>
            <p:cNvSpPr/>
            <p:nvPr/>
          </p:nvSpPr>
          <p:spPr>
            <a:xfrm>
              <a:off x="3606800" y="23525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85" name="Group 43"/>
            <p:cNvGrpSpPr/>
            <p:nvPr/>
          </p:nvGrpSpPr>
          <p:grpSpPr>
            <a:xfrm>
              <a:off x="3606800" y="167859"/>
              <a:ext cx="3456480" cy="2448341"/>
              <a:chOff x="2098179" y="2708900"/>
              <a:chExt cx="3253745" cy="2242281"/>
            </a:xfrm>
          </p:grpSpPr>
          <p:sp>
            <p:nvSpPr>
              <p:cNvPr id="2320" name="Rounded Rectangle 2319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21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331" name="Rectangle 233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2" name="Rectangle 233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2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329" name="Rectangle 232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0" name="Rectangle 232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3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327" name="Rectangle 232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8" name="Rectangle 2327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4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325" name="Rectangle 232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6" name="Rectangle 2325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286" name="Straight Connector 2285"/>
            <p:cNvCxnSpPr/>
            <p:nvPr/>
          </p:nvCxnSpPr>
          <p:spPr bwMode="auto">
            <a:xfrm flipH="1" flipV="1">
              <a:off x="6324130" y="2230749"/>
              <a:ext cx="25870" cy="22311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7" name="Straight Connector 2286"/>
            <p:cNvCxnSpPr/>
            <p:nvPr/>
          </p:nvCxnSpPr>
          <p:spPr bwMode="auto">
            <a:xfrm flipH="1" flipV="1">
              <a:off x="6343180" y="337279"/>
              <a:ext cx="235420" cy="5918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8" name="Straight Connector 2287"/>
            <p:cNvCxnSpPr/>
            <p:nvPr/>
          </p:nvCxnSpPr>
          <p:spPr bwMode="auto">
            <a:xfrm flipV="1">
              <a:off x="4368800" y="383893"/>
              <a:ext cx="5732" cy="24116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9" name="Rectangle 2288"/>
            <p:cNvSpPr/>
            <p:nvPr/>
          </p:nvSpPr>
          <p:spPr bwMode="auto">
            <a:xfrm>
              <a:off x="4353471" y="13295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0" name="Rectangle 2289"/>
            <p:cNvSpPr/>
            <p:nvPr/>
          </p:nvSpPr>
          <p:spPr bwMode="auto">
            <a:xfrm>
              <a:off x="4355478" y="14724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1" name="Rectangle 2290"/>
            <p:cNvSpPr/>
            <p:nvPr/>
          </p:nvSpPr>
          <p:spPr bwMode="auto">
            <a:xfrm>
              <a:off x="6254410" y="14642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2" name="Rectangle 2291"/>
            <p:cNvSpPr/>
            <p:nvPr/>
          </p:nvSpPr>
          <p:spPr bwMode="auto">
            <a:xfrm>
              <a:off x="6254410" y="13247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293" name="Group 1238"/>
            <p:cNvGrpSpPr/>
            <p:nvPr/>
          </p:nvGrpSpPr>
          <p:grpSpPr>
            <a:xfrm>
              <a:off x="5689600" y="381000"/>
              <a:ext cx="330200" cy="365541"/>
              <a:chOff x="3923910" y="3416431"/>
              <a:chExt cx="648090" cy="698373"/>
            </a:xfrm>
          </p:grpSpPr>
          <p:sp>
            <p:nvSpPr>
              <p:cNvPr id="2311" name="Oval 2310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2" name="Oval 2311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3" name="Oval 2312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4" name="Oval 2313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5" name="Oval 2314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6" name="Oval 2315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7" name="Oval 2316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8" name="Oval 2317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9" name="Oval 2318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94" name="Group 77"/>
            <p:cNvGrpSpPr/>
            <p:nvPr/>
          </p:nvGrpSpPr>
          <p:grpSpPr>
            <a:xfrm>
              <a:off x="4311648" y="2310983"/>
              <a:ext cx="666751" cy="123825"/>
              <a:chOff x="5570050" y="4071282"/>
              <a:chExt cx="389570" cy="77818"/>
            </a:xfrm>
          </p:grpSpPr>
          <p:cxnSp>
            <p:nvCxnSpPr>
              <p:cNvPr id="2308" name="Straight Arrow Connector 2307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09" name="Straight Arrow Connector 2308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10" name="Straight Arrow Connector 2309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295" name="Group 77"/>
            <p:cNvGrpSpPr/>
            <p:nvPr/>
          </p:nvGrpSpPr>
          <p:grpSpPr>
            <a:xfrm>
              <a:off x="6112830" y="396459"/>
              <a:ext cx="389570" cy="77818"/>
              <a:chOff x="5570050" y="4071282"/>
              <a:chExt cx="389570" cy="77818"/>
            </a:xfrm>
          </p:grpSpPr>
          <p:cxnSp>
            <p:nvCxnSpPr>
              <p:cNvPr id="2305" name="Straight Arrow Connector 2304"/>
              <p:cNvCxnSpPr/>
              <p:nvPr/>
            </p:nvCxnSpPr>
            <p:spPr bwMode="auto">
              <a:xfrm>
                <a:off x="5593860" y="4113094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06" name="Straight Arrow Connector 2305"/>
              <p:cNvCxnSpPr/>
              <p:nvPr/>
            </p:nvCxnSpPr>
            <p:spPr bwMode="auto">
              <a:xfrm>
                <a:off x="5572431" y="4149100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07" name="Straight Arrow Connector 2306"/>
              <p:cNvCxnSpPr/>
              <p:nvPr/>
            </p:nvCxnSpPr>
            <p:spPr bwMode="auto">
              <a:xfrm flipV="1">
                <a:off x="5570050" y="4071282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296" name="Group 112"/>
            <p:cNvGrpSpPr/>
            <p:nvPr/>
          </p:nvGrpSpPr>
          <p:grpSpPr>
            <a:xfrm>
              <a:off x="4902200" y="1447800"/>
              <a:ext cx="914400" cy="929859"/>
              <a:chOff x="6732300" y="4725180"/>
              <a:chExt cx="576080" cy="648090"/>
            </a:xfrm>
          </p:grpSpPr>
          <p:sp>
            <p:nvSpPr>
              <p:cNvPr id="2298" name="Oval 2297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9" name="Oval 2298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0" name="Oval 2299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1" name="Oval 2300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2" name="Oval 2301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3" name="Oval 2302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4" name="Oval 2303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97" name="Arc 2296"/>
            <p:cNvSpPr/>
            <p:nvPr/>
          </p:nvSpPr>
          <p:spPr>
            <a:xfrm rot="16200000" flipV="1">
              <a:off x="4687628" y="646373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3" name="Group 1875"/>
          <p:cNvGrpSpPr/>
          <p:nvPr/>
        </p:nvGrpSpPr>
        <p:grpSpPr>
          <a:xfrm>
            <a:off x="4648200" y="2057400"/>
            <a:ext cx="3456480" cy="2448341"/>
            <a:chOff x="6629400" y="142459"/>
            <a:chExt cx="3456480" cy="2448341"/>
          </a:xfrm>
        </p:grpSpPr>
        <p:sp>
          <p:nvSpPr>
            <p:cNvPr id="2334" name="Rectangle 2333"/>
            <p:cNvSpPr/>
            <p:nvPr/>
          </p:nvSpPr>
          <p:spPr>
            <a:xfrm>
              <a:off x="6629400" y="23271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35" name="Group 43"/>
            <p:cNvGrpSpPr/>
            <p:nvPr/>
          </p:nvGrpSpPr>
          <p:grpSpPr>
            <a:xfrm>
              <a:off x="6629400" y="142459"/>
              <a:ext cx="3456480" cy="2448341"/>
              <a:chOff x="2098179" y="2708900"/>
              <a:chExt cx="3253745" cy="2242281"/>
            </a:xfrm>
          </p:grpSpPr>
          <p:sp>
            <p:nvSpPr>
              <p:cNvPr id="2370" name="Rounded Rectangle 2369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1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381" name="Rectangle 238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2" name="Rectangle 238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2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379" name="Rectangle 237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0" name="Rectangle 237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3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377" name="Rectangle 237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8" name="Rectangle 2377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4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375" name="Rectangle 237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6" name="Rectangle 2375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36" name="Group 486"/>
            <p:cNvGrpSpPr/>
            <p:nvPr/>
          </p:nvGrpSpPr>
          <p:grpSpPr>
            <a:xfrm>
              <a:off x="7218674" y="311879"/>
              <a:ext cx="2573024" cy="2080692"/>
              <a:chOff x="7218674" y="311879"/>
              <a:chExt cx="2573024" cy="2080692"/>
            </a:xfrm>
          </p:grpSpPr>
          <p:cxnSp>
            <p:nvCxnSpPr>
              <p:cNvPr id="2337" name="Straight Connector 2336"/>
              <p:cNvCxnSpPr/>
              <p:nvPr/>
            </p:nvCxnSpPr>
            <p:spPr bwMode="auto">
              <a:xfrm flipH="1" flipV="1">
                <a:off x="9346730" y="2205349"/>
                <a:ext cx="178270" cy="80651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8" name="Straight Connector 2337"/>
              <p:cNvCxnSpPr/>
              <p:nvPr/>
            </p:nvCxnSpPr>
            <p:spPr bwMode="auto">
              <a:xfrm flipH="1" flipV="1">
                <a:off x="9365780" y="311879"/>
                <a:ext cx="6820" cy="221521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9" name="Straight Connector 2338"/>
              <p:cNvCxnSpPr/>
              <p:nvPr/>
            </p:nvCxnSpPr>
            <p:spPr bwMode="auto">
              <a:xfrm flipH="1" flipV="1">
                <a:off x="7397132" y="358493"/>
                <a:ext cx="222868" cy="98707"/>
              </a:xfrm>
              <a:prstGeom prst="line">
                <a:avLst/>
              </a:prstGeom>
              <a:solidFill>
                <a:srgbClr val="BAD876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40" name="Rectangle 2339"/>
              <p:cNvSpPr/>
              <p:nvPr/>
            </p:nvSpPr>
            <p:spPr bwMode="auto">
              <a:xfrm>
                <a:off x="7376071" y="1304145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41" name="Rectangle 2340"/>
              <p:cNvSpPr/>
              <p:nvPr/>
            </p:nvSpPr>
            <p:spPr bwMode="auto">
              <a:xfrm>
                <a:off x="7378078" y="1447019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42" name="Rectangle 2341"/>
              <p:cNvSpPr/>
              <p:nvPr/>
            </p:nvSpPr>
            <p:spPr bwMode="auto">
              <a:xfrm>
                <a:off x="9277010" y="1438826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43" name="Rectangle 2342"/>
              <p:cNvSpPr/>
              <p:nvPr/>
            </p:nvSpPr>
            <p:spPr bwMode="auto">
              <a:xfrm>
                <a:off x="9277010" y="1299382"/>
                <a:ext cx="54864" cy="9144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344" name="Group 1238"/>
              <p:cNvGrpSpPr/>
              <p:nvPr/>
            </p:nvGrpSpPr>
            <p:grpSpPr>
              <a:xfrm>
                <a:off x="7696200" y="381000"/>
                <a:ext cx="330200" cy="365541"/>
                <a:chOff x="3923910" y="3416431"/>
                <a:chExt cx="648090" cy="698373"/>
              </a:xfrm>
            </p:grpSpPr>
            <p:sp>
              <p:nvSpPr>
                <p:cNvPr id="2361" name="Oval 2360"/>
                <p:cNvSpPr/>
                <p:nvPr/>
              </p:nvSpPr>
              <p:spPr bwMode="auto">
                <a:xfrm>
                  <a:off x="3923910" y="3704813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2" name="Oval 2361"/>
                <p:cNvSpPr/>
                <p:nvPr/>
              </p:nvSpPr>
              <p:spPr bwMode="auto">
                <a:xfrm>
                  <a:off x="4517136" y="3659278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3" name="Oval 2362"/>
                <p:cNvSpPr/>
                <p:nvPr/>
              </p:nvSpPr>
              <p:spPr bwMode="auto">
                <a:xfrm>
                  <a:off x="4409121" y="4018660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4" name="Oval 2363"/>
                <p:cNvSpPr/>
                <p:nvPr/>
              </p:nvSpPr>
              <p:spPr bwMode="auto">
                <a:xfrm>
                  <a:off x="3923910" y="393689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5" name="Oval 2364"/>
                <p:cNvSpPr/>
                <p:nvPr/>
              </p:nvSpPr>
              <p:spPr bwMode="auto">
                <a:xfrm>
                  <a:off x="4193091" y="341643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6" name="Oval 2365"/>
                <p:cNvSpPr/>
                <p:nvPr/>
              </p:nvSpPr>
              <p:spPr bwMode="auto">
                <a:xfrm>
                  <a:off x="4247955" y="3833585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7" name="Oval 2366"/>
                <p:cNvSpPr/>
                <p:nvPr/>
              </p:nvSpPr>
              <p:spPr bwMode="auto">
                <a:xfrm>
                  <a:off x="4247955" y="355597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8" name="Oval 2367"/>
                <p:cNvSpPr/>
                <p:nvPr/>
              </p:nvSpPr>
              <p:spPr bwMode="auto">
                <a:xfrm>
                  <a:off x="4164686" y="4067801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9" name="Oval 2368"/>
                <p:cNvSpPr/>
                <p:nvPr/>
              </p:nvSpPr>
              <p:spPr bwMode="auto">
                <a:xfrm>
                  <a:off x="4448150" y="3458197"/>
                  <a:ext cx="54864" cy="47003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345" name="Group 77"/>
              <p:cNvGrpSpPr/>
              <p:nvPr/>
            </p:nvGrpSpPr>
            <p:grpSpPr>
              <a:xfrm>
                <a:off x="9124953" y="2247931"/>
                <a:ext cx="666745" cy="123812"/>
                <a:chOff x="6616354" y="4047524"/>
                <a:chExt cx="389568" cy="77808"/>
              </a:xfrm>
            </p:grpSpPr>
            <p:cxnSp>
              <p:nvCxnSpPr>
                <p:cNvPr id="2358" name="Straight Arrow Connector 2357"/>
                <p:cNvCxnSpPr/>
                <p:nvPr/>
              </p:nvCxnSpPr>
              <p:spPr bwMode="auto">
                <a:xfrm>
                  <a:off x="6640161" y="4089326"/>
                  <a:ext cx="365761" cy="0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359" name="Straight Arrow Connector 2358"/>
                <p:cNvCxnSpPr/>
                <p:nvPr/>
              </p:nvCxnSpPr>
              <p:spPr bwMode="auto">
                <a:xfrm>
                  <a:off x="6618732" y="4125332"/>
                  <a:ext cx="288041" cy="0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360" name="Straight Arrow Connector 2359"/>
                <p:cNvCxnSpPr/>
                <p:nvPr/>
              </p:nvCxnSpPr>
              <p:spPr bwMode="auto">
                <a:xfrm flipV="1">
                  <a:off x="6616354" y="4047524"/>
                  <a:ext cx="288041" cy="3427"/>
                </a:xfrm>
                <a:prstGeom prst="straightConnector1">
                  <a:avLst/>
                </a:prstGeom>
                <a:solidFill>
                  <a:srgbClr val="BAD876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2346" name="Group 112"/>
              <p:cNvGrpSpPr/>
              <p:nvPr/>
            </p:nvGrpSpPr>
            <p:grpSpPr>
              <a:xfrm>
                <a:off x="7924800" y="1422400"/>
                <a:ext cx="914400" cy="929859"/>
                <a:chOff x="6732300" y="4725180"/>
                <a:chExt cx="576080" cy="648090"/>
              </a:xfrm>
            </p:grpSpPr>
            <p:sp>
              <p:nvSpPr>
                <p:cNvPr id="2351" name="Oval 2350"/>
                <p:cNvSpPr/>
                <p:nvPr/>
              </p:nvSpPr>
              <p:spPr bwMode="auto">
                <a:xfrm>
                  <a:off x="6732300" y="494121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2" name="Oval 2351"/>
                <p:cNvSpPr/>
                <p:nvPr/>
              </p:nvSpPr>
              <p:spPr bwMode="auto">
                <a:xfrm>
                  <a:off x="7271804" y="502998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3" name="Oval 2352"/>
                <p:cNvSpPr/>
                <p:nvPr/>
              </p:nvSpPr>
              <p:spPr bwMode="auto">
                <a:xfrm>
                  <a:off x="7199794" y="5336694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4" name="Oval 2353"/>
                <p:cNvSpPr/>
                <p:nvPr/>
              </p:nvSpPr>
              <p:spPr bwMode="auto">
                <a:xfrm>
                  <a:off x="6732300" y="524601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5" name="Oval 2354"/>
                <p:cNvSpPr/>
                <p:nvPr/>
              </p:nvSpPr>
              <p:spPr bwMode="auto">
                <a:xfrm>
                  <a:off x="6876320" y="472518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6" name="Oval 2355"/>
                <p:cNvSpPr/>
                <p:nvPr/>
              </p:nvSpPr>
              <p:spPr bwMode="auto">
                <a:xfrm>
                  <a:off x="7020340" y="515724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7" name="Oval 2356"/>
                <p:cNvSpPr/>
                <p:nvPr/>
              </p:nvSpPr>
              <p:spPr bwMode="auto">
                <a:xfrm>
                  <a:off x="7199794" y="4797190"/>
                  <a:ext cx="36576" cy="3657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347" name="Arc 2346"/>
              <p:cNvSpPr/>
              <p:nvPr/>
            </p:nvSpPr>
            <p:spPr>
              <a:xfrm rot="16200000" flipV="1">
                <a:off x="7728002" y="633673"/>
                <a:ext cx="1249570" cy="2268225"/>
              </a:xfrm>
              <a:prstGeom prst="arc">
                <a:avLst>
                  <a:gd name="adj1" fmla="val 17325282"/>
                  <a:gd name="adj2" fmla="val 416323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48" name="Straight Arrow Connector 2347"/>
              <p:cNvCxnSpPr/>
              <p:nvPr/>
            </p:nvCxnSpPr>
            <p:spPr bwMode="auto">
              <a:xfrm>
                <a:off x="7250110" y="448212"/>
                <a:ext cx="36576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49" name="Straight Arrow Connector 2348"/>
              <p:cNvCxnSpPr/>
              <p:nvPr/>
            </p:nvCxnSpPr>
            <p:spPr bwMode="auto">
              <a:xfrm>
                <a:off x="7228681" y="484218"/>
                <a:ext cx="288040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50" name="Straight Arrow Connector 2349"/>
              <p:cNvCxnSpPr/>
              <p:nvPr/>
            </p:nvCxnSpPr>
            <p:spPr bwMode="auto">
              <a:xfrm flipV="1">
                <a:off x="7226300" y="406400"/>
                <a:ext cx="288040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383" name="Group 1925"/>
          <p:cNvGrpSpPr/>
          <p:nvPr/>
        </p:nvGrpSpPr>
        <p:grpSpPr>
          <a:xfrm>
            <a:off x="4648200" y="2057400"/>
            <a:ext cx="3456480" cy="2448341"/>
            <a:chOff x="0" y="3505200"/>
            <a:chExt cx="3456480" cy="2448341"/>
          </a:xfrm>
        </p:grpSpPr>
        <p:sp>
          <p:nvSpPr>
            <p:cNvPr id="2384" name="Rectangle 2383"/>
            <p:cNvSpPr/>
            <p:nvPr/>
          </p:nvSpPr>
          <p:spPr>
            <a:xfrm>
              <a:off x="0" y="5689841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85" name="Group 43"/>
            <p:cNvGrpSpPr/>
            <p:nvPr/>
          </p:nvGrpSpPr>
          <p:grpSpPr>
            <a:xfrm>
              <a:off x="0" y="3505200"/>
              <a:ext cx="3456480" cy="2448341"/>
              <a:chOff x="2098179" y="2708900"/>
              <a:chExt cx="3253745" cy="2242281"/>
            </a:xfrm>
          </p:grpSpPr>
          <p:sp>
            <p:nvSpPr>
              <p:cNvPr id="2419" name="Rounded Rectangle 2418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20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430" name="Rectangle 242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1" name="Rectangle 243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1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428" name="Rectangle 242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9" name="Rectangle 242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2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426" name="Rectangle 242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7" name="Rectangle 2426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3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424" name="Rectangle 242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5" name="Rectangle 2424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86" name="Straight Connector 2385"/>
            <p:cNvCxnSpPr/>
            <p:nvPr/>
          </p:nvCxnSpPr>
          <p:spPr bwMode="auto">
            <a:xfrm flipH="1" flipV="1">
              <a:off x="2717330" y="5568090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7" name="Straight Connector 2386"/>
            <p:cNvCxnSpPr/>
            <p:nvPr/>
          </p:nvCxnSpPr>
          <p:spPr bwMode="auto">
            <a:xfrm flipH="1" flipV="1">
              <a:off x="2736380" y="3674620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8" name="Straight Connector 2387"/>
            <p:cNvCxnSpPr/>
            <p:nvPr/>
          </p:nvCxnSpPr>
          <p:spPr bwMode="auto">
            <a:xfrm flipH="1" flipV="1">
              <a:off x="767732" y="3721234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9" name="Rectangle 2388"/>
            <p:cNvSpPr/>
            <p:nvPr/>
          </p:nvSpPr>
          <p:spPr bwMode="auto">
            <a:xfrm>
              <a:off x="746671" y="466688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90" name="Rectangle 2389"/>
            <p:cNvSpPr/>
            <p:nvPr/>
          </p:nvSpPr>
          <p:spPr bwMode="auto">
            <a:xfrm>
              <a:off x="748678" y="4809760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91" name="Rectangle 2390"/>
            <p:cNvSpPr/>
            <p:nvPr/>
          </p:nvSpPr>
          <p:spPr bwMode="auto">
            <a:xfrm>
              <a:off x="2647610" y="4801567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92" name="Rectangle 2391"/>
            <p:cNvSpPr/>
            <p:nvPr/>
          </p:nvSpPr>
          <p:spPr bwMode="auto">
            <a:xfrm>
              <a:off x="2647610" y="4662123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393" name="Group 1238"/>
            <p:cNvGrpSpPr/>
            <p:nvPr/>
          </p:nvGrpSpPr>
          <p:grpSpPr>
            <a:xfrm>
              <a:off x="1066800" y="3743741"/>
              <a:ext cx="609600" cy="599659"/>
              <a:chOff x="3923910" y="3416431"/>
              <a:chExt cx="648090" cy="698373"/>
            </a:xfrm>
          </p:grpSpPr>
          <p:sp>
            <p:nvSpPr>
              <p:cNvPr id="2410" name="Oval 2409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1" name="Oval 2410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2" name="Oval 2411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3" name="Oval 2412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4" name="Oval 2413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5" name="Oval 2414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6" name="Oval 2415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7" name="Oval 2416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8" name="Oval 2417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394" name="Group 77"/>
            <p:cNvGrpSpPr/>
            <p:nvPr/>
          </p:nvGrpSpPr>
          <p:grpSpPr>
            <a:xfrm>
              <a:off x="2495553" y="5610672"/>
              <a:ext cx="666745" cy="123812"/>
              <a:chOff x="6616354" y="4047524"/>
              <a:chExt cx="389568" cy="77808"/>
            </a:xfrm>
          </p:grpSpPr>
          <p:cxnSp>
            <p:nvCxnSpPr>
              <p:cNvPr id="2407" name="Straight Arrow Connector 2406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08" name="Straight Arrow Connector 2407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09" name="Straight Arrow Connector 2408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95" name="Group 112"/>
            <p:cNvGrpSpPr/>
            <p:nvPr/>
          </p:nvGrpSpPr>
          <p:grpSpPr>
            <a:xfrm>
              <a:off x="1447800" y="4876800"/>
              <a:ext cx="762000" cy="838200"/>
              <a:chOff x="6732300" y="4725180"/>
              <a:chExt cx="576080" cy="648090"/>
            </a:xfrm>
          </p:grpSpPr>
          <p:sp>
            <p:nvSpPr>
              <p:cNvPr id="2400" name="Oval 2399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01" name="Oval 2400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02" name="Oval 2401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03" name="Oval 2402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04" name="Oval 2403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05" name="Oval 2404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06" name="Oval 2405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396" name="Straight Arrow Connector 2395"/>
            <p:cNvCxnSpPr/>
            <p:nvPr/>
          </p:nvCxnSpPr>
          <p:spPr bwMode="auto">
            <a:xfrm>
              <a:off x="620710" y="3810953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97" name="Straight Arrow Connector 2396"/>
            <p:cNvCxnSpPr/>
            <p:nvPr/>
          </p:nvCxnSpPr>
          <p:spPr bwMode="auto">
            <a:xfrm>
              <a:off x="599281" y="3846959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98" name="Straight Arrow Connector 2397"/>
            <p:cNvCxnSpPr/>
            <p:nvPr/>
          </p:nvCxnSpPr>
          <p:spPr bwMode="auto">
            <a:xfrm flipV="1">
              <a:off x="596900" y="3769141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99" name="Arc 2398"/>
            <p:cNvSpPr/>
            <p:nvPr/>
          </p:nvSpPr>
          <p:spPr>
            <a:xfrm rot="16200000" flipV="1">
              <a:off x="1403351" y="3829050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2" name="Group 1974"/>
          <p:cNvGrpSpPr/>
          <p:nvPr/>
        </p:nvGrpSpPr>
        <p:grpSpPr>
          <a:xfrm>
            <a:off x="4648200" y="2057400"/>
            <a:ext cx="3456480" cy="2448341"/>
            <a:chOff x="2349500" y="3457159"/>
            <a:chExt cx="3456480" cy="2448341"/>
          </a:xfrm>
        </p:grpSpPr>
        <p:sp>
          <p:nvSpPr>
            <p:cNvPr id="2433" name="Rectangle 2432"/>
            <p:cNvSpPr/>
            <p:nvPr/>
          </p:nvSpPr>
          <p:spPr>
            <a:xfrm>
              <a:off x="2349500" y="56418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34" name="Group 43"/>
            <p:cNvGrpSpPr/>
            <p:nvPr/>
          </p:nvGrpSpPr>
          <p:grpSpPr>
            <a:xfrm>
              <a:off x="2349500" y="3457159"/>
              <a:ext cx="3456480" cy="2448341"/>
              <a:chOff x="2098179" y="2708900"/>
              <a:chExt cx="3253745" cy="2242281"/>
            </a:xfrm>
          </p:grpSpPr>
          <p:sp>
            <p:nvSpPr>
              <p:cNvPr id="2468" name="Rounded Rectangle 2467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69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479" name="Rectangle 247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0" name="Rectangle 2479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70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477" name="Rectangle 247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8" name="Rectangle 2477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71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475" name="Rectangle 2474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6" name="Rectangle 2475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72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473" name="Rectangle 247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4" name="Rectangle 2473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435" name="Straight Connector 2434"/>
            <p:cNvCxnSpPr/>
            <p:nvPr/>
          </p:nvCxnSpPr>
          <p:spPr bwMode="auto">
            <a:xfrm flipH="1" flipV="1">
              <a:off x="5066830" y="5520049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6" name="Straight Connector 2435"/>
            <p:cNvCxnSpPr/>
            <p:nvPr/>
          </p:nvCxnSpPr>
          <p:spPr bwMode="auto">
            <a:xfrm flipH="1" flipV="1">
              <a:off x="5085880" y="3626579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7" name="Straight Connector 2436"/>
            <p:cNvCxnSpPr/>
            <p:nvPr/>
          </p:nvCxnSpPr>
          <p:spPr bwMode="auto">
            <a:xfrm flipH="1" flipV="1">
              <a:off x="3117232" y="3673193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38" name="Rectangle 2437"/>
            <p:cNvSpPr/>
            <p:nvPr/>
          </p:nvSpPr>
          <p:spPr bwMode="auto">
            <a:xfrm>
              <a:off x="3096171" y="46188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39" name="Rectangle 2438"/>
            <p:cNvSpPr/>
            <p:nvPr/>
          </p:nvSpPr>
          <p:spPr bwMode="auto">
            <a:xfrm>
              <a:off x="3098178" y="47617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40" name="Rectangle 2439"/>
            <p:cNvSpPr/>
            <p:nvPr/>
          </p:nvSpPr>
          <p:spPr bwMode="auto">
            <a:xfrm>
              <a:off x="4997110" y="47535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41" name="Rectangle 2440"/>
            <p:cNvSpPr/>
            <p:nvPr/>
          </p:nvSpPr>
          <p:spPr bwMode="auto">
            <a:xfrm>
              <a:off x="4997110" y="46140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442" name="Group 1238"/>
            <p:cNvGrpSpPr/>
            <p:nvPr/>
          </p:nvGrpSpPr>
          <p:grpSpPr>
            <a:xfrm>
              <a:off x="3416300" y="3733799"/>
              <a:ext cx="774700" cy="762001"/>
              <a:chOff x="3923910" y="3416431"/>
              <a:chExt cx="648090" cy="698373"/>
            </a:xfrm>
          </p:grpSpPr>
          <p:sp>
            <p:nvSpPr>
              <p:cNvPr id="2459" name="Oval 2458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0" name="Oval 2459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1" name="Oval 2460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2" name="Oval 2461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3" name="Oval 2462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4" name="Oval 2463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5" name="Oval 2464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6" name="Oval 2465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7" name="Oval 2466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443" name="Group 77"/>
            <p:cNvGrpSpPr/>
            <p:nvPr/>
          </p:nvGrpSpPr>
          <p:grpSpPr>
            <a:xfrm>
              <a:off x="4845053" y="5562631"/>
              <a:ext cx="666745" cy="123812"/>
              <a:chOff x="6616354" y="4047524"/>
              <a:chExt cx="389568" cy="77808"/>
            </a:xfrm>
          </p:grpSpPr>
          <p:cxnSp>
            <p:nvCxnSpPr>
              <p:cNvPr id="2456" name="Straight Arrow Connector 2455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57" name="Straight Arrow Connector 2456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58" name="Straight Arrow Connector 2457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44" name="Group 112"/>
            <p:cNvGrpSpPr/>
            <p:nvPr/>
          </p:nvGrpSpPr>
          <p:grpSpPr>
            <a:xfrm>
              <a:off x="3797300" y="4828759"/>
              <a:ext cx="762000" cy="838200"/>
              <a:chOff x="6732300" y="4725180"/>
              <a:chExt cx="576080" cy="648090"/>
            </a:xfrm>
          </p:grpSpPr>
          <p:sp>
            <p:nvSpPr>
              <p:cNvPr id="2449" name="Oval 2448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0" name="Oval 2449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1" name="Oval 2450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2" name="Oval 2451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3" name="Oval 2452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4" name="Oval 2453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5" name="Oval 2454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445" name="Straight Arrow Connector 2444"/>
            <p:cNvCxnSpPr/>
            <p:nvPr/>
          </p:nvCxnSpPr>
          <p:spPr bwMode="auto">
            <a:xfrm>
              <a:off x="2970210" y="37629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46" name="Straight Arrow Connector 2445"/>
            <p:cNvCxnSpPr/>
            <p:nvPr/>
          </p:nvCxnSpPr>
          <p:spPr bwMode="auto">
            <a:xfrm>
              <a:off x="2948781" y="37989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47" name="Straight Arrow Connector 2446"/>
            <p:cNvCxnSpPr/>
            <p:nvPr/>
          </p:nvCxnSpPr>
          <p:spPr bwMode="auto">
            <a:xfrm flipV="1">
              <a:off x="2946400" y="37211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48" name="Straight Connector 2447"/>
            <p:cNvCxnSpPr/>
            <p:nvPr/>
          </p:nvCxnSpPr>
          <p:spPr bwMode="auto">
            <a:xfrm flipV="1">
              <a:off x="3111500" y="4724400"/>
              <a:ext cx="1965960" cy="2430"/>
            </a:xfrm>
            <a:prstGeom prst="line">
              <a:avLst/>
            </a:prstGeom>
            <a:solidFill>
              <a:srgbClr val="BAD87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81" name="Group 2023"/>
          <p:cNvGrpSpPr/>
          <p:nvPr/>
        </p:nvGrpSpPr>
        <p:grpSpPr>
          <a:xfrm>
            <a:off x="4648200" y="2057400"/>
            <a:ext cx="3456480" cy="2448341"/>
            <a:chOff x="6019800" y="3419059"/>
            <a:chExt cx="3456480" cy="2448341"/>
          </a:xfrm>
        </p:grpSpPr>
        <p:sp>
          <p:nvSpPr>
            <p:cNvPr id="2482" name="Rectangle 2481"/>
            <p:cNvSpPr/>
            <p:nvPr/>
          </p:nvSpPr>
          <p:spPr>
            <a:xfrm>
              <a:off x="6019800" y="56037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83" name="Group 43"/>
            <p:cNvGrpSpPr/>
            <p:nvPr/>
          </p:nvGrpSpPr>
          <p:grpSpPr>
            <a:xfrm>
              <a:off x="6019800" y="3419059"/>
              <a:ext cx="3456480" cy="2448341"/>
              <a:chOff x="2098179" y="2708900"/>
              <a:chExt cx="3253745" cy="2242281"/>
            </a:xfrm>
          </p:grpSpPr>
          <p:sp>
            <p:nvSpPr>
              <p:cNvPr id="2517" name="Rounded Rectangle 2516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18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528" name="Rectangle 252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9" name="Rectangle 2528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9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526" name="Rectangle 252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7" name="Rectangle 2526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20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524" name="Rectangle 2523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5" name="Rectangle 2524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21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522" name="Rectangle 2521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3" name="Rectangle 2522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484" name="Straight Connector 2483"/>
            <p:cNvCxnSpPr/>
            <p:nvPr/>
          </p:nvCxnSpPr>
          <p:spPr bwMode="auto">
            <a:xfrm flipH="1" flipV="1">
              <a:off x="8737130" y="5481949"/>
              <a:ext cx="178270" cy="8065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5" name="Straight Connector 2484"/>
            <p:cNvCxnSpPr/>
            <p:nvPr/>
          </p:nvCxnSpPr>
          <p:spPr bwMode="auto">
            <a:xfrm flipH="1" flipV="1">
              <a:off x="8756180" y="3588479"/>
              <a:ext cx="6820" cy="221521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6" name="Straight Connector 2485"/>
            <p:cNvCxnSpPr/>
            <p:nvPr/>
          </p:nvCxnSpPr>
          <p:spPr bwMode="auto">
            <a:xfrm flipH="1" flipV="1">
              <a:off x="6787532" y="3635093"/>
              <a:ext cx="222868" cy="98707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87" name="Rectangle 2486"/>
            <p:cNvSpPr/>
            <p:nvPr/>
          </p:nvSpPr>
          <p:spPr bwMode="auto">
            <a:xfrm>
              <a:off x="6766471" y="45807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88" name="Rectangle 2487"/>
            <p:cNvSpPr/>
            <p:nvPr/>
          </p:nvSpPr>
          <p:spPr bwMode="auto">
            <a:xfrm>
              <a:off x="6768478" y="47236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89" name="Rectangle 2488"/>
            <p:cNvSpPr/>
            <p:nvPr/>
          </p:nvSpPr>
          <p:spPr bwMode="auto">
            <a:xfrm>
              <a:off x="8667410" y="47154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90" name="Rectangle 2489"/>
            <p:cNvSpPr/>
            <p:nvPr/>
          </p:nvSpPr>
          <p:spPr bwMode="auto">
            <a:xfrm>
              <a:off x="8667410" y="45759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491" name="Group 1238"/>
            <p:cNvGrpSpPr/>
            <p:nvPr/>
          </p:nvGrpSpPr>
          <p:grpSpPr>
            <a:xfrm>
              <a:off x="7086600" y="3695699"/>
              <a:ext cx="1066800" cy="876301"/>
              <a:chOff x="3923910" y="3416431"/>
              <a:chExt cx="648090" cy="698373"/>
            </a:xfrm>
          </p:grpSpPr>
          <p:sp>
            <p:nvSpPr>
              <p:cNvPr id="2508" name="Oval 2507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09" name="Oval 2508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0" name="Oval 2509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1" name="Oval 2510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2" name="Oval 2511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3" name="Oval 2512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4" name="Oval 2513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5" name="Oval 2514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16" name="Oval 2515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492" name="Group 77"/>
            <p:cNvGrpSpPr/>
            <p:nvPr/>
          </p:nvGrpSpPr>
          <p:grpSpPr>
            <a:xfrm>
              <a:off x="8515353" y="5524531"/>
              <a:ext cx="666745" cy="123812"/>
              <a:chOff x="6616354" y="4047524"/>
              <a:chExt cx="389568" cy="77808"/>
            </a:xfrm>
          </p:grpSpPr>
          <p:cxnSp>
            <p:nvCxnSpPr>
              <p:cNvPr id="2505" name="Straight Arrow Connector 2504"/>
              <p:cNvCxnSpPr/>
              <p:nvPr/>
            </p:nvCxnSpPr>
            <p:spPr bwMode="auto">
              <a:xfrm>
                <a:off x="6640161" y="4089326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06" name="Straight Arrow Connector 2505"/>
              <p:cNvCxnSpPr/>
              <p:nvPr/>
            </p:nvCxnSpPr>
            <p:spPr bwMode="auto">
              <a:xfrm>
                <a:off x="6618732" y="4125332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07" name="Straight Arrow Connector 2506"/>
              <p:cNvCxnSpPr/>
              <p:nvPr/>
            </p:nvCxnSpPr>
            <p:spPr bwMode="auto">
              <a:xfrm flipV="1">
                <a:off x="6616354" y="4047524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93" name="Group 112"/>
            <p:cNvGrpSpPr/>
            <p:nvPr/>
          </p:nvGrpSpPr>
          <p:grpSpPr>
            <a:xfrm>
              <a:off x="7543800" y="5029200"/>
              <a:ext cx="685800" cy="599658"/>
              <a:chOff x="6732300" y="4725180"/>
              <a:chExt cx="576080" cy="648090"/>
            </a:xfrm>
          </p:grpSpPr>
          <p:sp>
            <p:nvSpPr>
              <p:cNvPr id="2498" name="Oval 2497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99" name="Oval 2498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00" name="Oval 2499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01" name="Oval 2500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02" name="Oval 2501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03" name="Oval 2502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04" name="Oval 2503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494" name="Straight Arrow Connector 2493"/>
            <p:cNvCxnSpPr/>
            <p:nvPr/>
          </p:nvCxnSpPr>
          <p:spPr bwMode="auto">
            <a:xfrm>
              <a:off x="6640510" y="37248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95" name="Straight Arrow Connector 2494"/>
            <p:cNvCxnSpPr/>
            <p:nvPr/>
          </p:nvCxnSpPr>
          <p:spPr bwMode="auto">
            <a:xfrm>
              <a:off x="6619081" y="37608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96" name="Straight Arrow Connector 2495"/>
            <p:cNvCxnSpPr/>
            <p:nvPr/>
          </p:nvCxnSpPr>
          <p:spPr bwMode="auto">
            <a:xfrm flipV="1">
              <a:off x="6616700" y="36830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97" name="Arc 2496"/>
            <p:cNvSpPr/>
            <p:nvPr/>
          </p:nvSpPr>
          <p:spPr>
            <a:xfrm rot="5400000">
              <a:off x="7423150" y="3422650"/>
              <a:ext cx="647700" cy="2209800"/>
            </a:xfrm>
            <a:prstGeom prst="arc">
              <a:avLst>
                <a:gd name="adj1" fmla="val 16788934"/>
                <a:gd name="adj2" fmla="val 47956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0" name="Group 2072"/>
          <p:cNvGrpSpPr/>
          <p:nvPr/>
        </p:nvGrpSpPr>
        <p:grpSpPr>
          <a:xfrm>
            <a:off x="4648200" y="2057400"/>
            <a:ext cx="3456480" cy="2448341"/>
            <a:chOff x="304800" y="558559"/>
            <a:chExt cx="3456480" cy="2448341"/>
          </a:xfrm>
        </p:grpSpPr>
        <p:sp>
          <p:nvSpPr>
            <p:cNvPr id="2531" name="Rectangle 2530"/>
            <p:cNvSpPr/>
            <p:nvPr/>
          </p:nvSpPr>
          <p:spPr>
            <a:xfrm>
              <a:off x="304800" y="27432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2" name="Group 43"/>
            <p:cNvGrpSpPr/>
            <p:nvPr/>
          </p:nvGrpSpPr>
          <p:grpSpPr>
            <a:xfrm>
              <a:off x="304800" y="558559"/>
              <a:ext cx="3456480" cy="2448341"/>
              <a:chOff x="2098179" y="2708900"/>
              <a:chExt cx="3253745" cy="2242281"/>
            </a:xfrm>
          </p:grpSpPr>
          <p:sp>
            <p:nvSpPr>
              <p:cNvPr id="2562" name="Rounded Rectangle 2561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63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573" name="Rectangle 2572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4" name="Rectangle 2573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64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571" name="Rectangle 2570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2" name="Rectangle 2571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65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569" name="Rectangle 2568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0" name="Rectangle 2569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66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567" name="Rectangle 2566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8" name="Rectangle 2567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533" name="Straight Connector 2532"/>
            <p:cNvCxnSpPr/>
            <p:nvPr/>
          </p:nvCxnSpPr>
          <p:spPr bwMode="auto">
            <a:xfrm flipH="1" flipV="1">
              <a:off x="3022130" y="2621450"/>
              <a:ext cx="53350" cy="23305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4" name="Straight Connector 2533"/>
            <p:cNvCxnSpPr/>
            <p:nvPr/>
          </p:nvCxnSpPr>
          <p:spPr bwMode="auto">
            <a:xfrm flipH="1" flipV="1">
              <a:off x="3041180" y="727980"/>
              <a:ext cx="186700" cy="69120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5" name="Straight Connector 2534"/>
            <p:cNvCxnSpPr/>
            <p:nvPr/>
          </p:nvCxnSpPr>
          <p:spPr bwMode="auto">
            <a:xfrm flipH="1" flipV="1">
              <a:off x="1072532" y="774594"/>
              <a:ext cx="21748" cy="251106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6" name="Rectangle 2535"/>
            <p:cNvSpPr/>
            <p:nvPr/>
          </p:nvSpPr>
          <p:spPr bwMode="auto">
            <a:xfrm>
              <a:off x="1051471" y="17202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37" name="Rectangle 2536"/>
            <p:cNvSpPr/>
            <p:nvPr/>
          </p:nvSpPr>
          <p:spPr bwMode="auto">
            <a:xfrm>
              <a:off x="1053478" y="18631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38" name="Rectangle 2537"/>
            <p:cNvSpPr/>
            <p:nvPr/>
          </p:nvSpPr>
          <p:spPr bwMode="auto">
            <a:xfrm>
              <a:off x="2952410" y="18549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39" name="Rectangle 2538"/>
            <p:cNvSpPr/>
            <p:nvPr/>
          </p:nvSpPr>
          <p:spPr bwMode="auto">
            <a:xfrm>
              <a:off x="2952410" y="17154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540" name="Group 1238"/>
            <p:cNvGrpSpPr/>
            <p:nvPr/>
          </p:nvGrpSpPr>
          <p:grpSpPr>
            <a:xfrm>
              <a:off x="1371600" y="835199"/>
              <a:ext cx="1066800" cy="876301"/>
              <a:chOff x="3923910" y="3416431"/>
              <a:chExt cx="648090" cy="698373"/>
            </a:xfrm>
          </p:grpSpPr>
          <p:sp>
            <p:nvSpPr>
              <p:cNvPr id="2553" name="Oval 2552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4" name="Oval 2553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5" name="Oval 2554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6" name="Oval 2555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7" name="Oval 2556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8" name="Oval 2557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9" name="Oval 2558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0" name="Oval 2559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1" name="Oval 2560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542" name="Straight Arrow Connector 2541"/>
            <p:cNvCxnSpPr/>
            <p:nvPr/>
          </p:nvCxnSpPr>
          <p:spPr bwMode="auto">
            <a:xfrm>
              <a:off x="2557320" y="864312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43" name="Straight Arrow Connector 2542"/>
            <p:cNvCxnSpPr/>
            <p:nvPr/>
          </p:nvCxnSpPr>
          <p:spPr bwMode="auto">
            <a:xfrm>
              <a:off x="2535891" y="900318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44" name="Straight Arrow Connector 2543"/>
            <p:cNvCxnSpPr/>
            <p:nvPr/>
          </p:nvCxnSpPr>
          <p:spPr bwMode="auto">
            <a:xfrm flipV="1">
              <a:off x="2533510" y="822500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45" name="Arc 2544"/>
            <p:cNvSpPr/>
            <p:nvPr/>
          </p:nvSpPr>
          <p:spPr>
            <a:xfrm rot="5400000">
              <a:off x="1403402" y="349302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5" name="Group 2117"/>
          <p:cNvGrpSpPr/>
          <p:nvPr/>
        </p:nvGrpSpPr>
        <p:grpSpPr>
          <a:xfrm>
            <a:off x="4648200" y="2057400"/>
            <a:ext cx="3456480" cy="2448341"/>
            <a:chOff x="304800" y="558559"/>
            <a:chExt cx="3456480" cy="2448341"/>
          </a:xfrm>
        </p:grpSpPr>
        <p:sp>
          <p:nvSpPr>
            <p:cNvPr id="2576" name="Rectangle 2575"/>
            <p:cNvSpPr/>
            <p:nvPr/>
          </p:nvSpPr>
          <p:spPr>
            <a:xfrm>
              <a:off x="304800" y="2743200"/>
              <a:ext cx="372834" cy="1277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77" name="Group 43"/>
            <p:cNvGrpSpPr/>
            <p:nvPr/>
          </p:nvGrpSpPr>
          <p:grpSpPr>
            <a:xfrm>
              <a:off x="304800" y="558559"/>
              <a:ext cx="3456480" cy="2448341"/>
              <a:chOff x="2098179" y="2708900"/>
              <a:chExt cx="3253745" cy="2242281"/>
            </a:xfrm>
          </p:grpSpPr>
          <p:sp>
            <p:nvSpPr>
              <p:cNvPr id="2611" name="Rounded Rectangle 2153"/>
              <p:cNvSpPr/>
              <p:nvPr/>
            </p:nvSpPr>
            <p:spPr>
              <a:xfrm>
                <a:off x="2798695" y="2708900"/>
                <a:ext cx="1852319" cy="2242281"/>
              </a:xfrm>
              <a:prstGeom prst="roundRect">
                <a:avLst>
                  <a:gd name="adj" fmla="val 1656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12" name="Group 19"/>
              <p:cNvGrpSpPr/>
              <p:nvPr/>
            </p:nvGrpSpPr>
            <p:grpSpPr>
              <a:xfrm>
                <a:off x="2098179" y="2903882"/>
                <a:ext cx="779924" cy="194981"/>
                <a:chOff x="419100" y="3124200"/>
                <a:chExt cx="609600" cy="152400"/>
              </a:xfrm>
            </p:grpSpPr>
            <p:sp>
              <p:nvSpPr>
                <p:cNvPr id="2622" name="Rectangle 2621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3" name="Rectangle 2622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13" name="Group 34"/>
              <p:cNvGrpSpPr/>
              <p:nvPr/>
            </p:nvGrpSpPr>
            <p:grpSpPr>
              <a:xfrm>
                <a:off x="4572000" y="2852920"/>
                <a:ext cx="779924" cy="194981"/>
                <a:chOff x="419100" y="3124200"/>
                <a:chExt cx="609600" cy="152400"/>
              </a:xfrm>
            </p:grpSpPr>
            <p:sp>
              <p:nvSpPr>
                <p:cNvPr id="2620" name="Rectangle 2619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1" name="Rectangle 2620"/>
                <p:cNvSpPr/>
                <p:nvPr/>
              </p:nvSpPr>
              <p:spPr>
                <a:xfrm>
                  <a:off x="419100" y="314660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14" name="Group 37"/>
              <p:cNvGrpSpPr/>
              <p:nvPr/>
            </p:nvGrpSpPr>
            <p:grpSpPr>
              <a:xfrm>
                <a:off x="4572000" y="4602209"/>
                <a:ext cx="779924" cy="194981"/>
                <a:chOff x="419100" y="3124200"/>
                <a:chExt cx="609600" cy="152400"/>
              </a:xfrm>
            </p:grpSpPr>
            <p:sp>
              <p:nvSpPr>
                <p:cNvPr id="2618" name="Rectangle 2617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9" name="Rectangle 2618"/>
                <p:cNvSpPr/>
                <p:nvPr/>
              </p:nvSpPr>
              <p:spPr>
                <a:xfrm>
                  <a:off x="419100" y="3136681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15" name="Group 40"/>
              <p:cNvGrpSpPr/>
              <p:nvPr/>
            </p:nvGrpSpPr>
            <p:grpSpPr>
              <a:xfrm>
                <a:off x="2109556" y="4636098"/>
                <a:ext cx="779924" cy="194980"/>
                <a:chOff x="419100" y="3124200"/>
                <a:chExt cx="609600" cy="152400"/>
              </a:xfrm>
            </p:grpSpPr>
            <p:sp>
              <p:nvSpPr>
                <p:cNvPr id="2616" name="Rectangle 2615"/>
                <p:cNvSpPr/>
                <p:nvPr/>
              </p:nvSpPr>
              <p:spPr>
                <a:xfrm>
                  <a:off x="457200" y="312420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7" name="Rectangle 2616"/>
                <p:cNvSpPr/>
                <p:nvPr/>
              </p:nvSpPr>
              <p:spPr>
                <a:xfrm>
                  <a:off x="419100" y="3146617"/>
                  <a:ext cx="609600" cy="11435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578" name="Straight Connector 2577"/>
            <p:cNvCxnSpPr/>
            <p:nvPr/>
          </p:nvCxnSpPr>
          <p:spPr bwMode="auto">
            <a:xfrm flipH="1" flipV="1">
              <a:off x="3022130" y="2621450"/>
              <a:ext cx="25870" cy="223109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9" name="Straight Connector 2578"/>
            <p:cNvCxnSpPr/>
            <p:nvPr/>
          </p:nvCxnSpPr>
          <p:spPr bwMode="auto">
            <a:xfrm flipH="1" flipV="1">
              <a:off x="3041180" y="727980"/>
              <a:ext cx="235420" cy="59179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0" name="Straight Connector 2579"/>
            <p:cNvCxnSpPr/>
            <p:nvPr/>
          </p:nvCxnSpPr>
          <p:spPr bwMode="auto">
            <a:xfrm flipV="1">
              <a:off x="1066800" y="774594"/>
              <a:ext cx="5732" cy="241165"/>
            </a:xfrm>
            <a:prstGeom prst="line">
              <a:avLst/>
            </a:prstGeom>
            <a:solidFill>
              <a:srgbClr val="BAD876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81" name="Rectangle 2580"/>
            <p:cNvSpPr/>
            <p:nvPr/>
          </p:nvSpPr>
          <p:spPr bwMode="auto">
            <a:xfrm>
              <a:off x="1051471" y="1720245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82" name="Rectangle 2581"/>
            <p:cNvSpPr/>
            <p:nvPr/>
          </p:nvSpPr>
          <p:spPr bwMode="auto">
            <a:xfrm>
              <a:off x="1053478" y="1863119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83" name="Rectangle 2582"/>
            <p:cNvSpPr/>
            <p:nvPr/>
          </p:nvSpPr>
          <p:spPr bwMode="auto">
            <a:xfrm>
              <a:off x="2952410" y="1854926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84" name="Rectangle 2583"/>
            <p:cNvSpPr/>
            <p:nvPr/>
          </p:nvSpPr>
          <p:spPr bwMode="auto">
            <a:xfrm>
              <a:off x="2952410" y="1715482"/>
              <a:ext cx="54864" cy="9144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585" name="Group 1238"/>
            <p:cNvGrpSpPr/>
            <p:nvPr/>
          </p:nvGrpSpPr>
          <p:grpSpPr>
            <a:xfrm>
              <a:off x="1371600" y="835199"/>
              <a:ext cx="1066800" cy="876301"/>
              <a:chOff x="3923910" y="3416431"/>
              <a:chExt cx="648090" cy="698373"/>
            </a:xfrm>
          </p:grpSpPr>
          <p:sp>
            <p:nvSpPr>
              <p:cNvPr id="2602" name="Oval 2144"/>
              <p:cNvSpPr/>
              <p:nvPr/>
            </p:nvSpPr>
            <p:spPr bwMode="auto">
              <a:xfrm>
                <a:off x="3923910" y="3704813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03" name="Oval 2145"/>
              <p:cNvSpPr/>
              <p:nvPr/>
            </p:nvSpPr>
            <p:spPr bwMode="auto">
              <a:xfrm>
                <a:off x="4517136" y="3659278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04" name="Oval 2146"/>
              <p:cNvSpPr/>
              <p:nvPr/>
            </p:nvSpPr>
            <p:spPr bwMode="auto">
              <a:xfrm>
                <a:off x="4409121" y="4018660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05" name="Oval 2147"/>
              <p:cNvSpPr/>
              <p:nvPr/>
            </p:nvSpPr>
            <p:spPr bwMode="auto">
              <a:xfrm>
                <a:off x="3923910" y="393689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06" name="Oval 2148"/>
              <p:cNvSpPr/>
              <p:nvPr/>
            </p:nvSpPr>
            <p:spPr bwMode="auto">
              <a:xfrm>
                <a:off x="4193091" y="341643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07" name="Oval 2149"/>
              <p:cNvSpPr/>
              <p:nvPr/>
            </p:nvSpPr>
            <p:spPr bwMode="auto">
              <a:xfrm>
                <a:off x="4247955" y="3833585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08" name="Oval 2150"/>
              <p:cNvSpPr/>
              <p:nvPr/>
            </p:nvSpPr>
            <p:spPr bwMode="auto">
              <a:xfrm>
                <a:off x="4247955" y="355597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09" name="Oval 2151"/>
              <p:cNvSpPr/>
              <p:nvPr/>
            </p:nvSpPr>
            <p:spPr bwMode="auto">
              <a:xfrm>
                <a:off x="4164686" y="4067801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10" name="Oval 2152"/>
              <p:cNvSpPr/>
              <p:nvPr/>
            </p:nvSpPr>
            <p:spPr bwMode="auto">
              <a:xfrm>
                <a:off x="4448150" y="3458197"/>
                <a:ext cx="54864" cy="47003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86" name="Group 77"/>
            <p:cNvGrpSpPr/>
            <p:nvPr/>
          </p:nvGrpSpPr>
          <p:grpSpPr>
            <a:xfrm>
              <a:off x="609598" y="2720768"/>
              <a:ext cx="666745" cy="123779"/>
              <a:chOff x="5336333" y="4083166"/>
              <a:chExt cx="389568" cy="77787"/>
            </a:xfrm>
          </p:grpSpPr>
          <p:cxnSp>
            <p:nvCxnSpPr>
              <p:cNvPr id="2599" name="Straight Arrow Connector 2598"/>
              <p:cNvCxnSpPr/>
              <p:nvPr/>
            </p:nvCxnSpPr>
            <p:spPr bwMode="auto">
              <a:xfrm>
                <a:off x="5360140" y="4124947"/>
                <a:ext cx="36576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00" name="Straight Arrow Connector 2599"/>
              <p:cNvCxnSpPr/>
              <p:nvPr/>
            </p:nvCxnSpPr>
            <p:spPr bwMode="auto">
              <a:xfrm>
                <a:off x="5338712" y="4160953"/>
                <a:ext cx="288041" cy="0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01" name="Straight Arrow Connector 2143"/>
              <p:cNvCxnSpPr/>
              <p:nvPr/>
            </p:nvCxnSpPr>
            <p:spPr bwMode="auto">
              <a:xfrm flipV="1">
                <a:off x="5336333" y="4083166"/>
                <a:ext cx="288041" cy="3427"/>
              </a:xfrm>
              <a:prstGeom prst="straightConnector1">
                <a:avLst/>
              </a:prstGeom>
              <a:solidFill>
                <a:srgbClr val="BAD876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587" name="Group 112"/>
            <p:cNvGrpSpPr/>
            <p:nvPr/>
          </p:nvGrpSpPr>
          <p:grpSpPr>
            <a:xfrm>
              <a:off x="1981200" y="2286000"/>
              <a:ext cx="533400" cy="482358"/>
              <a:chOff x="6732300" y="4725180"/>
              <a:chExt cx="576080" cy="648090"/>
            </a:xfrm>
          </p:grpSpPr>
          <p:sp>
            <p:nvSpPr>
              <p:cNvPr id="2592" name="Oval 2591"/>
              <p:cNvSpPr/>
              <p:nvPr/>
            </p:nvSpPr>
            <p:spPr bwMode="auto">
              <a:xfrm>
                <a:off x="6732300" y="49412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93" name="Oval 2592"/>
              <p:cNvSpPr/>
              <p:nvPr/>
            </p:nvSpPr>
            <p:spPr bwMode="auto">
              <a:xfrm>
                <a:off x="7271804" y="50299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94" name="Oval 2593"/>
              <p:cNvSpPr/>
              <p:nvPr/>
            </p:nvSpPr>
            <p:spPr bwMode="auto">
              <a:xfrm>
                <a:off x="7199794" y="5336694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95" name="Oval 2594"/>
              <p:cNvSpPr/>
              <p:nvPr/>
            </p:nvSpPr>
            <p:spPr bwMode="auto">
              <a:xfrm>
                <a:off x="6732300" y="524601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96" name="Oval 2595"/>
              <p:cNvSpPr/>
              <p:nvPr/>
            </p:nvSpPr>
            <p:spPr bwMode="auto">
              <a:xfrm>
                <a:off x="6876320" y="472518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97" name="Oval 2596"/>
              <p:cNvSpPr/>
              <p:nvPr/>
            </p:nvSpPr>
            <p:spPr bwMode="auto">
              <a:xfrm>
                <a:off x="7020340" y="515724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98" name="Oval 2597"/>
              <p:cNvSpPr/>
              <p:nvPr/>
            </p:nvSpPr>
            <p:spPr bwMode="auto">
              <a:xfrm>
                <a:off x="7199794" y="4797190"/>
                <a:ext cx="36576" cy="36576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2588" name="Straight Arrow Connector 2587"/>
            <p:cNvCxnSpPr/>
            <p:nvPr/>
          </p:nvCxnSpPr>
          <p:spPr bwMode="auto">
            <a:xfrm>
              <a:off x="2847340" y="825259"/>
              <a:ext cx="36576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89" name="Straight Arrow Connector 2588"/>
            <p:cNvCxnSpPr/>
            <p:nvPr/>
          </p:nvCxnSpPr>
          <p:spPr bwMode="auto">
            <a:xfrm>
              <a:off x="2836160" y="864977"/>
              <a:ext cx="288040" cy="0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90" name="Straight Arrow Connector 2589"/>
            <p:cNvCxnSpPr/>
            <p:nvPr/>
          </p:nvCxnSpPr>
          <p:spPr bwMode="auto">
            <a:xfrm flipV="1">
              <a:off x="2833779" y="787159"/>
              <a:ext cx="288040" cy="3427"/>
            </a:xfrm>
            <a:prstGeom prst="straightConnector1">
              <a:avLst/>
            </a:prstGeom>
            <a:solidFill>
              <a:srgbClr val="BAD876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91" name="Arc 2590"/>
            <p:cNvSpPr/>
            <p:nvPr/>
          </p:nvSpPr>
          <p:spPr>
            <a:xfrm rot="5400000">
              <a:off x="1403402" y="349302"/>
              <a:ext cx="1249570" cy="2268225"/>
            </a:xfrm>
            <a:prstGeom prst="arc">
              <a:avLst>
                <a:gd name="adj1" fmla="val 17325282"/>
                <a:gd name="adj2" fmla="val 416323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4" name="Date Placeholder 26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2626" name="Footer Placeholder 26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2625" name="Slide Number Placeholder 26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14400"/>
          </a:xfrm>
        </p:spPr>
        <p:txBody>
          <a:bodyPr/>
          <a:lstStyle/>
          <a:p>
            <a:r>
              <a:rPr lang="en-US" sz="3200" dirty="0" smtClean="0"/>
              <a:t>Control Circuit for Solenoid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Arduino R3 Uno Microcontroller</a:t>
            </a:r>
          </a:p>
          <a:p>
            <a:pPr lvl="1"/>
            <a:r>
              <a:rPr lang="en-US" sz="2000" dirty="0" smtClean="0"/>
              <a:t>Open and closed valve at 1 Hz</a:t>
            </a:r>
          </a:p>
          <a:p>
            <a:pPr lvl="1"/>
            <a:r>
              <a:rPr lang="en-US" sz="2000" dirty="0" smtClean="0"/>
              <a:t>2N222 Transistor and 5.6 k</a:t>
            </a:r>
            <a:r>
              <a:rPr lang="el-GR" sz="2000" dirty="0" smtClean="0"/>
              <a:t>Ω</a:t>
            </a:r>
            <a:r>
              <a:rPr lang="en-US" sz="2000" dirty="0" smtClean="0"/>
              <a:t> Resistor</a:t>
            </a:r>
          </a:p>
          <a:p>
            <a:r>
              <a:rPr lang="en-US" sz="2400" dirty="0" smtClean="0"/>
              <a:t>Solid State Relay</a:t>
            </a:r>
          </a:p>
          <a:p>
            <a:pPr lvl="1"/>
            <a:r>
              <a:rPr lang="en-US" sz="2000" dirty="0" smtClean="0"/>
              <a:t>Control voltage (5 – 24 VDC)</a:t>
            </a:r>
          </a:p>
          <a:p>
            <a:pPr lvl="1"/>
            <a:r>
              <a:rPr lang="en-US" sz="2000" dirty="0" smtClean="0"/>
              <a:t>Load Voltage (19-264 VAC)</a:t>
            </a:r>
          </a:p>
          <a:p>
            <a:pPr lvl="1"/>
            <a:r>
              <a:rPr lang="en-US" sz="2000" dirty="0" smtClean="0"/>
              <a:t>Load Current (10 A)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6434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04800" y="1219200"/>
            <a:ext cx="4800600" cy="39624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609600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sz="3200" kern="1200" dirty="0" smtClean="0">
                <a:solidFill>
                  <a:schemeClr val="tx1"/>
                </a:solidFill>
              </a:rPr>
              <a:t>Thermodynamic Model:  Refrigeration Cycle</a:t>
            </a:r>
            <a:endParaRPr lang="en-US" sz="3200" kern="1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F0A-E5B4-43B1-95F2-AA3EC5C297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8716" y="5090886"/>
            <a:ext cx="864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-210248" y="1041638"/>
            <a:ext cx="864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</a:t>
            </a:r>
            <a:endParaRPr lang="en-US" sz="2200" dirty="0"/>
          </a:p>
        </p:txBody>
      </p:sp>
      <p:grpSp>
        <p:nvGrpSpPr>
          <p:cNvPr id="9" name="Group 47"/>
          <p:cNvGrpSpPr/>
          <p:nvPr/>
        </p:nvGrpSpPr>
        <p:grpSpPr>
          <a:xfrm>
            <a:off x="365832" y="1297728"/>
            <a:ext cx="4608640" cy="3888540"/>
            <a:chOff x="1403560" y="1268700"/>
            <a:chExt cx="3960550" cy="3456480"/>
          </a:xfrm>
          <a:solidFill>
            <a:schemeClr val="accent3"/>
          </a:solidFill>
        </p:grpSpPr>
        <p:cxnSp>
          <p:nvCxnSpPr>
            <p:cNvPr id="10" name="Straight Connector 9"/>
            <p:cNvCxnSpPr/>
            <p:nvPr/>
          </p:nvCxnSpPr>
          <p:spPr bwMode="auto">
            <a:xfrm>
              <a:off x="1403560" y="1268700"/>
              <a:ext cx="0" cy="345648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403560" y="4725180"/>
              <a:ext cx="396055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Freeform 11"/>
            <p:cNvSpPr/>
            <p:nvPr/>
          </p:nvSpPr>
          <p:spPr bwMode="auto">
            <a:xfrm>
              <a:off x="1763610" y="1484730"/>
              <a:ext cx="3487363" cy="2918469"/>
            </a:xfrm>
            <a:custGeom>
              <a:avLst/>
              <a:gdLst>
                <a:gd name="connsiteX0" fmla="*/ 0 w 2502568"/>
                <a:gd name="connsiteY0" fmla="*/ 2107531 h 2107531"/>
                <a:gd name="connsiteX1" fmla="*/ 745958 w 2502568"/>
                <a:gd name="connsiteY1" fmla="*/ 86226 h 2107531"/>
                <a:gd name="connsiteX2" fmla="*/ 1888958 w 2502568"/>
                <a:gd name="connsiteY2" fmla="*/ 1590173 h 2107531"/>
                <a:gd name="connsiteX3" fmla="*/ 2478505 w 2502568"/>
                <a:gd name="connsiteY3" fmla="*/ 2095499 h 2107531"/>
                <a:gd name="connsiteX4" fmla="*/ 2478505 w 2502568"/>
                <a:gd name="connsiteY4" fmla="*/ 2095499 h 2107531"/>
                <a:gd name="connsiteX5" fmla="*/ 2502568 w 2502568"/>
                <a:gd name="connsiteY5" fmla="*/ 2107531 h 210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2568" h="2107531">
                  <a:moveTo>
                    <a:pt x="0" y="2107531"/>
                  </a:moveTo>
                  <a:cubicBezTo>
                    <a:pt x="215566" y="1139991"/>
                    <a:pt x="431132" y="172452"/>
                    <a:pt x="745958" y="86226"/>
                  </a:cubicBezTo>
                  <a:cubicBezTo>
                    <a:pt x="1060784" y="0"/>
                    <a:pt x="1600200" y="1255294"/>
                    <a:pt x="1888958" y="1590173"/>
                  </a:cubicBezTo>
                  <a:cubicBezTo>
                    <a:pt x="2177716" y="1925052"/>
                    <a:pt x="2478505" y="2095499"/>
                    <a:pt x="2478505" y="2095499"/>
                  </a:cubicBezTo>
                  <a:lnTo>
                    <a:pt x="2478505" y="2095499"/>
                  </a:lnTo>
                  <a:lnTo>
                    <a:pt x="2502568" y="2107531"/>
                  </a:lnTo>
                </a:path>
              </a:pathLst>
            </a:cu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" name="Straight Connector 12"/>
            <p:cNvCxnSpPr>
              <a:endCxn id="20" idx="0"/>
            </p:cNvCxnSpPr>
            <p:nvPr/>
          </p:nvCxnSpPr>
          <p:spPr bwMode="auto">
            <a:xfrm>
              <a:off x="1979640" y="3501010"/>
              <a:ext cx="2246723" cy="2275"/>
            </a:xfrm>
            <a:prstGeom prst="line">
              <a:avLst/>
            </a:prstGeom>
            <a:grpFill/>
            <a:ln w="9525" cap="flat" cmpd="sng" algn="ctr">
              <a:solidFill>
                <a:srgbClr val="417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2233770" y="2499220"/>
              <a:ext cx="1440200" cy="0"/>
            </a:xfrm>
            <a:prstGeom prst="line">
              <a:avLst/>
            </a:prstGeom>
            <a:grpFill/>
            <a:ln w="9525" cap="flat" cmpd="sng" algn="ctr">
              <a:solidFill>
                <a:srgbClr val="417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283960" y="2132820"/>
              <a:ext cx="0" cy="1368190"/>
            </a:xfrm>
            <a:prstGeom prst="line">
              <a:avLst/>
            </a:prstGeom>
            <a:grpFill/>
            <a:ln w="9525" cap="flat" cmpd="sng" algn="ctr">
              <a:solidFill>
                <a:srgbClr val="417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267680" y="2492870"/>
              <a:ext cx="216030" cy="1008140"/>
            </a:xfrm>
            <a:prstGeom prst="line">
              <a:avLst/>
            </a:prstGeom>
            <a:grpFill/>
            <a:ln w="9525" cap="flat" cmpd="sng" algn="ctr">
              <a:solidFill>
                <a:srgbClr val="417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Freeform 16"/>
            <p:cNvSpPr/>
            <p:nvPr/>
          </p:nvSpPr>
          <p:spPr bwMode="auto">
            <a:xfrm rot="20962390">
              <a:off x="3593290" y="1759620"/>
              <a:ext cx="1203158" cy="637673"/>
            </a:xfrm>
            <a:custGeom>
              <a:avLst/>
              <a:gdLst>
                <a:gd name="connsiteX0" fmla="*/ 0 w 1203158"/>
                <a:gd name="connsiteY0" fmla="*/ 637673 h 637673"/>
                <a:gd name="connsiteX1" fmla="*/ 457200 w 1203158"/>
                <a:gd name="connsiteY1" fmla="*/ 529389 h 637673"/>
                <a:gd name="connsiteX2" fmla="*/ 1118937 w 1203158"/>
                <a:gd name="connsiteY2" fmla="*/ 60157 h 637673"/>
                <a:gd name="connsiteX3" fmla="*/ 1118937 w 1203158"/>
                <a:gd name="connsiteY3" fmla="*/ 60157 h 637673"/>
                <a:gd name="connsiteX4" fmla="*/ 1203158 w 1203158"/>
                <a:gd name="connsiteY4" fmla="*/ 0 h 6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158" h="637673">
                  <a:moveTo>
                    <a:pt x="0" y="637673"/>
                  </a:moveTo>
                  <a:cubicBezTo>
                    <a:pt x="135355" y="631657"/>
                    <a:pt x="270711" y="625642"/>
                    <a:pt x="457200" y="529389"/>
                  </a:cubicBezTo>
                  <a:cubicBezTo>
                    <a:pt x="643690" y="433136"/>
                    <a:pt x="1118937" y="60157"/>
                    <a:pt x="1118937" y="60157"/>
                  </a:cubicBezTo>
                  <a:lnTo>
                    <a:pt x="1118937" y="60157"/>
                  </a:lnTo>
                  <a:lnTo>
                    <a:pt x="1203158" y="0"/>
                  </a:lnTo>
                </a:path>
              </a:pathLst>
            </a:custGeom>
            <a:grpFill/>
            <a:ln w="9525" cap="flat" cmpd="sng" algn="ctr">
              <a:solidFill>
                <a:srgbClr val="417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 rot="661224">
              <a:off x="2039817" y="2462105"/>
              <a:ext cx="172454" cy="397042"/>
            </a:xfrm>
            <a:custGeom>
              <a:avLst/>
              <a:gdLst>
                <a:gd name="connsiteX0" fmla="*/ 0 w 172454"/>
                <a:gd name="connsiteY0" fmla="*/ 397042 h 397042"/>
                <a:gd name="connsiteX1" fmla="*/ 144379 w 172454"/>
                <a:gd name="connsiteY1" fmla="*/ 96253 h 397042"/>
                <a:gd name="connsiteX2" fmla="*/ 168443 w 172454"/>
                <a:gd name="connsiteY2" fmla="*/ 12032 h 397042"/>
                <a:gd name="connsiteX3" fmla="*/ 168443 w 172454"/>
                <a:gd name="connsiteY3" fmla="*/ 24063 h 39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54" h="397042">
                  <a:moveTo>
                    <a:pt x="0" y="397042"/>
                  </a:moveTo>
                  <a:cubicBezTo>
                    <a:pt x="58152" y="278731"/>
                    <a:pt x="116305" y="160421"/>
                    <a:pt x="144379" y="96253"/>
                  </a:cubicBezTo>
                  <a:cubicBezTo>
                    <a:pt x="172453" y="32085"/>
                    <a:pt x="164432" y="24064"/>
                    <a:pt x="168443" y="12032"/>
                  </a:cubicBezTo>
                  <a:cubicBezTo>
                    <a:pt x="172454" y="0"/>
                    <a:pt x="170448" y="12031"/>
                    <a:pt x="168443" y="24063"/>
                  </a:cubicBezTo>
                </a:path>
              </a:pathLst>
            </a:custGeom>
            <a:grpFill/>
            <a:ln w="9525" cap="flat" cmpd="sng" algn="ctr">
              <a:solidFill>
                <a:srgbClr val="417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 rot="595229">
              <a:off x="1768963" y="3481147"/>
              <a:ext cx="172454" cy="397042"/>
            </a:xfrm>
            <a:custGeom>
              <a:avLst/>
              <a:gdLst>
                <a:gd name="connsiteX0" fmla="*/ 0 w 172454"/>
                <a:gd name="connsiteY0" fmla="*/ 397042 h 397042"/>
                <a:gd name="connsiteX1" fmla="*/ 144379 w 172454"/>
                <a:gd name="connsiteY1" fmla="*/ 96253 h 397042"/>
                <a:gd name="connsiteX2" fmla="*/ 168443 w 172454"/>
                <a:gd name="connsiteY2" fmla="*/ 12032 h 397042"/>
                <a:gd name="connsiteX3" fmla="*/ 168443 w 172454"/>
                <a:gd name="connsiteY3" fmla="*/ 24063 h 39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54" h="397042">
                  <a:moveTo>
                    <a:pt x="0" y="397042"/>
                  </a:moveTo>
                  <a:cubicBezTo>
                    <a:pt x="58152" y="278731"/>
                    <a:pt x="116305" y="160421"/>
                    <a:pt x="144379" y="96253"/>
                  </a:cubicBezTo>
                  <a:cubicBezTo>
                    <a:pt x="172453" y="32085"/>
                    <a:pt x="164432" y="24064"/>
                    <a:pt x="168443" y="12032"/>
                  </a:cubicBezTo>
                  <a:cubicBezTo>
                    <a:pt x="172454" y="0"/>
                    <a:pt x="170448" y="12031"/>
                    <a:pt x="168443" y="24063"/>
                  </a:cubicBezTo>
                </a:path>
              </a:pathLst>
            </a:custGeom>
            <a:grpFill/>
            <a:ln w="9525" cap="flat" cmpd="sng" algn="ctr">
              <a:solidFill>
                <a:srgbClr val="417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20594674">
              <a:off x="4108906" y="2705721"/>
              <a:ext cx="1203158" cy="637673"/>
            </a:xfrm>
            <a:custGeom>
              <a:avLst/>
              <a:gdLst>
                <a:gd name="connsiteX0" fmla="*/ 0 w 1203158"/>
                <a:gd name="connsiteY0" fmla="*/ 637673 h 637673"/>
                <a:gd name="connsiteX1" fmla="*/ 457200 w 1203158"/>
                <a:gd name="connsiteY1" fmla="*/ 529389 h 637673"/>
                <a:gd name="connsiteX2" fmla="*/ 1118937 w 1203158"/>
                <a:gd name="connsiteY2" fmla="*/ 60157 h 637673"/>
                <a:gd name="connsiteX3" fmla="*/ 1118937 w 1203158"/>
                <a:gd name="connsiteY3" fmla="*/ 60157 h 637673"/>
                <a:gd name="connsiteX4" fmla="*/ 1203158 w 1203158"/>
                <a:gd name="connsiteY4" fmla="*/ 0 h 63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158" h="637673">
                  <a:moveTo>
                    <a:pt x="0" y="637673"/>
                  </a:moveTo>
                  <a:cubicBezTo>
                    <a:pt x="135355" y="631657"/>
                    <a:pt x="270711" y="625642"/>
                    <a:pt x="457200" y="529389"/>
                  </a:cubicBezTo>
                  <a:cubicBezTo>
                    <a:pt x="643690" y="433136"/>
                    <a:pt x="1118937" y="60157"/>
                    <a:pt x="1118937" y="60157"/>
                  </a:cubicBezTo>
                  <a:lnTo>
                    <a:pt x="1118937" y="60157"/>
                  </a:lnTo>
                  <a:lnTo>
                    <a:pt x="1203158" y="0"/>
                  </a:lnTo>
                </a:path>
              </a:pathLst>
            </a:custGeom>
            <a:grpFill/>
            <a:ln w="9525" cap="flat" cmpd="sng" algn="ctr">
              <a:solidFill>
                <a:srgbClr val="417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4283960" y="2132821"/>
              <a:ext cx="4638" cy="1368189"/>
            </a:xfrm>
            <a:prstGeom prst="line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/>
            <p:cNvCxnSpPr>
              <a:endCxn id="20" idx="0"/>
            </p:cNvCxnSpPr>
            <p:nvPr/>
          </p:nvCxnSpPr>
          <p:spPr bwMode="auto">
            <a:xfrm>
              <a:off x="2483710" y="3501010"/>
              <a:ext cx="1742653" cy="2275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267680" y="2492870"/>
              <a:ext cx="216030" cy="100814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Freeform 23"/>
            <p:cNvSpPr/>
            <p:nvPr/>
          </p:nvSpPr>
          <p:spPr bwMode="auto">
            <a:xfrm rot="308317">
              <a:off x="3655795" y="2085582"/>
              <a:ext cx="608240" cy="472216"/>
            </a:xfrm>
            <a:custGeom>
              <a:avLst/>
              <a:gdLst>
                <a:gd name="connsiteX0" fmla="*/ 402167 w 402167"/>
                <a:gd name="connsiteY0" fmla="*/ 0 h 597958"/>
                <a:gd name="connsiteX1" fmla="*/ 256117 w 402167"/>
                <a:gd name="connsiteY1" fmla="*/ 336550 h 597958"/>
                <a:gd name="connsiteX2" fmla="*/ 40217 w 402167"/>
                <a:gd name="connsiteY2" fmla="*/ 558800 h 597958"/>
                <a:gd name="connsiteX3" fmla="*/ 14817 w 402167"/>
                <a:gd name="connsiteY3" fmla="*/ 571500 h 59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167" h="597958">
                  <a:moveTo>
                    <a:pt x="402167" y="0"/>
                  </a:moveTo>
                  <a:cubicBezTo>
                    <a:pt x="359304" y="121708"/>
                    <a:pt x="316442" y="243417"/>
                    <a:pt x="256117" y="336550"/>
                  </a:cubicBezTo>
                  <a:cubicBezTo>
                    <a:pt x="195792" y="429683"/>
                    <a:pt x="80434" y="519642"/>
                    <a:pt x="40217" y="558800"/>
                  </a:cubicBezTo>
                  <a:cubicBezTo>
                    <a:pt x="0" y="597958"/>
                    <a:pt x="7408" y="584729"/>
                    <a:pt x="14817" y="571500"/>
                  </a:cubicBezTo>
                </a:path>
              </a:pathLst>
            </a:cu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18" idx="3"/>
            </p:cNvCxnSpPr>
            <p:nvPr/>
          </p:nvCxnSpPr>
          <p:spPr bwMode="auto">
            <a:xfrm flipH="1" flipV="1">
              <a:off x="2240093" y="2505101"/>
              <a:ext cx="1419967" cy="5706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822312" y="353422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</a:t>
            </a:r>
            <a:r>
              <a:rPr lang="en-US" sz="2000" b="1" baseline="-25000" dirty="0" smtClean="0">
                <a:latin typeface="+mn-lt"/>
              </a:rPr>
              <a:t>1</a:t>
            </a:r>
            <a:r>
              <a:rPr lang="en-US" sz="2000" b="1" dirty="0" smtClean="0">
                <a:latin typeface="+mn-lt"/>
              </a:rPr>
              <a:t> = 4°C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0844" y="1371600"/>
            <a:ext cx="4035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/>
              <a:t>Isentropic compression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Isobaric heat rejection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Adiabatic expansion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Isobaric heat absorption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∆</a:t>
            </a:r>
            <a:r>
              <a:rPr lang="en-US" sz="2400" dirty="0"/>
              <a:t>P = 433 </a:t>
            </a:r>
            <a:r>
              <a:rPr lang="en-US" sz="2400" dirty="0" err="1" smtClean="0"/>
              <a:t>kPa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 = 0.009 kg/s</a:t>
            </a:r>
          </a:p>
          <a:p>
            <a:endParaRPr lang="en-US" sz="2400" dirty="0" smtClean="0"/>
          </a:p>
          <a:p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2312" y="3779286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</a:t>
            </a:r>
            <a:r>
              <a:rPr lang="en-US" sz="2000" b="1" baseline="-25000" dirty="0" smtClean="0">
                <a:latin typeface="+mn-lt"/>
              </a:rPr>
              <a:t>1</a:t>
            </a:r>
            <a:r>
              <a:rPr lang="en-US" sz="2000" b="1" dirty="0" smtClean="0">
                <a:latin typeface="+mn-lt"/>
              </a:rPr>
              <a:t> = 338 </a:t>
            </a:r>
            <a:r>
              <a:rPr lang="en-US" sz="2000" b="1" dirty="0" err="1" smtClean="0">
                <a:latin typeface="+mn-lt"/>
              </a:rPr>
              <a:t>kPa</a:t>
            </a:r>
            <a:endParaRPr lang="en-US" sz="2000" b="1" dirty="0" smtClean="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06282" y="3634144"/>
            <a:ext cx="254147" cy="338554"/>
            <a:chOff x="5313289" y="1403000"/>
            <a:chExt cx="338861" cy="489117"/>
          </a:xfrm>
        </p:grpSpPr>
        <p:sp>
          <p:nvSpPr>
            <p:cNvPr id="30" name="Oval 29"/>
            <p:cNvSpPr/>
            <p:nvPr/>
          </p:nvSpPr>
          <p:spPr bwMode="auto">
            <a:xfrm>
              <a:off x="5364110" y="1484730"/>
              <a:ext cx="288040" cy="288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13289" y="1403000"/>
              <a:ext cx="288039" cy="489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32" name="Group 35"/>
          <p:cNvGrpSpPr/>
          <p:nvPr/>
        </p:nvGrpSpPr>
        <p:grpSpPr>
          <a:xfrm>
            <a:off x="3534272" y="2017829"/>
            <a:ext cx="254147" cy="338554"/>
            <a:chOff x="5313289" y="1423970"/>
            <a:chExt cx="338861" cy="489117"/>
          </a:xfrm>
        </p:grpSpPr>
        <p:sp>
          <p:nvSpPr>
            <p:cNvPr id="33" name="Oval 32"/>
            <p:cNvSpPr/>
            <p:nvPr/>
          </p:nvSpPr>
          <p:spPr bwMode="auto">
            <a:xfrm>
              <a:off x="5364110" y="1484730"/>
              <a:ext cx="288040" cy="288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3289" y="1423970"/>
              <a:ext cx="288039" cy="489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</p:grpSp>
      <p:grpSp>
        <p:nvGrpSpPr>
          <p:cNvPr id="35" name="Group 40"/>
          <p:cNvGrpSpPr/>
          <p:nvPr/>
        </p:nvGrpSpPr>
        <p:grpSpPr>
          <a:xfrm>
            <a:off x="1100447" y="2487647"/>
            <a:ext cx="239633" cy="338554"/>
            <a:chOff x="5332641" y="1403000"/>
            <a:chExt cx="319509" cy="489117"/>
          </a:xfrm>
        </p:grpSpPr>
        <p:sp>
          <p:nvSpPr>
            <p:cNvPr id="36" name="Oval 35"/>
            <p:cNvSpPr/>
            <p:nvPr/>
          </p:nvSpPr>
          <p:spPr bwMode="auto">
            <a:xfrm>
              <a:off x="5364110" y="1484730"/>
              <a:ext cx="288040" cy="288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2641" y="1403000"/>
              <a:ext cx="288039" cy="489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</p:grpSp>
      <p:grpSp>
        <p:nvGrpSpPr>
          <p:cNvPr id="38" name="Group 44"/>
          <p:cNvGrpSpPr/>
          <p:nvPr/>
        </p:nvGrpSpPr>
        <p:grpSpPr>
          <a:xfrm>
            <a:off x="1479875" y="3746069"/>
            <a:ext cx="254147" cy="338554"/>
            <a:chOff x="5313289" y="1423970"/>
            <a:chExt cx="338861" cy="489117"/>
          </a:xfrm>
        </p:grpSpPr>
        <p:sp>
          <p:nvSpPr>
            <p:cNvPr id="39" name="Oval 38"/>
            <p:cNvSpPr/>
            <p:nvPr/>
          </p:nvSpPr>
          <p:spPr bwMode="auto">
            <a:xfrm>
              <a:off x="5364110" y="1484730"/>
              <a:ext cx="288040" cy="288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13289" y="1423970"/>
              <a:ext cx="288039" cy="489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251202" y="1488432"/>
            <a:ext cx="185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</a:t>
            </a:r>
            <a:r>
              <a:rPr lang="en-US" sz="2000" b="1" baseline="-25000" dirty="0" smtClean="0">
                <a:latin typeface="+mn-lt"/>
              </a:rPr>
              <a:t>2</a:t>
            </a:r>
            <a:r>
              <a:rPr lang="en-US" sz="2000" b="1" dirty="0" smtClean="0">
                <a:latin typeface="+mn-lt"/>
              </a:rPr>
              <a:t> = 32.9°C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51202" y="1762518"/>
            <a:ext cx="185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</a:t>
            </a:r>
            <a:r>
              <a:rPr lang="en-US" sz="2000" b="1" baseline="-25000" dirty="0" smtClean="0">
                <a:latin typeface="+mn-lt"/>
              </a:rPr>
              <a:t>2</a:t>
            </a:r>
            <a:r>
              <a:rPr lang="en-US" sz="2000" b="1" dirty="0" smtClean="0">
                <a:latin typeface="+mn-lt"/>
              </a:rPr>
              <a:t> = 771 </a:t>
            </a:r>
            <a:r>
              <a:rPr lang="en-US" sz="2000" b="1" dirty="0" err="1" smtClean="0">
                <a:latin typeface="+mn-lt"/>
              </a:rPr>
              <a:t>kPa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1962" y="396209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</a:t>
            </a:r>
            <a:r>
              <a:rPr lang="en-US" sz="2000" b="1" baseline="-25000" dirty="0" smtClean="0">
                <a:latin typeface="+mn-lt"/>
              </a:rPr>
              <a:t>4</a:t>
            </a:r>
            <a:r>
              <a:rPr lang="en-US" sz="2000" b="1" dirty="0" smtClean="0">
                <a:latin typeface="+mn-lt"/>
              </a:rPr>
              <a:t> = 4°C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01962" y="4178128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</a:t>
            </a:r>
            <a:r>
              <a:rPr lang="en-US" sz="2000" b="1" baseline="-25000" dirty="0" smtClean="0">
                <a:latin typeface="+mn-lt"/>
              </a:rPr>
              <a:t>4</a:t>
            </a:r>
            <a:r>
              <a:rPr lang="en-US" sz="2000" b="1" dirty="0" smtClean="0">
                <a:latin typeface="+mn-lt"/>
              </a:rPr>
              <a:t> = 338 </a:t>
            </a:r>
            <a:r>
              <a:rPr lang="en-US" sz="2000" b="1" dirty="0" err="1" smtClean="0">
                <a:latin typeface="+mn-lt"/>
              </a:rPr>
              <a:t>kPa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012" y="2147334"/>
            <a:ext cx="1970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</a:t>
            </a:r>
            <a:r>
              <a:rPr lang="en-US" sz="2000" b="1" baseline="-25000" dirty="0" smtClean="0">
                <a:latin typeface="+mn-lt"/>
              </a:rPr>
              <a:t>3</a:t>
            </a:r>
            <a:r>
              <a:rPr lang="en-US" sz="2000" b="1" dirty="0" smtClean="0">
                <a:latin typeface="+mn-lt"/>
              </a:rPr>
              <a:t> = 771 </a:t>
            </a:r>
            <a:r>
              <a:rPr lang="en-US" sz="2000" b="1" dirty="0" err="1" smtClean="0">
                <a:latin typeface="+mn-lt"/>
              </a:rPr>
              <a:t>kPa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" y="53119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R134a Ideal Vapor-Compression Refrigeration Cycle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11012" y="1826340"/>
            <a:ext cx="144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</a:t>
            </a:r>
            <a:r>
              <a:rPr lang="en-US" sz="2000" b="1" baseline="-25000" dirty="0" smtClean="0">
                <a:latin typeface="+mn-lt"/>
              </a:rPr>
              <a:t>3</a:t>
            </a:r>
            <a:r>
              <a:rPr lang="en-US" sz="2000" b="1" dirty="0" smtClean="0">
                <a:latin typeface="+mn-lt"/>
              </a:rPr>
              <a:t> = 30°C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 design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1B285F"/>
      </a:lt2>
      <a:accent1>
        <a:srgbClr val="010C2C"/>
      </a:accent1>
      <a:accent2>
        <a:srgbClr val="000000"/>
      </a:accent2>
      <a:accent3>
        <a:srgbClr val="FFFFFF"/>
      </a:accent3>
      <a:accent4>
        <a:srgbClr val="353A77"/>
      </a:accent4>
      <a:accent5>
        <a:srgbClr val="04206E"/>
      </a:accent5>
      <a:accent6>
        <a:srgbClr val="000000"/>
      </a:accent6>
      <a:hlink>
        <a:srgbClr val="6F89F7"/>
      </a:hlink>
      <a:folHlink>
        <a:srgbClr val="CFDBFD"/>
      </a:folHlink>
    </a:clrScheme>
    <a:fontScheme name="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Blueprint design template</Template>
  <TotalTime>1196</TotalTime>
  <Words>849</Words>
  <Application>Microsoft Office PowerPoint</Application>
  <PresentationFormat>On-screen Show (4:3)</PresentationFormat>
  <Paragraphs>306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Blueprint design template</vt:lpstr>
      <vt:lpstr>Senior Design Team 20 Solar Powered Phase-Change Compressor</vt:lpstr>
      <vt:lpstr>Project Definition</vt:lpstr>
      <vt:lpstr>Concept Development</vt:lpstr>
      <vt:lpstr>Concept Development</vt:lpstr>
      <vt:lpstr>Concept Development</vt:lpstr>
      <vt:lpstr>System Diagram</vt:lpstr>
      <vt:lpstr>PowerPoint Presentation</vt:lpstr>
      <vt:lpstr>Control Circuit for Solenoid</vt:lpstr>
      <vt:lpstr>Thermodynamic Model:  Refrigeration Cycle</vt:lpstr>
      <vt:lpstr>Modeling Diaphragm Deflection</vt:lpstr>
      <vt:lpstr>Sealing</vt:lpstr>
      <vt:lpstr>Testing Procedure</vt:lpstr>
      <vt:lpstr>Results</vt:lpstr>
      <vt:lpstr>Results</vt:lpstr>
      <vt:lpstr>Desired Solar Power</vt:lpstr>
      <vt:lpstr>Failure Modes of Diaphragm Compressor</vt:lpstr>
      <vt:lpstr>Feasibility of PCC</vt:lpstr>
      <vt:lpstr>Summary</vt:lpstr>
      <vt:lpstr>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Jesse</dc:creator>
  <cp:lastModifiedBy>studentpro</cp:lastModifiedBy>
  <cp:revision>57</cp:revision>
  <dcterms:created xsi:type="dcterms:W3CDTF">2013-04-07T17:01:43Z</dcterms:created>
  <dcterms:modified xsi:type="dcterms:W3CDTF">2013-04-25T16:13:32Z</dcterms:modified>
</cp:coreProperties>
</file>