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2918400" cy="21945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325438" indent="131763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652463" indent="261938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979488" indent="392113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304925" indent="523875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5FA"/>
    <a:srgbClr val="D5EEF7"/>
    <a:srgbClr val="FFD9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342" autoAdjust="0"/>
  </p:normalViewPr>
  <p:slideViewPr>
    <p:cSldViewPr>
      <p:cViewPr varScale="1">
        <p:scale>
          <a:sx n="30" d="100"/>
          <a:sy n="30" d="100"/>
        </p:scale>
        <p:origin x="-90" y="-300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sse\Desktop\Sr%20Design\SeniorDesign_Data\551kP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sse\Desktop\Sr%20Design\SeniorDesign_Data\551kP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1"/>
            </a:pPr>
            <a:r>
              <a:rPr lang="en-US" sz="2000" b="1"/>
              <a:t>Initial Charge: 551 kPa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9"/>
            <c:spPr>
              <a:solidFill>
                <a:srgbClr val="002060"/>
              </a:solidFill>
              <a:ln>
                <a:noFill/>
              </a:ln>
            </c:spPr>
          </c:marker>
          <c:yVal>
            <c:numRef>
              <c:f>Sheet1!$C$2:$C$214</c:f>
              <c:numCache>
                <c:formatCode>General</c:formatCode>
                <c:ptCount val="213"/>
                <c:pt idx="0">
                  <c:v>566.20787080000002</c:v>
                </c:pt>
                <c:pt idx="1">
                  <c:v>566.18718639999997</c:v>
                </c:pt>
                <c:pt idx="2">
                  <c:v>566.13892279999993</c:v>
                </c:pt>
                <c:pt idx="3">
                  <c:v>566.14581759999999</c:v>
                </c:pt>
                <c:pt idx="4">
                  <c:v>566.03550079999991</c:v>
                </c:pt>
                <c:pt idx="5">
                  <c:v>566.00102679999986</c:v>
                </c:pt>
                <c:pt idx="6">
                  <c:v>565.93207879999989</c:v>
                </c:pt>
                <c:pt idx="7">
                  <c:v>565.93897359999994</c:v>
                </c:pt>
                <c:pt idx="8">
                  <c:v>565.90449960000001</c:v>
                </c:pt>
                <c:pt idx="9">
                  <c:v>565.87692039999979</c:v>
                </c:pt>
                <c:pt idx="10">
                  <c:v>566.34576679999998</c:v>
                </c:pt>
                <c:pt idx="11">
                  <c:v>567.22140639999998</c:v>
                </c:pt>
                <c:pt idx="12">
                  <c:v>568.86236879999979</c:v>
                </c:pt>
                <c:pt idx="13">
                  <c:v>569.9517472</c:v>
                </c:pt>
                <c:pt idx="14">
                  <c:v>570.84117639999988</c:v>
                </c:pt>
                <c:pt idx="15">
                  <c:v>571.95813399999997</c:v>
                </c:pt>
                <c:pt idx="16">
                  <c:v>574.48163079999983</c:v>
                </c:pt>
                <c:pt idx="17">
                  <c:v>577.77045040000019</c:v>
                </c:pt>
                <c:pt idx="18">
                  <c:v>581.0661647999998</c:v>
                </c:pt>
                <c:pt idx="19">
                  <c:v>583.59655639999994</c:v>
                </c:pt>
                <c:pt idx="20">
                  <c:v>586.36137120000001</c:v>
                </c:pt>
                <c:pt idx="21">
                  <c:v>588.70560320000004</c:v>
                </c:pt>
                <c:pt idx="22">
                  <c:v>589.58124279999981</c:v>
                </c:pt>
                <c:pt idx="23">
                  <c:v>589.80187640000008</c:v>
                </c:pt>
                <c:pt idx="24">
                  <c:v>590.20866960000001</c:v>
                </c:pt>
                <c:pt idx="25">
                  <c:v>592.91832599999998</c:v>
                </c:pt>
                <c:pt idx="26">
                  <c:v>595.11087240000018</c:v>
                </c:pt>
                <c:pt idx="27">
                  <c:v>597.91016119999972</c:v>
                </c:pt>
                <c:pt idx="28">
                  <c:v>601.99877760000015</c:v>
                </c:pt>
                <c:pt idx="29">
                  <c:v>603.329474</c:v>
                </c:pt>
                <c:pt idx="30">
                  <c:v>603.52252839999994</c:v>
                </c:pt>
                <c:pt idx="31">
                  <c:v>603.77074120000009</c:v>
                </c:pt>
                <c:pt idx="32">
                  <c:v>603.67421400000001</c:v>
                </c:pt>
                <c:pt idx="33">
                  <c:v>603.38463239999999</c:v>
                </c:pt>
                <c:pt idx="34">
                  <c:v>603.3018947999999</c:v>
                </c:pt>
                <c:pt idx="35">
                  <c:v>603.29500000000007</c:v>
                </c:pt>
                <c:pt idx="36">
                  <c:v>608.18341320000013</c:v>
                </c:pt>
                <c:pt idx="37">
                  <c:v>613.23040679999997</c:v>
                </c:pt>
                <c:pt idx="38">
                  <c:v>614.85068479999995</c:v>
                </c:pt>
                <c:pt idx="39">
                  <c:v>615.45742719999976</c:v>
                </c:pt>
                <c:pt idx="40">
                  <c:v>615.05063399999983</c:v>
                </c:pt>
                <c:pt idx="41">
                  <c:v>614.68520960000001</c:v>
                </c:pt>
                <c:pt idx="42">
                  <c:v>614.05778279999993</c:v>
                </c:pt>
                <c:pt idx="43">
                  <c:v>614.86447439999984</c:v>
                </c:pt>
                <c:pt idx="44">
                  <c:v>614.34046959999989</c:v>
                </c:pt>
                <c:pt idx="45">
                  <c:v>614.67142000000001</c:v>
                </c:pt>
                <c:pt idx="46">
                  <c:v>614.2784164000002</c:v>
                </c:pt>
                <c:pt idx="47">
                  <c:v>613.47172479999983</c:v>
                </c:pt>
                <c:pt idx="48">
                  <c:v>613.07872120000013</c:v>
                </c:pt>
                <c:pt idx="49">
                  <c:v>612.5616111999999</c:v>
                </c:pt>
                <c:pt idx="50">
                  <c:v>612.43750479999972</c:v>
                </c:pt>
                <c:pt idx="51">
                  <c:v>612.02381680000008</c:v>
                </c:pt>
                <c:pt idx="52">
                  <c:v>611.50670680000007</c:v>
                </c:pt>
                <c:pt idx="53">
                  <c:v>611.49291719999985</c:v>
                </c:pt>
                <c:pt idx="54">
                  <c:v>611.67907680000008</c:v>
                </c:pt>
                <c:pt idx="55">
                  <c:v>612.3616619999998</c:v>
                </c:pt>
                <c:pt idx="56">
                  <c:v>612.20308160000013</c:v>
                </c:pt>
                <c:pt idx="57">
                  <c:v>611.49981200000002</c:v>
                </c:pt>
                <c:pt idx="58">
                  <c:v>611.29296799999997</c:v>
                </c:pt>
                <c:pt idx="59">
                  <c:v>611.11370320000015</c:v>
                </c:pt>
                <c:pt idx="60">
                  <c:v>611.93418439999994</c:v>
                </c:pt>
                <c:pt idx="61">
                  <c:v>612.29271400000005</c:v>
                </c:pt>
                <c:pt idx="62">
                  <c:v>612.64434879999999</c:v>
                </c:pt>
                <c:pt idx="63">
                  <c:v>612.76845519999983</c:v>
                </c:pt>
                <c:pt idx="64">
                  <c:v>612.20997640000019</c:v>
                </c:pt>
                <c:pt idx="65">
                  <c:v>612.2306607999999</c:v>
                </c:pt>
                <c:pt idx="66">
                  <c:v>611.83765719999997</c:v>
                </c:pt>
                <c:pt idx="67">
                  <c:v>612.74087600000018</c:v>
                </c:pt>
                <c:pt idx="68">
                  <c:v>615.89179960000001</c:v>
                </c:pt>
                <c:pt idx="69">
                  <c:v>618.44977039999992</c:v>
                </c:pt>
                <c:pt idx="70">
                  <c:v>618.84277399999996</c:v>
                </c:pt>
                <c:pt idx="71">
                  <c:v>617.84992279999994</c:v>
                </c:pt>
                <c:pt idx="72">
                  <c:v>617.60171000000003</c:v>
                </c:pt>
                <c:pt idx="73">
                  <c:v>618.40840159999993</c:v>
                </c:pt>
                <c:pt idx="74">
                  <c:v>618.31876920000002</c:v>
                </c:pt>
                <c:pt idx="75">
                  <c:v>618.39461199999982</c:v>
                </c:pt>
                <c:pt idx="76">
                  <c:v>618.12571479999997</c:v>
                </c:pt>
                <c:pt idx="77">
                  <c:v>618.06366159999982</c:v>
                </c:pt>
                <c:pt idx="78">
                  <c:v>618.3739276</c:v>
                </c:pt>
                <c:pt idx="79">
                  <c:v>619.00135440000008</c:v>
                </c:pt>
                <c:pt idx="80">
                  <c:v>619.20130360000019</c:v>
                </c:pt>
                <c:pt idx="81">
                  <c:v>617.94644999999991</c:v>
                </c:pt>
                <c:pt idx="82">
                  <c:v>617.04323120000004</c:v>
                </c:pt>
                <c:pt idx="83">
                  <c:v>615.98143200000004</c:v>
                </c:pt>
                <c:pt idx="84">
                  <c:v>616.69849120000015</c:v>
                </c:pt>
                <c:pt idx="85">
                  <c:v>616.85707159999993</c:v>
                </c:pt>
                <c:pt idx="86">
                  <c:v>617.07770519999997</c:v>
                </c:pt>
                <c:pt idx="87">
                  <c:v>617.53276199999982</c:v>
                </c:pt>
                <c:pt idx="88">
                  <c:v>618.97377520000009</c:v>
                </c:pt>
                <c:pt idx="89">
                  <c:v>619.2909360000001</c:v>
                </c:pt>
                <c:pt idx="90">
                  <c:v>619.0771972</c:v>
                </c:pt>
                <c:pt idx="91">
                  <c:v>619.00824920000002</c:v>
                </c:pt>
                <c:pt idx="92">
                  <c:v>618.8772479999999</c:v>
                </c:pt>
                <c:pt idx="93">
                  <c:v>618.60835080000004</c:v>
                </c:pt>
                <c:pt idx="94">
                  <c:v>619.30472559999998</c:v>
                </c:pt>
                <c:pt idx="95">
                  <c:v>618.85656359999996</c:v>
                </c:pt>
                <c:pt idx="96">
                  <c:v>618.24292639999999</c:v>
                </c:pt>
                <c:pt idx="97">
                  <c:v>618.04987200000005</c:v>
                </c:pt>
                <c:pt idx="98">
                  <c:v>617.41555039999992</c:v>
                </c:pt>
                <c:pt idx="99">
                  <c:v>618.3877172</c:v>
                </c:pt>
                <c:pt idx="100">
                  <c:v>618.3877172</c:v>
                </c:pt>
                <c:pt idx="101">
                  <c:v>617.61549960000002</c:v>
                </c:pt>
                <c:pt idx="102">
                  <c:v>618.14639920000002</c:v>
                </c:pt>
                <c:pt idx="103">
                  <c:v>618.33255879999979</c:v>
                </c:pt>
                <c:pt idx="104">
                  <c:v>618.9048272</c:v>
                </c:pt>
                <c:pt idx="105">
                  <c:v>619.41504239999983</c:v>
                </c:pt>
                <c:pt idx="106">
                  <c:v>618.24982119999981</c:v>
                </c:pt>
                <c:pt idx="107">
                  <c:v>617.89818639999999</c:v>
                </c:pt>
                <c:pt idx="108">
                  <c:v>617.62928919999979</c:v>
                </c:pt>
                <c:pt idx="109">
                  <c:v>617.41555039999992</c:v>
                </c:pt>
                <c:pt idx="110">
                  <c:v>616.9053352000002</c:v>
                </c:pt>
                <c:pt idx="111">
                  <c:v>616.75364960000002</c:v>
                </c:pt>
                <c:pt idx="112">
                  <c:v>616.40890960000002</c:v>
                </c:pt>
                <c:pt idx="113">
                  <c:v>616.22275000000002</c:v>
                </c:pt>
                <c:pt idx="114">
                  <c:v>615.5884284</c:v>
                </c:pt>
                <c:pt idx="115">
                  <c:v>615.89179960000001</c:v>
                </c:pt>
                <c:pt idx="116">
                  <c:v>615.84353599999997</c:v>
                </c:pt>
                <c:pt idx="117">
                  <c:v>612.76156039999989</c:v>
                </c:pt>
                <c:pt idx="118">
                  <c:v>612.65813839999998</c:v>
                </c:pt>
                <c:pt idx="119">
                  <c:v>613.37519759999998</c:v>
                </c:pt>
                <c:pt idx="120">
                  <c:v>614.54731359999994</c:v>
                </c:pt>
                <c:pt idx="121">
                  <c:v>614.85068479999995</c:v>
                </c:pt>
                <c:pt idx="122">
                  <c:v>615.44363759999999</c:v>
                </c:pt>
                <c:pt idx="123">
                  <c:v>616.01590599999997</c:v>
                </c:pt>
                <c:pt idx="124">
                  <c:v>614.79552640000009</c:v>
                </c:pt>
                <c:pt idx="125">
                  <c:v>615.59532320000005</c:v>
                </c:pt>
                <c:pt idx="126">
                  <c:v>615.89179960000001</c:v>
                </c:pt>
                <c:pt idx="127">
                  <c:v>615.86422039999968</c:v>
                </c:pt>
                <c:pt idx="128">
                  <c:v>616.49854200000004</c:v>
                </c:pt>
                <c:pt idx="129">
                  <c:v>616.03659039999991</c:v>
                </c:pt>
                <c:pt idx="130">
                  <c:v>615.10579239999993</c:v>
                </c:pt>
                <c:pt idx="131">
                  <c:v>615.38158439999984</c:v>
                </c:pt>
                <c:pt idx="132">
                  <c:v>614.69210440000006</c:v>
                </c:pt>
                <c:pt idx="133">
                  <c:v>615.29884680000009</c:v>
                </c:pt>
                <c:pt idx="134">
                  <c:v>615.39537399999995</c:v>
                </c:pt>
                <c:pt idx="135">
                  <c:v>615.44363759999999</c:v>
                </c:pt>
                <c:pt idx="136">
                  <c:v>622.86244239999985</c:v>
                </c:pt>
                <c:pt idx="137">
                  <c:v>632.06010559999982</c:v>
                </c:pt>
                <c:pt idx="138">
                  <c:v>636.61756839999987</c:v>
                </c:pt>
                <c:pt idx="139">
                  <c:v>636.88646559999984</c:v>
                </c:pt>
                <c:pt idx="140">
                  <c:v>636.90025519999972</c:v>
                </c:pt>
                <c:pt idx="141">
                  <c:v>638.30679440000006</c:v>
                </c:pt>
                <c:pt idx="142">
                  <c:v>637.87931680000008</c:v>
                </c:pt>
                <c:pt idx="143">
                  <c:v>637.52768199999991</c:v>
                </c:pt>
                <c:pt idx="144">
                  <c:v>636.95541359999993</c:v>
                </c:pt>
                <c:pt idx="145">
                  <c:v>636.81751759999986</c:v>
                </c:pt>
                <c:pt idx="146">
                  <c:v>637.54147160000002</c:v>
                </c:pt>
                <c:pt idx="147">
                  <c:v>638.10684520000018</c:v>
                </c:pt>
                <c:pt idx="148">
                  <c:v>638.01031799999998</c:v>
                </c:pt>
                <c:pt idx="149">
                  <c:v>637.21741600000007</c:v>
                </c:pt>
                <c:pt idx="150">
                  <c:v>637.21741600000007</c:v>
                </c:pt>
                <c:pt idx="151">
                  <c:v>636.87267600000007</c:v>
                </c:pt>
                <c:pt idx="152">
                  <c:v>637.40357560000018</c:v>
                </c:pt>
                <c:pt idx="153">
                  <c:v>637.6104196</c:v>
                </c:pt>
                <c:pt idx="154">
                  <c:v>637.72073640000008</c:v>
                </c:pt>
                <c:pt idx="155">
                  <c:v>637.73452600000007</c:v>
                </c:pt>
                <c:pt idx="156">
                  <c:v>636.89336040000001</c:v>
                </c:pt>
                <c:pt idx="157">
                  <c:v>636.58998919999999</c:v>
                </c:pt>
                <c:pt idx="158">
                  <c:v>636.12803760000008</c:v>
                </c:pt>
                <c:pt idx="159">
                  <c:v>636.36246079999978</c:v>
                </c:pt>
                <c:pt idx="160">
                  <c:v>635.18345000000011</c:v>
                </c:pt>
                <c:pt idx="161">
                  <c:v>634.90765799999986</c:v>
                </c:pt>
                <c:pt idx="162">
                  <c:v>635.40408360000004</c:v>
                </c:pt>
                <c:pt idx="163">
                  <c:v>635.69366519999983</c:v>
                </c:pt>
                <c:pt idx="164">
                  <c:v>634.6387608</c:v>
                </c:pt>
                <c:pt idx="165">
                  <c:v>635.36271479999971</c:v>
                </c:pt>
                <c:pt idx="166">
                  <c:v>635.63850680000007</c:v>
                </c:pt>
                <c:pt idx="167">
                  <c:v>635.57645360000004</c:v>
                </c:pt>
                <c:pt idx="168">
                  <c:v>633.37011759999996</c:v>
                </c:pt>
                <c:pt idx="169">
                  <c:v>631.36373079999998</c:v>
                </c:pt>
                <c:pt idx="170">
                  <c:v>631.99115760000007</c:v>
                </c:pt>
                <c:pt idx="171">
                  <c:v>634.2526519999999</c:v>
                </c:pt>
                <c:pt idx="172">
                  <c:v>635.12139679999996</c:v>
                </c:pt>
                <c:pt idx="173">
                  <c:v>635.52129519999994</c:v>
                </c:pt>
                <c:pt idx="174">
                  <c:v>636.12114279999992</c:v>
                </c:pt>
                <c:pt idx="175">
                  <c:v>636.86578120000001</c:v>
                </c:pt>
                <c:pt idx="176">
                  <c:v>637.24499520000018</c:v>
                </c:pt>
                <c:pt idx="177">
                  <c:v>636.52104120000001</c:v>
                </c:pt>
                <c:pt idx="178">
                  <c:v>636.34867120000001</c:v>
                </c:pt>
                <c:pt idx="179">
                  <c:v>635.29376680000018</c:v>
                </c:pt>
                <c:pt idx="180">
                  <c:v>635.71434960000011</c:v>
                </c:pt>
                <c:pt idx="181">
                  <c:v>635.27997720000008</c:v>
                </c:pt>
                <c:pt idx="182">
                  <c:v>634.61118160000001</c:v>
                </c:pt>
                <c:pt idx="183">
                  <c:v>634.01133400000003</c:v>
                </c:pt>
                <c:pt idx="184">
                  <c:v>635.09381760000008</c:v>
                </c:pt>
                <c:pt idx="185">
                  <c:v>634.92144760000008</c:v>
                </c:pt>
                <c:pt idx="186">
                  <c:v>634.44570640000006</c:v>
                </c:pt>
                <c:pt idx="187">
                  <c:v>633.19774760000018</c:v>
                </c:pt>
                <c:pt idx="188">
                  <c:v>633.32874879999997</c:v>
                </c:pt>
                <c:pt idx="189">
                  <c:v>633.63211999999987</c:v>
                </c:pt>
                <c:pt idx="190">
                  <c:v>633.09432560000005</c:v>
                </c:pt>
                <c:pt idx="191">
                  <c:v>633.47353960000009</c:v>
                </c:pt>
                <c:pt idx="192">
                  <c:v>633.99064959999998</c:v>
                </c:pt>
                <c:pt idx="193">
                  <c:v>634.08717679999984</c:v>
                </c:pt>
                <c:pt idx="194">
                  <c:v>634.44570640000006</c:v>
                </c:pt>
                <c:pt idx="195">
                  <c:v>634.14233520000005</c:v>
                </c:pt>
                <c:pt idx="196">
                  <c:v>631.72226039999987</c:v>
                </c:pt>
                <c:pt idx="197">
                  <c:v>631.9842627999999</c:v>
                </c:pt>
                <c:pt idx="198">
                  <c:v>633.83206919999975</c:v>
                </c:pt>
                <c:pt idx="199">
                  <c:v>634.30091559999994</c:v>
                </c:pt>
                <c:pt idx="200">
                  <c:v>633.85275359999991</c:v>
                </c:pt>
                <c:pt idx="201">
                  <c:v>619.31851519999987</c:v>
                </c:pt>
                <c:pt idx="202">
                  <c:v>599.64765079999995</c:v>
                </c:pt>
                <c:pt idx="203">
                  <c:v>577.88766199999986</c:v>
                </c:pt>
                <c:pt idx="204">
                  <c:v>553.60417640000003</c:v>
                </c:pt>
                <c:pt idx="205">
                  <c:v>526.45245399999988</c:v>
                </c:pt>
                <c:pt idx="206">
                  <c:v>497.02544760000001</c:v>
                </c:pt>
                <c:pt idx="207">
                  <c:v>466.30221879999999</c:v>
                </c:pt>
                <c:pt idx="208">
                  <c:v>434.93777359999996</c:v>
                </c:pt>
                <c:pt idx="209">
                  <c:v>403.16653519999994</c:v>
                </c:pt>
                <c:pt idx="210">
                  <c:v>371.4780343999999</c:v>
                </c:pt>
                <c:pt idx="211">
                  <c:v>340.45143439999993</c:v>
                </c:pt>
                <c:pt idx="212">
                  <c:v>310.74174120000004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673664"/>
        <c:axId val="89674240"/>
      </c:scatterChart>
      <c:valAx>
        <c:axId val="89673664"/>
        <c:scaling>
          <c:orientation val="minMax"/>
          <c:max val="2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1"/>
                </a:pPr>
                <a:r>
                  <a:rPr lang="en-US" sz="1600" b="1"/>
                  <a:t>Time (s)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674240"/>
        <c:crosses val="autoZero"/>
        <c:crossBetween val="midCat"/>
        <c:majorUnit val="50"/>
        <c:minorUnit val="10"/>
      </c:valAx>
      <c:valAx>
        <c:axId val="89674240"/>
        <c:scaling>
          <c:orientation val="minMax"/>
          <c:max val="700"/>
          <c:min val="5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 b="1"/>
                </a:pPr>
                <a:r>
                  <a:rPr lang="en-US" sz="1600" b="1"/>
                  <a:t>High Side Pressure (kPa)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cross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673664"/>
        <c:crosses val="autoZero"/>
        <c:crossBetween val="midCat"/>
        <c:majorUnit val="50"/>
        <c:minorUnit val="10"/>
      </c:valAx>
    </c:plotArea>
    <c:plotVisOnly val="1"/>
    <c:dispBlanksAs val="gap"/>
    <c:showDLblsOverMax val="0"/>
  </c:chart>
  <c:spPr>
    <a:ln>
      <a:solidFill>
        <a:schemeClr val="tx2"/>
      </a:solidFill>
    </a:ln>
    <a:scene3d>
      <a:camera prst="orthographicFront"/>
      <a:lightRig rig="threePt" dir="t"/>
    </a:scene3d>
    <a:sp3d prstMaterial="metal">
      <a:bevelT w="38100" h="57150" prst="angle"/>
    </a:sp3d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Initial Charge: 551kPa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6"/>
            <c:spPr>
              <a:solidFill>
                <a:srgbClr val="002060"/>
              </a:solidFill>
              <a:ln>
                <a:noFill/>
              </a:ln>
            </c:spPr>
          </c:marker>
          <c:xVal>
            <c:numRef>
              <c:f>Sheet2!$D$2:$D$4005</c:f>
              <c:numCache>
                <c:formatCode>General</c:formatCode>
                <c:ptCount val="4004"/>
                <c:pt idx="0">
                  <c:v>195</c:v>
                </c:pt>
                <c:pt idx="1">
                  <c:v>195.001</c:v>
                </c:pt>
                <c:pt idx="2">
                  <c:v>195.00200000000001</c:v>
                </c:pt>
                <c:pt idx="3">
                  <c:v>195.00300000000001</c:v>
                </c:pt>
                <c:pt idx="4">
                  <c:v>195.00399999999999</c:v>
                </c:pt>
                <c:pt idx="5">
                  <c:v>195.005</c:v>
                </c:pt>
                <c:pt idx="6">
                  <c:v>195.006</c:v>
                </c:pt>
                <c:pt idx="7">
                  <c:v>195.00700000000001</c:v>
                </c:pt>
                <c:pt idx="8">
                  <c:v>195.00800000000001</c:v>
                </c:pt>
                <c:pt idx="9">
                  <c:v>195.00900000000001</c:v>
                </c:pt>
                <c:pt idx="10">
                  <c:v>195.01</c:v>
                </c:pt>
                <c:pt idx="11">
                  <c:v>195.011</c:v>
                </c:pt>
                <c:pt idx="12">
                  <c:v>195.012</c:v>
                </c:pt>
                <c:pt idx="13">
                  <c:v>195.01299999999998</c:v>
                </c:pt>
                <c:pt idx="14">
                  <c:v>195.01399999999998</c:v>
                </c:pt>
                <c:pt idx="15">
                  <c:v>195.01499999999999</c:v>
                </c:pt>
                <c:pt idx="16">
                  <c:v>195.01599999999999</c:v>
                </c:pt>
                <c:pt idx="17">
                  <c:v>195.017</c:v>
                </c:pt>
                <c:pt idx="18">
                  <c:v>195.018</c:v>
                </c:pt>
                <c:pt idx="19">
                  <c:v>195.01899999999998</c:v>
                </c:pt>
                <c:pt idx="20">
                  <c:v>195.02</c:v>
                </c:pt>
                <c:pt idx="21">
                  <c:v>195.02100000000002</c:v>
                </c:pt>
                <c:pt idx="22">
                  <c:v>195.02200000000002</c:v>
                </c:pt>
                <c:pt idx="23">
                  <c:v>195.023</c:v>
                </c:pt>
                <c:pt idx="24">
                  <c:v>195.024</c:v>
                </c:pt>
                <c:pt idx="25">
                  <c:v>195.02500000000001</c:v>
                </c:pt>
                <c:pt idx="26">
                  <c:v>195.02600000000001</c:v>
                </c:pt>
                <c:pt idx="27">
                  <c:v>195.02700000000002</c:v>
                </c:pt>
                <c:pt idx="28">
                  <c:v>195.02800000000002</c:v>
                </c:pt>
                <c:pt idx="29">
                  <c:v>195.029</c:v>
                </c:pt>
                <c:pt idx="30">
                  <c:v>195.03</c:v>
                </c:pt>
                <c:pt idx="31">
                  <c:v>195.03100000000001</c:v>
                </c:pt>
                <c:pt idx="32">
                  <c:v>195.03200000000001</c:v>
                </c:pt>
                <c:pt idx="33">
                  <c:v>195.03300000000002</c:v>
                </c:pt>
                <c:pt idx="34">
                  <c:v>195.03399999999999</c:v>
                </c:pt>
                <c:pt idx="35">
                  <c:v>195.035</c:v>
                </c:pt>
                <c:pt idx="36">
                  <c:v>195.036</c:v>
                </c:pt>
                <c:pt idx="37">
                  <c:v>195.03700000000001</c:v>
                </c:pt>
                <c:pt idx="38">
                  <c:v>195.03800000000001</c:v>
                </c:pt>
                <c:pt idx="39">
                  <c:v>195.03900000000002</c:v>
                </c:pt>
                <c:pt idx="40">
                  <c:v>195.04</c:v>
                </c:pt>
                <c:pt idx="41">
                  <c:v>195.041</c:v>
                </c:pt>
                <c:pt idx="42">
                  <c:v>195.042</c:v>
                </c:pt>
                <c:pt idx="43">
                  <c:v>195.04299999999998</c:v>
                </c:pt>
                <c:pt idx="44">
                  <c:v>195.04399999999998</c:v>
                </c:pt>
                <c:pt idx="45">
                  <c:v>195.04499999999999</c:v>
                </c:pt>
                <c:pt idx="46">
                  <c:v>195.04599999999999</c:v>
                </c:pt>
                <c:pt idx="47">
                  <c:v>195.047</c:v>
                </c:pt>
                <c:pt idx="48">
                  <c:v>195.048</c:v>
                </c:pt>
                <c:pt idx="49">
                  <c:v>195.04899999999998</c:v>
                </c:pt>
                <c:pt idx="50">
                  <c:v>195.05</c:v>
                </c:pt>
                <c:pt idx="51">
                  <c:v>195.05100000000002</c:v>
                </c:pt>
                <c:pt idx="52">
                  <c:v>195.05200000000002</c:v>
                </c:pt>
                <c:pt idx="53">
                  <c:v>195.053</c:v>
                </c:pt>
                <c:pt idx="54">
                  <c:v>195.054</c:v>
                </c:pt>
                <c:pt idx="55">
                  <c:v>195.05500000000001</c:v>
                </c:pt>
                <c:pt idx="56">
                  <c:v>195.05600000000001</c:v>
                </c:pt>
                <c:pt idx="57">
                  <c:v>195.05700000000002</c:v>
                </c:pt>
                <c:pt idx="58">
                  <c:v>195.05800000000002</c:v>
                </c:pt>
                <c:pt idx="59">
                  <c:v>195.059</c:v>
                </c:pt>
                <c:pt idx="60">
                  <c:v>195.06</c:v>
                </c:pt>
                <c:pt idx="61">
                  <c:v>195.06100000000001</c:v>
                </c:pt>
                <c:pt idx="62">
                  <c:v>195.06200000000001</c:v>
                </c:pt>
                <c:pt idx="63">
                  <c:v>195.06300000000002</c:v>
                </c:pt>
                <c:pt idx="64">
                  <c:v>195.06399999999999</c:v>
                </c:pt>
                <c:pt idx="65">
                  <c:v>195.065</c:v>
                </c:pt>
                <c:pt idx="66">
                  <c:v>195.066</c:v>
                </c:pt>
                <c:pt idx="67">
                  <c:v>195.06700000000001</c:v>
                </c:pt>
                <c:pt idx="68">
                  <c:v>195.06800000000001</c:v>
                </c:pt>
                <c:pt idx="69">
                  <c:v>195.06900000000002</c:v>
                </c:pt>
                <c:pt idx="70">
                  <c:v>195.07</c:v>
                </c:pt>
                <c:pt idx="71">
                  <c:v>195.071</c:v>
                </c:pt>
                <c:pt idx="72">
                  <c:v>195.072</c:v>
                </c:pt>
                <c:pt idx="73">
                  <c:v>195.07299999999998</c:v>
                </c:pt>
                <c:pt idx="74">
                  <c:v>195.07399999999998</c:v>
                </c:pt>
                <c:pt idx="75">
                  <c:v>195.07499999999999</c:v>
                </c:pt>
                <c:pt idx="76">
                  <c:v>195.07599999999999</c:v>
                </c:pt>
                <c:pt idx="77">
                  <c:v>195.077</c:v>
                </c:pt>
                <c:pt idx="78">
                  <c:v>195.078</c:v>
                </c:pt>
                <c:pt idx="79">
                  <c:v>195.07899999999998</c:v>
                </c:pt>
                <c:pt idx="80">
                  <c:v>195.08</c:v>
                </c:pt>
                <c:pt idx="81">
                  <c:v>195.08100000000002</c:v>
                </c:pt>
                <c:pt idx="82">
                  <c:v>195.08200000000002</c:v>
                </c:pt>
                <c:pt idx="83">
                  <c:v>195.083</c:v>
                </c:pt>
                <c:pt idx="84">
                  <c:v>195.084</c:v>
                </c:pt>
                <c:pt idx="85">
                  <c:v>195.08500000000001</c:v>
                </c:pt>
                <c:pt idx="86">
                  <c:v>195.08600000000001</c:v>
                </c:pt>
                <c:pt idx="87">
                  <c:v>195.08700000000002</c:v>
                </c:pt>
                <c:pt idx="88">
                  <c:v>195.08800000000002</c:v>
                </c:pt>
                <c:pt idx="89">
                  <c:v>195.089</c:v>
                </c:pt>
                <c:pt idx="90">
                  <c:v>195.09</c:v>
                </c:pt>
                <c:pt idx="91">
                  <c:v>195.09100000000001</c:v>
                </c:pt>
                <c:pt idx="92">
                  <c:v>195.09200000000001</c:v>
                </c:pt>
                <c:pt idx="93">
                  <c:v>195.09300000000002</c:v>
                </c:pt>
                <c:pt idx="94">
                  <c:v>195.09399999999999</c:v>
                </c:pt>
                <c:pt idx="95">
                  <c:v>195.095</c:v>
                </c:pt>
                <c:pt idx="96">
                  <c:v>195.096</c:v>
                </c:pt>
                <c:pt idx="97">
                  <c:v>195.09700000000001</c:v>
                </c:pt>
                <c:pt idx="98">
                  <c:v>195.09800000000001</c:v>
                </c:pt>
                <c:pt idx="99">
                  <c:v>195.09900000000002</c:v>
                </c:pt>
                <c:pt idx="100">
                  <c:v>195.1</c:v>
                </c:pt>
                <c:pt idx="101">
                  <c:v>195.101</c:v>
                </c:pt>
                <c:pt idx="102">
                  <c:v>195.102</c:v>
                </c:pt>
                <c:pt idx="103">
                  <c:v>195.10299999999998</c:v>
                </c:pt>
                <c:pt idx="104">
                  <c:v>195.10399999999998</c:v>
                </c:pt>
                <c:pt idx="105">
                  <c:v>195.10500000000098</c:v>
                </c:pt>
                <c:pt idx="106">
                  <c:v>195.10600000000099</c:v>
                </c:pt>
                <c:pt idx="107">
                  <c:v>195.10700000000099</c:v>
                </c:pt>
                <c:pt idx="108">
                  <c:v>195.108000000001</c:v>
                </c:pt>
                <c:pt idx="109">
                  <c:v>195.10900000000098</c:v>
                </c:pt>
                <c:pt idx="110">
                  <c:v>195.11000000000098</c:v>
                </c:pt>
                <c:pt idx="111">
                  <c:v>195.11100000000098</c:v>
                </c:pt>
                <c:pt idx="112">
                  <c:v>195.11200000000099</c:v>
                </c:pt>
                <c:pt idx="113">
                  <c:v>195.11300000000097</c:v>
                </c:pt>
                <c:pt idx="114">
                  <c:v>195.11400000000097</c:v>
                </c:pt>
                <c:pt idx="115">
                  <c:v>195.11500000000098</c:v>
                </c:pt>
                <c:pt idx="116">
                  <c:v>195.11600000000098</c:v>
                </c:pt>
                <c:pt idx="117">
                  <c:v>195.11700000000098</c:v>
                </c:pt>
                <c:pt idx="118">
                  <c:v>195.11800000000099</c:v>
                </c:pt>
                <c:pt idx="119">
                  <c:v>195.11900000000097</c:v>
                </c:pt>
                <c:pt idx="120">
                  <c:v>195.120000000001</c:v>
                </c:pt>
                <c:pt idx="121">
                  <c:v>195.121000000001</c:v>
                </c:pt>
                <c:pt idx="122">
                  <c:v>195.12200000000101</c:v>
                </c:pt>
                <c:pt idx="123">
                  <c:v>195.12300000000099</c:v>
                </c:pt>
                <c:pt idx="124">
                  <c:v>195.12400000000099</c:v>
                </c:pt>
                <c:pt idx="125">
                  <c:v>195.12500000000099</c:v>
                </c:pt>
                <c:pt idx="126">
                  <c:v>195.126000000001</c:v>
                </c:pt>
                <c:pt idx="127">
                  <c:v>195.127000000001</c:v>
                </c:pt>
                <c:pt idx="128">
                  <c:v>195.12800000000101</c:v>
                </c:pt>
                <c:pt idx="129">
                  <c:v>195.12900000000099</c:v>
                </c:pt>
                <c:pt idx="130">
                  <c:v>195.13000000000099</c:v>
                </c:pt>
                <c:pt idx="131">
                  <c:v>195.13100000000099</c:v>
                </c:pt>
                <c:pt idx="132">
                  <c:v>195.132000000001</c:v>
                </c:pt>
                <c:pt idx="133">
                  <c:v>195.13300000000098</c:v>
                </c:pt>
                <c:pt idx="134">
                  <c:v>195.13400000000098</c:v>
                </c:pt>
                <c:pt idx="135">
                  <c:v>195.13500000000099</c:v>
                </c:pt>
                <c:pt idx="136">
                  <c:v>195.13600000000099</c:v>
                </c:pt>
                <c:pt idx="137">
                  <c:v>195.137000000001</c:v>
                </c:pt>
                <c:pt idx="138">
                  <c:v>195.138000000001</c:v>
                </c:pt>
                <c:pt idx="139">
                  <c:v>195.13900000000098</c:v>
                </c:pt>
                <c:pt idx="140">
                  <c:v>195.14000000000098</c:v>
                </c:pt>
                <c:pt idx="141">
                  <c:v>195.14100000000099</c:v>
                </c:pt>
                <c:pt idx="142">
                  <c:v>195.14200000000099</c:v>
                </c:pt>
                <c:pt idx="143">
                  <c:v>195.14300000000097</c:v>
                </c:pt>
                <c:pt idx="144">
                  <c:v>195.14400000000097</c:v>
                </c:pt>
                <c:pt idx="145">
                  <c:v>195.14500000000098</c:v>
                </c:pt>
                <c:pt idx="146">
                  <c:v>195.14600000000098</c:v>
                </c:pt>
                <c:pt idx="147">
                  <c:v>195.14700000000099</c:v>
                </c:pt>
                <c:pt idx="148">
                  <c:v>195.14800000000099</c:v>
                </c:pt>
                <c:pt idx="149">
                  <c:v>195.14900000000097</c:v>
                </c:pt>
                <c:pt idx="150">
                  <c:v>195.150000000001</c:v>
                </c:pt>
                <c:pt idx="151">
                  <c:v>195.15100000000101</c:v>
                </c:pt>
                <c:pt idx="152">
                  <c:v>195.15200000000101</c:v>
                </c:pt>
                <c:pt idx="153">
                  <c:v>195.15300000000099</c:v>
                </c:pt>
                <c:pt idx="154">
                  <c:v>195.15400000000099</c:v>
                </c:pt>
                <c:pt idx="155">
                  <c:v>195.155000000001</c:v>
                </c:pt>
                <c:pt idx="156">
                  <c:v>195.156000000001</c:v>
                </c:pt>
                <c:pt idx="157">
                  <c:v>195.15700000000101</c:v>
                </c:pt>
                <c:pt idx="158">
                  <c:v>195.15800000000101</c:v>
                </c:pt>
                <c:pt idx="159">
                  <c:v>195.15900000000099</c:v>
                </c:pt>
                <c:pt idx="160">
                  <c:v>195.16000000000099</c:v>
                </c:pt>
                <c:pt idx="161">
                  <c:v>195.161000000001</c:v>
                </c:pt>
                <c:pt idx="162">
                  <c:v>195.162000000001</c:v>
                </c:pt>
                <c:pt idx="163">
                  <c:v>195.16300000000098</c:v>
                </c:pt>
                <c:pt idx="164">
                  <c:v>195.16400000000098</c:v>
                </c:pt>
                <c:pt idx="165">
                  <c:v>195.16500000000099</c:v>
                </c:pt>
                <c:pt idx="166">
                  <c:v>195.16600000000099</c:v>
                </c:pt>
                <c:pt idx="167">
                  <c:v>195.167000000001</c:v>
                </c:pt>
                <c:pt idx="168">
                  <c:v>195.168000000001</c:v>
                </c:pt>
                <c:pt idx="169">
                  <c:v>195.16900000000098</c:v>
                </c:pt>
                <c:pt idx="170">
                  <c:v>195.17000000000098</c:v>
                </c:pt>
                <c:pt idx="171">
                  <c:v>195.17100000000099</c:v>
                </c:pt>
                <c:pt idx="172">
                  <c:v>195.17200000000099</c:v>
                </c:pt>
                <c:pt idx="173">
                  <c:v>195.17300000000097</c:v>
                </c:pt>
                <c:pt idx="174">
                  <c:v>195.17400000000097</c:v>
                </c:pt>
                <c:pt idx="175">
                  <c:v>195.17500000000098</c:v>
                </c:pt>
                <c:pt idx="176">
                  <c:v>195.17600000000098</c:v>
                </c:pt>
                <c:pt idx="177">
                  <c:v>195.17700000000099</c:v>
                </c:pt>
                <c:pt idx="178">
                  <c:v>195.17800000000099</c:v>
                </c:pt>
                <c:pt idx="179">
                  <c:v>195.17900000000097</c:v>
                </c:pt>
                <c:pt idx="180">
                  <c:v>195.180000000001</c:v>
                </c:pt>
                <c:pt idx="181">
                  <c:v>195.18100000000101</c:v>
                </c:pt>
                <c:pt idx="182">
                  <c:v>195.18200000000101</c:v>
                </c:pt>
                <c:pt idx="183">
                  <c:v>195.18300000000099</c:v>
                </c:pt>
                <c:pt idx="184">
                  <c:v>195.18400000000099</c:v>
                </c:pt>
                <c:pt idx="185">
                  <c:v>195.185000000001</c:v>
                </c:pt>
                <c:pt idx="186">
                  <c:v>195.186000000001</c:v>
                </c:pt>
                <c:pt idx="187">
                  <c:v>195.18700000000101</c:v>
                </c:pt>
                <c:pt idx="188">
                  <c:v>195.18800000000101</c:v>
                </c:pt>
                <c:pt idx="189">
                  <c:v>195.18900000000099</c:v>
                </c:pt>
                <c:pt idx="190">
                  <c:v>195.19000000000099</c:v>
                </c:pt>
                <c:pt idx="191">
                  <c:v>195.191000000001</c:v>
                </c:pt>
                <c:pt idx="192">
                  <c:v>195.192000000001</c:v>
                </c:pt>
                <c:pt idx="193">
                  <c:v>195.19300000000098</c:v>
                </c:pt>
                <c:pt idx="194">
                  <c:v>195.19400000000098</c:v>
                </c:pt>
                <c:pt idx="195">
                  <c:v>195.19500000000099</c:v>
                </c:pt>
                <c:pt idx="196">
                  <c:v>195.19600000000099</c:v>
                </c:pt>
                <c:pt idx="197">
                  <c:v>195.197000000001</c:v>
                </c:pt>
                <c:pt idx="198">
                  <c:v>195.198000000001</c:v>
                </c:pt>
                <c:pt idx="199">
                  <c:v>195.19900000000098</c:v>
                </c:pt>
                <c:pt idx="200">
                  <c:v>195.20000000000098</c:v>
                </c:pt>
                <c:pt idx="201">
                  <c:v>195.20100000000099</c:v>
                </c:pt>
                <c:pt idx="202">
                  <c:v>195.20200000000099</c:v>
                </c:pt>
                <c:pt idx="203">
                  <c:v>195.20300000000097</c:v>
                </c:pt>
                <c:pt idx="204">
                  <c:v>195.20400000000097</c:v>
                </c:pt>
                <c:pt idx="205">
                  <c:v>195.20500000000098</c:v>
                </c:pt>
                <c:pt idx="206">
                  <c:v>195.20600000000098</c:v>
                </c:pt>
                <c:pt idx="207">
                  <c:v>195.20700000000099</c:v>
                </c:pt>
                <c:pt idx="208">
                  <c:v>195.20800000000099</c:v>
                </c:pt>
                <c:pt idx="209">
                  <c:v>195.20900000000097</c:v>
                </c:pt>
                <c:pt idx="210">
                  <c:v>195.21000000000097</c:v>
                </c:pt>
                <c:pt idx="211">
                  <c:v>195.21100000000098</c:v>
                </c:pt>
                <c:pt idx="212">
                  <c:v>195.21200000000098</c:v>
                </c:pt>
                <c:pt idx="213">
                  <c:v>195.21300000000096</c:v>
                </c:pt>
                <c:pt idx="214">
                  <c:v>195.21400000000096</c:v>
                </c:pt>
                <c:pt idx="215">
                  <c:v>195.21500000000097</c:v>
                </c:pt>
                <c:pt idx="216">
                  <c:v>195.21600000000097</c:v>
                </c:pt>
                <c:pt idx="217">
                  <c:v>195.21700000000098</c:v>
                </c:pt>
                <c:pt idx="218">
                  <c:v>195.21800000000098</c:v>
                </c:pt>
                <c:pt idx="219">
                  <c:v>195.21900000000096</c:v>
                </c:pt>
                <c:pt idx="220">
                  <c:v>195.22000000000099</c:v>
                </c:pt>
                <c:pt idx="221">
                  <c:v>195.221000000001</c:v>
                </c:pt>
                <c:pt idx="222">
                  <c:v>195.222000000001</c:v>
                </c:pt>
                <c:pt idx="223">
                  <c:v>195.22300000000098</c:v>
                </c:pt>
                <c:pt idx="224">
                  <c:v>195.22400000000098</c:v>
                </c:pt>
                <c:pt idx="225">
                  <c:v>195.22500000000099</c:v>
                </c:pt>
                <c:pt idx="226">
                  <c:v>195.22600000000099</c:v>
                </c:pt>
                <c:pt idx="227">
                  <c:v>195.227000000001</c:v>
                </c:pt>
                <c:pt idx="228">
                  <c:v>195.228000000001</c:v>
                </c:pt>
                <c:pt idx="229">
                  <c:v>195.22900000000098</c:v>
                </c:pt>
                <c:pt idx="230">
                  <c:v>195.23000000000098</c:v>
                </c:pt>
                <c:pt idx="231">
                  <c:v>195.23100000000099</c:v>
                </c:pt>
                <c:pt idx="232">
                  <c:v>195.23200000000099</c:v>
                </c:pt>
                <c:pt idx="233">
                  <c:v>195.23300000000097</c:v>
                </c:pt>
                <c:pt idx="234">
                  <c:v>195.23400000000098</c:v>
                </c:pt>
                <c:pt idx="235">
                  <c:v>195.23500000000098</c:v>
                </c:pt>
                <c:pt idx="236">
                  <c:v>195.23600000000098</c:v>
                </c:pt>
                <c:pt idx="237">
                  <c:v>195.23700000000099</c:v>
                </c:pt>
                <c:pt idx="238">
                  <c:v>195.23800000000099</c:v>
                </c:pt>
                <c:pt idx="239">
                  <c:v>195.23900000000097</c:v>
                </c:pt>
                <c:pt idx="240">
                  <c:v>195.24000000000098</c:v>
                </c:pt>
                <c:pt idx="241">
                  <c:v>195.24100000000098</c:v>
                </c:pt>
                <c:pt idx="242">
                  <c:v>195.24200000000098</c:v>
                </c:pt>
                <c:pt idx="243">
                  <c:v>195.24300000000096</c:v>
                </c:pt>
                <c:pt idx="244">
                  <c:v>195.24400000000097</c:v>
                </c:pt>
                <c:pt idx="245">
                  <c:v>195.24500000000097</c:v>
                </c:pt>
                <c:pt idx="246">
                  <c:v>195.24600000000098</c:v>
                </c:pt>
                <c:pt idx="247">
                  <c:v>195.24700000000098</c:v>
                </c:pt>
                <c:pt idx="248">
                  <c:v>195.24800000000099</c:v>
                </c:pt>
                <c:pt idx="249">
                  <c:v>195.24900000000096</c:v>
                </c:pt>
                <c:pt idx="250">
                  <c:v>195.25000000000099</c:v>
                </c:pt>
                <c:pt idx="251">
                  <c:v>195.251000000001</c:v>
                </c:pt>
                <c:pt idx="252">
                  <c:v>195.252000000001</c:v>
                </c:pt>
                <c:pt idx="253">
                  <c:v>195.25300000000098</c:v>
                </c:pt>
                <c:pt idx="254">
                  <c:v>195.25400000000099</c:v>
                </c:pt>
                <c:pt idx="255">
                  <c:v>195.25500000000099</c:v>
                </c:pt>
                <c:pt idx="256">
                  <c:v>195.25600000000099</c:v>
                </c:pt>
                <c:pt idx="257">
                  <c:v>195.257000000001</c:v>
                </c:pt>
                <c:pt idx="258">
                  <c:v>195.258000000001</c:v>
                </c:pt>
                <c:pt idx="259">
                  <c:v>195.25900000000098</c:v>
                </c:pt>
                <c:pt idx="260">
                  <c:v>195.26000000000099</c:v>
                </c:pt>
                <c:pt idx="261">
                  <c:v>195.26100000000099</c:v>
                </c:pt>
                <c:pt idx="262">
                  <c:v>195.262000000001</c:v>
                </c:pt>
                <c:pt idx="263">
                  <c:v>195.26300000000097</c:v>
                </c:pt>
                <c:pt idx="264">
                  <c:v>195.26400000000098</c:v>
                </c:pt>
                <c:pt idx="265">
                  <c:v>195.26500000000098</c:v>
                </c:pt>
                <c:pt idx="266">
                  <c:v>195.26600000000099</c:v>
                </c:pt>
                <c:pt idx="267">
                  <c:v>195.26700000000099</c:v>
                </c:pt>
                <c:pt idx="268">
                  <c:v>195.268000000001</c:v>
                </c:pt>
                <c:pt idx="269">
                  <c:v>195.26900000000097</c:v>
                </c:pt>
                <c:pt idx="270">
                  <c:v>195.27000000000098</c:v>
                </c:pt>
                <c:pt idx="271">
                  <c:v>195.27100000000098</c:v>
                </c:pt>
                <c:pt idx="272">
                  <c:v>195.27200000000099</c:v>
                </c:pt>
                <c:pt idx="273">
                  <c:v>195.27300000000096</c:v>
                </c:pt>
                <c:pt idx="274">
                  <c:v>195.27400000000097</c:v>
                </c:pt>
                <c:pt idx="275">
                  <c:v>195.27500000000097</c:v>
                </c:pt>
                <c:pt idx="276">
                  <c:v>195.27600000000098</c:v>
                </c:pt>
                <c:pt idx="277">
                  <c:v>195.27700000000098</c:v>
                </c:pt>
                <c:pt idx="278">
                  <c:v>195.27800000000099</c:v>
                </c:pt>
                <c:pt idx="279">
                  <c:v>195.27900000000096</c:v>
                </c:pt>
                <c:pt idx="280">
                  <c:v>195.280000000001</c:v>
                </c:pt>
                <c:pt idx="281">
                  <c:v>195.281000000001</c:v>
                </c:pt>
                <c:pt idx="282">
                  <c:v>195.28200000000101</c:v>
                </c:pt>
                <c:pt idx="283">
                  <c:v>195.28300000000098</c:v>
                </c:pt>
                <c:pt idx="284">
                  <c:v>195.28400000000099</c:v>
                </c:pt>
                <c:pt idx="285">
                  <c:v>195.28500000000099</c:v>
                </c:pt>
                <c:pt idx="286">
                  <c:v>195.286000000001</c:v>
                </c:pt>
                <c:pt idx="287">
                  <c:v>195.287000000001</c:v>
                </c:pt>
                <c:pt idx="288">
                  <c:v>195.28800000000101</c:v>
                </c:pt>
                <c:pt idx="289">
                  <c:v>195.28900000000098</c:v>
                </c:pt>
                <c:pt idx="290">
                  <c:v>195.29000000000099</c:v>
                </c:pt>
                <c:pt idx="291">
                  <c:v>195.29100000000099</c:v>
                </c:pt>
                <c:pt idx="292">
                  <c:v>195.292000000001</c:v>
                </c:pt>
                <c:pt idx="293">
                  <c:v>195.29300000000097</c:v>
                </c:pt>
                <c:pt idx="294">
                  <c:v>195.29400000000098</c:v>
                </c:pt>
                <c:pt idx="295">
                  <c:v>195.29500000000098</c:v>
                </c:pt>
                <c:pt idx="296">
                  <c:v>195.29600000000099</c:v>
                </c:pt>
                <c:pt idx="297">
                  <c:v>195.29700000000099</c:v>
                </c:pt>
                <c:pt idx="298">
                  <c:v>195.298000000001</c:v>
                </c:pt>
                <c:pt idx="299">
                  <c:v>195.29900000000097</c:v>
                </c:pt>
                <c:pt idx="300">
                  <c:v>195.30000000000101</c:v>
                </c:pt>
                <c:pt idx="301">
                  <c:v>195.30100000000101</c:v>
                </c:pt>
                <c:pt idx="302">
                  <c:v>195.30200000000102</c:v>
                </c:pt>
                <c:pt idx="303">
                  <c:v>195.30300000000099</c:v>
                </c:pt>
                <c:pt idx="304">
                  <c:v>195.304000000001</c:v>
                </c:pt>
                <c:pt idx="305">
                  <c:v>195.305000000001</c:v>
                </c:pt>
                <c:pt idx="306">
                  <c:v>195.30600000000101</c:v>
                </c:pt>
                <c:pt idx="307">
                  <c:v>195.30700000000101</c:v>
                </c:pt>
                <c:pt idx="308">
                  <c:v>195.30800000000102</c:v>
                </c:pt>
                <c:pt idx="309">
                  <c:v>195.30900000000099</c:v>
                </c:pt>
                <c:pt idx="310">
                  <c:v>195.310000000001</c:v>
                </c:pt>
                <c:pt idx="311">
                  <c:v>195.311000000001</c:v>
                </c:pt>
                <c:pt idx="312">
                  <c:v>195.31200000000101</c:v>
                </c:pt>
                <c:pt idx="313">
                  <c:v>195.31300000000098</c:v>
                </c:pt>
                <c:pt idx="314">
                  <c:v>195.31400000000099</c:v>
                </c:pt>
                <c:pt idx="315">
                  <c:v>195.31500000000199</c:v>
                </c:pt>
                <c:pt idx="316">
                  <c:v>195.31600000000199</c:v>
                </c:pt>
                <c:pt idx="317">
                  <c:v>195.317000000002</c:v>
                </c:pt>
                <c:pt idx="318">
                  <c:v>195.318000000002</c:v>
                </c:pt>
                <c:pt idx="319">
                  <c:v>195.31900000000198</c:v>
                </c:pt>
                <c:pt idx="320">
                  <c:v>195.32000000000201</c:v>
                </c:pt>
                <c:pt idx="321">
                  <c:v>195.32100000000202</c:v>
                </c:pt>
                <c:pt idx="322">
                  <c:v>195.32200000000202</c:v>
                </c:pt>
                <c:pt idx="323">
                  <c:v>195.323000000002</c:v>
                </c:pt>
                <c:pt idx="324">
                  <c:v>195.324000000002</c:v>
                </c:pt>
                <c:pt idx="325">
                  <c:v>195.32500000000201</c:v>
                </c:pt>
                <c:pt idx="326">
                  <c:v>195.32600000000201</c:v>
                </c:pt>
                <c:pt idx="327">
                  <c:v>195.32700000000202</c:v>
                </c:pt>
                <c:pt idx="328">
                  <c:v>195.32800000000202</c:v>
                </c:pt>
                <c:pt idx="329">
                  <c:v>195.329000000002</c:v>
                </c:pt>
                <c:pt idx="330">
                  <c:v>195.330000000002</c:v>
                </c:pt>
                <c:pt idx="331">
                  <c:v>195.33100000000201</c:v>
                </c:pt>
                <c:pt idx="332">
                  <c:v>195.33200000000201</c:v>
                </c:pt>
                <c:pt idx="333">
                  <c:v>195.33300000000199</c:v>
                </c:pt>
                <c:pt idx="334">
                  <c:v>195.33400000000199</c:v>
                </c:pt>
                <c:pt idx="335">
                  <c:v>195.335000000002</c:v>
                </c:pt>
                <c:pt idx="336">
                  <c:v>195.336000000002</c:v>
                </c:pt>
                <c:pt idx="337">
                  <c:v>195.33700000000201</c:v>
                </c:pt>
                <c:pt idx="338">
                  <c:v>195.33800000000201</c:v>
                </c:pt>
                <c:pt idx="339">
                  <c:v>195.33900000000199</c:v>
                </c:pt>
                <c:pt idx="340">
                  <c:v>195.34000000000199</c:v>
                </c:pt>
                <c:pt idx="341">
                  <c:v>195.341000000002</c:v>
                </c:pt>
                <c:pt idx="342">
                  <c:v>195.342000000002</c:v>
                </c:pt>
                <c:pt idx="343">
                  <c:v>195.34300000000198</c:v>
                </c:pt>
                <c:pt idx="344">
                  <c:v>195.34400000000198</c:v>
                </c:pt>
                <c:pt idx="345">
                  <c:v>195.34500000000199</c:v>
                </c:pt>
                <c:pt idx="346">
                  <c:v>195.34600000000199</c:v>
                </c:pt>
                <c:pt idx="347">
                  <c:v>195.347000000002</c:v>
                </c:pt>
                <c:pt idx="348">
                  <c:v>195.348000000002</c:v>
                </c:pt>
                <c:pt idx="349">
                  <c:v>195.34900000000198</c:v>
                </c:pt>
                <c:pt idx="350">
                  <c:v>195.35000000000201</c:v>
                </c:pt>
                <c:pt idx="351">
                  <c:v>195.35100000000202</c:v>
                </c:pt>
                <c:pt idx="352">
                  <c:v>195.35200000000202</c:v>
                </c:pt>
                <c:pt idx="353">
                  <c:v>195.353000000002</c:v>
                </c:pt>
                <c:pt idx="354">
                  <c:v>195.354000000002</c:v>
                </c:pt>
                <c:pt idx="355">
                  <c:v>195.35500000000201</c:v>
                </c:pt>
                <c:pt idx="356">
                  <c:v>195.35600000000201</c:v>
                </c:pt>
                <c:pt idx="357">
                  <c:v>195.35700000000202</c:v>
                </c:pt>
                <c:pt idx="358">
                  <c:v>195.35800000000202</c:v>
                </c:pt>
                <c:pt idx="359">
                  <c:v>195.359000000002</c:v>
                </c:pt>
                <c:pt idx="360">
                  <c:v>195.360000000002</c:v>
                </c:pt>
                <c:pt idx="361">
                  <c:v>195.36100000000201</c:v>
                </c:pt>
                <c:pt idx="362">
                  <c:v>195.36200000000201</c:v>
                </c:pt>
                <c:pt idx="363">
                  <c:v>195.36300000000199</c:v>
                </c:pt>
                <c:pt idx="364">
                  <c:v>195.36400000000199</c:v>
                </c:pt>
                <c:pt idx="365">
                  <c:v>195.365000000002</c:v>
                </c:pt>
                <c:pt idx="366">
                  <c:v>195.366000000002</c:v>
                </c:pt>
                <c:pt idx="367">
                  <c:v>195.36700000000201</c:v>
                </c:pt>
                <c:pt idx="368">
                  <c:v>195.36800000000201</c:v>
                </c:pt>
                <c:pt idx="369">
                  <c:v>195.36900000000199</c:v>
                </c:pt>
                <c:pt idx="370">
                  <c:v>195.37000000000199</c:v>
                </c:pt>
                <c:pt idx="371">
                  <c:v>195.371000000002</c:v>
                </c:pt>
                <c:pt idx="372">
                  <c:v>195.372000000002</c:v>
                </c:pt>
                <c:pt idx="373">
                  <c:v>195.37300000000198</c:v>
                </c:pt>
                <c:pt idx="374">
                  <c:v>195.37400000000198</c:v>
                </c:pt>
                <c:pt idx="375">
                  <c:v>195.37500000000199</c:v>
                </c:pt>
                <c:pt idx="376">
                  <c:v>195.37600000000199</c:v>
                </c:pt>
                <c:pt idx="377">
                  <c:v>195.377000000002</c:v>
                </c:pt>
                <c:pt idx="378">
                  <c:v>195.378000000002</c:v>
                </c:pt>
                <c:pt idx="379">
                  <c:v>195.37900000000198</c:v>
                </c:pt>
                <c:pt idx="380">
                  <c:v>195.38000000000201</c:v>
                </c:pt>
                <c:pt idx="381">
                  <c:v>195.38100000000202</c:v>
                </c:pt>
                <c:pt idx="382">
                  <c:v>195.38200000000202</c:v>
                </c:pt>
                <c:pt idx="383">
                  <c:v>195.383000000002</c:v>
                </c:pt>
                <c:pt idx="384">
                  <c:v>195.384000000002</c:v>
                </c:pt>
                <c:pt idx="385">
                  <c:v>195.38500000000201</c:v>
                </c:pt>
                <c:pt idx="386">
                  <c:v>195.38600000000201</c:v>
                </c:pt>
                <c:pt idx="387">
                  <c:v>195.38700000000202</c:v>
                </c:pt>
                <c:pt idx="388">
                  <c:v>195.38800000000202</c:v>
                </c:pt>
                <c:pt idx="389">
                  <c:v>195.389000000002</c:v>
                </c:pt>
                <c:pt idx="390">
                  <c:v>195.390000000002</c:v>
                </c:pt>
                <c:pt idx="391">
                  <c:v>195.39100000000201</c:v>
                </c:pt>
                <c:pt idx="392">
                  <c:v>195.39200000000201</c:v>
                </c:pt>
                <c:pt idx="393">
                  <c:v>195.39300000000199</c:v>
                </c:pt>
                <c:pt idx="394">
                  <c:v>195.39400000000199</c:v>
                </c:pt>
                <c:pt idx="395">
                  <c:v>195.395000000002</c:v>
                </c:pt>
                <c:pt idx="396">
                  <c:v>195.396000000002</c:v>
                </c:pt>
                <c:pt idx="397">
                  <c:v>195.39700000000201</c:v>
                </c:pt>
                <c:pt idx="398">
                  <c:v>195.39800000000201</c:v>
                </c:pt>
                <c:pt idx="399">
                  <c:v>195.39900000000199</c:v>
                </c:pt>
                <c:pt idx="400">
                  <c:v>195.400000000002</c:v>
                </c:pt>
                <c:pt idx="401">
                  <c:v>195.401000000002</c:v>
                </c:pt>
                <c:pt idx="402">
                  <c:v>195.402000000002</c:v>
                </c:pt>
                <c:pt idx="403">
                  <c:v>195.40300000000198</c:v>
                </c:pt>
                <c:pt idx="404">
                  <c:v>195.40400000000199</c:v>
                </c:pt>
                <c:pt idx="405">
                  <c:v>195.40500000000199</c:v>
                </c:pt>
                <c:pt idx="406">
                  <c:v>195.406000000002</c:v>
                </c:pt>
                <c:pt idx="407">
                  <c:v>195.407000000002</c:v>
                </c:pt>
                <c:pt idx="408">
                  <c:v>195.408000000002</c:v>
                </c:pt>
                <c:pt idx="409">
                  <c:v>195.40900000000198</c:v>
                </c:pt>
                <c:pt idx="410">
                  <c:v>195.41000000000199</c:v>
                </c:pt>
                <c:pt idx="411">
                  <c:v>195.41100000000199</c:v>
                </c:pt>
                <c:pt idx="412">
                  <c:v>195.412000000002</c:v>
                </c:pt>
                <c:pt idx="413">
                  <c:v>195.41300000000197</c:v>
                </c:pt>
                <c:pt idx="414">
                  <c:v>195.41400000000198</c:v>
                </c:pt>
                <c:pt idx="415">
                  <c:v>195.41500000000198</c:v>
                </c:pt>
                <c:pt idx="416">
                  <c:v>195.41600000000199</c:v>
                </c:pt>
                <c:pt idx="417">
                  <c:v>195.41700000000199</c:v>
                </c:pt>
                <c:pt idx="418">
                  <c:v>195.418000000002</c:v>
                </c:pt>
                <c:pt idx="419">
                  <c:v>195.41900000000197</c:v>
                </c:pt>
                <c:pt idx="420">
                  <c:v>195.42000000000201</c:v>
                </c:pt>
                <c:pt idx="421">
                  <c:v>195.42100000000201</c:v>
                </c:pt>
                <c:pt idx="422">
                  <c:v>195.42200000000201</c:v>
                </c:pt>
                <c:pt idx="423">
                  <c:v>195.42300000000199</c:v>
                </c:pt>
                <c:pt idx="424">
                  <c:v>195.424000000002</c:v>
                </c:pt>
                <c:pt idx="425">
                  <c:v>195.425000000002</c:v>
                </c:pt>
                <c:pt idx="426">
                  <c:v>195.42600000000201</c:v>
                </c:pt>
                <c:pt idx="427">
                  <c:v>195.42700000000201</c:v>
                </c:pt>
                <c:pt idx="428">
                  <c:v>195.42800000000202</c:v>
                </c:pt>
                <c:pt idx="429">
                  <c:v>195.42900000000199</c:v>
                </c:pt>
                <c:pt idx="430">
                  <c:v>195.430000000002</c:v>
                </c:pt>
                <c:pt idx="431">
                  <c:v>195.431000000002</c:v>
                </c:pt>
                <c:pt idx="432">
                  <c:v>195.43200000000201</c:v>
                </c:pt>
                <c:pt idx="433">
                  <c:v>195.43300000000198</c:v>
                </c:pt>
                <c:pt idx="434">
                  <c:v>195.43400000000199</c:v>
                </c:pt>
                <c:pt idx="435">
                  <c:v>195.43500000000199</c:v>
                </c:pt>
                <c:pt idx="436">
                  <c:v>195.436000000002</c:v>
                </c:pt>
                <c:pt idx="437">
                  <c:v>195.437000000002</c:v>
                </c:pt>
                <c:pt idx="438">
                  <c:v>195.43800000000201</c:v>
                </c:pt>
                <c:pt idx="439">
                  <c:v>195.43900000000198</c:v>
                </c:pt>
                <c:pt idx="440">
                  <c:v>195.44000000000199</c:v>
                </c:pt>
                <c:pt idx="441">
                  <c:v>195.44100000000199</c:v>
                </c:pt>
                <c:pt idx="442">
                  <c:v>195.442000000002</c:v>
                </c:pt>
                <c:pt idx="443">
                  <c:v>195.44300000000197</c:v>
                </c:pt>
                <c:pt idx="444">
                  <c:v>195.44400000000198</c:v>
                </c:pt>
                <c:pt idx="445">
                  <c:v>195.44500000000198</c:v>
                </c:pt>
                <c:pt idx="446">
                  <c:v>195.44600000000199</c:v>
                </c:pt>
                <c:pt idx="447">
                  <c:v>195.44700000000199</c:v>
                </c:pt>
                <c:pt idx="448">
                  <c:v>195.448000000002</c:v>
                </c:pt>
                <c:pt idx="449">
                  <c:v>195.44900000000197</c:v>
                </c:pt>
                <c:pt idx="450">
                  <c:v>195.45000000000201</c:v>
                </c:pt>
                <c:pt idx="451">
                  <c:v>195.45100000000201</c:v>
                </c:pt>
                <c:pt idx="452">
                  <c:v>195.45200000000202</c:v>
                </c:pt>
                <c:pt idx="453">
                  <c:v>195.45300000000199</c:v>
                </c:pt>
                <c:pt idx="454">
                  <c:v>195.454000000002</c:v>
                </c:pt>
                <c:pt idx="455">
                  <c:v>195.455000000002</c:v>
                </c:pt>
                <c:pt idx="456">
                  <c:v>195.45600000000201</c:v>
                </c:pt>
                <c:pt idx="457">
                  <c:v>195.45700000000201</c:v>
                </c:pt>
                <c:pt idx="458">
                  <c:v>195.45800000000202</c:v>
                </c:pt>
                <c:pt idx="459">
                  <c:v>195.45900000000199</c:v>
                </c:pt>
                <c:pt idx="460">
                  <c:v>195.460000000002</c:v>
                </c:pt>
                <c:pt idx="461">
                  <c:v>195.461000000002</c:v>
                </c:pt>
                <c:pt idx="462">
                  <c:v>195.46200000000201</c:v>
                </c:pt>
                <c:pt idx="463">
                  <c:v>195.46300000000198</c:v>
                </c:pt>
                <c:pt idx="464">
                  <c:v>195.46400000000199</c:v>
                </c:pt>
                <c:pt idx="465">
                  <c:v>195.46500000000199</c:v>
                </c:pt>
                <c:pt idx="466">
                  <c:v>195.466000000002</c:v>
                </c:pt>
                <c:pt idx="467">
                  <c:v>195.467000000002</c:v>
                </c:pt>
                <c:pt idx="468">
                  <c:v>195.46800000000201</c:v>
                </c:pt>
                <c:pt idx="469">
                  <c:v>195.46900000000198</c:v>
                </c:pt>
                <c:pt idx="470">
                  <c:v>195.47000000000199</c:v>
                </c:pt>
                <c:pt idx="471">
                  <c:v>195.47100000000199</c:v>
                </c:pt>
                <c:pt idx="472">
                  <c:v>195.472000000002</c:v>
                </c:pt>
                <c:pt idx="473">
                  <c:v>195.47300000000197</c:v>
                </c:pt>
                <c:pt idx="474">
                  <c:v>195.47400000000198</c:v>
                </c:pt>
                <c:pt idx="475">
                  <c:v>195.47500000000198</c:v>
                </c:pt>
                <c:pt idx="476">
                  <c:v>195.47600000000199</c:v>
                </c:pt>
                <c:pt idx="477">
                  <c:v>195.47700000000199</c:v>
                </c:pt>
                <c:pt idx="478">
                  <c:v>195.478000000002</c:v>
                </c:pt>
                <c:pt idx="479">
                  <c:v>195.47900000000197</c:v>
                </c:pt>
                <c:pt idx="480">
                  <c:v>195.48000000000201</c:v>
                </c:pt>
                <c:pt idx="481">
                  <c:v>195.48100000000201</c:v>
                </c:pt>
                <c:pt idx="482">
                  <c:v>195.48200000000202</c:v>
                </c:pt>
                <c:pt idx="483">
                  <c:v>195.48300000000199</c:v>
                </c:pt>
                <c:pt idx="484">
                  <c:v>195.484000000002</c:v>
                </c:pt>
                <c:pt idx="485">
                  <c:v>195.485000000002</c:v>
                </c:pt>
                <c:pt idx="486">
                  <c:v>195.48600000000201</c:v>
                </c:pt>
                <c:pt idx="487">
                  <c:v>195.48700000000201</c:v>
                </c:pt>
                <c:pt idx="488">
                  <c:v>195.48800000000202</c:v>
                </c:pt>
                <c:pt idx="489">
                  <c:v>195.48900000000199</c:v>
                </c:pt>
                <c:pt idx="490">
                  <c:v>195.490000000002</c:v>
                </c:pt>
                <c:pt idx="491">
                  <c:v>195.491000000002</c:v>
                </c:pt>
                <c:pt idx="492">
                  <c:v>195.49200000000201</c:v>
                </c:pt>
                <c:pt idx="493">
                  <c:v>195.49300000000198</c:v>
                </c:pt>
                <c:pt idx="494">
                  <c:v>195.49400000000199</c:v>
                </c:pt>
                <c:pt idx="495">
                  <c:v>195.49500000000199</c:v>
                </c:pt>
                <c:pt idx="496">
                  <c:v>195.496000000002</c:v>
                </c:pt>
                <c:pt idx="497">
                  <c:v>195.497000000002</c:v>
                </c:pt>
                <c:pt idx="498">
                  <c:v>195.49800000000201</c:v>
                </c:pt>
                <c:pt idx="499">
                  <c:v>195.49900000000198</c:v>
                </c:pt>
                <c:pt idx="500">
                  <c:v>195.50000000000199</c:v>
                </c:pt>
                <c:pt idx="501">
                  <c:v>195.50100000000199</c:v>
                </c:pt>
                <c:pt idx="502">
                  <c:v>195.502000000002</c:v>
                </c:pt>
                <c:pt idx="503">
                  <c:v>195.50300000000198</c:v>
                </c:pt>
                <c:pt idx="504">
                  <c:v>195.50400000000198</c:v>
                </c:pt>
                <c:pt idx="505">
                  <c:v>195.50500000000198</c:v>
                </c:pt>
                <c:pt idx="506">
                  <c:v>195.50600000000199</c:v>
                </c:pt>
                <c:pt idx="507">
                  <c:v>195.50700000000199</c:v>
                </c:pt>
                <c:pt idx="508">
                  <c:v>195.508000000002</c:v>
                </c:pt>
                <c:pt idx="509">
                  <c:v>195.50900000000198</c:v>
                </c:pt>
                <c:pt idx="510">
                  <c:v>195.51000000000198</c:v>
                </c:pt>
                <c:pt idx="511">
                  <c:v>195.51100000000199</c:v>
                </c:pt>
                <c:pt idx="512">
                  <c:v>195.51200000000199</c:v>
                </c:pt>
                <c:pt idx="513">
                  <c:v>195.51300000000197</c:v>
                </c:pt>
                <c:pt idx="514">
                  <c:v>195.51400000000197</c:v>
                </c:pt>
                <c:pt idx="515">
                  <c:v>195.51500000000198</c:v>
                </c:pt>
                <c:pt idx="516">
                  <c:v>195.51600000000198</c:v>
                </c:pt>
                <c:pt idx="517">
                  <c:v>195.51700000000199</c:v>
                </c:pt>
                <c:pt idx="518">
                  <c:v>195.51800000000199</c:v>
                </c:pt>
                <c:pt idx="519">
                  <c:v>195.51900000000197</c:v>
                </c:pt>
                <c:pt idx="520">
                  <c:v>195.520000000002</c:v>
                </c:pt>
                <c:pt idx="521">
                  <c:v>195.521000000002</c:v>
                </c:pt>
                <c:pt idx="522">
                  <c:v>195.52200000000201</c:v>
                </c:pt>
                <c:pt idx="523">
                  <c:v>195.52300000000199</c:v>
                </c:pt>
                <c:pt idx="524">
                  <c:v>195.52400000000301</c:v>
                </c:pt>
                <c:pt idx="525">
                  <c:v>195.52500000000299</c:v>
                </c:pt>
                <c:pt idx="526">
                  <c:v>195.52600000000299</c:v>
                </c:pt>
                <c:pt idx="527">
                  <c:v>195.52700000000303</c:v>
                </c:pt>
                <c:pt idx="528">
                  <c:v>195.52800000000303</c:v>
                </c:pt>
                <c:pt idx="529">
                  <c:v>195.52900000000301</c:v>
                </c:pt>
                <c:pt idx="530">
                  <c:v>195.53000000000301</c:v>
                </c:pt>
                <c:pt idx="531">
                  <c:v>195.53100000000299</c:v>
                </c:pt>
                <c:pt idx="532">
                  <c:v>195.53200000000299</c:v>
                </c:pt>
                <c:pt idx="533">
                  <c:v>195.533000000003</c:v>
                </c:pt>
                <c:pt idx="534">
                  <c:v>195.534000000003</c:v>
                </c:pt>
                <c:pt idx="535">
                  <c:v>195.53500000000301</c:v>
                </c:pt>
                <c:pt idx="536">
                  <c:v>195.53600000000301</c:v>
                </c:pt>
                <c:pt idx="537">
                  <c:v>195.53700000000299</c:v>
                </c:pt>
                <c:pt idx="538">
                  <c:v>195.53800000000302</c:v>
                </c:pt>
                <c:pt idx="539">
                  <c:v>195.539000000003</c:v>
                </c:pt>
                <c:pt idx="540">
                  <c:v>195.540000000003</c:v>
                </c:pt>
                <c:pt idx="541">
                  <c:v>195.54100000000301</c:v>
                </c:pt>
                <c:pt idx="542">
                  <c:v>195.54200000000299</c:v>
                </c:pt>
                <c:pt idx="543">
                  <c:v>195.54300000000296</c:v>
                </c:pt>
                <c:pt idx="544">
                  <c:v>195.544000000003</c:v>
                </c:pt>
                <c:pt idx="545">
                  <c:v>195.545000000003</c:v>
                </c:pt>
                <c:pt idx="546">
                  <c:v>195.546000000003</c:v>
                </c:pt>
                <c:pt idx="547">
                  <c:v>195.54700000000301</c:v>
                </c:pt>
                <c:pt idx="548">
                  <c:v>195.54800000000299</c:v>
                </c:pt>
                <c:pt idx="549">
                  <c:v>195.54900000000296</c:v>
                </c:pt>
                <c:pt idx="550">
                  <c:v>195.55000000000302</c:v>
                </c:pt>
                <c:pt idx="551">
                  <c:v>195.55100000000303</c:v>
                </c:pt>
                <c:pt idx="552">
                  <c:v>195.55200000000303</c:v>
                </c:pt>
                <c:pt idx="553">
                  <c:v>195.55300000000301</c:v>
                </c:pt>
                <c:pt idx="554">
                  <c:v>195.55400000000299</c:v>
                </c:pt>
                <c:pt idx="555">
                  <c:v>195.55500000000299</c:v>
                </c:pt>
                <c:pt idx="556">
                  <c:v>195.55600000000302</c:v>
                </c:pt>
                <c:pt idx="557">
                  <c:v>195.55700000000303</c:v>
                </c:pt>
                <c:pt idx="558">
                  <c:v>195.55800000000303</c:v>
                </c:pt>
                <c:pt idx="559">
                  <c:v>195.55900000000301</c:v>
                </c:pt>
                <c:pt idx="560">
                  <c:v>195.56000000000299</c:v>
                </c:pt>
                <c:pt idx="561">
                  <c:v>195.56100000000299</c:v>
                </c:pt>
                <c:pt idx="562">
                  <c:v>195.56200000000302</c:v>
                </c:pt>
                <c:pt idx="563">
                  <c:v>195.563000000003</c:v>
                </c:pt>
                <c:pt idx="564">
                  <c:v>195.56400000000301</c:v>
                </c:pt>
                <c:pt idx="565">
                  <c:v>195.56500000000301</c:v>
                </c:pt>
                <c:pt idx="566">
                  <c:v>195.56600000000299</c:v>
                </c:pt>
                <c:pt idx="567">
                  <c:v>195.56700000000299</c:v>
                </c:pt>
                <c:pt idx="568">
                  <c:v>195.56800000000302</c:v>
                </c:pt>
                <c:pt idx="569">
                  <c:v>195.569000000003</c:v>
                </c:pt>
                <c:pt idx="570">
                  <c:v>195.57000000000301</c:v>
                </c:pt>
                <c:pt idx="571">
                  <c:v>195.57100000000301</c:v>
                </c:pt>
                <c:pt idx="572">
                  <c:v>195.57200000000299</c:v>
                </c:pt>
                <c:pt idx="573">
                  <c:v>195.57300000000296</c:v>
                </c:pt>
                <c:pt idx="574">
                  <c:v>195.574000000003</c:v>
                </c:pt>
                <c:pt idx="575">
                  <c:v>195.575000000003</c:v>
                </c:pt>
                <c:pt idx="576">
                  <c:v>195.57600000000301</c:v>
                </c:pt>
                <c:pt idx="577">
                  <c:v>195.57700000000301</c:v>
                </c:pt>
                <c:pt idx="578">
                  <c:v>195.57800000000299</c:v>
                </c:pt>
                <c:pt idx="579">
                  <c:v>195.57900000000296</c:v>
                </c:pt>
                <c:pt idx="580">
                  <c:v>195.58000000000303</c:v>
                </c:pt>
                <c:pt idx="581">
                  <c:v>195.58100000000303</c:v>
                </c:pt>
                <c:pt idx="582">
                  <c:v>195.58200000000303</c:v>
                </c:pt>
                <c:pt idx="583">
                  <c:v>195.58300000000301</c:v>
                </c:pt>
                <c:pt idx="584">
                  <c:v>195.58400000000299</c:v>
                </c:pt>
                <c:pt idx="585">
                  <c:v>195.58500000000299</c:v>
                </c:pt>
                <c:pt idx="586">
                  <c:v>195.58600000000303</c:v>
                </c:pt>
                <c:pt idx="587">
                  <c:v>195.58700000000303</c:v>
                </c:pt>
                <c:pt idx="588">
                  <c:v>195.58800000000303</c:v>
                </c:pt>
                <c:pt idx="589">
                  <c:v>195.58900000000301</c:v>
                </c:pt>
                <c:pt idx="590">
                  <c:v>195.59000000000299</c:v>
                </c:pt>
                <c:pt idx="591">
                  <c:v>195.59100000000299</c:v>
                </c:pt>
                <c:pt idx="592">
                  <c:v>195.59200000000303</c:v>
                </c:pt>
                <c:pt idx="593">
                  <c:v>195.593000000003</c:v>
                </c:pt>
                <c:pt idx="594">
                  <c:v>195.59400000000301</c:v>
                </c:pt>
                <c:pt idx="595">
                  <c:v>195.59500000000301</c:v>
                </c:pt>
                <c:pt idx="596">
                  <c:v>195.59600000000299</c:v>
                </c:pt>
                <c:pt idx="597">
                  <c:v>195.59700000000299</c:v>
                </c:pt>
                <c:pt idx="598">
                  <c:v>195.59800000000303</c:v>
                </c:pt>
                <c:pt idx="599">
                  <c:v>195.599000000003</c:v>
                </c:pt>
                <c:pt idx="600">
                  <c:v>195.60000000000301</c:v>
                </c:pt>
                <c:pt idx="601">
                  <c:v>195.60100000000301</c:v>
                </c:pt>
                <c:pt idx="602">
                  <c:v>195.60200000000299</c:v>
                </c:pt>
                <c:pt idx="603">
                  <c:v>195.60300000000296</c:v>
                </c:pt>
                <c:pt idx="604">
                  <c:v>195.604000000003</c:v>
                </c:pt>
                <c:pt idx="605">
                  <c:v>195.605000000003</c:v>
                </c:pt>
                <c:pt idx="606">
                  <c:v>195.60600000000301</c:v>
                </c:pt>
                <c:pt idx="607">
                  <c:v>195.60700000000301</c:v>
                </c:pt>
                <c:pt idx="608">
                  <c:v>195.60800000000299</c:v>
                </c:pt>
                <c:pt idx="609">
                  <c:v>195.60900000000296</c:v>
                </c:pt>
                <c:pt idx="610">
                  <c:v>195.610000000003</c:v>
                </c:pt>
                <c:pt idx="611">
                  <c:v>195.611000000003</c:v>
                </c:pt>
                <c:pt idx="612">
                  <c:v>195.61200000000301</c:v>
                </c:pt>
                <c:pt idx="613">
                  <c:v>195.61300000000298</c:v>
                </c:pt>
                <c:pt idx="614">
                  <c:v>195.61400000000296</c:v>
                </c:pt>
                <c:pt idx="615">
                  <c:v>195.61500000000296</c:v>
                </c:pt>
                <c:pt idx="616">
                  <c:v>195.616000000003</c:v>
                </c:pt>
                <c:pt idx="617">
                  <c:v>195.617000000003</c:v>
                </c:pt>
                <c:pt idx="618">
                  <c:v>195.61800000000301</c:v>
                </c:pt>
                <c:pt idx="619">
                  <c:v>195.61900000000298</c:v>
                </c:pt>
                <c:pt idx="620">
                  <c:v>195.62000000000299</c:v>
                </c:pt>
                <c:pt idx="621">
                  <c:v>195.62100000000299</c:v>
                </c:pt>
                <c:pt idx="622">
                  <c:v>195.62200000000303</c:v>
                </c:pt>
                <c:pt idx="623">
                  <c:v>195.623000000003</c:v>
                </c:pt>
                <c:pt idx="624">
                  <c:v>195.62400000000301</c:v>
                </c:pt>
                <c:pt idx="625">
                  <c:v>195.62500000000301</c:v>
                </c:pt>
                <c:pt idx="626">
                  <c:v>195.62600000000299</c:v>
                </c:pt>
                <c:pt idx="627">
                  <c:v>195.62700000000299</c:v>
                </c:pt>
                <c:pt idx="628">
                  <c:v>195.62800000000303</c:v>
                </c:pt>
                <c:pt idx="629">
                  <c:v>195.629000000003</c:v>
                </c:pt>
                <c:pt idx="630">
                  <c:v>195.63000000000301</c:v>
                </c:pt>
                <c:pt idx="631">
                  <c:v>195.63100000000301</c:v>
                </c:pt>
                <c:pt idx="632">
                  <c:v>195.63200000000299</c:v>
                </c:pt>
                <c:pt idx="633">
                  <c:v>195.63300000000297</c:v>
                </c:pt>
                <c:pt idx="634">
                  <c:v>195.634000000003</c:v>
                </c:pt>
                <c:pt idx="635">
                  <c:v>195.635000000003</c:v>
                </c:pt>
                <c:pt idx="636">
                  <c:v>195.63600000000301</c:v>
                </c:pt>
                <c:pt idx="637">
                  <c:v>195.63700000000301</c:v>
                </c:pt>
                <c:pt idx="638">
                  <c:v>195.63800000000299</c:v>
                </c:pt>
                <c:pt idx="639">
                  <c:v>195.63900000000297</c:v>
                </c:pt>
                <c:pt idx="640">
                  <c:v>195.640000000003</c:v>
                </c:pt>
                <c:pt idx="641">
                  <c:v>195.641000000003</c:v>
                </c:pt>
                <c:pt idx="642">
                  <c:v>195.64200000000301</c:v>
                </c:pt>
                <c:pt idx="643">
                  <c:v>195.64300000000298</c:v>
                </c:pt>
                <c:pt idx="644">
                  <c:v>195.64400000000296</c:v>
                </c:pt>
                <c:pt idx="645">
                  <c:v>195.64500000000297</c:v>
                </c:pt>
                <c:pt idx="646">
                  <c:v>195.646000000003</c:v>
                </c:pt>
                <c:pt idx="647">
                  <c:v>195.647000000003</c:v>
                </c:pt>
                <c:pt idx="648">
                  <c:v>195.64800000000301</c:v>
                </c:pt>
                <c:pt idx="649">
                  <c:v>195.64900000000299</c:v>
                </c:pt>
                <c:pt idx="650">
                  <c:v>195.65000000000299</c:v>
                </c:pt>
                <c:pt idx="651">
                  <c:v>195.65100000000299</c:v>
                </c:pt>
                <c:pt idx="652">
                  <c:v>195.65200000000303</c:v>
                </c:pt>
                <c:pt idx="653">
                  <c:v>195.653000000003</c:v>
                </c:pt>
                <c:pt idx="654">
                  <c:v>195.65400000000301</c:v>
                </c:pt>
                <c:pt idx="655">
                  <c:v>195.65500000000301</c:v>
                </c:pt>
                <c:pt idx="656">
                  <c:v>195.65600000000299</c:v>
                </c:pt>
                <c:pt idx="657">
                  <c:v>195.65700000000299</c:v>
                </c:pt>
                <c:pt idx="658">
                  <c:v>195.65800000000303</c:v>
                </c:pt>
                <c:pt idx="659">
                  <c:v>195.659000000003</c:v>
                </c:pt>
                <c:pt idx="660">
                  <c:v>195.66000000000301</c:v>
                </c:pt>
                <c:pt idx="661">
                  <c:v>195.66100000000301</c:v>
                </c:pt>
                <c:pt idx="662">
                  <c:v>195.66200000000299</c:v>
                </c:pt>
                <c:pt idx="663">
                  <c:v>195.663000000003</c:v>
                </c:pt>
                <c:pt idx="664">
                  <c:v>195.664000000003</c:v>
                </c:pt>
                <c:pt idx="665">
                  <c:v>195.665000000003</c:v>
                </c:pt>
                <c:pt idx="666">
                  <c:v>195.66600000000301</c:v>
                </c:pt>
                <c:pt idx="667">
                  <c:v>195.66700000000299</c:v>
                </c:pt>
                <c:pt idx="668">
                  <c:v>195.66800000000299</c:v>
                </c:pt>
                <c:pt idx="669">
                  <c:v>195.669000000003</c:v>
                </c:pt>
                <c:pt idx="670">
                  <c:v>195.670000000003</c:v>
                </c:pt>
                <c:pt idx="671">
                  <c:v>195.671000000003</c:v>
                </c:pt>
                <c:pt idx="672">
                  <c:v>195.67200000000301</c:v>
                </c:pt>
                <c:pt idx="673">
                  <c:v>195.67300000000296</c:v>
                </c:pt>
                <c:pt idx="674">
                  <c:v>195.67400000000296</c:v>
                </c:pt>
                <c:pt idx="675">
                  <c:v>195.675000000003</c:v>
                </c:pt>
                <c:pt idx="676">
                  <c:v>195.676000000003</c:v>
                </c:pt>
                <c:pt idx="677">
                  <c:v>195.67700000000301</c:v>
                </c:pt>
                <c:pt idx="678">
                  <c:v>195.67800000000301</c:v>
                </c:pt>
                <c:pt idx="679">
                  <c:v>195.67900000000296</c:v>
                </c:pt>
                <c:pt idx="680">
                  <c:v>195.68000000000299</c:v>
                </c:pt>
                <c:pt idx="681">
                  <c:v>195.68100000000302</c:v>
                </c:pt>
                <c:pt idx="682">
                  <c:v>195.68200000000303</c:v>
                </c:pt>
                <c:pt idx="683">
                  <c:v>195.68300000000301</c:v>
                </c:pt>
                <c:pt idx="684">
                  <c:v>195.68400000000301</c:v>
                </c:pt>
                <c:pt idx="685">
                  <c:v>195.68500000000299</c:v>
                </c:pt>
                <c:pt idx="686">
                  <c:v>195.68600000000299</c:v>
                </c:pt>
                <c:pt idx="687">
                  <c:v>195.68700000000302</c:v>
                </c:pt>
                <c:pt idx="688">
                  <c:v>195.68800000000303</c:v>
                </c:pt>
                <c:pt idx="689">
                  <c:v>195.68900000000301</c:v>
                </c:pt>
                <c:pt idx="690">
                  <c:v>195.69000000000301</c:v>
                </c:pt>
                <c:pt idx="691">
                  <c:v>195.69100000000299</c:v>
                </c:pt>
                <c:pt idx="692">
                  <c:v>195.69200000000299</c:v>
                </c:pt>
                <c:pt idx="693">
                  <c:v>195.693000000003</c:v>
                </c:pt>
                <c:pt idx="694">
                  <c:v>195.694000000003</c:v>
                </c:pt>
                <c:pt idx="695">
                  <c:v>195.69500000000301</c:v>
                </c:pt>
                <c:pt idx="696">
                  <c:v>195.69600000000301</c:v>
                </c:pt>
                <c:pt idx="697">
                  <c:v>195.69700000000299</c:v>
                </c:pt>
                <c:pt idx="698">
                  <c:v>195.69800000000299</c:v>
                </c:pt>
                <c:pt idx="699">
                  <c:v>195.699000000003</c:v>
                </c:pt>
                <c:pt idx="700">
                  <c:v>195.700000000003</c:v>
                </c:pt>
                <c:pt idx="701">
                  <c:v>195.70100000000301</c:v>
                </c:pt>
                <c:pt idx="702">
                  <c:v>195.70200000000301</c:v>
                </c:pt>
                <c:pt idx="703">
                  <c:v>195.70300000000296</c:v>
                </c:pt>
                <c:pt idx="704">
                  <c:v>195.70400000000296</c:v>
                </c:pt>
                <c:pt idx="705">
                  <c:v>195.705000000003</c:v>
                </c:pt>
                <c:pt idx="706">
                  <c:v>195.706000000003</c:v>
                </c:pt>
                <c:pt idx="707">
                  <c:v>195.70700000000301</c:v>
                </c:pt>
                <c:pt idx="708">
                  <c:v>195.70800000000301</c:v>
                </c:pt>
                <c:pt idx="709">
                  <c:v>195.70900000000296</c:v>
                </c:pt>
                <c:pt idx="710">
                  <c:v>195.71000000000296</c:v>
                </c:pt>
                <c:pt idx="711">
                  <c:v>195.711000000003</c:v>
                </c:pt>
                <c:pt idx="712">
                  <c:v>195.712000000003</c:v>
                </c:pt>
                <c:pt idx="713">
                  <c:v>195.71300000000298</c:v>
                </c:pt>
                <c:pt idx="714">
                  <c:v>195.71400000000298</c:v>
                </c:pt>
                <c:pt idx="715">
                  <c:v>195.71500000000296</c:v>
                </c:pt>
                <c:pt idx="716">
                  <c:v>195.71600000000296</c:v>
                </c:pt>
                <c:pt idx="717">
                  <c:v>195.717000000003</c:v>
                </c:pt>
                <c:pt idx="718">
                  <c:v>195.718000000003</c:v>
                </c:pt>
                <c:pt idx="719">
                  <c:v>195.71900000000298</c:v>
                </c:pt>
                <c:pt idx="720">
                  <c:v>195.72000000000301</c:v>
                </c:pt>
                <c:pt idx="721">
                  <c:v>195.72100000000299</c:v>
                </c:pt>
                <c:pt idx="722">
                  <c:v>195.72200000000299</c:v>
                </c:pt>
                <c:pt idx="723">
                  <c:v>195.723000000003</c:v>
                </c:pt>
                <c:pt idx="724">
                  <c:v>195.724000000003</c:v>
                </c:pt>
                <c:pt idx="725">
                  <c:v>195.72500000000301</c:v>
                </c:pt>
                <c:pt idx="726">
                  <c:v>195.72600000000301</c:v>
                </c:pt>
                <c:pt idx="727">
                  <c:v>195.72700000000299</c:v>
                </c:pt>
                <c:pt idx="728">
                  <c:v>195.72800000000299</c:v>
                </c:pt>
                <c:pt idx="729">
                  <c:v>195.729000000003</c:v>
                </c:pt>
                <c:pt idx="730">
                  <c:v>195.730000000003</c:v>
                </c:pt>
                <c:pt idx="731">
                  <c:v>195.73100000000301</c:v>
                </c:pt>
                <c:pt idx="732">
                  <c:v>195.73200000000301</c:v>
                </c:pt>
                <c:pt idx="733">
                  <c:v>195.73300000000296</c:v>
                </c:pt>
                <c:pt idx="734">
                  <c:v>195.73400000000399</c:v>
                </c:pt>
                <c:pt idx="735">
                  <c:v>195.73500000000399</c:v>
                </c:pt>
                <c:pt idx="736">
                  <c:v>195.736000000004</c:v>
                </c:pt>
                <c:pt idx="737">
                  <c:v>195.737000000004</c:v>
                </c:pt>
                <c:pt idx="738">
                  <c:v>195.73800000000401</c:v>
                </c:pt>
                <c:pt idx="739">
                  <c:v>195.73900000000398</c:v>
                </c:pt>
                <c:pt idx="740">
                  <c:v>195.74000000000399</c:v>
                </c:pt>
                <c:pt idx="741">
                  <c:v>195.74100000000399</c:v>
                </c:pt>
                <c:pt idx="742">
                  <c:v>195.742000000004</c:v>
                </c:pt>
                <c:pt idx="743">
                  <c:v>195.74300000000397</c:v>
                </c:pt>
                <c:pt idx="744">
                  <c:v>195.74400000000398</c:v>
                </c:pt>
                <c:pt idx="745">
                  <c:v>195.74500000000398</c:v>
                </c:pt>
                <c:pt idx="746">
                  <c:v>195.74600000000399</c:v>
                </c:pt>
                <c:pt idx="747">
                  <c:v>195.74700000000399</c:v>
                </c:pt>
                <c:pt idx="748">
                  <c:v>195.748000000004</c:v>
                </c:pt>
                <c:pt idx="749">
                  <c:v>195.74900000000397</c:v>
                </c:pt>
                <c:pt idx="750">
                  <c:v>195.75000000000401</c:v>
                </c:pt>
                <c:pt idx="751">
                  <c:v>195.75100000000401</c:v>
                </c:pt>
                <c:pt idx="752">
                  <c:v>195.75200000000402</c:v>
                </c:pt>
                <c:pt idx="753">
                  <c:v>195.75300000000399</c:v>
                </c:pt>
                <c:pt idx="754">
                  <c:v>195.754000000004</c:v>
                </c:pt>
                <c:pt idx="755">
                  <c:v>195.755000000004</c:v>
                </c:pt>
                <c:pt idx="756">
                  <c:v>195.75600000000401</c:v>
                </c:pt>
                <c:pt idx="757">
                  <c:v>195.75700000000401</c:v>
                </c:pt>
                <c:pt idx="758">
                  <c:v>195.75800000000402</c:v>
                </c:pt>
                <c:pt idx="759">
                  <c:v>195.75900000000399</c:v>
                </c:pt>
                <c:pt idx="760">
                  <c:v>195.760000000004</c:v>
                </c:pt>
                <c:pt idx="761">
                  <c:v>195.761000000004</c:v>
                </c:pt>
                <c:pt idx="762">
                  <c:v>195.76200000000401</c:v>
                </c:pt>
                <c:pt idx="763">
                  <c:v>195.76300000000398</c:v>
                </c:pt>
                <c:pt idx="764">
                  <c:v>195.76400000000399</c:v>
                </c:pt>
                <c:pt idx="765">
                  <c:v>195.76500000000399</c:v>
                </c:pt>
                <c:pt idx="766">
                  <c:v>195.766000000004</c:v>
                </c:pt>
                <c:pt idx="767">
                  <c:v>195.767000000004</c:v>
                </c:pt>
                <c:pt idx="768">
                  <c:v>195.76800000000401</c:v>
                </c:pt>
                <c:pt idx="769">
                  <c:v>195.76900000000398</c:v>
                </c:pt>
                <c:pt idx="770">
                  <c:v>195.77000000000399</c:v>
                </c:pt>
                <c:pt idx="771">
                  <c:v>195.77100000000399</c:v>
                </c:pt>
                <c:pt idx="772">
                  <c:v>195.772000000004</c:v>
                </c:pt>
                <c:pt idx="773">
                  <c:v>195.77300000000398</c:v>
                </c:pt>
                <c:pt idx="774">
                  <c:v>195.77400000000398</c:v>
                </c:pt>
                <c:pt idx="775">
                  <c:v>195.77500000000398</c:v>
                </c:pt>
                <c:pt idx="776">
                  <c:v>195.77600000000399</c:v>
                </c:pt>
                <c:pt idx="777">
                  <c:v>195.77700000000399</c:v>
                </c:pt>
                <c:pt idx="778">
                  <c:v>195.778000000004</c:v>
                </c:pt>
                <c:pt idx="779">
                  <c:v>195.77900000000398</c:v>
                </c:pt>
                <c:pt idx="780">
                  <c:v>195.78000000000401</c:v>
                </c:pt>
                <c:pt idx="781">
                  <c:v>195.78100000000401</c:v>
                </c:pt>
                <c:pt idx="782">
                  <c:v>195.78200000000402</c:v>
                </c:pt>
                <c:pt idx="783">
                  <c:v>195.78300000000399</c:v>
                </c:pt>
                <c:pt idx="784">
                  <c:v>195.784000000004</c:v>
                </c:pt>
                <c:pt idx="785">
                  <c:v>195.785000000004</c:v>
                </c:pt>
                <c:pt idx="786">
                  <c:v>195.78600000000401</c:v>
                </c:pt>
                <c:pt idx="787">
                  <c:v>195.78700000000401</c:v>
                </c:pt>
                <c:pt idx="788">
                  <c:v>195.78800000000402</c:v>
                </c:pt>
                <c:pt idx="789">
                  <c:v>195.78900000000399</c:v>
                </c:pt>
                <c:pt idx="790">
                  <c:v>195.790000000004</c:v>
                </c:pt>
                <c:pt idx="791">
                  <c:v>195.791000000004</c:v>
                </c:pt>
                <c:pt idx="792">
                  <c:v>195.79200000000401</c:v>
                </c:pt>
                <c:pt idx="793">
                  <c:v>195.79300000000399</c:v>
                </c:pt>
                <c:pt idx="794">
                  <c:v>195.79400000000399</c:v>
                </c:pt>
                <c:pt idx="795">
                  <c:v>195.79500000000399</c:v>
                </c:pt>
                <c:pt idx="796">
                  <c:v>195.796000000004</c:v>
                </c:pt>
                <c:pt idx="797">
                  <c:v>195.797000000004</c:v>
                </c:pt>
                <c:pt idx="798">
                  <c:v>195.79800000000401</c:v>
                </c:pt>
                <c:pt idx="799">
                  <c:v>195.79900000000399</c:v>
                </c:pt>
                <c:pt idx="800">
                  <c:v>195.80000000000402</c:v>
                </c:pt>
                <c:pt idx="801">
                  <c:v>195.80100000000402</c:v>
                </c:pt>
                <c:pt idx="802">
                  <c:v>195.80200000000403</c:v>
                </c:pt>
                <c:pt idx="803">
                  <c:v>195.803000000004</c:v>
                </c:pt>
                <c:pt idx="804">
                  <c:v>195.80400000000401</c:v>
                </c:pt>
                <c:pt idx="805">
                  <c:v>195.80500000000401</c:v>
                </c:pt>
                <c:pt idx="806">
                  <c:v>195.80600000000402</c:v>
                </c:pt>
                <c:pt idx="807">
                  <c:v>195.80700000000402</c:v>
                </c:pt>
                <c:pt idx="808">
                  <c:v>195.80800000000403</c:v>
                </c:pt>
                <c:pt idx="809">
                  <c:v>195.809000000004</c:v>
                </c:pt>
                <c:pt idx="810">
                  <c:v>195.81000000000401</c:v>
                </c:pt>
                <c:pt idx="811">
                  <c:v>195.81100000000401</c:v>
                </c:pt>
                <c:pt idx="812">
                  <c:v>195.81200000000402</c:v>
                </c:pt>
                <c:pt idx="813">
                  <c:v>195.813000000004</c:v>
                </c:pt>
                <c:pt idx="814">
                  <c:v>195.814000000004</c:v>
                </c:pt>
                <c:pt idx="815">
                  <c:v>195.81500000000401</c:v>
                </c:pt>
                <c:pt idx="816">
                  <c:v>195.81600000000401</c:v>
                </c:pt>
                <c:pt idx="817">
                  <c:v>195.81700000000401</c:v>
                </c:pt>
                <c:pt idx="818">
                  <c:v>195.81800000000402</c:v>
                </c:pt>
                <c:pt idx="819">
                  <c:v>195.819000000004</c:v>
                </c:pt>
                <c:pt idx="820">
                  <c:v>195.82000000000403</c:v>
                </c:pt>
                <c:pt idx="821">
                  <c:v>195.82100000000403</c:v>
                </c:pt>
                <c:pt idx="822">
                  <c:v>195.82200000000404</c:v>
                </c:pt>
                <c:pt idx="823">
                  <c:v>195.82300000000401</c:v>
                </c:pt>
                <c:pt idx="824">
                  <c:v>195.82400000000402</c:v>
                </c:pt>
                <c:pt idx="825">
                  <c:v>195.82500000000402</c:v>
                </c:pt>
                <c:pt idx="826">
                  <c:v>195.82600000000403</c:v>
                </c:pt>
                <c:pt idx="827">
                  <c:v>195.82700000000403</c:v>
                </c:pt>
                <c:pt idx="828">
                  <c:v>195.82800000000404</c:v>
                </c:pt>
                <c:pt idx="829">
                  <c:v>195.82900000000402</c:v>
                </c:pt>
                <c:pt idx="830">
                  <c:v>195.83000000000402</c:v>
                </c:pt>
                <c:pt idx="831">
                  <c:v>195.83100000000402</c:v>
                </c:pt>
                <c:pt idx="832">
                  <c:v>195.83200000000403</c:v>
                </c:pt>
                <c:pt idx="833">
                  <c:v>195.83300000000401</c:v>
                </c:pt>
                <c:pt idx="834">
                  <c:v>195.83400000000401</c:v>
                </c:pt>
                <c:pt idx="835">
                  <c:v>195.83500000000402</c:v>
                </c:pt>
                <c:pt idx="836">
                  <c:v>195.83600000000402</c:v>
                </c:pt>
                <c:pt idx="837">
                  <c:v>195.83700000000402</c:v>
                </c:pt>
                <c:pt idx="838">
                  <c:v>195.83800000000403</c:v>
                </c:pt>
                <c:pt idx="839">
                  <c:v>195.83900000000401</c:v>
                </c:pt>
                <c:pt idx="840">
                  <c:v>195.84000000000401</c:v>
                </c:pt>
                <c:pt idx="841">
                  <c:v>195.84100000000402</c:v>
                </c:pt>
                <c:pt idx="842">
                  <c:v>195.84200000000402</c:v>
                </c:pt>
                <c:pt idx="843">
                  <c:v>195.843000000004</c:v>
                </c:pt>
                <c:pt idx="844">
                  <c:v>195.844000000004</c:v>
                </c:pt>
                <c:pt idx="845">
                  <c:v>195.84500000000401</c:v>
                </c:pt>
                <c:pt idx="846">
                  <c:v>195.84600000000401</c:v>
                </c:pt>
                <c:pt idx="847">
                  <c:v>195.84700000000402</c:v>
                </c:pt>
                <c:pt idx="848">
                  <c:v>195.84800000000402</c:v>
                </c:pt>
                <c:pt idx="849">
                  <c:v>195.849000000004</c:v>
                </c:pt>
                <c:pt idx="850">
                  <c:v>195.85000000000403</c:v>
                </c:pt>
                <c:pt idx="851">
                  <c:v>195.85100000000403</c:v>
                </c:pt>
                <c:pt idx="852">
                  <c:v>195.85200000000404</c:v>
                </c:pt>
                <c:pt idx="853">
                  <c:v>195.85300000000402</c:v>
                </c:pt>
                <c:pt idx="854">
                  <c:v>195.85400000000402</c:v>
                </c:pt>
                <c:pt idx="855">
                  <c:v>195.85500000000403</c:v>
                </c:pt>
                <c:pt idx="856">
                  <c:v>195.85600000000403</c:v>
                </c:pt>
                <c:pt idx="857">
                  <c:v>195.85700000000404</c:v>
                </c:pt>
                <c:pt idx="858">
                  <c:v>195.85800000000404</c:v>
                </c:pt>
                <c:pt idx="859">
                  <c:v>195.85900000000402</c:v>
                </c:pt>
                <c:pt idx="860">
                  <c:v>195.86000000000402</c:v>
                </c:pt>
                <c:pt idx="861">
                  <c:v>195.86100000000403</c:v>
                </c:pt>
                <c:pt idx="862">
                  <c:v>195.86200000000403</c:v>
                </c:pt>
                <c:pt idx="863">
                  <c:v>195.86300000000401</c:v>
                </c:pt>
                <c:pt idx="864">
                  <c:v>195.86400000000401</c:v>
                </c:pt>
                <c:pt idx="865">
                  <c:v>195.86500000000402</c:v>
                </c:pt>
                <c:pt idx="866">
                  <c:v>195.86600000000402</c:v>
                </c:pt>
                <c:pt idx="867">
                  <c:v>195.86700000000403</c:v>
                </c:pt>
                <c:pt idx="868">
                  <c:v>195.86800000000403</c:v>
                </c:pt>
                <c:pt idx="869">
                  <c:v>195.86900000000401</c:v>
                </c:pt>
                <c:pt idx="870">
                  <c:v>195.87000000000401</c:v>
                </c:pt>
                <c:pt idx="871">
                  <c:v>195.87100000000402</c:v>
                </c:pt>
                <c:pt idx="872">
                  <c:v>195.87200000000402</c:v>
                </c:pt>
                <c:pt idx="873">
                  <c:v>195.873000000004</c:v>
                </c:pt>
                <c:pt idx="874">
                  <c:v>195.874000000004</c:v>
                </c:pt>
                <c:pt idx="875">
                  <c:v>195.87500000000401</c:v>
                </c:pt>
                <c:pt idx="876">
                  <c:v>195.87600000000401</c:v>
                </c:pt>
                <c:pt idx="877">
                  <c:v>195.87700000000402</c:v>
                </c:pt>
                <c:pt idx="878">
                  <c:v>195.87800000000402</c:v>
                </c:pt>
                <c:pt idx="879">
                  <c:v>195.879000000004</c:v>
                </c:pt>
                <c:pt idx="880">
                  <c:v>195.88000000000403</c:v>
                </c:pt>
                <c:pt idx="881">
                  <c:v>195.88100000000404</c:v>
                </c:pt>
                <c:pt idx="882">
                  <c:v>195.88200000000404</c:v>
                </c:pt>
                <c:pt idx="883">
                  <c:v>195.88300000000402</c:v>
                </c:pt>
                <c:pt idx="884">
                  <c:v>195.88400000000402</c:v>
                </c:pt>
                <c:pt idx="885">
                  <c:v>195.88500000000403</c:v>
                </c:pt>
                <c:pt idx="886">
                  <c:v>195.88600000000403</c:v>
                </c:pt>
                <c:pt idx="887">
                  <c:v>195.88700000000404</c:v>
                </c:pt>
                <c:pt idx="888">
                  <c:v>195.88800000000404</c:v>
                </c:pt>
                <c:pt idx="889">
                  <c:v>195.88900000000402</c:v>
                </c:pt>
                <c:pt idx="890">
                  <c:v>195.89000000000402</c:v>
                </c:pt>
                <c:pt idx="891">
                  <c:v>195.89100000000403</c:v>
                </c:pt>
                <c:pt idx="892">
                  <c:v>195.89200000000403</c:v>
                </c:pt>
                <c:pt idx="893">
                  <c:v>195.89300000000401</c:v>
                </c:pt>
                <c:pt idx="894">
                  <c:v>195.89400000000401</c:v>
                </c:pt>
                <c:pt idx="895">
                  <c:v>195.89500000000402</c:v>
                </c:pt>
                <c:pt idx="896">
                  <c:v>195.89600000000402</c:v>
                </c:pt>
                <c:pt idx="897">
                  <c:v>195.89700000000403</c:v>
                </c:pt>
                <c:pt idx="898">
                  <c:v>195.89800000000403</c:v>
                </c:pt>
                <c:pt idx="899">
                  <c:v>195.89900000000401</c:v>
                </c:pt>
                <c:pt idx="900">
                  <c:v>195.90000000000401</c:v>
                </c:pt>
                <c:pt idx="901">
                  <c:v>195.90100000000402</c:v>
                </c:pt>
                <c:pt idx="902">
                  <c:v>195.90200000000402</c:v>
                </c:pt>
                <c:pt idx="903">
                  <c:v>195.903000000004</c:v>
                </c:pt>
                <c:pt idx="904">
                  <c:v>195.904000000004</c:v>
                </c:pt>
                <c:pt idx="905">
                  <c:v>195.90500000000401</c:v>
                </c:pt>
                <c:pt idx="906">
                  <c:v>195.90600000000401</c:v>
                </c:pt>
                <c:pt idx="907">
                  <c:v>195.90700000000402</c:v>
                </c:pt>
                <c:pt idx="908">
                  <c:v>195.90800000000402</c:v>
                </c:pt>
                <c:pt idx="909">
                  <c:v>195.909000000004</c:v>
                </c:pt>
                <c:pt idx="910">
                  <c:v>195.910000000004</c:v>
                </c:pt>
                <c:pt idx="911">
                  <c:v>195.91100000000401</c:v>
                </c:pt>
                <c:pt idx="912">
                  <c:v>195.91200000000401</c:v>
                </c:pt>
                <c:pt idx="913">
                  <c:v>195.91300000000399</c:v>
                </c:pt>
                <c:pt idx="914">
                  <c:v>195.91400000000399</c:v>
                </c:pt>
                <c:pt idx="915">
                  <c:v>195.915000000004</c:v>
                </c:pt>
                <c:pt idx="916">
                  <c:v>195.916000000004</c:v>
                </c:pt>
                <c:pt idx="917">
                  <c:v>195.91700000000401</c:v>
                </c:pt>
                <c:pt idx="918">
                  <c:v>195.91800000000401</c:v>
                </c:pt>
                <c:pt idx="919">
                  <c:v>195.91900000000399</c:v>
                </c:pt>
                <c:pt idx="920">
                  <c:v>195.92000000000402</c:v>
                </c:pt>
                <c:pt idx="921">
                  <c:v>195.92100000000403</c:v>
                </c:pt>
                <c:pt idx="922">
                  <c:v>195.92200000000403</c:v>
                </c:pt>
                <c:pt idx="923">
                  <c:v>195.92300000000401</c:v>
                </c:pt>
                <c:pt idx="924">
                  <c:v>195.92400000000401</c:v>
                </c:pt>
                <c:pt idx="925">
                  <c:v>195.92500000000402</c:v>
                </c:pt>
                <c:pt idx="926">
                  <c:v>195.92600000000402</c:v>
                </c:pt>
                <c:pt idx="927">
                  <c:v>195.92700000000403</c:v>
                </c:pt>
                <c:pt idx="928">
                  <c:v>195.92800000000403</c:v>
                </c:pt>
                <c:pt idx="929">
                  <c:v>195.92900000000401</c:v>
                </c:pt>
                <c:pt idx="930">
                  <c:v>195.93000000000401</c:v>
                </c:pt>
                <c:pt idx="931">
                  <c:v>195.93100000000402</c:v>
                </c:pt>
                <c:pt idx="932">
                  <c:v>195.93200000000402</c:v>
                </c:pt>
                <c:pt idx="933">
                  <c:v>195.933000000004</c:v>
                </c:pt>
                <c:pt idx="934">
                  <c:v>195.934000000004</c:v>
                </c:pt>
                <c:pt idx="935">
                  <c:v>195.93500000000401</c:v>
                </c:pt>
                <c:pt idx="936">
                  <c:v>195.93600000000401</c:v>
                </c:pt>
                <c:pt idx="937">
                  <c:v>195.93700000000402</c:v>
                </c:pt>
                <c:pt idx="938">
                  <c:v>195.93800000000402</c:v>
                </c:pt>
                <c:pt idx="939">
                  <c:v>195.939000000004</c:v>
                </c:pt>
                <c:pt idx="940">
                  <c:v>195.94000000000401</c:v>
                </c:pt>
                <c:pt idx="941">
                  <c:v>195.94100000000401</c:v>
                </c:pt>
                <c:pt idx="942">
                  <c:v>195.94200000000401</c:v>
                </c:pt>
                <c:pt idx="943">
                  <c:v>195.94300000000499</c:v>
                </c:pt>
                <c:pt idx="944">
                  <c:v>195.94400000000499</c:v>
                </c:pt>
                <c:pt idx="945">
                  <c:v>195.945000000005</c:v>
                </c:pt>
                <c:pt idx="946">
                  <c:v>195.946000000005</c:v>
                </c:pt>
                <c:pt idx="947">
                  <c:v>195.947000000005</c:v>
                </c:pt>
                <c:pt idx="948">
                  <c:v>195.94800000000501</c:v>
                </c:pt>
                <c:pt idx="949">
                  <c:v>195.94900000000499</c:v>
                </c:pt>
                <c:pt idx="950">
                  <c:v>195.95000000000502</c:v>
                </c:pt>
                <c:pt idx="951">
                  <c:v>195.95100000000502</c:v>
                </c:pt>
                <c:pt idx="952">
                  <c:v>195.95200000000503</c:v>
                </c:pt>
                <c:pt idx="953">
                  <c:v>195.95300000000501</c:v>
                </c:pt>
                <c:pt idx="954">
                  <c:v>195.95400000000501</c:v>
                </c:pt>
                <c:pt idx="955">
                  <c:v>195.95500000000501</c:v>
                </c:pt>
                <c:pt idx="956">
                  <c:v>195.95600000000502</c:v>
                </c:pt>
                <c:pt idx="957">
                  <c:v>195.95700000000502</c:v>
                </c:pt>
                <c:pt idx="958">
                  <c:v>195.95800000000503</c:v>
                </c:pt>
                <c:pt idx="959">
                  <c:v>195.95900000000501</c:v>
                </c:pt>
                <c:pt idx="960">
                  <c:v>195.96000000000501</c:v>
                </c:pt>
                <c:pt idx="961">
                  <c:v>195.96100000000501</c:v>
                </c:pt>
                <c:pt idx="962">
                  <c:v>195.96200000000502</c:v>
                </c:pt>
                <c:pt idx="963">
                  <c:v>195.963000000005</c:v>
                </c:pt>
                <c:pt idx="964">
                  <c:v>195.964000000005</c:v>
                </c:pt>
                <c:pt idx="965">
                  <c:v>195.96500000000501</c:v>
                </c:pt>
                <c:pt idx="966">
                  <c:v>195.96600000000501</c:v>
                </c:pt>
                <c:pt idx="967">
                  <c:v>195.96700000000502</c:v>
                </c:pt>
                <c:pt idx="968">
                  <c:v>195.96800000000502</c:v>
                </c:pt>
                <c:pt idx="969">
                  <c:v>195.969000000005</c:v>
                </c:pt>
                <c:pt idx="970">
                  <c:v>195.970000000005</c:v>
                </c:pt>
                <c:pt idx="971">
                  <c:v>195.97100000000501</c:v>
                </c:pt>
                <c:pt idx="972">
                  <c:v>195.97200000000501</c:v>
                </c:pt>
                <c:pt idx="973">
                  <c:v>195.97300000000499</c:v>
                </c:pt>
                <c:pt idx="974">
                  <c:v>195.97400000000499</c:v>
                </c:pt>
                <c:pt idx="975">
                  <c:v>195.975000000005</c:v>
                </c:pt>
                <c:pt idx="976">
                  <c:v>195.976000000005</c:v>
                </c:pt>
                <c:pt idx="977">
                  <c:v>195.97700000000501</c:v>
                </c:pt>
                <c:pt idx="978">
                  <c:v>195.97800000000501</c:v>
                </c:pt>
                <c:pt idx="979">
                  <c:v>195.97900000000499</c:v>
                </c:pt>
                <c:pt idx="980">
                  <c:v>195.98000000000502</c:v>
                </c:pt>
                <c:pt idx="981">
                  <c:v>195.98100000000503</c:v>
                </c:pt>
                <c:pt idx="982">
                  <c:v>195.98200000000503</c:v>
                </c:pt>
                <c:pt idx="983">
                  <c:v>195.98300000000501</c:v>
                </c:pt>
                <c:pt idx="984">
                  <c:v>195.98400000000501</c:v>
                </c:pt>
                <c:pt idx="985">
                  <c:v>195.98500000000502</c:v>
                </c:pt>
                <c:pt idx="986">
                  <c:v>195.98600000000502</c:v>
                </c:pt>
                <c:pt idx="987">
                  <c:v>195.98700000000503</c:v>
                </c:pt>
                <c:pt idx="988">
                  <c:v>195.98800000000503</c:v>
                </c:pt>
                <c:pt idx="989">
                  <c:v>195.98900000000501</c:v>
                </c:pt>
                <c:pt idx="990">
                  <c:v>195.99000000000501</c:v>
                </c:pt>
                <c:pt idx="991">
                  <c:v>195.99100000000502</c:v>
                </c:pt>
                <c:pt idx="992">
                  <c:v>195.99200000000502</c:v>
                </c:pt>
                <c:pt idx="993">
                  <c:v>195.993000000005</c:v>
                </c:pt>
                <c:pt idx="994">
                  <c:v>195.994000000005</c:v>
                </c:pt>
                <c:pt idx="995">
                  <c:v>195.99500000000501</c:v>
                </c:pt>
                <c:pt idx="996">
                  <c:v>195.99600000000501</c:v>
                </c:pt>
                <c:pt idx="997">
                  <c:v>195.99700000000502</c:v>
                </c:pt>
                <c:pt idx="998">
                  <c:v>195.99800000000502</c:v>
                </c:pt>
                <c:pt idx="999">
                  <c:v>195.999000000005</c:v>
                </c:pt>
                <c:pt idx="1000">
                  <c:v>196.000000000005</c:v>
                </c:pt>
                <c:pt idx="1001">
                  <c:v>196.00100000000501</c:v>
                </c:pt>
                <c:pt idx="1002">
                  <c:v>196.00200000000501</c:v>
                </c:pt>
                <c:pt idx="1003">
                  <c:v>196.00300000000499</c:v>
                </c:pt>
                <c:pt idx="1004">
                  <c:v>196.00400000000499</c:v>
                </c:pt>
                <c:pt idx="1005">
                  <c:v>196.005000000005</c:v>
                </c:pt>
                <c:pt idx="1006">
                  <c:v>196.006000000005</c:v>
                </c:pt>
                <c:pt idx="1007">
                  <c:v>196.00700000000501</c:v>
                </c:pt>
                <c:pt idx="1008">
                  <c:v>196.00800000000501</c:v>
                </c:pt>
                <c:pt idx="1009">
                  <c:v>196.00900000000499</c:v>
                </c:pt>
                <c:pt idx="1010">
                  <c:v>196.01000000000499</c:v>
                </c:pt>
                <c:pt idx="1011">
                  <c:v>196.011000000005</c:v>
                </c:pt>
                <c:pt idx="1012">
                  <c:v>196.012000000005</c:v>
                </c:pt>
                <c:pt idx="1013">
                  <c:v>196.01300000000498</c:v>
                </c:pt>
                <c:pt idx="1014">
                  <c:v>196.01400000000498</c:v>
                </c:pt>
                <c:pt idx="1015">
                  <c:v>196.01500000000499</c:v>
                </c:pt>
                <c:pt idx="1016">
                  <c:v>196.01600000000499</c:v>
                </c:pt>
                <c:pt idx="1017">
                  <c:v>196.017000000005</c:v>
                </c:pt>
                <c:pt idx="1018">
                  <c:v>196.018000000005</c:v>
                </c:pt>
                <c:pt idx="1019">
                  <c:v>196.01900000000498</c:v>
                </c:pt>
                <c:pt idx="1020">
                  <c:v>196.02000000000501</c:v>
                </c:pt>
                <c:pt idx="1021">
                  <c:v>196.02100000000502</c:v>
                </c:pt>
                <c:pt idx="1022">
                  <c:v>196.02200000000502</c:v>
                </c:pt>
                <c:pt idx="1023">
                  <c:v>196.023000000005</c:v>
                </c:pt>
                <c:pt idx="1024">
                  <c:v>196.024000000005</c:v>
                </c:pt>
                <c:pt idx="1025">
                  <c:v>196.02500000000501</c:v>
                </c:pt>
                <c:pt idx="1026">
                  <c:v>196.02600000000501</c:v>
                </c:pt>
                <c:pt idx="1027">
                  <c:v>196.02700000000502</c:v>
                </c:pt>
                <c:pt idx="1028">
                  <c:v>196.02800000000502</c:v>
                </c:pt>
                <c:pt idx="1029">
                  <c:v>196.029000000005</c:v>
                </c:pt>
                <c:pt idx="1030">
                  <c:v>196.030000000005</c:v>
                </c:pt>
                <c:pt idx="1031">
                  <c:v>196.03100000000501</c:v>
                </c:pt>
                <c:pt idx="1032">
                  <c:v>196.03200000000501</c:v>
                </c:pt>
                <c:pt idx="1033">
                  <c:v>196.03300000000499</c:v>
                </c:pt>
                <c:pt idx="1034">
                  <c:v>196.03400000000499</c:v>
                </c:pt>
                <c:pt idx="1035">
                  <c:v>196.035000000005</c:v>
                </c:pt>
                <c:pt idx="1036">
                  <c:v>196.036000000005</c:v>
                </c:pt>
                <c:pt idx="1037">
                  <c:v>196.03700000000501</c:v>
                </c:pt>
                <c:pt idx="1038">
                  <c:v>196.03800000000501</c:v>
                </c:pt>
                <c:pt idx="1039">
                  <c:v>196.03900000000499</c:v>
                </c:pt>
                <c:pt idx="1040">
                  <c:v>196.04000000000499</c:v>
                </c:pt>
                <c:pt idx="1041">
                  <c:v>196.041000000005</c:v>
                </c:pt>
                <c:pt idx="1042">
                  <c:v>196.042000000005</c:v>
                </c:pt>
                <c:pt idx="1043">
                  <c:v>196.04300000000498</c:v>
                </c:pt>
                <c:pt idx="1044">
                  <c:v>196.04400000000498</c:v>
                </c:pt>
                <c:pt idx="1045">
                  <c:v>196.04500000000499</c:v>
                </c:pt>
                <c:pt idx="1046">
                  <c:v>196.04600000000499</c:v>
                </c:pt>
                <c:pt idx="1047">
                  <c:v>196.047000000005</c:v>
                </c:pt>
                <c:pt idx="1048">
                  <c:v>196.048000000005</c:v>
                </c:pt>
                <c:pt idx="1049">
                  <c:v>196.04900000000498</c:v>
                </c:pt>
                <c:pt idx="1050">
                  <c:v>196.05000000000501</c:v>
                </c:pt>
                <c:pt idx="1051">
                  <c:v>196.05100000000502</c:v>
                </c:pt>
                <c:pt idx="1052">
                  <c:v>196.05200000000502</c:v>
                </c:pt>
                <c:pt idx="1053">
                  <c:v>196.053000000005</c:v>
                </c:pt>
                <c:pt idx="1054">
                  <c:v>196.054000000005</c:v>
                </c:pt>
                <c:pt idx="1055">
                  <c:v>196.05500000000501</c:v>
                </c:pt>
                <c:pt idx="1056">
                  <c:v>196.05600000000501</c:v>
                </c:pt>
                <c:pt idx="1057">
                  <c:v>196.05700000000502</c:v>
                </c:pt>
                <c:pt idx="1058">
                  <c:v>196.05800000000502</c:v>
                </c:pt>
                <c:pt idx="1059">
                  <c:v>196.059000000005</c:v>
                </c:pt>
                <c:pt idx="1060">
                  <c:v>196.060000000005</c:v>
                </c:pt>
                <c:pt idx="1061">
                  <c:v>196.06100000000501</c:v>
                </c:pt>
                <c:pt idx="1062">
                  <c:v>196.06200000000501</c:v>
                </c:pt>
                <c:pt idx="1063">
                  <c:v>196.06300000000499</c:v>
                </c:pt>
                <c:pt idx="1064">
                  <c:v>196.064000000005</c:v>
                </c:pt>
                <c:pt idx="1065">
                  <c:v>196.065000000005</c:v>
                </c:pt>
                <c:pt idx="1066">
                  <c:v>196.066000000005</c:v>
                </c:pt>
                <c:pt idx="1067">
                  <c:v>196.06700000000501</c:v>
                </c:pt>
                <c:pt idx="1068">
                  <c:v>196.06800000000501</c:v>
                </c:pt>
                <c:pt idx="1069">
                  <c:v>196.06900000000499</c:v>
                </c:pt>
                <c:pt idx="1070">
                  <c:v>196.070000000005</c:v>
                </c:pt>
                <c:pt idx="1071">
                  <c:v>196.071000000005</c:v>
                </c:pt>
                <c:pt idx="1072">
                  <c:v>196.072000000005</c:v>
                </c:pt>
                <c:pt idx="1073">
                  <c:v>196.07300000000498</c:v>
                </c:pt>
                <c:pt idx="1074">
                  <c:v>196.07400000000499</c:v>
                </c:pt>
                <c:pt idx="1075">
                  <c:v>196.07500000000499</c:v>
                </c:pt>
                <c:pt idx="1076">
                  <c:v>196.076000000005</c:v>
                </c:pt>
                <c:pt idx="1077">
                  <c:v>196.077000000005</c:v>
                </c:pt>
                <c:pt idx="1078">
                  <c:v>196.07800000000501</c:v>
                </c:pt>
                <c:pt idx="1079">
                  <c:v>196.07900000000498</c:v>
                </c:pt>
                <c:pt idx="1080">
                  <c:v>196.08000000000501</c:v>
                </c:pt>
                <c:pt idx="1081">
                  <c:v>196.08100000000502</c:v>
                </c:pt>
                <c:pt idx="1082">
                  <c:v>196.08200000000502</c:v>
                </c:pt>
                <c:pt idx="1083">
                  <c:v>196.083000000005</c:v>
                </c:pt>
                <c:pt idx="1084">
                  <c:v>196.08400000000501</c:v>
                </c:pt>
                <c:pt idx="1085">
                  <c:v>196.08500000000501</c:v>
                </c:pt>
                <c:pt idx="1086">
                  <c:v>196.08600000000501</c:v>
                </c:pt>
                <c:pt idx="1087">
                  <c:v>196.08700000000502</c:v>
                </c:pt>
                <c:pt idx="1088">
                  <c:v>196.08800000000502</c:v>
                </c:pt>
                <c:pt idx="1089">
                  <c:v>196.089000000005</c:v>
                </c:pt>
                <c:pt idx="1090">
                  <c:v>196.09000000000501</c:v>
                </c:pt>
                <c:pt idx="1091">
                  <c:v>196.09100000000501</c:v>
                </c:pt>
                <c:pt idx="1092">
                  <c:v>196.09200000000502</c:v>
                </c:pt>
                <c:pt idx="1093">
                  <c:v>196.09300000000499</c:v>
                </c:pt>
                <c:pt idx="1094">
                  <c:v>196.094000000005</c:v>
                </c:pt>
                <c:pt idx="1095">
                  <c:v>196.095000000005</c:v>
                </c:pt>
                <c:pt idx="1096">
                  <c:v>196.09600000000501</c:v>
                </c:pt>
                <c:pt idx="1097">
                  <c:v>196.09700000000501</c:v>
                </c:pt>
                <c:pt idx="1098">
                  <c:v>196.09800000000502</c:v>
                </c:pt>
                <c:pt idx="1099">
                  <c:v>196.09900000000499</c:v>
                </c:pt>
                <c:pt idx="1100">
                  <c:v>196.100000000005</c:v>
                </c:pt>
                <c:pt idx="1101">
                  <c:v>196.101000000005</c:v>
                </c:pt>
                <c:pt idx="1102">
                  <c:v>196.10200000000501</c:v>
                </c:pt>
                <c:pt idx="1103">
                  <c:v>196.10300000000498</c:v>
                </c:pt>
                <c:pt idx="1104">
                  <c:v>196.10400000000499</c:v>
                </c:pt>
                <c:pt idx="1105">
                  <c:v>196.10500000000499</c:v>
                </c:pt>
                <c:pt idx="1106">
                  <c:v>196.106000000005</c:v>
                </c:pt>
                <c:pt idx="1107">
                  <c:v>196.107000000005</c:v>
                </c:pt>
                <c:pt idx="1108">
                  <c:v>196.10800000000501</c:v>
                </c:pt>
                <c:pt idx="1109">
                  <c:v>196.10900000000498</c:v>
                </c:pt>
                <c:pt idx="1110">
                  <c:v>196.11000000000499</c:v>
                </c:pt>
                <c:pt idx="1111">
                  <c:v>196.11100000000499</c:v>
                </c:pt>
                <c:pt idx="1112">
                  <c:v>196.112000000005</c:v>
                </c:pt>
                <c:pt idx="1113">
                  <c:v>196.11300000000497</c:v>
                </c:pt>
                <c:pt idx="1114">
                  <c:v>196.11400000000498</c:v>
                </c:pt>
                <c:pt idx="1115">
                  <c:v>196.11500000000498</c:v>
                </c:pt>
                <c:pt idx="1116">
                  <c:v>196.11600000000499</c:v>
                </c:pt>
                <c:pt idx="1117">
                  <c:v>196.11700000000499</c:v>
                </c:pt>
                <c:pt idx="1118">
                  <c:v>196.118000000005</c:v>
                </c:pt>
                <c:pt idx="1119">
                  <c:v>196.11900000000497</c:v>
                </c:pt>
                <c:pt idx="1120">
                  <c:v>196.12000000000501</c:v>
                </c:pt>
                <c:pt idx="1121">
                  <c:v>196.12100000000501</c:v>
                </c:pt>
                <c:pt idx="1122">
                  <c:v>196.12200000000502</c:v>
                </c:pt>
                <c:pt idx="1123">
                  <c:v>196.12300000000499</c:v>
                </c:pt>
                <c:pt idx="1124">
                  <c:v>196.124000000005</c:v>
                </c:pt>
                <c:pt idx="1125">
                  <c:v>196.125000000005</c:v>
                </c:pt>
                <c:pt idx="1126">
                  <c:v>196.12600000000501</c:v>
                </c:pt>
                <c:pt idx="1127">
                  <c:v>196.12700000000501</c:v>
                </c:pt>
                <c:pt idx="1128">
                  <c:v>196.12800000000502</c:v>
                </c:pt>
                <c:pt idx="1129">
                  <c:v>196.12900000000499</c:v>
                </c:pt>
                <c:pt idx="1130">
                  <c:v>196.130000000005</c:v>
                </c:pt>
                <c:pt idx="1131">
                  <c:v>196.131000000005</c:v>
                </c:pt>
                <c:pt idx="1132">
                  <c:v>196.13200000000501</c:v>
                </c:pt>
                <c:pt idx="1133">
                  <c:v>196.13300000000498</c:v>
                </c:pt>
                <c:pt idx="1134">
                  <c:v>196.13400000000499</c:v>
                </c:pt>
                <c:pt idx="1135">
                  <c:v>196.13500000000499</c:v>
                </c:pt>
                <c:pt idx="1136">
                  <c:v>196.136000000005</c:v>
                </c:pt>
                <c:pt idx="1137">
                  <c:v>196.137000000005</c:v>
                </c:pt>
                <c:pt idx="1138">
                  <c:v>196.13800000000501</c:v>
                </c:pt>
                <c:pt idx="1139">
                  <c:v>196.13900000000498</c:v>
                </c:pt>
                <c:pt idx="1140">
                  <c:v>196.14000000000499</c:v>
                </c:pt>
                <c:pt idx="1141">
                  <c:v>196.14100000000499</c:v>
                </c:pt>
                <c:pt idx="1142">
                  <c:v>196.142000000005</c:v>
                </c:pt>
                <c:pt idx="1143">
                  <c:v>196.14300000000497</c:v>
                </c:pt>
                <c:pt idx="1144">
                  <c:v>196.14400000000498</c:v>
                </c:pt>
                <c:pt idx="1145">
                  <c:v>196.14500000000498</c:v>
                </c:pt>
                <c:pt idx="1146">
                  <c:v>196.14600000000499</c:v>
                </c:pt>
                <c:pt idx="1147">
                  <c:v>196.14700000000499</c:v>
                </c:pt>
                <c:pt idx="1148">
                  <c:v>196.148000000005</c:v>
                </c:pt>
                <c:pt idx="1149">
                  <c:v>196.14900000000497</c:v>
                </c:pt>
                <c:pt idx="1150">
                  <c:v>196.15000000000501</c:v>
                </c:pt>
                <c:pt idx="1151">
                  <c:v>196.15100000000501</c:v>
                </c:pt>
                <c:pt idx="1152">
                  <c:v>196.15200000000601</c:v>
                </c:pt>
                <c:pt idx="1153">
                  <c:v>196.15300000000599</c:v>
                </c:pt>
                <c:pt idx="1154">
                  <c:v>196.15400000000599</c:v>
                </c:pt>
                <c:pt idx="1155">
                  <c:v>196.155000000006</c:v>
                </c:pt>
                <c:pt idx="1156">
                  <c:v>196.156000000006</c:v>
                </c:pt>
                <c:pt idx="1157">
                  <c:v>196.15700000000601</c:v>
                </c:pt>
                <c:pt idx="1158">
                  <c:v>196.15800000000601</c:v>
                </c:pt>
                <c:pt idx="1159">
                  <c:v>196.15900000000599</c:v>
                </c:pt>
                <c:pt idx="1160">
                  <c:v>196.16000000000599</c:v>
                </c:pt>
                <c:pt idx="1161">
                  <c:v>196.161000000006</c:v>
                </c:pt>
                <c:pt idx="1162">
                  <c:v>196.162000000006</c:v>
                </c:pt>
                <c:pt idx="1163">
                  <c:v>196.16300000000598</c:v>
                </c:pt>
                <c:pt idx="1164">
                  <c:v>196.16400000000598</c:v>
                </c:pt>
                <c:pt idx="1165">
                  <c:v>196.16500000000599</c:v>
                </c:pt>
                <c:pt idx="1166">
                  <c:v>196.16600000000599</c:v>
                </c:pt>
                <c:pt idx="1167">
                  <c:v>196.167000000006</c:v>
                </c:pt>
                <c:pt idx="1168">
                  <c:v>196.168000000006</c:v>
                </c:pt>
                <c:pt idx="1169">
                  <c:v>196.16900000000598</c:v>
                </c:pt>
                <c:pt idx="1170">
                  <c:v>196.17000000000598</c:v>
                </c:pt>
                <c:pt idx="1171">
                  <c:v>196.17100000000599</c:v>
                </c:pt>
                <c:pt idx="1172">
                  <c:v>196.17200000000599</c:v>
                </c:pt>
                <c:pt idx="1173">
                  <c:v>196.17300000000597</c:v>
                </c:pt>
                <c:pt idx="1174">
                  <c:v>196.17400000000598</c:v>
                </c:pt>
                <c:pt idx="1175">
                  <c:v>196.17500000000598</c:v>
                </c:pt>
                <c:pt idx="1176">
                  <c:v>196.17600000000598</c:v>
                </c:pt>
                <c:pt idx="1177">
                  <c:v>196.17700000000599</c:v>
                </c:pt>
                <c:pt idx="1178">
                  <c:v>196.17800000000599</c:v>
                </c:pt>
                <c:pt idx="1179">
                  <c:v>196.17900000000597</c:v>
                </c:pt>
                <c:pt idx="1180">
                  <c:v>196.180000000006</c:v>
                </c:pt>
                <c:pt idx="1181">
                  <c:v>196.18100000000601</c:v>
                </c:pt>
                <c:pt idx="1182">
                  <c:v>196.18200000000601</c:v>
                </c:pt>
                <c:pt idx="1183">
                  <c:v>196.18300000000599</c:v>
                </c:pt>
                <c:pt idx="1184">
                  <c:v>196.18400000000599</c:v>
                </c:pt>
                <c:pt idx="1185">
                  <c:v>196.185000000006</c:v>
                </c:pt>
                <c:pt idx="1186">
                  <c:v>196.186000000006</c:v>
                </c:pt>
                <c:pt idx="1187">
                  <c:v>196.18700000000601</c:v>
                </c:pt>
                <c:pt idx="1188">
                  <c:v>196.18800000000601</c:v>
                </c:pt>
                <c:pt idx="1189">
                  <c:v>196.18900000000599</c:v>
                </c:pt>
                <c:pt idx="1190">
                  <c:v>196.19000000000599</c:v>
                </c:pt>
                <c:pt idx="1191">
                  <c:v>196.191000000006</c:v>
                </c:pt>
                <c:pt idx="1192">
                  <c:v>196.192000000006</c:v>
                </c:pt>
                <c:pt idx="1193">
                  <c:v>196.19300000000598</c:v>
                </c:pt>
                <c:pt idx="1194">
                  <c:v>196.19400000000599</c:v>
                </c:pt>
                <c:pt idx="1195">
                  <c:v>196.19500000000599</c:v>
                </c:pt>
                <c:pt idx="1196">
                  <c:v>196.19600000000599</c:v>
                </c:pt>
                <c:pt idx="1197">
                  <c:v>196.197000000006</c:v>
                </c:pt>
                <c:pt idx="1198">
                  <c:v>196.198000000006</c:v>
                </c:pt>
                <c:pt idx="1199">
                  <c:v>196.19900000000598</c:v>
                </c:pt>
                <c:pt idx="1200">
                  <c:v>196.20000000000599</c:v>
                </c:pt>
                <c:pt idx="1201">
                  <c:v>196.20100000000599</c:v>
                </c:pt>
                <c:pt idx="1202">
                  <c:v>196.202000000006</c:v>
                </c:pt>
                <c:pt idx="1203">
                  <c:v>196.20300000000597</c:v>
                </c:pt>
                <c:pt idx="1204">
                  <c:v>196.20400000000598</c:v>
                </c:pt>
                <c:pt idx="1205">
                  <c:v>196.20500000000598</c:v>
                </c:pt>
                <c:pt idx="1206">
                  <c:v>196.20600000000599</c:v>
                </c:pt>
                <c:pt idx="1207">
                  <c:v>196.20700000000599</c:v>
                </c:pt>
                <c:pt idx="1208">
                  <c:v>196.208000000006</c:v>
                </c:pt>
                <c:pt idx="1209">
                  <c:v>196.20900000000597</c:v>
                </c:pt>
                <c:pt idx="1210">
                  <c:v>196.21000000000598</c:v>
                </c:pt>
                <c:pt idx="1211">
                  <c:v>196.21100000000598</c:v>
                </c:pt>
                <c:pt idx="1212">
                  <c:v>196.21200000000599</c:v>
                </c:pt>
                <c:pt idx="1213">
                  <c:v>196.21300000000596</c:v>
                </c:pt>
                <c:pt idx="1214">
                  <c:v>196.21400000000597</c:v>
                </c:pt>
                <c:pt idx="1215">
                  <c:v>196.21500000000597</c:v>
                </c:pt>
                <c:pt idx="1216">
                  <c:v>196.21600000000598</c:v>
                </c:pt>
                <c:pt idx="1217">
                  <c:v>196.21700000000598</c:v>
                </c:pt>
                <c:pt idx="1218">
                  <c:v>196.21800000000599</c:v>
                </c:pt>
                <c:pt idx="1219">
                  <c:v>196.21900000000596</c:v>
                </c:pt>
                <c:pt idx="1220">
                  <c:v>196.220000000006</c:v>
                </c:pt>
                <c:pt idx="1221">
                  <c:v>196.221000000006</c:v>
                </c:pt>
                <c:pt idx="1222">
                  <c:v>196.22200000000601</c:v>
                </c:pt>
                <c:pt idx="1223">
                  <c:v>196.22300000000598</c:v>
                </c:pt>
                <c:pt idx="1224">
                  <c:v>196.22400000000599</c:v>
                </c:pt>
                <c:pt idx="1225">
                  <c:v>196.22500000000599</c:v>
                </c:pt>
                <c:pt idx="1226">
                  <c:v>196.226000000006</c:v>
                </c:pt>
                <c:pt idx="1227">
                  <c:v>196.227000000006</c:v>
                </c:pt>
                <c:pt idx="1228">
                  <c:v>196.22800000000601</c:v>
                </c:pt>
                <c:pt idx="1229">
                  <c:v>196.22900000000598</c:v>
                </c:pt>
                <c:pt idx="1230">
                  <c:v>196.23000000000599</c:v>
                </c:pt>
                <c:pt idx="1231">
                  <c:v>196.23100000000599</c:v>
                </c:pt>
                <c:pt idx="1232">
                  <c:v>196.232000000006</c:v>
                </c:pt>
                <c:pt idx="1233">
                  <c:v>196.23300000000597</c:v>
                </c:pt>
                <c:pt idx="1234">
                  <c:v>196.23400000000598</c:v>
                </c:pt>
                <c:pt idx="1235">
                  <c:v>196.23500000000598</c:v>
                </c:pt>
                <c:pt idx="1236">
                  <c:v>196.23600000000599</c:v>
                </c:pt>
                <c:pt idx="1237">
                  <c:v>196.23700000000599</c:v>
                </c:pt>
                <c:pt idx="1238">
                  <c:v>196.238000000006</c:v>
                </c:pt>
                <c:pt idx="1239">
                  <c:v>196.23900000000597</c:v>
                </c:pt>
                <c:pt idx="1240">
                  <c:v>196.24000000000598</c:v>
                </c:pt>
                <c:pt idx="1241">
                  <c:v>196.24100000000598</c:v>
                </c:pt>
                <c:pt idx="1242">
                  <c:v>196.24200000000599</c:v>
                </c:pt>
                <c:pt idx="1243">
                  <c:v>196.24300000000596</c:v>
                </c:pt>
                <c:pt idx="1244">
                  <c:v>196.24400000000597</c:v>
                </c:pt>
                <c:pt idx="1245">
                  <c:v>196.24500000000597</c:v>
                </c:pt>
                <c:pt idx="1246">
                  <c:v>196.24600000000598</c:v>
                </c:pt>
                <c:pt idx="1247">
                  <c:v>196.24700000000598</c:v>
                </c:pt>
                <c:pt idx="1248">
                  <c:v>196.24800000000599</c:v>
                </c:pt>
                <c:pt idx="1249">
                  <c:v>196.24900000000596</c:v>
                </c:pt>
                <c:pt idx="1250">
                  <c:v>196.250000000006</c:v>
                </c:pt>
                <c:pt idx="1251">
                  <c:v>196.251000000006</c:v>
                </c:pt>
                <c:pt idx="1252">
                  <c:v>196.25200000000601</c:v>
                </c:pt>
                <c:pt idx="1253">
                  <c:v>196.25300000000598</c:v>
                </c:pt>
                <c:pt idx="1254">
                  <c:v>196.25400000000599</c:v>
                </c:pt>
                <c:pt idx="1255">
                  <c:v>196.25500000000599</c:v>
                </c:pt>
                <c:pt idx="1256">
                  <c:v>196.256000000006</c:v>
                </c:pt>
                <c:pt idx="1257">
                  <c:v>196.257000000006</c:v>
                </c:pt>
                <c:pt idx="1258">
                  <c:v>196.25800000000601</c:v>
                </c:pt>
                <c:pt idx="1259">
                  <c:v>196.25900000000598</c:v>
                </c:pt>
                <c:pt idx="1260">
                  <c:v>196.26000000000599</c:v>
                </c:pt>
                <c:pt idx="1261">
                  <c:v>196.26100000000599</c:v>
                </c:pt>
                <c:pt idx="1262">
                  <c:v>196.262000000006</c:v>
                </c:pt>
                <c:pt idx="1263">
                  <c:v>196.26300000000597</c:v>
                </c:pt>
                <c:pt idx="1264">
                  <c:v>196.26400000000598</c:v>
                </c:pt>
                <c:pt idx="1265">
                  <c:v>196.26500000000598</c:v>
                </c:pt>
                <c:pt idx="1266">
                  <c:v>196.26600000000599</c:v>
                </c:pt>
                <c:pt idx="1267">
                  <c:v>196.26700000000599</c:v>
                </c:pt>
                <c:pt idx="1268">
                  <c:v>196.268000000006</c:v>
                </c:pt>
                <c:pt idx="1269">
                  <c:v>196.26900000000597</c:v>
                </c:pt>
                <c:pt idx="1270">
                  <c:v>196.27000000000598</c:v>
                </c:pt>
                <c:pt idx="1271">
                  <c:v>196.27100000000598</c:v>
                </c:pt>
                <c:pt idx="1272">
                  <c:v>196.27200000000599</c:v>
                </c:pt>
                <c:pt idx="1273">
                  <c:v>196.27300000000596</c:v>
                </c:pt>
                <c:pt idx="1274">
                  <c:v>196.27400000000597</c:v>
                </c:pt>
                <c:pt idx="1275">
                  <c:v>196.27500000000597</c:v>
                </c:pt>
                <c:pt idx="1276">
                  <c:v>196.27600000000598</c:v>
                </c:pt>
                <c:pt idx="1277">
                  <c:v>196.27700000000598</c:v>
                </c:pt>
                <c:pt idx="1278">
                  <c:v>196.27800000000599</c:v>
                </c:pt>
                <c:pt idx="1279">
                  <c:v>196.27900000000596</c:v>
                </c:pt>
                <c:pt idx="1280">
                  <c:v>196.280000000006</c:v>
                </c:pt>
                <c:pt idx="1281">
                  <c:v>196.281000000006</c:v>
                </c:pt>
                <c:pt idx="1282">
                  <c:v>196.28200000000601</c:v>
                </c:pt>
                <c:pt idx="1283">
                  <c:v>196.28300000000598</c:v>
                </c:pt>
                <c:pt idx="1284">
                  <c:v>196.28400000000599</c:v>
                </c:pt>
                <c:pt idx="1285">
                  <c:v>196.28500000000599</c:v>
                </c:pt>
                <c:pt idx="1286">
                  <c:v>196.286000000006</c:v>
                </c:pt>
                <c:pt idx="1287">
                  <c:v>196.287000000006</c:v>
                </c:pt>
                <c:pt idx="1288">
                  <c:v>196.28800000000601</c:v>
                </c:pt>
                <c:pt idx="1289">
                  <c:v>196.28900000000598</c:v>
                </c:pt>
                <c:pt idx="1290">
                  <c:v>196.29000000000599</c:v>
                </c:pt>
                <c:pt idx="1291">
                  <c:v>196.29100000000599</c:v>
                </c:pt>
                <c:pt idx="1292">
                  <c:v>196.292000000006</c:v>
                </c:pt>
                <c:pt idx="1293">
                  <c:v>196.29300000000597</c:v>
                </c:pt>
                <c:pt idx="1294">
                  <c:v>196.29400000000598</c:v>
                </c:pt>
                <c:pt idx="1295">
                  <c:v>196.29500000000598</c:v>
                </c:pt>
                <c:pt idx="1296">
                  <c:v>196.29600000000599</c:v>
                </c:pt>
                <c:pt idx="1297">
                  <c:v>196.29700000000599</c:v>
                </c:pt>
                <c:pt idx="1298">
                  <c:v>196.298000000006</c:v>
                </c:pt>
                <c:pt idx="1299">
                  <c:v>196.29900000000598</c:v>
                </c:pt>
                <c:pt idx="1300">
                  <c:v>196.30000000000601</c:v>
                </c:pt>
                <c:pt idx="1301">
                  <c:v>196.30100000000601</c:v>
                </c:pt>
                <c:pt idx="1302">
                  <c:v>196.30200000000602</c:v>
                </c:pt>
                <c:pt idx="1303">
                  <c:v>196.30300000000599</c:v>
                </c:pt>
                <c:pt idx="1304">
                  <c:v>196.304000000006</c:v>
                </c:pt>
                <c:pt idx="1305">
                  <c:v>196.305000000006</c:v>
                </c:pt>
                <c:pt idx="1306">
                  <c:v>196.30600000000601</c:v>
                </c:pt>
                <c:pt idx="1307">
                  <c:v>196.30700000000601</c:v>
                </c:pt>
                <c:pt idx="1308">
                  <c:v>196.30800000000602</c:v>
                </c:pt>
                <c:pt idx="1309">
                  <c:v>196.30900000000599</c:v>
                </c:pt>
                <c:pt idx="1310">
                  <c:v>196.310000000006</c:v>
                </c:pt>
                <c:pt idx="1311">
                  <c:v>196.311000000006</c:v>
                </c:pt>
                <c:pt idx="1312">
                  <c:v>196.31200000000601</c:v>
                </c:pt>
                <c:pt idx="1313">
                  <c:v>196.31300000000599</c:v>
                </c:pt>
                <c:pt idx="1314">
                  <c:v>196.31400000000599</c:v>
                </c:pt>
                <c:pt idx="1315">
                  <c:v>196.31500000000599</c:v>
                </c:pt>
                <c:pt idx="1316">
                  <c:v>196.316000000006</c:v>
                </c:pt>
                <c:pt idx="1317">
                  <c:v>196.317000000006</c:v>
                </c:pt>
                <c:pt idx="1318">
                  <c:v>196.31800000000601</c:v>
                </c:pt>
                <c:pt idx="1319">
                  <c:v>196.31900000000599</c:v>
                </c:pt>
                <c:pt idx="1320">
                  <c:v>196.32000000000602</c:v>
                </c:pt>
                <c:pt idx="1321">
                  <c:v>196.32100000000602</c:v>
                </c:pt>
                <c:pt idx="1322">
                  <c:v>196.32200000000603</c:v>
                </c:pt>
                <c:pt idx="1323">
                  <c:v>196.323000000006</c:v>
                </c:pt>
                <c:pt idx="1324">
                  <c:v>196.32400000000601</c:v>
                </c:pt>
                <c:pt idx="1325">
                  <c:v>196.32500000000601</c:v>
                </c:pt>
                <c:pt idx="1326">
                  <c:v>196.32600000000602</c:v>
                </c:pt>
                <c:pt idx="1327">
                  <c:v>196.32700000000602</c:v>
                </c:pt>
                <c:pt idx="1328">
                  <c:v>196.32800000000603</c:v>
                </c:pt>
                <c:pt idx="1329">
                  <c:v>196.329000000006</c:v>
                </c:pt>
                <c:pt idx="1330">
                  <c:v>196.33000000000601</c:v>
                </c:pt>
                <c:pt idx="1331">
                  <c:v>196.33100000000601</c:v>
                </c:pt>
                <c:pt idx="1332">
                  <c:v>196.33200000000602</c:v>
                </c:pt>
                <c:pt idx="1333">
                  <c:v>196.333000000006</c:v>
                </c:pt>
                <c:pt idx="1334">
                  <c:v>196.334000000006</c:v>
                </c:pt>
                <c:pt idx="1335">
                  <c:v>196.335000000006</c:v>
                </c:pt>
                <c:pt idx="1336">
                  <c:v>196.33600000000601</c:v>
                </c:pt>
                <c:pt idx="1337">
                  <c:v>196.33700000000601</c:v>
                </c:pt>
                <c:pt idx="1338">
                  <c:v>196.33800000000602</c:v>
                </c:pt>
                <c:pt idx="1339">
                  <c:v>196.339000000006</c:v>
                </c:pt>
                <c:pt idx="1340">
                  <c:v>196.340000000006</c:v>
                </c:pt>
                <c:pt idx="1341">
                  <c:v>196.34100000000601</c:v>
                </c:pt>
                <c:pt idx="1342">
                  <c:v>196.34200000000601</c:v>
                </c:pt>
                <c:pt idx="1343">
                  <c:v>196.34300000000599</c:v>
                </c:pt>
                <c:pt idx="1344">
                  <c:v>196.34400000000599</c:v>
                </c:pt>
                <c:pt idx="1345">
                  <c:v>196.345000000006</c:v>
                </c:pt>
                <c:pt idx="1346">
                  <c:v>196.346000000006</c:v>
                </c:pt>
                <c:pt idx="1347">
                  <c:v>196.34700000000601</c:v>
                </c:pt>
                <c:pt idx="1348">
                  <c:v>196.34800000000601</c:v>
                </c:pt>
                <c:pt idx="1349">
                  <c:v>196.34900000000599</c:v>
                </c:pt>
                <c:pt idx="1350">
                  <c:v>196.35000000000602</c:v>
                </c:pt>
                <c:pt idx="1351">
                  <c:v>196.35100000000602</c:v>
                </c:pt>
                <c:pt idx="1352">
                  <c:v>196.35200000000603</c:v>
                </c:pt>
                <c:pt idx="1353">
                  <c:v>196.35300000000601</c:v>
                </c:pt>
                <c:pt idx="1354">
                  <c:v>196.35400000000601</c:v>
                </c:pt>
                <c:pt idx="1355">
                  <c:v>196.35500000000602</c:v>
                </c:pt>
                <c:pt idx="1356">
                  <c:v>196.35600000000602</c:v>
                </c:pt>
                <c:pt idx="1357">
                  <c:v>196.35700000000602</c:v>
                </c:pt>
                <c:pt idx="1358">
                  <c:v>196.35800000000603</c:v>
                </c:pt>
                <c:pt idx="1359">
                  <c:v>196.35900000000601</c:v>
                </c:pt>
                <c:pt idx="1360">
                  <c:v>196.36000000000601</c:v>
                </c:pt>
                <c:pt idx="1361">
                  <c:v>196.36100000000602</c:v>
                </c:pt>
                <c:pt idx="1362">
                  <c:v>196.36200000000701</c:v>
                </c:pt>
                <c:pt idx="1363">
                  <c:v>196.36300000000699</c:v>
                </c:pt>
                <c:pt idx="1364">
                  <c:v>196.364000000007</c:v>
                </c:pt>
                <c:pt idx="1365">
                  <c:v>196.365000000007</c:v>
                </c:pt>
                <c:pt idx="1366">
                  <c:v>196.36600000000701</c:v>
                </c:pt>
                <c:pt idx="1367">
                  <c:v>196.36700000000701</c:v>
                </c:pt>
                <c:pt idx="1368">
                  <c:v>196.36800000000702</c:v>
                </c:pt>
                <c:pt idx="1369">
                  <c:v>196.36900000000699</c:v>
                </c:pt>
                <c:pt idx="1370">
                  <c:v>196.370000000007</c:v>
                </c:pt>
                <c:pt idx="1371">
                  <c:v>196.371000000007</c:v>
                </c:pt>
                <c:pt idx="1372">
                  <c:v>196.37200000000701</c:v>
                </c:pt>
                <c:pt idx="1373">
                  <c:v>196.37300000000698</c:v>
                </c:pt>
                <c:pt idx="1374">
                  <c:v>196.37400000000699</c:v>
                </c:pt>
                <c:pt idx="1375">
                  <c:v>196.37500000000699</c:v>
                </c:pt>
                <c:pt idx="1376">
                  <c:v>196.376000000007</c:v>
                </c:pt>
                <c:pt idx="1377">
                  <c:v>196.377000000007</c:v>
                </c:pt>
                <c:pt idx="1378">
                  <c:v>196.37800000000701</c:v>
                </c:pt>
                <c:pt idx="1379">
                  <c:v>196.37900000000698</c:v>
                </c:pt>
                <c:pt idx="1380">
                  <c:v>196.38000000000702</c:v>
                </c:pt>
                <c:pt idx="1381">
                  <c:v>196.38100000000702</c:v>
                </c:pt>
                <c:pt idx="1382">
                  <c:v>196.38200000000703</c:v>
                </c:pt>
                <c:pt idx="1383">
                  <c:v>196.383000000007</c:v>
                </c:pt>
                <c:pt idx="1384">
                  <c:v>196.38400000000701</c:v>
                </c:pt>
                <c:pt idx="1385">
                  <c:v>196.38500000000701</c:v>
                </c:pt>
                <c:pt idx="1386">
                  <c:v>196.38600000000702</c:v>
                </c:pt>
                <c:pt idx="1387">
                  <c:v>196.38700000000702</c:v>
                </c:pt>
                <c:pt idx="1388">
                  <c:v>196.38800000000703</c:v>
                </c:pt>
                <c:pt idx="1389">
                  <c:v>196.389000000007</c:v>
                </c:pt>
                <c:pt idx="1390">
                  <c:v>196.39000000000701</c:v>
                </c:pt>
                <c:pt idx="1391">
                  <c:v>196.39100000000701</c:v>
                </c:pt>
                <c:pt idx="1392">
                  <c:v>196.39200000000702</c:v>
                </c:pt>
                <c:pt idx="1393">
                  <c:v>196.39300000000699</c:v>
                </c:pt>
                <c:pt idx="1394">
                  <c:v>196.394000000007</c:v>
                </c:pt>
                <c:pt idx="1395">
                  <c:v>196.395000000007</c:v>
                </c:pt>
                <c:pt idx="1396">
                  <c:v>196.39600000000701</c:v>
                </c:pt>
                <c:pt idx="1397">
                  <c:v>196.39700000000701</c:v>
                </c:pt>
                <c:pt idx="1398">
                  <c:v>196.39800000000702</c:v>
                </c:pt>
                <c:pt idx="1399">
                  <c:v>196.39900000000699</c:v>
                </c:pt>
                <c:pt idx="1400">
                  <c:v>196.400000000007</c:v>
                </c:pt>
                <c:pt idx="1401">
                  <c:v>196.401000000007</c:v>
                </c:pt>
                <c:pt idx="1402">
                  <c:v>196.40200000000701</c:v>
                </c:pt>
                <c:pt idx="1403">
                  <c:v>196.40300000000698</c:v>
                </c:pt>
                <c:pt idx="1404">
                  <c:v>196.40400000000699</c:v>
                </c:pt>
                <c:pt idx="1405">
                  <c:v>196.40500000000699</c:v>
                </c:pt>
                <c:pt idx="1406">
                  <c:v>196.406000000007</c:v>
                </c:pt>
                <c:pt idx="1407">
                  <c:v>196.407000000007</c:v>
                </c:pt>
                <c:pt idx="1408">
                  <c:v>196.40800000000701</c:v>
                </c:pt>
                <c:pt idx="1409">
                  <c:v>196.40900000000698</c:v>
                </c:pt>
                <c:pt idx="1410">
                  <c:v>196.41000000000699</c:v>
                </c:pt>
                <c:pt idx="1411">
                  <c:v>196.41100000000699</c:v>
                </c:pt>
                <c:pt idx="1412">
                  <c:v>196.412000000007</c:v>
                </c:pt>
                <c:pt idx="1413">
                  <c:v>196.41300000000697</c:v>
                </c:pt>
                <c:pt idx="1414">
                  <c:v>196.41400000000698</c:v>
                </c:pt>
                <c:pt idx="1415">
                  <c:v>196.41500000000698</c:v>
                </c:pt>
                <c:pt idx="1416">
                  <c:v>196.41600000000699</c:v>
                </c:pt>
                <c:pt idx="1417">
                  <c:v>196.41700000000699</c:v>
                </c:pt>
                <c:pt idx="1418">
                  <c:v>196.418000000007</c:v>
                </c:pt>
                <c:pt idx="1419">
                  <c:v>196.41900000000697</c:v>
                </c:pt>
                <c:pt idx="1420">
                  <c:v>196.42000000000701</c:v>
                </c:pt>
                <c:pt idx="1421">
                  <c:v>196.42100000000701</c:v>
                </c:pt>
                <c:pt idx="1422">
                  <c:v>196.42200000000702</c:v>
                </c:pt>
                <c:pt idx="1423">
                  <c:v>196.42300000000699</c:v>
                </c:pt>
                <c:pt idx="1424">
                  <c:v>196.424000000007</c:v>
                </c:pt>
                <c:pt idx="1425">
                  <c:v>196.425000000007</c:v>
                </c:pt>
                <c:pt idx="1426">
                  <c:v>196.42600000000701</c:v>
                </c:pt>
                <c:pt idx="1427">
                  <c:v>196.42700000000701</c:v>
                </c:pt>
                <c:pt idx="1428">
                  <c:v>196.42800000000702</c:v>
                </c:pt>
                <c:pt idx="1429">
                  <c:v>196.42900000000699</c:v>
                </c:pt>
                <c:pt idx="1430">
                  <c:v>196.430000000007</c:v>
                </c:pt>
                <c:pt idx="1431">
                  <c:v>196.431000000007</c:v>
                </c:pt>
                <c:pt idx="1432">
                  <c:v>196.43200000000701</c:v>
                </c:pt>
                <c:pt idx="1433">
                  <c:v>196.43300000000698</c:v>
                </c:pt>
                <c:pt idx="1434">
                  <c:v>196.43400000000699</c:v>
                </c:pt>
                <c:pt idx="1435">
                  <c:v>196.43500000000699</c:v>
                </c:pt>
                <c:pt idx="1436">
                  <c:v>196.436000000007</c:v>
                </c:pt>
                <c:pt idx="1437">
                  <c:v>196.437000000007</c:v>
                </c:pt>
                <c:pt idx="1438">
                  <c:v>196.43800000000701</c:v>
                </c:pt>
                <c:pt idx="1439">
                  <c:v>196.43900000000698</c:v>
                </c:pt>
                <c:pt idx="1440">
                  <c:v>196.44000000000699</c:v>
                </c:pt>
                <c:pt idx="1441">
                  <c:v>196.44100000000699</c:v>
                </c:pt>
                <c:pt idx="1442">
                  <c:v>196.442000000007</c:v>
                </c:pt>
                <c:pt idx="1443">
                  <c:v>196.44300000000698</c:v>
                </c:pt>
                <c:pt idx="1444">
                  <c:v>196.44400000000698</c:v>
                </c:pt>
                <c:pt idx="1445">
                  <c:v>196.44500000000698</c:v>
                </c:pt>
                <c:pt idx="1446">
                  <c:v>196.44600000000699</c:v>
                </c:pt>
                <c:pt idx="1447">
                  <c:v>196.44700000000699</c:v>
                </c:pt>
                <c:pt idx="1448">
                  <c:v>196.448000000007</c:v>
                </c:pt>
                <c:pt idx="1449">
                  <c:v>196.44900000000698</c:v>
                </c:pt>
                <c:pt idx="1450">
                  <c:v>196.45000000000701</c:v>
                </c:pt>
                <c:pt idx="1451">
                  <c:v>196.45100000000701</c:v>
                </c:pt>
                <c:pt idx="1452">
                  <c:v>196.45200000000702</c:v>
                </c:pt>
                <c:pt idx="1453">
                  <c:v>196.45300000000699</c:v>
                </c:pt>
                <c:pt idx="1454">
                  <c:v>196.454000000007</c:v>
                </c:pt>
                <c:pt idx="1455">
                  <c:v>196.455000000007</c:v>
                </c:pt>
                <c:pt idx="1456">
                  <c:v>196.45600000000701</c:v>
                </c:pt>
                <c:pt idx="1457">
                  <c:v>196.45700000000701</c:v>
                </c:pt>
                <c:pt idx="1458">
                  <c:v>196.45800000000702</c:v>
                </c:pt>
                <c:pt idx="1459">
                  <c:v>196.45900000000699</c:v>
                </c:pt>
                <c:pt idx="1460">
                  <c:v>196.460000000007</c:v>
                </c:pt>
                <c:pt idx="1461">
                  <c:v>196.461000000007</c:v>
                </c:pt>
                <c:pt idx="1462">
                  <c:v>196.46200000000701</c:v>
                </c:pt>
                <c:pt idx="1463">
                  <c:v>196.46300000000699</c:v>
                </c:pt>
                <c:pt idx="1464">
                  <c:v>196.46400000000699</c:v>
                </c:pt>
                <c:pt idx="1465">
                  <c:v>196.465000000007</c:v>
                </c:pt>
                <c:pt idx="1466">
                  <c:v>196.466000000007</c:v>
                </c:pt>
                <c:pt idx="1467">
                  <c:v>196.467000000007</c:v>
                </c:pt>
                <c:pt idx="1468">
                  <c:v>196.46800000000701</c:v>
                </c:pt>
                <c:pt idx="1469">
                  <c:v>196.46900000000699</c:v>
                </c:pt>
                <c:pt idx="1470">
                  <c:v>196.47000000000699</c:v>
                </c:pt>
                <c:pt idx="1471">
                  <c:v>196.471000000007</c:v>
                </c:pt>
                <c:pt idx="1472">
                  <c:v>196.472000000007</c:v>
                </c:pt>
                <c:pt idx="1473">
                  <c:v>196.47300000000698</c:v>
                </c:pt>
                <c:pt idx="1474">
                  <c:v>196.47400000000698</c:v>
                </c:pt>
                <c:pt idx="1475">
                  <c:v>196.47500000000699</c:v>
                </c:pt>
                <c:pt idx="1476">
                  <c:v>196.47600000000699</c:v>
                </c:pt>
                <c:pt idx="1477">
                  <c:v>196.477000000007</c:v>
                </c:pt>
                <c:pt idx="1478">
                  <c:v>196.478000000007</c:v>
                </c:pt>
                <c:pt idx="1479">
                  <c:v>196.47900000000698</c:v>
                </c:pt>
                <c:pt idx="1480">
                  <c:v>196.48000000000701</c:v>
                </c:pt>
                <c:pt idx="1481">
                  <c:v>196.48100000000701</c:v>
                </c:pt>
                <c:pt idx="1482">
                  <c:v>196.48200000000702</c:v>
                </c:pt>
                <c:pt idx="1483">
                  <c:v>196.483000000007</c:v>
                </c:pt>
                <c:pt idx="1484">
                  <c:v>196.484000000007</c:v>
                </c:pt>
                <c:pt idx="1485">
                  <c:v>196.48500000000701</c:v>
                </c:pt>
                <c:pt idx="1486">
                  <c:v>196.48600000000701</c:v>
                </c:pt>
                <c:pt idx="1487">
                  <c:v>196.48700000000701</c:v>
                </c:pt>
                <c:pt idx="1488">
                  <c:v>196.48800000000702</c:v>
                </c:pt>
                <c:pt idx="1489">
                  <c:v>196.489000000007</c:v>
                </c:pt>
                <c:pt idx="1490">
                  <c:v>196.490000000007</c:v>
                </c:pt>
                <c:pt idx="1491">
                  <c:v>196.49100000000701</c:v>
                </c:pt>
                <c:pt idx="1492">
                  <c:v>196.49200000000701</c:v>
                </c:pt>
                <c:pt idx="1493">
                  <c:v>196.49300000000699</c:v>
                </c:pt>
                <c:pt idx="1494">
                  <c:v>196.49400000000699</c:v>
                </c:pt>
                <c:pt idx="1495">
                  <c:v>196.495000000007</c:v>
                </c:pt>
                <c:pt idx="1496">
                  <c:v>196.496000000007</c:v>
                </c:pt>
                <c:pt idx="1497">
                  <c:v>196.49700000000701</c:v>
                </c:pt>
                <c:pt idx="1498">
                  <c:v>196.49800000000701</c:v>
                </c:pt>
                <c:pt idx="1499">
                  <c:v>196.49900000000699</c:v>
                </c:pt>
                <c:pt idx="1500">
                  <c:v>196.50000000000699</c:v>
                </c:pt>
                <c:pt idx="1501">
                  <c:v>196.501000000007</c:v>
                </c:pt>
                <c:pt idx="1502">
                  <c:v>196.502000000007</c:v>
                </c:pt>
                <c:pt idx="1503">
                  <c:v>196.50300000000698</c:v>
                </c:pt>
                <c:pt idx="1504">
                  <c:v>196.50400000000698</c:v>
                </c:pt>
                <c:pt idx="1505">
                  <c:v>196.50500000000699</c:v>
                </c:pt>
                <c:pt idx="1506">
                  <c:v>196.50600000000699</c:v>
                </c:pt>
                <c:pt idx="1507">
                  <c:v>196.507000000007</c:v>
                </c:pt>
                <c:pt idx="1508">
                  <c:v>196.508000000007</c:v>
                </c:pt>
                <c:pt idx="1509">
                  <c:v>196.50900000000698</c:v>
                </c:pt>
                <c:pt idx="1510">
                  <c:v>196.51000000000698</c:v>
                </c:pt>
                <c:pt idx="1511">
                  <c:v>196.51100000000699</c:v>
                </c:pt>
                <c:pt idx="1512">
                  <c:v>196.51200000000699</c:v>
                </c:pt>
                <c:pt idx="1513">
                  <c:v>196.51300000000697</c:v>
                </c:pt>
                <c:pt idx="1514">
                  <c:v>196.51400000000697</c:v>
                </c:pt>
                <c:pt idx="1515">
                  <c:v>196.51500000000698</c:v>
                </c:pt>
                <c:pt idx="1516">
                  <c:v>196.51600000000698</c:v>
                </c:pt>
                <c:pt idx="1517">
                  <c:v>196.51700000000699</c:v>
                </c:pt>
                <c:pt idx="1518">
                  <c:v>196.51800000000699</c:v>
                </c:pt>
                <c:pt idx="1519">
                  <c:v>196.51900000000697</c:v>
                </c:pt>
                <c:pt idx="1520">
                  <c:v>196.520000000007</c:v>
                </c:pt>
                <c:pt idx="1521">
                  <c:v>196.52100000000701</c:v>
                </c:pt>
                <c:pt idx="1522">
                  <c:v>196.52200000000701</c:v>
                </c:pt>
                <c:pt idx="1523">
                  <c:v>196.52300000000699</c:v>
                </c:pt>
                <c:pt idx="1524">
                  <c:v>196.52400000000699</c:v>
                </c:pt>
                <c:pt idx="1525">
                  <c:v>196.525000000007</c:v>
                </c:pt>
                <c:pt idx="1526">
                  <c:v>196.526000000007</c:v>
                </c:pt>
                <c:pt idx="1527">
                  <c:v>196.52700000000701</c:v>
                </c:pt>
                <c:pt idx="1528">
                  <c:v>196.52800000000701</c:v>
                </c:pt>
                <c:pt idx="1529">
                  <c:v>196.52900000000699</c:v>
                </c:pt>
                <c:pt idx="1530">
                  <c:v>196.53000000000699</c:v>
                </c:pt>
                <c:pt idx="1531">
                  <c:v>196.531000000007</c:v>
                </c:pt>
                <c:pt idx="1532">
                  <c:v>196.532000000007</c:v>
                </c:pt>
                <c:pt idx="1533">
                  <c:v>196.53300000000698</c:v>
                </c:pt>
                <c:pt idx="1534">
                  <c:v>196.53400000000698</c:v>
                </c:pt>
                <c:pt idx="1535">
                  <c:v>196.53500000000699</c:v>
                </c:pt>
                <c:pt idx="1536">
                  <c:v>196.53600000000699</c:v>
                </c:pt>
                <c:pt idx="1537">
                  <c:v>196.537000000007</c:v>
                </c:pt>
                <c:pt idx="1538">
                  <c:v>196.538000000007</c:v>
                </c:pt>
                <c:pt idx="1539">
                  <c:v>196.53900000000698</c:v>
                </c:pt>
                <c:pt idx="1540">
                  <c:v>196.54000000000698</c:v>
                </c:pt>
                <c:pt idx="1541">
                  <c:v>196.54100000000699</c:v>
                </c:pt>
                <c:pt idx="1542">
                  <c:v>196.54200000000699</c:v>
                </c:pt>
                <c:pt idx="1543">
                  <c:v>196.54300000000697</c:v>
                </c:pt>
                <c:pt idx="1544">
                  <c:v>196.54400000000697</c:v>
                </c:pt>
                <c:pt idx="1545">
                  <c:v>196.54500000000698</c:v>
                </c:pt>
                <c:pt idx="1546">
                  <c:v>196.54600000000698</c:v>
                </c:pt>
                <c:pt idx="1547">
                  <c:v>196.54700000000699</c:v>
                </c:pt>
                <c:pt idx="1548">
                  <c:v>196.54800000000699</c:v>
                </c:pt>
                <c:pt idx="1549">
                  <c:v>196.54900000000697</c:v>
                </c:pt>
                <c:pt idx="1550">
                  <c:v>196.550000000007</c:v>
                </c:pt>
                <c:pt idx="1551">
                  <c:v>196.55100000000701</c:v>
                </c:pt>
                <c:pt idx="1552">
                  <c:v>196.55200000000701</c:v>
                </c:pt>
                <c:pt idx="1553">
                  <c:v>196.55300000000699</c:v>
                </c:pt>
                <c:pt idx="1554">
                  <c:v>196.55400000000699</c:v>
                </c:pt>
                <c:pt idx="1555">
                  <c:v>196.555000000007</c:v>
                </c:pt>
                <c:pt idx="1556">
                  <c:v>196.556000000007</c:v>
                </c:pt>
                <c:pt idx="1557">
                  <c:v>196.55700000000701</c:v>
                </c:pt>
                <c:pt idx="1558">
                  <c:v>196.55800000000701</c:v>
                </c:pt>
                <c:pt idx="1559">
                  <c:v>196.55900000000699</c:v>
                </c:pt>
                <c:pt idx="1560">
                  <c:v>196.56000000000699</c:v>
                </c:pt>
                <c:pt idx="1561">
                  <c:v>196.561000000007</c:v>
                </c:pt>
                <c:pt idx="1562">
                  <c:v>196.562000000007</c:v>
                </c:pt>
                <c:pt idx="1563">
                  <c:v>196.56300000000698</c:v>
                </c:pt>
                <c:pt idx="1564">
                  <c:v>196.56400000000698</c:v>
                </c:pt>
                <c:pt idx="1565">
                  <c:v>196.56500000000699</c:v>
                </c:pt>
                <c:pt idx="1566">
                  <c:v>196.56600000000699</c:v>
                </c:pt>
                <c:pt idx="1567">
                  <c:v>196.567000000007</c:v>
                </c:pt>
                <c:pt idx="1568">
                  <c:v>196.568000000007</c:v>
                </c:pt>
                <c:pt idx="1569">
                  <c:v>196.56900000000698</c:v>
                </c:pt>
                <c:pt idx="1570">
                  <c:v>196.57000000000698</c:v>
                </c:pt>
                <c:pt idx="1571">
                  <c:v>196.57100000000798</c:v>
                </c:pt>
                <c:pt idx="1572">
                  <c:v>196.57200000000799</c:v>
                </c:pt>
                <c:pt idx="1573">
                  <c:v>196.57300000000797</c:v>
                </c:pt>
                <c:pt idx="1574">
                  <c:v>196.57400000000797</c:v>
                </c:pt>
                <c:pt idx="1575">
                  <c:v>196.57500000000798</c:v>
                </c:pt>
                <c:pt idx="1576">
                  <c:v>196.57600000000798</c:v>
                </c:pt>
                <c:pt idx="1577">
                  <c:v>196.57700000000798</c:v>
                </c:pt>
                <c:pt idx="1578">
                  <c:v>196.57800000000799</c:v>
                </c:pt>
                <c:pt idx="1579">
                  <c:v>196.57900000000797</c:v>
                </c:pt>
                <c:pt idx="1580">
                  <c:v>196.580000000008</c:v>
                </c:pt>
                <c:pt idx="1581">
                  <c:v>196.581000000008</c:v>
                </c:pt>
                <c:pt idx="1582">
                  <c:v>196.58200000000801</c:v>
                </c:pt>
                <c:pt idx="1583">
                  <c:v>196.58300000000798</c:v>
                </c:pt>
                <c:pt idx="1584">
                  <c:v>196.58400000000799</c:v>
                </c:pt>
                <c:pt idx="1585">
                  <c:v>196.58500000000799</c:v>
                </c:pt>
                <c:pt idx="1586">
                  <c:v>196.586000000008</c:v>
                </c:pt>
                <c:pt idx="1587">
                  <c:v>196.587000000008</c:v>
                </c:pt>
                <c:pt idx="1588">
                  <c:v>196.58800000000801</c:v>
                </c:pt>
                <c:pt idx="1589">
                  <c:v>196.58900000000799</c:v>
                </c:pt>
                <c:pt idx="1590">
                  <c:v>196.59000000000799</c:v>
                </c:pt>
                <c:pt idx="1591">
                  <c:v>196.59100000000799</c:v>
                </c:pt>
                <c:pt idx="1592">
                  <c:v>196.592000000008</c:v>
                </c:pt>
                <c:pt idx="1593">
                  <c:v>196.59300000000798</c:v>
                </c:pt>
                <c:pt idx="1594">
                  <c:v>196.59400000000798</c:v>
                </c:pt>
                <c:pt idx="1595">
                  <c:v>196.59500000000799</c:v>
                </c:pt>
                <c:pt idx="1596">
                  <c:v>196.59600000000799</c:v>
                </c:pt>
                <c:pt idx="1597">
                  <c:v>196.59700000000799</c:v>
                </c:pt>
                <c:pt idx="1598">
                  <c:v>196.598000000008</c:v>
                </c:pt>
                <c:pt idx="1599">
                  <c:v>196.59900000000798</c:v>
                </c:pt>
                <c:pt idx="1600">
                  <c:v>196.60000000000798</c:v>
                </c:pt>
                <c:pt idx="1601">
                  <c:v>196.60100000000799</c:v>
                </c:pt>
                <c:pt idx="1602">
                  <c:v>196.60200000000799</c:v>
                </c:pt>
                <c:pt idx="1603">
                  <c:v>196.60300000000797</c:v>
                </c:pt>
                <c:pt idx="1604">
                  <c:v>196.60400000000797</c:v>
                </c:pt>
                <c:pt idx="1605">
                  <c:v>196.60500000000798</c:v>
                </c:pt>
                <c:pt idx="1606">
                  <c:v>196.60600000000798</c:v>
                </c:pt>
                <c:pt idx="1607">
                  <c:v>196.60700000000799</c:v>
                </c:pt>
                <c:pt idx="1608">
                  <c:v>196.60800000000799</c:v>
                </c:pt>
                <c:pt idx="1609">
                  <c:v>196.60900000000797</c:v>
                </c:pt>
                <c:pt idx="1610">
                  <c:v>196.61000000000797</c:v>
                </c:pt>
                <c:pt idx="1611">
                  <c:v>196.61100000000798</c:v>
                </c:pt>
                <c:pt idx="1612">
                  <c:v>196.61200000000798</c:v>
                </c:pt>
                <c:pt idx="1613">
                  <c:v>196.61300000000796</c:v>
                </c:pt>
                <c:pt idx="1614">
                  <c:v>196.61400000000796</c:v>
                </c:pt>
                <c:pt idx="1615">
                  <c:v>196.61500000000797</c:v>
                </c:pt>
                <c:pt idx="1616">
                  <c:v>196.61600000000797</c:v>
                </c:pt>
                <c:pt idx="1617">
                  <c:v>196.61700000000798</c:v>
                </c:pt>
                <c:pt idx="1618">
                  <c:v>196.61800000000798</c:v>
                </c:pt>
                <c:pt idx="1619">
                  <c:v>196.61900000000796</c:v>
                </c:pt>
                <c:pt idx="1620">
                  <c:v>196.62000000000799</c:v>
                </c:pt>
                <c:pt idx="1621">
                  <c:v>196.621000000008</c:v>
                </c:pt>
                <c:pt idx="1622">
                  <c:v>196.622000000008</c:v>
                </c:pt>
                <c:pt idx="1623">
                  <c:v>196.62300000000798</c:v>
                </c:pt>
                <c:pt idx="1624">
                  <c:v>196.62400000000798</c:v>
                </c:pt>
                <c:pt idx="1625">
                  <c:v>196.62500000000799</c:v>
                </c:pt>
                <c:pt idx="1626">
                  <c:v>196.62600000000799</c:v>
                </c:pt>
                <c:pt idx="1627">
                  <c:v>196.627000000008</c:v>
                </c:pt>
                <c:pt idx="1628">
                  <c:v>196.628000000008</c:v>
                </c:pt>
                <c:pt idx="1629">
                  <c:v>196.62900000000798</c:v>
                </c:pt>
                <c:pt idx="1630">
                  <c:v>196.63000000000798</c:v>
                </c:pt>
                <c:pt idx="1631">
                  <c:v>196.63100000000799</c:v>
                </c:pt>
                <c:pt idx="1632">
                  <c:v>196.63200000000799</c:v>
                </c:pt>
                <c:pt idx="1633">
                  <c:v>196.63300000000797</c:v>
                </c:pt>
                <c:pt idx="1634">
                  <c:v>196.63400000000797</c:v>
                </c:pt>
                <c:pt idx="1635">
                  <c:v>196.63500000000798</c:v>
                </c:pt>
                <c:pt idx="1636">
                  <c:v>196.63600000000798</c:v>
                </c:pt>
                <c:pt idx="1637">
                  <c:v>196.63700000000799</c:v>
                </c:pt>
                <c:pt idx="1638">
                  <c:v>196.63800000000799</c:v>
                </c:pt>
                <c:pt idx="1639">
                  <c:v>196.63900000000797</c:v>
                </c:pt>
                <c:pt idx="1640">
                  <c:v>196.64000000000797</c:v>
                </c:pt>
                <c:pt idx="1641">
                  <c:v>196.64100000000798</c:v>
                </c:pt>
                <c:pt idx="1642">
                  <c:v>196.64200000000798</c:v>
                </c:pt>
                <c:pt idx="1643">
                  <c:v>196.64300000000796</c:v>
                </c:pt>
                <c:pt idx="1644">
                  <c:v>196.64400000000796</c:v>
                </c:pt>
                <c:pt idx="1645">
                  <c:v>196.64500000000797</c:v>
                </c:pt>
                <c:pt idx="1646">
                  <c:v>196.64600000000797</c:v>
                </c:pt>
                <c:pt idx="1647">
                  <c:v>196.64700000000798</c:v>
                </c:pt>
                <c:pt idx="1648">
                  <c:v>196.64800000000798</c:v>
                </c:pt>
                <c:pt idx="1649">
                  <c:v>196.64900000000796</c:v>
                </c:pt>
                <c:pt idx="1650">
                  <c:v>196.65000000000799</c:v>
                </c:pt>
                <c:pt idx="1651">
                  <c:v>196.651000000008</c:v>
                </c:pt>
                <c:pt idx="1652">
                  <c:v>196.652000000008</c:v>
                </c:pt>
                <c:pt idx="1653">
                  <c:v>196.65300000000798</c:v>
                </c:pt>
                <c:pt idx="1654">
                  <c:v>196.65400000000798</c:v>
                </c:pt>
                <c:pt idx="1655">
                  <c:v>196.65500000000799</c:v>
                </c:pt>
                <c:pt idx="1656">
                  <c:v>196.65600000000799</c:v>
                </c:pt>
                <c:pt idx="1657">
                  <c:v>196.657000000008</c:v>
                </c:pt>
                <c:pt idx="1658">
                  <c:v>196.658000000008</c:v>
                </c:pt>
                <c:pt idx="1659">
                  <c:v>196.65900000000798</c:v>
                </c:pt>
                <c:pt idx="1660">
                  <c:v>196.66000000000798</c:v>
                </c:pt>
                <c:pt idx="1661">
                  <c:v>196.66100000000799</c:v>
                </c:pt>
                <c:pt idx="1662">
                  <c:v>196.66200000000799</c:v>
                </c:pt>
                <c:pt idx="1663">
                  <c:v>196.66300000000797</c:v>
                </c:pt>
                <c:pt idx="1664">
                  <c:v>196.66400000000797</c:v>
                </c:pt>
                <c:pt idx="1665">
                  <c:v>196.66500000000798</c:v>
                </c:pt>
                <c:pt idx="1666">
                  <c:v>196.66600000000798</c:v>
                </c:pt>
                <c:pt idx="1667">
                  <c:v>196.66700000000799</c:v>
                </c:pt>
                <c:pt idx="1668">
                  <c:v>196.66800000000799</c:v>
                </c:pt>
                <c:pt idx="1669">
                  <c:v>196.66900000000797</c:v>
                </c:pt>
                <c:pt idx="1670">
                  <c:v>196.67000000000797</c:v>
                </c:pt>
                <c:pt idx="1671">
                  <c:v>196.67100000000798</c:v>
                </c:pt>
                <c:pt idx="1672">
                  <c:v>196.67200000000798</c:v>
                </c:pt>
                <c:pt idx="1673">
                  <c:v>196.67300000000796</c:v>
                </c:pt>
                <c:pt idx="1674">
                  <c:v>196.67400000000796</c:v>
                </c:pt>
                <c:pt idx="1675">
                  <c:v>196.67500000000797</c:v>
                </c:pt>
                <c:pt idx="1676">
                  <c:v>196.67600000000797</c:v>
                </c:pt>
                <c:pt idx="1677">
                  <c:v>196.67700000000798</c:v>
                </c:pt>
                <c:pt idx="1678">
                  <c:v>196.67800000000798</c:v>
                </c:pt>
                <c:pt idx="1679">
                  <c:v>196.67900000000796</c:v>
                </c:pt>
                <c:pt idx="1680">
                  <c:v>196.68000000000799</c:v>
                </c:pt>
                <c:pt idx="1681">
                  <c:v>196.681000000008</c:v>
                </c:pt>
                <c:pt idx="1682">
                  <c:v>196.682000000008</c:v>
                </c:pt>
                <c:pt idx="1683">
                  <c:v>196.68300000000798</c:v>
                </c:pt>
                <c:pt idx="1684">
                  <c:v>196.68400000000798</c:v>
                </c:pt>
                <c:pt idx="1685">
                  <c:v>196.68500000000799</c:v>
                </c:pt>
                <c:pt idx="1686">
                  <c:v>196.68600000000799</c:v>
                </c:pt>
                <c:pt idx="1687">
                  <c:v>196.687000000008</c:v>
                </c:pt>
                <c:pt idx="1688">
                  <c:v>196.688000000008</c:v>
                </c:pt>
                <c:pt idx="1689">
                  <c:v>196.68900000000798</c:v>
                </c:pt>
                <c:pt idx="1690">
                  <c:v>196.69000000000798</c:v>
                </c:pt>
                <c:pt idx="1691">
                  <c:v>196.69100000000799</c:v>
                </c:pt>
                <c:pt idx="1692">
                  <c:v>196.69200000000799</c:v>
                </c:pt>
                <c:pt idx="1693">
                  <c:v>196.69300000000797</c:v>
                </c:pt>
                <c:pt idx="1694">
                  <c:v>196.69400000000797</c:v>
                </c:pt>
                <c:pt idx="1695">
                  <c:v>196.69500000000798</c:v>
                </c:pt>
                <c:pt idx="1696">
                  <c:v>196.69600000000798</c:v>
                </c:pt>
                <c:pt idx="1697">
                  <c:v>196.69700000000799</c:v>
                </c:pt>
                <c:pt idx="1698">
                  <c:v>196.69800000000799</c:v>
                </c:pt>
                <c:pt idx="1699">
                  <c:v>196.69900000000797</c:v>
                </c:pt>
                <c:pt idx="1700">
                  <c:v>196.70000000000798</c:v>
                </c:pt>
                <c:pt idx="1701">
                  <c:v>196.70100000000798</c:v>
                </c:pt>
                <c:pt idx="1702">
                  <c:v>196.70200000000798</c:v>
                </c:pt>
                <c:pt idx="1703">
                  <c:v>196.70300000000796</c:v>
                </c:pt>
                <c:pt idx="1704">
                  <c:v>196.70400000000797</c:v>
                </c:pt>
                <c:pt idx="1705">
                  <c:v>196.70500000000797</c:v>
                </c:pt>
                <c:pt idx="1706">
                  <c:v>196.70600000000798</c:v>
                </c:pt>
                <c:pt idx="1707">
                  <c:v>196.70700000000798</c:v>
                </c:pt>
                <c:pt idx="1708">
                  <c:v>196.70800000000798</c:v>
                </c:pt>
                <c:pt idx="1709">
                  <c:v>196.70900000000796</c:v>
                </c:pt>
                <c:pt idx="1710">
                  <c:v>196.71000000000797</c:v>
                </c:pt>
                <c:pt idx="1711">
                  <c:v>196.71100000000797</c:v>
                </c:pt>
                <c:pt idx="1712">
                  <c:v>196.71200000000798</c:v>
                </c:pt>
                <c:pt idx="1713">
                  <c:v>196.71300000000795</c:v>
                </c:pt>
                <c:pt idx="1714">
                  <c:v>196.71400000000796</c:v>
                </c:pt>
                <c:pt idx="1715">
                  <c:v>196.71500000000796</c:v>
                </c:pt>
                <c:pt idx="1716">
                  <c:v>196.71600000000797</c:v>
                </c:pt>
                <c:pt idx="1717">
                  <c:v>196.71700000000797</c:v>
                </c:pt>
                <c:pt idx="1718">
                  <c:v>196.71800000000798</c:v>
                </c:pt>
                <c:pt idx="1719">
                  <c:v>196.71900000000795</c:v>
                </c:pt>
                <c:pt idx="1720">
                  <c:v>196.72000000000799</c:v>
                </c:pt>
                <c:pt idx="1721">
                  <c:v>196.72100000000799</c:v>
                </c:pt>
                <c:pt idx="1722">
                  <c:v>196.72200000000799</c:v>
                </c:pt>
                <c:pt idx="1723">
                  <c:v>196.72300000000797</c:v>
                </c:pt>
                <c:pt idx="1724">
                  <c:v>196.72400000000798</c:v>
                </c:pt>
                <c:pt idx="1725">
                  <c:v>196.72500000000798</c:v>
                </c:pt>
                <c:pt idx="1726">
                  <c:v>196.72600000000799</c:v>
                </c:pt>
                <c:pt idx="1727">
                  <c:v>196.72700000000799</c:v>
                </c:pt>
                <c:pt idx="1728">
                  <c:v>196.728000000008</c:v>
                </c:pt>
                <c:pt idx="1729">
                  <c:v>196.72900000000797</c:v>
                </c:pt>
                <c:pt idx="1730">
                  <c:v>196.73000000000798</c:v>
                </c:pt>
                <c:pt idx="1731">
                  <c:v>196.73100000000798</c:v>
                </c:pt>
                <c:pt idx="1732">
                  <c:v>196.73200000000799</c:v>
                </c:pt>
                <c:pt idx="1733">
                  <c:v>196.73300000000796</c:v>
                </c:pt>
                <c:pt idx="1734">
                  <c:v>196.73400000000797</c:v>
                </c:pt>
                <c:pt idx="1735">
                  <c:v>196.73500000000797</c:v>
                </c:pt>
                <c:pt idx="1736">
                  <c:v>196.73600000000798</c:v>
                </c:pt>
                <c:pt idx="1737">
                  <c:v>196.73700000000798</c:v>
                </c:pt>
                <c:pt idx="1738">
                  <c:v>196.73800000000799</c:v>
                </c:pt>
                <c:pt idx="1739">
                  <c:v>196.73900000000796</c:v>
                </c:pt>
                <c:pt idx="1740">
                  <c:v>196.74000000000797</c:v>
                </c:pt>
                <c:pt idx="1741">
                  <c:v>196.74100000000797</c:v>
                </c:pt>
                <c:pt idx="1742">
                  <c:v>196.74200000000798</c:v>
                </c:pt>
                <c:pt idx="1743">
                  <c:v>196.74300000000795</c:v>
                </c:pt>
                <c:pt idx="1744">
                  <c:v>196.74400000000796</c:v>
                </c:pt>
                <c:pt idx="1745">
                  <c:v>196.74500000000796</c:v>
                </c:pt>
                <c:pt idx="1746">
                  <c:v>196.74600000000797</c:v>
                </c:pt>
                <c:pt idx="1747">
                  <c:v>196.74700000000797</c:v>
                </c:pt>
                <c:pt idx="1748">
                  <c:v>196.74800000000798</c:v>
                </c:pt>
                <c:pt idx="1749">
                  <c:v>196.74900000000795</c:v>
                </c:pt>
                <c:pt idx="1750">
                  <c:v>196.75000000000799</c:v>
                </c:pt>
                <c:pt idx="1751">
                  <c:v>196.75100000000799</c:v>
                </c:pt>
                <c:pt idx="1752">
                  <c:v>196.752000000008</c:v>
                </c:pt>
                <c:pt idx="1753">
                  <c:v>196.75300000000797</c:v>
                </c:pt>
                <c:pt idx="1754">
                  <c:v>196.75400000000798</c:v>
                </c:pt>
                <c:pt idx="1755">
                  <c:v>196.75500000000798</c:v>
                </c:pt>
                <c:pt idx="1756">
                  <c:v>196.75600000000799</c:v>
                </c:pt>
                <c:pt idx="1757">
                  <c:v>196.75700000000799</c:v>
                </c:pt>
                <c:pt idx="1758">
                  <c:v>196.758000000008</c:v>
                </c:pt>
                <c:pt idx="1759">
                  <c:v>196.75900000000797</c:v>
                </c:pt>
                <c:pt idx="1760">
                  <c:v>196.76000000000798</c:v>
                </c:pt>
                <c:pt idx="1761">
                  <c:v>196.76100000000798</c:v>
                </c:pt>
                <c:pt idx="1762">
                  <c:v>196.76200000000799</c:v>
                </c:pt>
                <c:pt idx="1763">
                  <c:v>196.76300000000796</c:v>
                </c:pt>
                <c:pt idx="1764">
                  <c:v>196.76400000000797</c:v>
                </c:pt>
                <c:pt idx="1765">
                  <c:v>196.76500000000797</c:v>
                </c:pt>
                <c:pt idx="1766">
                  <c:v>196.76600000000798</c:v>
                </c:pt>
                <c:pt idx="1767">
                  <c:v>196.76700000000798</c:v>
                </c:pt>
                <c:pt idx="1768">
                  <c:v>196.76800000000799</c:v>
                </c:pt>
                <c:pt idx="1769">
                  <c:v>196.76900000000796</c:v>
                </c:pt>
                <c:pt idx="1770">
                  <c:v>196.77000000000797</c:v>
                </c:pt>
                <c:pt idx="1771">
                  <c:v>196.77100000000797</c:v>
                </c:pt>
                <c:pt idx="1772">
                  <c:v>196.77200000000798</c:v>
                </c:pt>
                <c:pt idx="1773">
                  <c:v>196.77300000000795</c:v>
                </c:pt>
                <c:pt idx="1774">
                  <c:v>196.77400000000796</c:v>
                </c:pt>
                <c:pt idx="1775">
                  <c:v>196.77500000000796</c:v>
                </c:pt>
                <c:pt idx="1776">
                  <c:v>196.77600000000797</c:v>
                </c:pt>
                <c:pt idx="1777">
                  <c:v>196.77700000000797</c:v>
                </c:pt>
                <c:pt idx="1778">
                  <c:v>196.77800000000798</c:v>
                </c:pt>
                <c:pt idx="1779">
                  <c:v>196.77900000000795</c:v>
                </c:pt>
                <c:pt idx="1780">
                  <c:v>196.78000000000799</c:v>
                </c:pt>
                <c:pt idx="1781">
                  <c:v>196.78100000000899</c:v>
                </c:pt>
                <c:pt idx="1782">
                  <c:v>196.78200000000899</c:v>
                </c:pt>
                <c:pt idx="1783">
                  <c:v>196.783000000009</c:v>
                </c:pt>
                <c:pt idx="1784">
                  <c:v>196.784000000009</c:v>
                </c:pt>
                <c:pt idx="1785">
                  <c:v>196.78500000000901</c:v>
                </c:pt>
                <c:pt idx="1786">
                  <c:v>196.78600000000901</c:v>
                </c:pt>
                <c:pt idx="1787">
                  <c:v>196.78700000000899</c:v>
                </c:pt>
                <c:pt idx="1788">
                  <c:v>196.78800000000899</c:v>
                </c:pt>
                <c:pt idx="1789">
                  <c:v>196.789000000009</c:v>
                </c:pt>
                <c:pt idx="1790">
                  <c:v>196.790000000009</c:v>
                </c:pt>
                <c:pt idx="1791">
                  <c:v>196.79100000000901</c:v>
                </c:pt>
                <c:pt idx="1792">
                  <c:v>196.79200000000901</c:v>
                </c:pt>
                <c:pt idx="1793">
                  <c:v>196.79300000000896</c:v>
                </c:pt>
                <c:pt idx="1794">
                  <c:v>196.79400000000896</c:v>
                </c:pt>
                <c:pt idx="1795">
                  <c:v>196.795000000009</c:v>
                </c:pt>
                <c:pt idx="1796">
                  <c:v>196.796000000009</c:v>
                </c:pt>
                <c:pt idx="1797">
                  <c:v>196.79700000000901</c:v>
                </c:pt>
                <c:pt idx="1798">
                  <c:v>196.79800000000901</c:v>
                </c:pt>
                <c:pt idx="1799">
                  <c:v>196.79900000000896</c:v>
                </c:pt>
                <c:pt idx="1800">
                  <c:v>196.80000000000899</c:v>
                </c:pt>
                <c:pt idx="1801">
                  <c:v>196.80100000000903</c:v>
                </c:pt>
                <c:pt idx="1802">
                  <c:v>196.80200000000903</c:v>
                </c:pt>
                <c:pt idx="1803">
                  <c:v>196.80300000000901</c:v>
                </c:pt>
                <c:pt idx="1804">
                  <c:v>196.80400000000901</c:v>
                </c:pt>
                <c:pt idx="1805">
                  <c:v>196.80500000000899</c:v>
                </c:pt>
                <c:pt idx="1806">
                  <c:v>196.80600000000899</c:v>
                </c:pt>
                <c:pt idx="1807">
                  <c:v>196.80700000000903</c:v>
                </c:pt>
                <c:pt idx="1808">
                  <c:v>196.80800000000903</c:v>
                </c:pt>
                <c:pt idx="1809">
                  <c:v>196.80900000000901</c:v>
                </c:pt>
                <c:pt idx="1810">
                  <c:v>196.81000000000901</c:v>
                </c:pt>
                <c:pt idx="1811">
                  <c:v>196.81100000000899</c:v>
                </c:pt>
                <c:pt idx="1812">
                  <c:v>196.81200000000899</c:v>
                </c:pt>
                <c:pt idx="1813">
                  <c:v>196.813000000009</c:v>
                </c:pt>
                <c:pt idx="1814">
                  <c:v>196.814000000009</c:v>
                </c:pt>
                <c:pt idx="1815">
                  <c:v>196.81500000000901</c:v>
                </c:pt>
                <c:pt idx="1816">
                  <c:v>196.81600000000901</c:v>
                </c:pt>
                <c:pt idx="1817">
                  <c:v>196.81700000000899</c:v>
                </c:pt>
                <c:pt idx="1818">
                  <c:v>196.81800000000899</c:v>
                </c:pt>
                <c:pt idx="1819">
                  <c:v>196.819000000009</c:v>
                </c:pt>
                <c:pt idx="1820">
                  <c:v>196.82000000000903</c:v>
                </c:pt>
                <c:pt idx="1821">
                  <c:v>196.82100000000904</c:v>
                </c:pt>
                <c:pt idx="1822">
                  <c:v>196.82200000000904</c:v>
                </c:pt>
                <c:pt idx="1823">
                  <c:v>196.82300000000899</c:v>
                </c:pt>
                <c:pt idx="1824">
                  <c:v>196.82400000000899</c:v>
                </c:pt>
                <c:pt idx="1825">
                  <c:v>196.82500000000903</c:v>
                </c:pt>
                <c:pt idx="1826">
                  <c:v>196.82600000000903</c:v>
                </c:pt>
                <c:pt idx="1827">
                  <c:v>196.82700000000904</c:v>
                </c:pt>
                <c:pt idx="1828">
                  <c:v>196.82800000000904</c:v>
                </c:pt>
                <c:pt idx="1829">
                  <c:v>196.82900000000899</c:v>
                </c:pt>
                <c:pt idx="1830">
                  <c:v>196.83000000000899</c:v>
                </c:pt>
                <c:pt idx="1831">
                  <c:v>196.83100000000903</c:v>
                </c:pt>
                <c:pt idx="1832">
                  <c:v>196.83200000000903</c:v>
                </c:pt>
                <c:pt idx="1833">
                  <c:v>196.83300000000901</c:v>
                </c:pt>
                <c:pt idx="1834">
                  <c:v>196.83400000000901</c:v>
                </c:pt>
                <c:pt idx="1835">
                  <c:v>196.83500000000899</c:v>
                </c:pt>
                <c:pt idx="1836">
                  <c:v>196.83600000000899</c:v>
                </c:pt>
                <c:pt idx="1837">
                  <c:v>196.83700000000903</c:v>
                </c:pt>
                <c:pt idx="1838">
                  <c:v>196.83800000000903</c:v>
                </c:pt>
                <c:pt idx="1839">
                  <c:v>196.83900000000901</c:v>
                </c:pt>
                <c:pt idx="1840">
                  <c:v>196.84000000000901</c:v>
                </c:pt>
                <c:pt idx="1841">
                  <c:v>196.84100000000899</c:v>
                </c:pt>
                <c:pt idx="1842">
                  <c:v>196.84200000000899</c:v>
                </c:pt>
                <c:pt idx="1843">
                  <c:v>196.843000000009</c:v>
                </c:pt>
                <c:pt idx="1844">
                  <c:v>196.844000000009</c:v>
                </c:pt>
                <c:pt idx="1845">
                  <c:v>196.84500000000901</c:v>
                </c:pt>
                <c:pt idx="1846">
                  <c:v>196.84600000000901</c:v>
                </c:pt>
                <c:pt idx="1847">
                  <c:v>196.84700000000899</c:v>
                </c:pt>
                <c:pt idx="1848">
                  <c:v>196.84800000000899</c:v>
                </c:pt>
                <c:pt idx="1849">
                  <c:v>196.849000000009</c:v>
                </c:pt>
                <c:pt idx="1850">
                  <c:v>196.85000000000903</c:v>
                </c:pt>
                <c:pt idx="1851">
                  <c:v>196.85100000000904</c:v>
                </c:pt>
                <c:pt idx="1852">
                  <c:v>196.85200000000904</c:v>
                </c:pt>
                <c:pt idx="1853">
                  <c:v>196.85300000000899</c:v>
                </c:pt>
                <c:pt idx="1854">
                  <c:v>196.85400000000899</c:v>
                </c:pt>
                <c:pt idx="1855">
                  <c:v>196.85500000000903</c:v>
                </c:pt>
                <c:pt idx="1856">
                  <c:v>196.85600000000903</c:v>
                </c:pt>
                <c:pt idx="1857">
                  <c:v>196.85700000000904</c:v>
                </c:pt>
                <c:pt idx="1858">
                  <c:v>196.85800000000904</c:v>
                </c:pt>
                <c:pt idx="1859">
                  <c:v>196.85900000000899</c:v>
                </c:pt>
                <c:pt idx="1860">
                  <c:v>196.86000000000899</c:v>
                </c:pt>
                <c:pt idx="1861">
                  <c:v>196.86100000000903</c:v>
                </c:pt>
                <c:pt idx="1862">
                  <c:v>196.86200000000903</c:v>
                </c:pt>
                <c:pt idx="1863">
                  <c:v>196.86300000000901</c:v>
                </c:pt>
                <c:pt idx="1864">
                  <c:v>196.86400000000901</c:v>
                </c:pt>
                <c:pt idx="1865">
                  <c:v>196.86500000000899</c:v>
                </c:pt>
                <c:pt idx="1866">
                  <c:v>196.86600000000902</c:v>
                </c:pt>
                <c:pt idx="1867">
                  <c:v>196.86700000000903</c:v>
                </c:pt>
                <c:pt idx="1868">
                  <c:v>196.86800000000903</c:v>
                </c:pt>
                <c:pt idx="1869">
                  <c:v>196.86900000000901</c:v>
                </c:pt>
                <c:pt idx="1870">
                  <c:v>196.87000000000899</c:v>
                </c:pt>
                <c:pt idx="1871">
                  <c:v>196.87100000000899</c:v>
                </c:pt>
                <c:pt idx="1872">
                  <c:v>196.87200000000902</c:v>
                </c:pt>
                <c:pt idx="1873">
                  <c:v>196.873000000009</c:v>
                </c:pt>
                <c:pt idx="1874">
                  <c:v>196.874000000009</c:v>
                </c:pt>
                <c:pt idx="1875">
                  <c:v>196.87500000000901</c:v>
                </c:pt>
                <c:pt idx="1876">
                  <c:v>196.87600000000899</c:v>
                </c:pt>
                <c:pt idx="1877">
                  <c:v>196.87700000000899</c:v>
                </c:pt>
                <c:pt idx="1878">
                  <c:v>196.87800000000902</c:v>
                </c:pt>
                <c:pt idx="1879">
                  <c:v>196.879000000009</c:v>
                </c:pt>
                <c:pt idx="1880">
                  <c:v>196.88000000000903</c:v>
                </c:pt>
                <c:pt idx="1881">
                  <c:v>196.88100000000904</c:v>
                </c:pt>
                <c:pt idx="1882">
                  <c:v>196.88200000000901</c:v>
                </c:pt>
                <c:pt idx="1883">
                  <c:v>196.88300000000899</c:v>
                </c:pt>
                <c:pt idx="1884">
                  <c:v>196.88400000000902</c:v>
                </c:pt>
                <c:pt idx="1885">
                  <c:v>196.88500000000903</c:v>
                </c:pt>
                <c:pt idx="1886">
                  <c:v>196.88600000000903</c:v>
                </c:pt>
                <c:pt idx="1887">
                  <c:v>196.88700000000904</c:v>
                </c:pt>
                <c:pt idx="1888">
                  <c:v>196.88800000000901</c:v>
                </c:pt>
                <c:pt idx="1889">
                  <c:v>196.88900000000899</c:v>
                </c:pt>
                <c:pt idx="1890">
                  <c:v>196.89000000000902</c:v>
                </c:pt>
                <c:pt idx="1891">
                  <c:v>196.89100000000903</c:v>
                </c:pt>
                <c:pt idx="1892">
                  <c:v>196.89200000000903</c:v>
                </c:pt>
                <c:pt idx="1893">
                  <c:v>196.89300000000901</c:v>
                </c:pt>
                <c:pt idx="1894">
                  <c:v>196.89400000000899</c:v>
                </c:pt>
                <c:pt idx="1895">
                  <c:v>196.89500000000899</c:v>
                </c:pt>
                <c:pt idx="1896">
                  <c:v>196.89600000000902</c:v>
                </c:pt>
                <c:pt idx="1897">
                  <c:v>196.89700000000903</c:v>
                </c:pt>
                <c:pt idx="1898">
                  <c:v>196.89800000000903</c:v>
                </c:pt>
                <c:pt idx="1899">
                  <c:v>196.89900000000901</c:v>
                </c:pt>
                <c:pt idx="1900">
                  <c:v>196.90000000000899</c:v>
                </c:pt>
                <c:pt idx="1901">
                  <c:v>196.90100000000899</c:v>
                </c:pt>
                <c:pt idx="1902">
                  <c:v>196.90200000000902</c:v>
                </c:pt>
                <c:pt idx="1903">
                  <c:v>196.903000000009</c:v>
                </c:pt>
                <c:pt idx="1904">
                  <c:v>196.90400000000901</c:v>
                </c:pt>
                <c:pt idx="1905">
                  <c:v>196.90500000000901</c:v>
                </c:pt>
                <c:pt idx="1906">
                  <c:v>196.90600000000899</c:v>
                </c:pt>
                <c:pt idx="1907">
                  <c:v>196.90700000000899</c:v>
                </c:pt>
                <c:pt idx="1908">
                  <c:v>196.90800000000903</c:v>
                </c:pt>
                <c:pt idx="1909">
                  <c:v>196.909000000009</c:v>
                </c:pt>
                <c:pt idx="1910">
                  <c:v>196.91000000000901</c:v>
                </c:pt>
                <c:pt idx="1911">
                  <c:v>196.91100000000901</c:v>
                </c:pt>
                <c:pt idx="1912">
                  <c:v>196.91200000000899</c:v>
                </c:pt>
                <c:pt idx="1913">
                  <c:v>196.91300000000896</c:v>
                </c:pt>
                <c:pt idx="1914">
                  <c:v>196.914000000009</c:v>
                </c:pt>
                <c:pt idx="1915">
                  <c:v>196.915000000009</c:v>
                </c:pt>
                <c:pt idx="1916">
                  <c:v>196.91600000000901</c:v>
                </c:pt>
                <c:pt idx="1917">
                  <c:v>196.91700000000901</c:v>
                </c:pt>
                <c:pt idx="1918">
                  <c:v>196.91800000000899</c:v>
                </c:pt>
                <c:pt idx="1919">
                  <c:v>196.91900000000896</c:v>
                </c:pt>
                <c:pt idx="1920">
                  <c:v>196.92000000000903</c:v>
                </c:pt>
                <c:pt idx="1921">
                  <c:v>196.92100000000903</c:v>
                </c:pt>
                <c:pt idx="1922">
                  <c:v>196.92200000000904</c:v>
                </c:pt>
                <c:pt idx="1923">
                  <c:v>196.92300000000901</c:v>
                </c:pt>
                <c:pt idx="1924">
                  <c:v>196.92400000000899</c:v>
                </c:pt>
                <c:pt idx="1925">
                  <c:v>196.92500000000899</c:v>
                </c:pt>
                <c:pt idx="1926">
                  <c:v>196.92600000000903</c:v>
                </c:pt>
                <c:pt idx="1927">
                  <c:v>196.92700000000903</c:v>
                </c:pt>
                <c:pt idx="1928">
                  <c:v>196.92800000000904</c:v>
                </c:pt>
                <c:pt idx="1929">
                  <c:v>196.92900000000901</c:v>
                </c:pt>
                <c:pt idx="1930">
                  <c:v>196.93000000000899</c:v>
                </c:pt>
                <c:pt idx="1931">
                  <c:v>196.93100000000899</c:v>
                </c:pt>
                <c:pt idx="1932">
                  <c:v>196.93200000000903</c:v>
                </c:pt>
                <c:pt idx="1933">
                  <c:v>196.933000000009</c:v>
                </c:pt>
                <c:pt idx="1934">
                  <c:v>196.93400000000901</c:v>
                </c:pt>
                <c:pt idx="1935">
                  <c:v>196.93500000000901</c:v>
                </c:pt>
                <c:pt idx="1936">
                  <c:v>196.93600000000899</c:v>
                </c:pt>
                <c:pt idx="1937">
                  <c:v>196.93700000000899</c:v>
                </c:pt>
                <c:pt idx="1938">
                  <c:v>196.93800000000903</c:v>
                </c:pt>
                <c:pt idx="1939">
                  <c:v>196.939000000009</c:v>
                </c:pt>
                <c:pt idx="1940">
                  <c:v>196.94000000000901</c:v>
                </c:pt>
                <c:pt idx="1941">
                  <c:v>196.94100000000901</c:v>
                </c:pt>
                <c:pt idx="1942">
                  <c:v>196.94200000000899</c:v>
                </c:pt>
                <c:pt idx="1943">
                  <c:v>196.94300000000896</c:v>
                </c:pt>
                <c:pt idx="1944">
                  <c:v>196.944000000009</c:v>
                </c:pt>
                <c:pt idx="1945">
                  <c:v>196.945000000009</c:v>
                </c:pt>
                <c:pt idx="1946">
                  <c:v>196.94600000000901</c:v>
                </c:pt>
                <c:pt idx="1947">
                  <c:v>196.94700000000901</c:v>
                </c:pt>
                <c:pt idx="1948">
                  <c:v>196.94800000000899</c:v>
                </c:pt>
                <c:pt idx="1949">
                  <c:v>196.94900000000897</c:v>
                </c:pt>
                <c:pt idx="1950">
                  <c:v>196.95000000000903</c:v>
                </c:pt>
                <c:pt idx="1951">
                  <c:v>196.95100000000903</c:v>
                </c:pt>
                <c:pt idx="1952">
                  <c:v>196.95200000000904</c:v>
                </c:pt>
                <c:pt idx="1953">
                  <c:v>196.95300000000901</c:v>
                </c:pt>
                <c:pt idx="1954">
                  <c:v>196.95400000000899</c:v>
                </c:pt>
                <c:pt idx="1955">
                  <c:v>196.95500000000899</c:v>
                </c:pt>
                <c:pt idx="1956">
                  <c:v>196.95600000000903</c:v>
                </c:pt>
                <c:pt idx="1957">
                  <c:v>196.95700000000903</c:v>
                </c:pt>
                <c:pt idx="1958">
                  <c:v>196.95800000000904</c:v>
                </c:pt>
                <c:pt idx="1959">
                  <c:v>196.95900000000901</c:v>
                </c:pt>
                <c:pt idx="1960">
                  <c:v>196.96000000000899</c:v>
                </c:pt>
                <c:pt idx="1961">
                  <c:v>196.96100000000899</c:v>
                </c:pt>
                <c:pt idx="1962">
                  <c:v>196.96200000000903</c:v>
                </c:pt>
                <c:pt idx="1963">
                  <c:v>196.963000000009</c:v>
                </c:pt>
                <c:pt idx="1964">
                  <c:v>196.96400000000901</c:v>
                </c:pt>
                <c:pt idx="1965">
                  <c:v>196.96500000000901</c:v>
                </c:pt>
                <c:pt idx="1966">
                  <c:v>196.96600000000899</c:v>
                </c:pt>
                <c:pt idx="1967">
                  <c:v>196.96700000000899</c:v>
                </c:pt>
                <c:pt idx="1968">
                  <c:v>196.96800000000903</c:v>
                </c:pt>
                <c:pt idx="1969">
                  <c:v>196.969000000009</c:v>
                </c:pt>
                <c:pt idx="1970">
                  <c:v>196.97000000000901</c:v>
                </c:pt>
                <c:pt idx="1971">
                  <c:v>196.97100000000901</c:v>
                </c:pt>
                <c:pt idx="1972">
                  <c:v>196.97200000000899</c:v>
                </c:pt>
                <c:pt idx="1973">
                  <c:v>196.97300000000897</c:v>
                </c:pt>
                <c:pt idx="1974">
                  <c:v>196.974000000009</c:v>
                </c:pt>
                <c:pt idx="1975">
                  <c:v>196.975000000009</c:v>
                </c:pt>
                <c:pt idx="1976">
                  <c:v>196.97600000000901</c:v>
                </c:pt>
                <c:pt idx="1977">
                  <c:v>196.97700000000901</c:v>
                </c:pt>
                <c:pt idx="1978">
                  <c:v>196.97800000000899</c:v>
                </c:pt>
                <c:pt idx="1979">
                  <c:v>196.97900000000897</c:v>
                </c:pt>
                <c:pt idx="1980">
                  <c:v>196.98000000000903</c:v>
                </c:pt>
                <c:pt idx="1981">
                  <c:v>196.98100000000903</c:v>
                </c:pt>
                <c:pt idx="1982">
                  <c:v>196.98200000000904</c:v>
                </c:pt>
                <c:pt idx="1983">
                  <c:v>196.98300000000901</c:v>
                </c:pt>
                <c:pt idx="1984">
                  <c:v>196.98400000000899</c:v>
                </c:pt>
                <c:pt idx="1985">
                  <c:v>196.98500000000899</c:v>
                </c:pt>
                <c:pt idx="1986">
                  <c:v>196.98600000000903</c:v>
                </c:pt>
                <c:pt idx="1987">
                  <c:v>196.98700000000903</c:v>
                </c:pt>
                <c:pt idx="1988">
                  <c:v>196.98800000000904</c:v>
                </c:pt>
                <c:pt idx="1989">
                  <c:v>196.98900000000901</c:v>
                </c:pt>
                <c:pt idx="1990">
                  <c:v>196.99000000001001</c:v>
                </c:pt>
                <c:pt idx="1991">
                  <c:v>196.99100000001002</c:v>
                </c:pt>
                <c:pt idx="1992">
                  <c:v>196.99200000001002</c:v>
                </c:pt>
                <c:pt idx="1993">
                  <c:v>196.99300000001</c:v>
                </c:pt>
                <c:pt idx="1994">
                  <c:v>196.99400000001</c:v>
                </c:pt>
                <c:pt idx="1995">
                  <c:v>196.99500000001001</c:v>
                </c:pt>
                <c:pt idx="1996">
                  <c:v>196.99600000001001</c:v>
                </c:pt>
                <c:pt idx="1997">
                  <c:v>196.99700000001002</c:v>
                </c:pt>
                <c:pt idx="1998">
                  <c:v>196.99800000001002</c:v>
                </c:pt>
                <c:pt idx="1999">
                  <c:v>196.99900000001</c:v>
                </c:pt>
                <c:pt idx="2000">
                  <c:v>197.00000000001</c:v>
                </c:pt>
                <c:pt idx="2001">
                  <c:v>197.00100000001001</c:v>
                </c:pt>
                <c:pt idx="2002">
                  <c:v>197.00200000001001</c:v>
                </c:pt>
                <c:pt idx="2003">
                  <c:v>197.00300000000999</c:v>
                </c:pt>
                <c:pt idx="2004">
                  <c:v>197.00400000001</c:v>
                </c:pt>
                <c:pt idx="2005">
                  <c:v>197.00500000001</c:v>
                </c:pt>
                <c:pt idx="2006">
                  <c:v>197.00600000001</c:v>
                </c:pt>
                <c:pt idx="2007">
                  <c:v>197.00700000001001</c:v>
                </c:pt>
                <c:pt idx="2008">
                  <c:v>197.00800000001001</c:v>
                </c:pt>
                <c:pt idx="2009">
                  <c:v>197.00900000000999</c:v>
                </c:pt>
                <c:pt idx="2010">
                  <c:v>197.01000000001</c:v>
                </c:pt>
                <c:pt idx="2011">
                  <c:v>197.01100000001</c:v>
                </c:pt>
                <c:pt idx="2012">
                  <c:v>197.01200000001</c:v>
                </c:pt>
                <c:pt idx="2013">
                  <c:v>197.01300000000998</c:v>
                </c:pt>
                <c:pt idx="2014">
                  <c:v>197.01400000000999</c:v>
                </c:pt>
                <c:pt idx="2015">
                  <c:v>197.01500000000999</c:v>
                </c:pt>
                <c:pt idx="2016">
                  <c:v>197.01600000001</c:v>
                </c:pt>
                <c:pt idx="2017">
                  <c:v>197.01700000001</c:v>
                </c:pt>
                <c:pt idx="2018">
                  <c:v>197.01800000001001</c:v>
                </c:pt>
                <c:pt idx="2019">
                  <c:v>197.01900000000998</c:v>
                </c:pt>
                <c:pt idx="2020">
                  <c:v>197.02000000001001</c:v>
                </c:pt>
                <c:pt idx="2021">
                  <c:v>197.02100000001002</c:v>
                </c:pt>
                <c:pt idx="2022">
                  <c:v>197.02200000001002</c:v>
                </c:pt>
                <c:pt idx="2023">
                  <c:v>197.02300000001</c:v>
                </c:pt>
                <c:pt idx="2024">
                  <c:v>197.02400000001001</c:v>
                </c:pt>
                <c:pt idx="2025">
                  <c:v>197.02500000001001</c:v>
                </c:pt>
                <c:pt idx="2026">
                  <c:v>197.02600000001001</c:v>
                </c:pt>
                <c:pt idx="2027">
                  <c:v>197.02700000001002</c:v>
                </c:pt>
                <c:pt idx="2028">
                  <c:v>197.02800000001002</c:v>
                </c:pt>
                <c:pt idx="2029">
                  <c:v>197.02900000001</c:v>
                </c:pt>
                <c:pt idx="2030">
                  <c:v>197.03000000001001</c:v>
                </c:pt>
                <c:pt idx="2031">
                  <c:v>197.03100000001001</c:v>
                </c:pt>
                <c:pt idx="2032">
                  <c:v>197.03200000001002</c:v>
                </c:pt>
                <c:pt idx="2033">
                  <c:v>197.03300000000999</c:v>
                </c:pt>
                <c:pt idx="2034">
                  <c:v>197.03400000001</c:v>
                </c:pt>
                <c:pt idx="2035">
                  <c:v>197.03500000001</c:v>
                </c:pt>
                <c:pt idx="2036">
                  <c:v>197.03600000001001</c:v>
                </c:pt>
                <c:pt idx="2037">
                  <c:v>197.03700000001001</c:v>
                </c:pt>
                <c:pt idx="2038">
                  <c:v>197.03800000001002</c:v>
                </c:pt>
                <c:pt idx="2039">
                  <c:v>197.03900000000999</c:v>
                </c:pt>
                <c:pt idx="2040">
                  <c:v>197.04000000001</c:v>
                </c:pt>
                <c:pt idx="2041">
                  <c:v>197.04100000001</c:v>
                </c:pt>
                <c:pt idx="2042">
                  <c:v>197.04200000001001</c:v>
                </c:pt>
                <c:pt idx="2043">
                  <c:v>197.04300000000998</c:v>
                </c:pt>
                <c:pt idx="2044">
                  <c:v>197.04400000000999</c:v>
                </c:pt>
                <c:pt idx="2045">
                  <c:v>197.04500000000999</c:v>
                </c:pt>
                <c:pt idx="2046">
                  <c:v>197.04600000001</c:v>
                </c:pt>
                <c:pt idx="2047">
                  <c:v>197.04700000001</c:v>
                </c:pt>
                <c:pt idx="2048">
                  <c:v>197.04800000001001</c:v>
                </c:pt>
                <c:pt idx="2049">
                  <c:v>197.04900000000998</c:v>
                </c:pt>
                <c:pt idx="2050">
                  <c:v>197.05000000001002</c:v>
                </c:pt>
                <c:pt idx="2051">
                  <c:v>197.05100000001002</c:v>
                </c:pt>
                <c:pt idx="2052">
                  <c:v>197.05200000001003</c:v>
                </c:pt>
                <c:pt idx="2053">
                  <c:v>197.05300000001</c:v>
                </c:pt>
                <c:pt idx="2054">
                  <c:v>197.05400000001001</c:v>
                </c:pt>
                <c:pt idx="2055">
                  <c:v>197.05500000001001</c:v>
                </c:pt>
                <c:pt idx="2056">
                  <c:v>197.05600000001002</c:v>
                </c:pt>
                <c:pt idx="2057">
                  <c:v>197.05700000001002</c:v>
                </c:pt>
                <c:pt idx="2058">
                  <c:v>197.05800000001003</c:v>
                </c:pt>
                <c:pt idx="2059">
                  <c:v>197.05900000001</c:v>
                </c:pt>
                <c:pt idx="2060">
                  <c:v>197.06000000001001</c:v>
                </c:pt>
                <c:pt idx="2061">
                  <c:v>197.06100000001001</c:v>
                </c:pt>
                <c:pt idx="2062">
                  <c:v>197.06200000001002</c:v>
                </c:pt>
                <c:pt idx="2063">
                  <c:v>197.06300000000999</c:v>
                </c:pt>
                <c:pt idx="2064">
                  <c:v>197.06400000001</c:v>
                </c:pt>
                <c:pt idx="2065">
                  <c:v>197.06500000001</c:v>
                </c:pt>
                <c:pt idx="2066">
                  <c:v>197.06600000001001</c:v>
                </c:pt>
                <c:pt idx="2067">
                  <c:v>197.06700000001001</c:v>
                </c:pt>
                <c:pt idx="2068">
                  <c:v>197.06800000001002</c:v>
                </c:pt>
                <c:pt idx="2069">
                  <c:v>197.06900000000999</c:v>
                </c:pt>
                <c:pt idx="2070">
                  <c:v>197.07000000001</c:v>
                </c:pt>
                <c:pt idx="2071">
                  <c:v>197.07100000001</c:v>
                </c:pt>
                <c:pt idx="2072">
                  <c:v>197.07200000001001</c:v>
                </c:pt>
                <c:pt idx="2073">
                  <c:v>197.07300000000998</c:v>
                </c:pt>
                <c:pt idx="2074">
                  <c:v>197.07400000000999</c:v>
                </c:pt>
                <c:pt idx="2075">
                  <c:v>197.07500000000999</c:v>
                </c:pt>
                <c:pt idx="2076">
                  <c:v>197.07600000001</c:v>
                </c:pt>
                <c:pt idx="2077">
                  <c:v>197.07700000001</c:v>
                </c:pt>
                <c:pt idx="2078">
                  <c:v>197.07800000001001</c:v>
                </c:pt>
                <c:pt idx="2079">
                  <c:v>197.07900000000998</c:v>
                </c:pt>
                <c:pt idx="2080">
                  <c:v>197.08000000001002</c:v>
                </c:pt>
                <c:pt idx="2081">
                  <c:v>197.08100000001002</c:v>
                </c:pt>
                <c:pt idx="2082">
                  <c:v>197.08200000001003</c:v>
                </c:pt>
                <c:pt idx="2083">
                  <c:v>197.08300000001</c:v>
                </c:pt>
                <c:pt idx="2084">
                  <c:v>197.08400000001001</c:v>
                </c:pt>
                <c:pt idx="2085">
                  <c:v>197.08500000001001</c:v>
                </c:pt>
                <c:pt idx="2086">
                  <c:v>197.08600000001002</c:v>
                </c:pt>
                <c:pt idx="2087">
                  <c:v>197.08700000001002</c:v>
                </c:pt>
                <c:pt idx="2088">
                  <c:v>197.08800000001003</c:v>
                </c:pt>
                <c:pt idx="2089">
                  <c:v>197.08900000001</c:v>
                </c:pt>
                <c:pt idx="2090">
                  <c:v>197.09000000001001</c:v>
                </c:pt>
                <c:pt idx="2091">
                  <c:v>197.09100000001001</c:v>
                </c:pt>
                <c:pt idx="2092">
                  <c:v>197.09200000001002</c:v>
                </c:pt>
                <c:pt idx="2093">
                  <c:v>197.09300000000999</c:v>
                </c:pt>
                <c:pt idx="2094">
                  <c:v>197.09400000001</c:v>
                </c:pt>
                <c:pt idx="2095">
                  <c:v>197.09500000001</c:v>
                </c:pt>
                <c:pt idx="2096">
                  <c:v>197.09600000001001</c:v>
                </c:pt>
                <c:pt idx="2097">
                  <c:v>197.09700000001001</c:v>
                </c:pt>
                <c:pt idx="2098">
                  <c:v>197.09800000001002</c:v>
                </c:pt>
                <c:pt idx="2099">
                  <c:v>197.09900000000999</c:v>
                </c:pt>
                <c:pt idx="2100">
                  <c:v>197.10000000001</c:v>
                </c:pt>
                <c:pt idx="2101">
                  <c:v>197.10100000001</c:v>
                </c:pt>
                <c:pt idx="2102">
                  <c:v>197.10200000001001</c:v>
                </c:pt>
                <c:pt idx="2103">
                  <c:v>197.10300000000998</c:v>
                </c:pt>
                <c:pt idx="2104">
                  <c:v>197.10400000000999</c:v>
                </c:pt>
                <c:pt idx="2105">
                  <c:v>197.10500000000999</c:v>
                </c:pt>
                <c:pt idx="2106">
                  <c:v>197.10600000001</c:v>
                </c:pt>
                <c:pt idx="2107">
                  <c:v>197.10700000001</c:v>
                </c:pt>
                <c:pt idx="2108">
                  <c:v>197.10800000001001</c:v>
                </c:pt>
                <c:pt idx="2109">
                  <c:v>197.10900000000998</c:v>
                </c:pt>
                <c:pt idx="2110">
                  <c:v>197.11000000000999</c:v>
                </c:pt>
                <c:pt idx="2111">
                  <c:v>197.11100000000999</c:v>
                </c:pt>
                <c:pt idx="2112">
                  <c:v>197.11200000001</c:v>
                </c:pt>
                <c:pt idx="2113">
                  <c:v>197.11300000000998</c:v>
                </c:pt>
                <c:pt idx="2114">
                  <c:v>197.11400000000998</c:v>
                </c:pt>
                <c:pt idx="2115">
                  <c:v>197.11500000000999</c:v>
                </c:pt>
                <c:pt idx="2116">
                  <c:v>197.11600000000999</c:v>
                </c:pt>
                <c:pt idx="2117">
                  <c:v>197.11700000000999</c:v>
                </c:pt>
                <c:pt idx="2118">
                  <c:v>197.11800000001</c:v>
                </c:pt>
                <c:pt idx="2119">
                  <c:v>197.11900000000998</c:v>
                </c:pt>
                <c:pt idx="2120">
                  <c:v>197.12000000001001</c:v>
                </c:pt>
                <c:pt idx="2121">
                  <c:v>197.12100000001001</c:v>
                </c:pt>
                <c:pt idx="2122">
                  <c:v>197.12200000001002</c:v>
                </c:pt>
                <c:pt idx="2123">
                  <c:v>197.12300000000999</c:v>
                </c:pt>
                <c:pt idx="2124">
                  <c:v>197.12400000001</c:v>
                </c:pt>
                <c:pt idx="2125">
                  <c:v>197.12500000001</c:v>
                </c:pt>
                <c:pt idx="2126">
                  <c:v>197.12600000001001</c:v>
                </c:pt>
                <c:pt idx="2127">
                  <c:v>197.12700000001001</c:v>
                </c:pt>
                <c:pt idx="2128">
                  <c:v>197.12800000001002</c:v>
                </c:pt>
                <c:pt idx="2129">
                  <c:v>197.12900000001</c:v>
                </c:pt>
                <c:pt idx="2130">
                  <c:v>197.13000000001</c:v>
                </c:pt>
                <c:pt idx="2131">
                  <c:v>197.13100000001</c:v>
                </c:pt>
                <c:pt idx="2132">
                  <c:v>197.13200000001001</c:v>
                </c:pt>
                <c:pt idx="2133">
                  <c:v>197.13300000000999</c:v>
                </c:pt>
                <c:pt idx="2134">
                  <c:v>197.13400000000999</c:v>
                </c:pt>
                <c:pt idx="2135">
                  <c:v>197.13500000001</c:v>
                </c:pt>
                <c:pt idx="2136">
                  <c:v>197.13600000001</c:v>
                </c:pt>
                <c:pt idx="2137">
                  <c:v>197.13700000001</c:v>
                </c:pt>
                <c:pt idx="2138">
                  <c:v>197.13800000001001</c:v>
                </c:pt>
                <c:pt idx="2139">
                  <c:v>197.13900000000999</c:v>
                </c:pt>
                <c:pt idx="2140">
                  <c:v>197.14000000000999</c:v>
                </c:pt>
                <c:pt idx="2141">
                  <c:v>197.14100000001</c:v>
                </c:pt>
                <c:pt idx="2142">
                  <c:v>197.14200000001</c:v>
                </c:pt>
                <c:pt idx="2143">
                  <c:v>197.14300000000998</c:v>
                </c:pt>
                <c:pt idx="2144">
                  <c:v>197.14400000000998</c:v>
                </c:pt>
                <c:pt idx="2145">
                  <c:v>197.14500000000999</c:v>
                </c:pt>
                <c:pt idx="2146">
                  <c:v>197.14600000000999</c:v>
                </c:pt>
                <c:pt idx="2147">
                  <c:v>197.14700000001</c:v>
                </c:pt>
                <c:pt idx="2148">
                  <c:v>197.14800000001</c:v>
                </c:pt>
                <c:pt idx="2149">
                  <c:v>197.14900000000998</c:v>
                </c:pt>
                <c:pt idx="2150">
                  <c:v>197.15000000001001</c:v>
                </c:pt>
                <c:pt idx="2151">
                  <c:v>197.15100000001001</c:v>
                </c:pt>
                <c:pt idx="2152">
                  <c:v>197.15200000001002</c:v>
                </c:pt>
                <c:pt idx="2153">
                  <c:v>197.15300000001</c:v>
                </c:pt>
                <c:pt idx="2154">
                  <c:v>197.15400000001</c:v>
                </c:pt>
                <c:pt idx="2155">
                  <c:v>197.15500000001001</c:v>
                </c:pt>
                <c:pt idx="2156">
                  <c:v>197.15600000001001</c:v>
                </c:pt>
                <c:pt idx="2157">
                  <c:v>197.15700000001002</c:v>
                </c:pt>
                <c:pt idx="2158">
                  <c:v>197.15800000001002</c:v>
                </c:pt>
                <c:pt idx="2159">
                  <c:v>197.15900000001</c:v>
                </c:pt>
                <c:pt idx="2160">
                  <c:v>197.16000000001</c:v>
                </c:pt>
                <c:pt idx="2161">
                  <c:v>197.16100000001001</c:v>
                </c:pt>
                <c:pt idx="2162">
                  <c:v>197.16200000001001</c:v>
                </c:pt>
                <c:pt idx="2163">
                  <c:v>197.16300000000999</c:v>
                </c:pt>
                <c:pt idx="2164">
                  <c:v>197.16400000000999</c:v>
                </c:pt>
                <c:pt idx="2165">
                  <c:v>197.16500000001</c:v>
                </c:pt>
                <c:pt idx="2166">
                  <c:v>197.16600000001</c:v>
                </c:pt>
                <c:pt idx="2167">
                  <c:v>197.16700000001001</c:v>
                </c:pt>
                <c:pt idx="2168">
                  <c:v>197.16800000001001</c:v>
                </c:pt>
                <c:pt idx="2169">
                  <c:v>197.16900000000999</c:v>
                </c:pt>
                <c:pt idx="2170">
                  <c:v>197.17000000000999</c:v>
                </c:pt>
                <c:pt idx="2171">
                  <c:v>197.17100000001</c:v>
                </c:pt>
                <c:pt idx="2172">
                  <c:v>197.17200000001</c:v>
                </c:pt>
                <c:pt idx="2173">
                  <c:v>197.17300000000998</c:v>
                </c:pt>
                <c:pt idx="2174">
                  <c:v>197.17400000000998</c:v>
                </c:pt>
                <c:pt idx="2175">
                  <c:v>197.17500000000999</c:v>
                </c:pt>
                <c:pt idx="2176">
                  <c:v>197.17600000000999</c:v>
                </c:pt>
                <c:pt idx="2177">
                  <c:v>197.17700000001</c:v>
                </c:pt>
                <c:pt idx="2178">
                  <c:v>197.17800000001</c:v>
                </c:pt>
                <c:pt idx="2179">
                  <c:v>197.17900000000998</c:v>
                </c:pt>
                <c:pt idx="2180">
                  <c:v>197.18000000001001</c:v>
                </c:pt>
                <c:pt idx="2181">
                  <c:v>197.18100000001002</c:v>
                </c:pt>
                <c:pt idx="2182">
                  <c:v>197.18200000001002</c:v>
                </c:pt>
                <c:pt idx="2183">
                  <c:v>197.18300000001</c:v>
                </c:pt>
                <c:pt idx="2184">
                  <c:v>197.18400000001</c:v>
                </c:pt>
                <c:pt idx="2185">
                  <c:v>197.18500000001001</c:v>
                </c:pt>
                <c:pt idx="2186">
                  <c:v>197.18600000001001</c:v>
                </c:pt>
                <c:pt idx="2187">
                  <c:v>197.18700000001002</c:v>
                </c:pt>
                <c:pt idx="2188">
                  <c:v>197.18800000001002</c:v>
                </c:pt>
                <c:pt idx="2189">
                  <c:v>197.18900000001</c:v>
                </c:pt>
                <c:pt idx="2190">
                  <c:v>197.19000000001</c:v>
                </c:pt>
                <c:pt idx="2191">
                  <c:v>197.19100000001001</c:v>
                </c:pt>
                <c:pt idx="2192">
                  <c:v>197.19200000001001</c:v>
                </c:pt>
                <c:pt idx="2193">
                  <c:v>197.19300000000999</c:v>
                </c:pt>
                <c:pt idx="2194">
                  <c:v>197.19400000000999</c:v>
                </c:pt>
                <c:pt idx="2195">
                  <c:v>197.19500000001</c:v>
                </c:pt>
                <c:pt idx="2196">
                  <c:v>197.19600000001</c:v>
                </c:pt>
                <c:pt idx="2197">
                  <c:v>197.19700000001001</c:v>
                </c:pt>
                <c:pt idx="2198">
                  <c:v>197.19800000001001</c:v>
                </c:pt>
                <c:pt idx="2199">
                  <c:v>197.19900000000999</c:v>
                </c:pt>
                <c:pt idx="2200">
                  <c:v>197.20000000001099</c:v>
                </c:pt>
                <c:pt idx="2201">
                  <c:v>197.20100000001099</c:v>
                </c:pt>
                <c:pt idx="2202">
                  <c:v>197.202000000011</c:v>
                </c:pt>
                <c:pt idx="2203">
                  <c:v>197.20300000001097</c:v>
                </c:pt>
                <c:pt idx="2204">
                  <c:v>197.20400000001098</c:v>
                </c:pt>
                <c:pt idx="2205">
                  <c:v>197.20500000001098</c:v>
                </c:pt>
                <c:pt idx="2206">
                  <c:v>197.20600000001099</c:v>
                </c:pt>
                <c:pt idx="2207">
                  <c:v>197.20700000001099</c:v>
                </c:pt>
                <c:pt idx="2208">
                  <c:v>197.208000000011</c:v>
                </c:pt>
                <c:pt idx="2209">
                  <c:v>197.20900000001097</c:v>
                </c:pt>
                <c:pt idx="2210">
                  <c:v>197.21000000001098</c:v>
                </c:pt>
                <c:pt idx="2211">
                  <c:v>197.21100000001098</c:v>
                </c:pt>
                <c:pt idx="2212">
                  <c:v>197.21200000001099</c:v>
                </c:pt>
                <c:pt idx="2213">
                  <c:v>197.21300000001096</c:v>
                </c:pt>
                <c:pt idx="2214">
                  <c:v>197.21400000001097</c:v>
                </c:pt>
                <c:pt idx="2215">
                  <c:v>197.21500000001097</c:v>
                </c:pt>
                <c:pt idx="2216">
                  <c:v>197.21600000001098</c:v>
                </c:pt>
                <c:pt idx="2217">
                  <c:v>197.21700000001098</c:v>
                </c:pt>
                <c:pt idx="2218">
                  <c:v>197.21800000001099</c:v>
                </c:pt>
                <c:pt idx="2219">
                  <c:v>197.21900000001096</c:v>
                </c:pt>
                <c:pt idx="2220">
                  <c:v>197.220000000011</c:v>
                </c:pt>
                <c:pt idx="2221">
                  <c:v>197.221000000011</c:v>
                </c:pt>
                <c:pt idx="2222">
                  <c:v>197.22200000001101</c:v>
                </c:pt>
                <c:pt idx="2223">
                  <c:v>197.22300000001098</c:v>
                </c:pt>
                <c:pt idx="2224">
                  <c:v>197.22400000001099</c:v>
                </c:pt>
                <c:pt idx="2225">
                  <c:v>197.22500000001099</c:v>
                </c:pt>
                <c:pt idx="2226">
                  <c:v>197.226000000011</c:v>
                </c:pt>
                <c:pt idx="2227">
                  <c:v>197.227000000011</c:v>
                </c:pt>
                <c:pt idx="2228">
                  <c:v>197.22800000001101</c:v>
                </c:pt>
                <c:pt idx="2229">
                  <c:v>197.22900000001098</c:v>
                </c:pt>
                <c:pt idx="2230">
                  <c:v>197.23000000001099</c:v>
                </c:pt>
                <c:pt idx="2231">
                  <c:v>197.23100000001099</c:v>
                </c:pt>
                <c:pt idx="2232">
                  <c:v>197.232000000011</c:v>
                </c:pt>
                <c:pt idx="2233">
                  <c:v>197.23300000001097</c:v>
                </c:pt>
                <c:pt idx="2234">
                  <c:v>197.23400000001098</c:v>
                </c:pt>
                <c:pt idx="2235">
                  <c:v>197.23500000001098</c:v>
                </c:pt>
                <c:pt idx="2236">
                  <c:v>197.23600000001099</c:v>
                </c:pt>
                <c:pt idx="2237">
                  <c:v>197.23700000001099</c:v>
                </c:pt>
                <c:pt idx="2238">
                  <c:v>197.238000000011</c:v>
                </c:pt>
                <c:pt idx="2239">
                  <c:v>197.23900000001098</c:v>
                </c:pt>
                <c:pt idx="2240">
                  <c:v>197.24000000001098</c:v>
                </c:pt>
                <c:pt idx="2241">
                  <c:v>197.24100000001098</c:v>
                </c:pt>
                <c:pt idx="2242">
                  <c:v>197.24200000001099</c:v>
                </c:pt>
                <c:pt idx="2243">
                  <c:v>197.24300000001097</c:v>
                </c:pt>
                <c:pt idx="2244">
                  <c:v>197.24400000001097</c:v>
                </c:pt>
                <c:pt idx="2245">
                  <c:v>197.24500000001098</c:v>
                </c:pt>
                <c:pt idx="2246">
                  <c:v>197.24600000001098</c:v>
                </c:pt>
                <c:pt idx="2247">
                  <c:v>197.24700000001098</c:v>
                </c:pt>
                <c:pt idx="2248">
                  <c:v>197.24800000001099</c:v>
                </c:pt>
                <c:pt idx="2249">
                  <c:v>197.24900000001097</c:v>
                </c:pt>
                <c:pt idx="2250">
                  <c:v>197.250000000011</c:v>
                </c:pt>
                <c:pt idx="2251">
                  <c:v>197.251000000011</c:v>
                </c:pt>
                <c:pt idx="2252">
                  <c:v>197.25200000001101</c:v>
                </c:pt>
                <c:pt idx="2253">
                  <c:v>197.25300000001099</c:v>
                </c:pt>
                <c:pt idx="2254">
                  <c:v>197.25400000001099</c:v>
                </c:pt>
                <c:pt idx="2255">
                  <c:v>197.25500000001099</c:v>
                </c:pt>
                <c:pt idx="2256">
                  <c:v>197.256000000011</c:v>
                </c:pt>
                <c:pt idx="2257">
                  <c:v>197.257000000011</c:v>
                </c:pt>
                <c:pt idx="2258">
                  <c:v>197.25800000001101</c:v>
                </c:pt>
                <c:pt idx="2259">
                  <c:v>197.25900000001099</c:v>
                </c:pt>
                <c:pt idx="2260">
                  <c:v>197.26000000001099</c:v>
                </c:pt>
                <c:pt idx="2261">
                  <c:v>197.26100000001099</c:v>
                </c:pt>
                <c:pt idx="2262">
                  <c:v>197.262000000011</c:v>
                </c:pt>
                <c:pt idx="2263">
                  <c:v>197.26300000001098</c:v>
                </c:pt>
                <c:pt idx="2264">
                  <c:v>197.26400000001098</c:v>
                </c:pt>
                <c:pt idx="2265">
                  <c:v>197.26500000001099</c:v>
                </c:pt>
                <c:pt idx="2266">
                  <c:v>197.26600000001099</c:v>
                </c:pt>
                <c:pt idx="2267">
                  <c:v>197.267000000011</c:v>
                </c:pt>
                <c:pt idx="2268">
                  <c:v>197.268000000011</c:v>
                </c:pt>
                <c:pt idx="2269">
                  <c:v>197.26900000001098</c:v>
                </c:pt>
                <c:pt idx="2270">
                  <c:v>197.27000000001098</c:v>
                </c:pt>
                <c:pt idx="2271">
                  <c:v>197.27100000001099</c:v>
                </c:pt>
                <c:pt idx="2272">
                  <c:v>197.27200000001099</c:v>
                </c:pt>
                <c:pt idx="2273">
                  <c:v>197.27300000001097</c:v>
                </c:pt>
                <c:pt idx="2274">
                  <c:v>197.27400000001097</c:v>
                </c:pt>
                <c:pt idx="2275">
                  <c:v>197.27500000001098</c:v>
                </c:pt>
                <c:pt idx="2276">
                  <c:v>197.27600000001098</c:v>
                </c:pt>
                <c:pt idx="2277">
                  <c:v>197.27700000001099</c:v>
                </c:pt>
                <c:pt idx="2278">
                  <c:v>197.27800000001099</c:v>
                </c:pt>
                <c:pt idx="2279">
                  <c:v>197.27900000001097</c:v>
                </c:pt>
                <c:pt idx="2280">
                  <c:v>197.280000000011</c:v>
                </c:pt>
                <c:pt idx="2281">
                  <c:v>197.28100000001101</c:v>
                </c:pt>
                <c:pt idx="2282">
                  <c:v>197.28200000001101</c:v>
                </c:pt>
                <c:pt idx="2283">
                  <c:v>197.28300000001099</c:v>
                </c:pt>
                <c:pt idx="2284">
                  <c:v>197.28400000001099</c:v>
                </c:pt>
                <c:pt idx="2285">
                  <c:v>197.285000000011</c:v>
                </c:pt>
                <c:pt idx="2286">
                  <c:v>197.286000000011</c:v>
                </c:pt>
                <c:pt idx="2287">
                  <c:v>197.28700000001101</c:v>
                </c:pt>
                <c:pt idx="2288">
                  <c:v>197.28800000001101</c:v>
                </c:pt>
                <c:pt idx="2289">
                  <c:v>197.28900000001099</c:v>
                </c:pt>
                <c:pt idx="2290">
                  <c:v>197.29000000001099</c:v>
                </c:pt>
                <c:pt idx="2291">
                  <c:v>197.291000000011</c:v>
                </c:pt>
                <c:pt idx="2292">
                  <c:v>197.292000000011</c:v>
                </c:pt>
                <c:pt idx="2293">
                  <c:v>197.29300000001098</c:v>
                </c:pt>
                <c:pt idx="2294">
                  <c:v>197.29400000001098</c:v>
                </c:pt>
                <c:pt idx="2295">
                  <c:v>197.29500000001099</c:v>
                </c:pt>
                <c:pt idx="2296">
                  <c:v>197.29600000001099</c:v>
                </c:pt>
                <c:pt idx="2297">
                  <c:v>197.297000000011</c:v>
                </c:pt>
                <c:pt idx="2298">
                  <c:v>197.298000000011</c:v>
                </c:pt>
                <c:pt idx="2299">
                  <c:v>197.29900000001098</c:v>
                </c:pt>
                <c:pt idx="2300">
                  <c:v>197.30000000001101</c:v>
                </c:pt>
                <c:pt idx="2301">
                  <c:v>197.30100000001102</c:v>
                </c:pt>
                <c:pt idx="2302">
                  <c:v>197.30200000001102</c:v>
                </c:pt>
                <c:pt idx="2303">
                  <c:v>197.303000000011</c:v>
                </c:pt>
                <c:pt idx="2304">
                  <c:v>197.304000000011</c:v>
                </c:pt>
                <c:pt idx="2305">
                  <c:v>197.30500000001101</c:v>
                </c:pt>
                <c:pt idx="2306">
                  <c:v>197.30600000001101</c:v>
                </c:pt>
                <c:pt idx="2307">
                  <c:v>197.30700000001102</c:v>
                </c:pt>
                <c:pt idx="2308">
                  <c:v>197.30800000001102</c:v>
                </c:pt>
                <c:pt idx="2309">
                  <c:v>197.309000000011</c:v>
                </c:pt>
                <c:pt idx="2310">
                  <c:v>197.310000000011</c:v>
                </c:pt>
                <c:pt idx="2311">
                  <c:v>197.31100000001101</c:v>
                </c:pt>
                <c:pt idx="2312">
                  <c:v>197.31200000001101</c:v>
                </c:pt>
                <c:pt idx="2313">
                  <c:v>197.31300000001099</c:v>
                </c:pt>
                <c:pt idx="2314">
                  <c:v>197.31400000001099</c:v>
                </c:pt>
                <c:pt idx="2315">
                  <c:v>197.315000000011</c:v>
                </c:pt>
                <c:pt idx="2316">
                  <c:v>197.316000000011</c:v>
                </c:pt>
                <c:pt idx="2317">
                  <c:v>197.31700000001101</c:v>
                </c:pt>
                <c:pt idx="2318">
                  <c:v>197.31800000001101</c:v>
                </c:pt>
                <c:pt idx="2319">
                  <c:v>197.31900000001099</c:v>
                </c:pt>
                <c:pt idx="2320">
                  <c:v>197.32000000001102</c:v>
                </c:pt>
                <c:pt idx="2321">
                  <c:v>197.32100000001103</c:v>
                </c:pt>
                <c:pt idx="2322">
                  <c:v>197.32200000001103</c:v>
                </c:pt>
                <c:pt idx="2323">
                  <c:v>197.32300000001101</c:v>
                </c:pt>
                <c:pt idx="2324">
                  <c:v>197.32400000001101</c:v>
                </c:pt>
                <c:pt idx="2325">
                  <c:v>197.32500000001102</c:v>
                </c:pt>
                <c:pt idx="2326">
                  <c:v>197.32600000001102</c:v>
                </c:pt>
                <c:pt idx="2327">
                  <c:v>197.32700000001103</c:v>
                </c:pt>
                <c:pt idx="2328">
                  <c:v>197.32800000001103</c:v>
                </c:pt>
                <c:pt idx="2329">
                  <c:v>197.32900000001101</c:v>
                </c:pt>
                <c:pt idx="2330">
                  <c:v>197.33000000001101</c:v>
                </c:pt>
                <c:pt idx="2331">
                  <c:v>197.33100000001102</c:v>
                </c:pt>
                <c:pt idx="2332">
                  <c:v>197.33200000001102</c:v>
                </c:pt>
                <c:pt idx="2333">
                  <c:v>197.333000000011</c:v>
                </c:pt>
                <c:pt idx="2334">
                  <c:v>197.334000000011</c:v>
                </c:pt>
                <c:pt idx="2335">
                  <c:v>197.33500000001101</c:v>
                </c:pt>
                <c:pt idx="2336">
                  <c:v>197.33600000001101</c:v>
                </c:pt>
                <c:pt idx="2337">
                  <c:v>197.33700000001102</c:v>
                </c:pt>
                <c:pt idx="2338">
                  <c:v>197.33800000001102</c:v>
                </c:pt>
                <c:pt idx="2339">
                  <c:v>197.339000000011</c:v>
                </c:pt>
                <c:pt idx="2340">
                  <c:v>197.340000000011</c:v>
                </c:pt>
                <c:pt idx="2341">
                  <c:v>197.34100000001101</c:v>
                </c:pt>
                <c:pt idx="2342">
                  <c:v>197.34200000001101</c:v>
                </c:pt>
                <c:pt idx="2343">
                  <c:v>197.34300000001099</c:v>
                </c:pt>
                <c:pt idx="2344">
                  <c:v>197.34400000001099</c:v>
                </c:pt>
                <c:pt idx="2345">
                  <c:v>197.345000000011</c:v>
                </c:pt>
                <c:pt idx="2346">
                  <c:v>197.346000000011</c:v>
                </c:pt>
                <c:pt idx="2347">
                  <c:v>197.34700000001101</c:v>
                </c:pt>
                <c:pt idx="2348">
                  <c:v>197.34800000001101</c:v>
                </c:pt>
                <c:pt idx="2349">
                  <c:v>197.34900000001099</c:v>
                </c:pt>
                <c:pt idx="2350">
                  <c:v>197.35000000001102</c:v>
                </c:pt>
                <c:pt idx="2351">
                  <c:v>197.35100000001103</c:v>
                </c:pt>
                <c:pt idx="2352">
                  <c:v>197.35200000001103</c:v>
                </c:pt>
                <c:pt idx="2353">
                  <c:v>197.35300000001101</c:v>
                </c:pt>
                <c:pt idx="2354">
                  <c:v>197.35400000001101</c:v>
                </c:pt>
                <c:pt idx="2355">
                  <c:v>197.35500000001102</c:v>
                </c:pt>
                <c:pt idx="2356">
                  <c:v>197.35600000001102</c:v>
                </c:pt>
                <c:pt idx="2357">
                  <c:v>197.35700000001103</c:v>
                </c:pt>
                <c:pt idx="2358">
                  <c:v>197.35800000001103</c:v>
                </c:pt>
                <c:pt idx="2359">
                  <c:v>197.35900000001101</c:v>
                </c:pt>
                <c:pt idx="2360">
                  <c:v>197.36000000001101</c:v>
                </c:pt>
                <c:pt idx="2361">
                  <c:v>197.36100000001102</c:v>
                </c:pt>
                <c:pt idx="2362">
                  <c:v>197.36200000001102</c:v>
                </c:pt>
                <c:pt idx="2363">
                  <c:v>197.363000000011</c:v>
                </c:pt>
                <c:pt idx="2364">
                  <c:v>197.364000000011</c:v>
                </c:pt>
                <c:pt idx="2365">
                  <c:v>197.36500000001101</c:v>
                </c:pt>
                <c:pt idx="2366">
                  <c:v>197.36600000001101</c:v>
                </c:pt>
                <c:pt idx="2367">
                  <c:v>197.36700000001102</c:v>
                </c:pt>
                <c:pt idx="2368">
                  <c:v>197.36800000001102</c:v>
                </c:pt>
                <c:pt idx="2369">
                  <c:v>197.369000000011</c:v>
                </c:pt>
                <c:pt idx="2370">
                  <c:v>197.370000000011</c:v>
                </c:pt>
                <c:pt idx="2371">
                  <c:v>197.37100000001101</c:v>
                </c:pt>
                <c:pt idx="2372">
                  <c:v>197.37200000001101</c:v>
                </c:pt>
                <c:pt idx="2373">
                  <c:v>197.37300000001099</c:v>
                </c:pt>
                <c:pt idx="2374">
                  <c:v>197.37400000001099</c:v>
                </c:pt>
                <c:pt idx="2375">
                  <c:v>197.375000000011</c:v>
                </c:pt>
                <c:pt idx="2376">
                  <c:v>197.376000000011</c:v>
                </c:pt>
                <c:pt idx="2377">
                  <c:v>197.37700000001101</c:v>
                </c:pt>
                <c:pt idx="2378">
                  <c:v>197.37800000001101</c:v>
                </c:pt>
                <c:pt idx="2379">
                  <c:v>197.37900000001099</c:v>
                </c:pt>
                <c:pt idx="2380">
                  <c:v>197.38000000001102</c:v>
                </c:pt>
                <c:pt idx="2381">
                  <c:v>197.38100000001103</c:v>
                </c:pt>
                <c:pt idx="2382">
                  <c:v>197.38200000001103</c:v>
                </c:pt>
                <c:pt idx="2383">
                  <c:v>197.38300000001101</c:v>
                </c:pt>
                <c:pt idx="2384">
                  <c:v>197.38400000001101</c:v>
                </c:pt>
                <c:pt idx="2385">
                  <c:v>197.38500000001102</c:v>
                </c:pt>
                <c:pt idx="2386">
                  <c:v>197.38600000001102</c:v>
                </c:pt>
                <c:pt idx="2387">
                  <c:v>197.38700000001103</c:v>
                </c:pt>
                <c:pt idx="2388">
                  <c:v>197.38800000001103</c:v>
                </c:pt>
                <c:pt idx="2389">
                  <c:v>197.38900000001101</c:v>
                </c:pt>
                <c:pt idx="2390">
                  <c:v>197.39000000001101</c:v>
                </c:pt>
                <c:pt idx="2391">
                  <c:v>197.39100000001102</c:v>
                </c:pt>
                <c:pt idx="2392">
                  <c:v>197.39200000001102</c:v>
                </c:pt>
                <c:pt idx="2393">
                  <c:v>197.393000000011</c:v>
                </c:pt>
                <c:pt idx="2394">
                  <c:v>197.394000000011</c:v>
                </c:pt>
                <c:pt idx="2395">
                  <c:v>197.39500000001101</c:v>
                </c:pt>
                <c:pt idx="2396">
                  <c:v>197.39600000001101</c:v>
                </c:pt>
                <c:pt idx="2397">
                  <c:v>197.39700000001102</c:v>
                </c:pt>
                <c:pt idx="2398">
                  <c:v>197.39800000001102</c:v>
                </c:pt>
                <c:pt idx="2399">
                  <c:v>197.399000000011</c:v>
                </c:pt>
                <c:pt idx="2400">
                  <c:v>197.400000000011</c:v>
                </c:pt>
                <c:pt idx="2401">
                  <c:v>197.40100000001101</c:v>
                </c:pt>
                <c:pt idx="2402">
                  <c:v>197.40200000001101</c:v>
                </c:pt>
                <c:pt idx="2403">
                  <c:v>197.40300000001099</c:v>
                </c:pt>
                <c:pt idx="2404">
                  <c:v>197.404000000011</c:v>
                </c:pt>
                <c:pt idx="2405">
                  <c:v>197.405000000011</c:v>
                </c:pt>
                <c:pt idx="2406">
                  <c:v>197.40600000001101</c:v>
                </c:pt>
                <c:pt idx="2407">
                  <c:v>197.40700000001101</c:v>
                </c:pt>
                <c:pt idx="2408">
                  <c:v>197.40800000001101</c:v>
                </c:pt>
                <c:pt idx="2409">
                  <c:v>197.40900000001199</c:v>
                </c:pt>
                <c:pt idx="2410">
                  <c:v>197.41000000001199</c:v>
                </c:pt>
                <c:pt idx="2411">
                  <c:v>197.411000000012</c:v>
                </c:pt>
                <c:pt idx="2412">
                  <c:v>197.412000000012</c:v>
                </c:pt>
                <c:pt idx="2413">
                  <c:v>197.41300000001198</c:v>
                </c:pt>
                <c:pt idx="2414">
                  <c:v>197.41400000001198</c:v>
                </c:pt>
                <c:pt idx="2415">
                  <c:v>197.41500000001199</c:v>
                </c:pt>
                <c:pt idx="2416">
                  <c:v>197.41600000001199</c:v>
                </c:pt>
                <c:pt idx="2417">
                  <c:v>197.417000000012</c:v>
                </c:pt>
                <c:pt idx="2418">
                  <c:v>197.418000000012</c:v>
                </c:pt>
                <c:pt idx="2419">
                  <c:v>197.41900000001198</c:v>
                </c:pt>
                <c:pt idx="2420">
                  <c:v>197.42000000001201</c:v>
                </c:pt>
                <c:pt idx="2421">
                  <c:v>197.42100000001201</c:v>
                </c:pt>
                <c:pt idx="2422">
                  <c:v>197.42200000001202</c:v>
                </c:pt>
                <c:pt idx="2423">
                  <c:v>197.423000000012</c:v>
                </c:pt>
                <c:pt idx="2424">
                  <c:v>197.424000000012</c:v>
                </c:pt>
                <c:pt idx="2425">
                  <c:v>197.42500000001201</c:v>
                </c:pt>
                <c:pt idx="2426">
                  <c:v>197.42600000001201</c:v>
                </c:pt>
                <c:pt idx="2427">
                  <c:v>197.42700000001201</c:v>
                </c:pt>
                <c:pt idx="2428">
                  <c:v>197.42800000001202</c:v>
                </c:pt>
                <c:pt idx="2429">
                  <c:v>197.429000000012</c:v>
                </c:pt>
                <c:pt idx="2430">
                  <c:v>197.430000000012</c:v>
                </c:pt>
                <c:pt idx="2431">
                  <c:v>197.43100000001201</c:v>
                </c:pt>
                <c:pt idx="2432">
                  <c:v>197.43200000001201</c:v>
                </c:pt>
                <c:pt idx="2433">
                  <c:v>197.43300000001199</c:v>
                </c:pt>
                <c:pt idx="2434">
                  <c:v>197.43400000001199</c:v>
                </c:pt>
                <c:pt idx="2435">
                  <c:v>197.435000000012</c:v>
                </c:pt>
                <c:pt idx="2436">
                  <c:v>197.436000000012</c:v>
                </c:pt>
                <c:pt idx="2437">
                  <c:v>197.43700000001201</c:v>
                </c:pt>
                <c:pt idx="2438">
                  <c:v>197.43800000001201</c:v>
                </c:pt>
                <c:pt idx="2439">
                  <c:v>197.43900000001199</c:v>
                </c:pt>
                <c:pt idx="2440">
                  <c:v>197.44000000001199</c:v>
                </c:pt>
                <c:pt idx="2441">
                  <c:v>197.441000000012</c:v>
                </c:pt>
                <c:pt idx="2442">
                  <c:v>197.442000000012</c:v>
                </c:pt>
                <c:pt idx="2443">
                  <c:v>197.44300000001198</c:v>
                </c:pt>
                <c:pt idx="2444">
                  <c:v>197.44400000001198</c:v>
                </c:pt>
                <c:pt idx="2445">
                  <c:v>197.44500000001199</c:v>
                </c:pt>
                <c:pt idx="2446">
                  <c:v>197.44600000001199</c:v>
                </c:pt>
                <c:pt idx="2447">
                  <c:v>197.447000000012</c:v>
                </c:pt>
                <c:pt idx="2448">
                  <c:v>197.448000000012</c:v>
                </c:pt>
                <c:pt idx="2449">
                  <c:v>197.44900000001198</c:v>
                </c:pt>
                <c:pt idx="2450">
                  <c:v>197.45000000001201</c:v>
                </c:pt>
                <c:pt idx="2451">
                  <c:v>197.45100000001202</c:v>
                </c:pt>
                <c:pt idx="2452">
                  <c:v>197.45200000001202</c:v>
                </c:pt>
                <c:pt idx="2453">
                  <c:v>197.453000000012</c:v>
                </c:pt>
                <c:pt idx="2454">
                  <c:v>197.454000000012</c:v>
                </c:pt>
                <c:pt idx="2455">
                  <c:v>197.45500000001201</c:v>
                </c:pt>
                <c:pt idx="2456">
                  <c:v>197.45600000001201</c:v>
                </c:pt>
                <c:pt idx="2457">
                  <c:v>197.45700000001202</c:v>
                </c:pt>
                <c:pt idx="2458">
                  <c:v>197.45800000001202</c:v>
                </c:pt>
                <c:pt idx="2459">
                  <c:v>197.459000000012</c:v>
                </c:pt>
                <c:pt idx="2460">
                  <c:v>197.460000000012</c:v>
                </c:pt>
                <c:pt idx="2461">
                  <c:v>197.46100000001201</c:v>
                </c:pt>
                <c:pt idx="2462">
                  <c:v>197.46200000001201</c:v>
                </c:pt>
                <c:pt idx="2463">
                  <c:v>197.46300000001199</c:v>
                </c:pt>
                <c:pt idx="2464">
                  <c:v>197.46400000001199</c:v>
                </c:pt>
                <c:pt idx="2465">
                  <c:v>197.465000000012</c:v>
                </c:pt>
                <c:pt idx="2466">
                  <c:v>197.466000000012</c:v>
                </c:pt>
                <c:pt idx="2467">
                  <c:v>197.46700000001201</c:v>
                </c:pt>
                <c:pt idx="2468">
                  <c:v>197.46800000001201</c:v>
                </c:pt>
                <c:pt idx="2469">
                  <c:v>197.46900000001199</c:v>
                </c:pt>
                <c:pt idx="2470">
                  <c:v>197.47000000001199</c:v>
                </c:pt>
                <c:pt idx="2471">
                  <c:v>197.471000000012</c:v>
                </c:pt>
                <c:pt idx="2472">
                  <c:v>197.472000000012</c:v>
                </c:pt>
                <c:pt idx="2473">
                  <c:v>197.47300000001198</c:v>
                </c:pt>
                <c:pt idx="2474">
                  <c:v>197.47400000001198</c:v>
                </c:pt>
                <c:pt idx="2475">
                  <c:v>197.47500000001199</c:v>
                </c:pt>
                <c:pt idx="2476">
                  <c:v>197.47600000001199</c:v>
                </c:pt>
                <c:pt idx="2477">
                  <c:v>197.477000000012</c:v>
                </c:pt>
                <c:pt idx="2478">
                  <c:v>197.478000000012</c:v>
                </c:pt>
                <c:pt idx="2479">
                  <c:v>197.47900000001198</c:v>
                </c:pt>
                <c:pt idx="2480">
                  <c:v>197.48000000001201</c:v>
                </c:pt>
                <c:pt idx="2481">
                  <c:v>197.48100000001202</c:v>
                </c:pt>
                <c:pt idx="2482">
                  <c:v>197.48200000001202</c:v>
                </c:pt>
                <c:pt idx="2483">
                  <c:v>197.483000000012</c:v>
                </c:pt>
                <c:pt idx="2484">
                  <c:v>197.484000000012</c:v>
                </c:pt>
                <c:pt idx="2485">
                  <c:v>197.48500000001201</c:v>
                </c:pt>
                <c:pt idx="2486">
                  <c:v>197.48600000001201</c:v>
                </c:pt>
                <c:pt idx="2487">
                  <c:v>197.48700000001202</c:v>
                </c:pt>
                <c:pt idx="2488">
                  <c:v>197.48800000001202</c:v>
                </c:pt>
                <c:pt idx="2489">
                  <c:v>197.489000000012</c:v>
                </c:pt>
                <c:pt idx="2490">
                  <c:v>197.490000000012</c:v>
                </c:pt>
                <c:pt idx="2491">
                  <c:v>197.49100000001201</c:v>
                </c:pt>
                <c:pt idx="2492">
                  <c:v>197.49200000001201</c:v>
                </c:pt>
                <c:pt idx="2493">
                  <c:v>197.49300000001199</c:v>
                </c:pt>
                <c:pt idx="2494">
                  <c:v>197.49400000001199</c:v>
                </c:pt>
                <c:pt idx="2495">
                  <c:v>197.495000000012</c:v>
                </c:pt>
                <c:pt idx="2496">
                  <c:v>197.496000000012</c:v>
                </c:pt>
                <c:pt idx="2497">
                  <c:v>197.49700000001201</c:v>
                </c:pt>
                <c:pt idx="2498">
                  <c:v>197.49800000001201</c:v>
                </c:pt>
                <c:pt idx="2499">
                  <c:v>197.49900000001199</c:v>
                </c:pt>
                <c:pt idx="2500">
                  <c:v>197.50000000001199</c:v>
                </c:pt>
                <c:pt idx="2501">
                  <c:v>197.501000000012</c:v>
                </c:pt>
                <c:pt idx="2502">
                  <c:v>197.502000000012</c:v>
                </c:pt>
                <c:pt idx="2503">
                  <c:v>197.50300000001198</c:v>
                </c:pt>
                <c:pt idx="2504">
                  <c:v>197.50400000001198</c:v>
                </c:pt>
                <c:pt idx="2505">
                  <c:v>197.50500000001199</c:v>
                </c:pt>
                <c:pt idx="2506">
                  <c:v>197.50600000001199</c:v>
                </c:pt>
                <c:pt idx="2507">
                  <c:v>197.507000000012</c:v>
                </c:pt>
                <c:pt idx="2508">
                  <c:v>197.508000000012</c:v>
                </c:pt>
                <c:pt idx="2509">
                  <c:v>197.50900000001198</c:v>
                </c:pt>
                <c:pt idx="2510">
                  <c:v>197.51000000001198</c:v>
                </c:pt>
                <c:pt idx="2511">
                  <c:v>197.51100000001199</c:v>
                </c:pt>
                <c:pt idx="2512">
                  <c:v>197.51200000001199</c:v>
                </c:pt>
                <c:pt idx="2513">
                  <c:v>197.51300000001197</c:v>
                </c:pt>
                <c:pt idx="2514">
                  <c:v>197.51400000001198</c:v>
                </c:pt>
                <c:pt idx="2515">
                  <c:v>197.51500000001198</c:v>
                </c:pt>
                <c:pt idx="2516">
                  <c:v>197.51600000001199</c:v>
                </c:pt>
                <c:pt idx="2517">
                  <c:v>197.51700000001199</c:v>
                </c:pt>
                <c:pt idx="2518">
                  <c:v>197.51800000001199</c:v>
                </c:pt>
                <c:pt idx="2519">
                  <c:v>197.51900000001197</c:v>
                </c:pt>
                <c:pt idx="2520">
                  <c:v>197.520000000012</c:v>
                </c:pt>
                <c:pt idx="2521">
                  <c:v>197.52100000001201</c:v>
                </c:pt>
                <c:pt idx="2522">
                  <c:v>197.52200000001201</c:v>
                </c:pt>
                <c:pt idx="2523">
                  <c:v>197.52300000001199</c:v>
                </c:pt>
                <c:pt idx="2524">
                  <c:v>197.52400000001199</c:v>
                </c:pt>
                <c:pt idx="2525">
                  <c:v>197.525000000012</c:v>
                </c:pt>
                <c:pt idx="2526">
                  <c:v>197.526000000012</c:v>
                </c:pt>
                <c:pt idx="2527">
                  <c:v>197.52700000001201</c:v>
                </c:pt>
                <c:pt idx="2528">
                  <c:v>197.52800000001201</c:v>
                </c:pt>
                <c:pt idx="2529">
                  <c:v>197.52900000001199</c:v>
                </c:pt>
                <c:pt idx="2530">
                  <c:v>197.530000000012</c:v>
                </c:pt>
                <c:pt idx="2531">
                  <c:v>197.531000000012</c:v>
                </c:pt>
                <c:pt idx="2532">
                  <c:v>197.532000000012</c:v>
                </c:pt>
                <c:pt idx="2533">
                  <c:v>197.53300000001198</c:v>
                </c:pt>
                <c:pt idx="2534">
                  <c:v>197.53400000001199</c:v>
                </c:pt>
                <c:pt idx="2535">
                  <c:v>197.53500000001199</c:v>
                </c:pt>
                <c:pt idx="2536">
                  <c:v>197.536000000012</c:v>
                </c:pt>
                <c:pt idx="2537">
                  <c:v>197.537000000012</c:v>
                </c:pt>
                <c:pt idx="2538">
                  <c:v>197.538000000012</c:v>
                </c:pt>
                <c:pt idx="2539">
                  <c:v>197.53900000001198</c:v>
                </c:pt>
                <c:pt idx="2540">
                  <c:v>197.54000000001199</c:v>
                </c:pt>
                <c:pt idx="2541">
                  <c:v>197.54100000001199</c:v>
                </c:pt>
                <c:pt idx="2542">
                  <c:v>197.542000000012</c:v>
                </c:pt>
                <c:pt idx="2543">
                  <c:v>197.54300000001197</c:v>
                </c:pt>
                <c:pt idx="2544">
                  <c:v>197.54400000001198</c:v>
                </c:pt>
                <c:pt idx="2545">
                  <c:v>197.54500000001198</c:v>
                </c:pt>
                <c:pt idx="2546">
                  <c:v>197.54600000001199</c:v>
                </c:pt>
                <c:pt idx="2547">
                  <c:v>197.54700000001199</c:v>
                </c:pt>
                <c:pt idx="2548">
                  <c:v>197.548000000012</c:v>
                </c:pt>
                <c:pt idx="2549">
                  <c:v>197.54900000001197</c:v>
                </c:pt>
                <c:pt idx="2550">
                  <c:v>197.55000000001201</c:v>
                </c:pt>
                <c:pt idx="2551">
                  <c:v>197.55100000001201</c:v>
                </c:pt>
                <c:pt idx="2552">
                  <c:v>197.55200000001201</c:v>
                </c:pt>
                <c:pt idx="2553">
                  <c:v>197.55300000001199</c:v>
                </c:pt>
                <c:pt idx="2554">
                  <c:v>197.554000000012</c:v>
                </c:pt>
                <c:pt idx="2555">
                  <c:v>197.555000000012</c:v>
                </c:pt>
                <c:pt idx="2556">
                  <c:v>197.55600000001201</c:v>
                </c:pt>
                <c:pt idx="2557">
                  <c:v>197.55700000001201</c:v>
                </c:pt>
                <c:pt idx="2558">
                  <c:v>197.55800000001202</c:v>
                </c:pt>
                <c:pt idx="2559">
                  <c:v>197.55900000001199</c:v>
                </c:pt>
                <c:pt idx="2560">
                  <c:v>197.560000000012</c:v>
                </c:pt>
                <c:pt idx="2561">
                  <c:v>197.561000000012</c:v>
                </c:pt>
                <c:pt idx="2562">
                  <c:v>197.56200000001201</c:v>
                </c:pt>
                <c:pt idx="2563">
                  <c:v>197.56300000001198</c:v>
                </c:pt>
                <c:pt idx="2564">
                  <c:v>197.56400000001199</c:v>
                </c:pt>
                <c:pt idx="2565">
                  <c:v>197.56500000001199</c:v>
                </c:pt>
                <c:pt idx="2566">
                  <c:v>197.566000000012</c:v>
                </c:pt>
                <c:pt idx="2567">
                  <c:v>197.567000000012</c:v>
                </c:pt>
                <c:pt idx="2568">
                  <c:v>197.56800000001201</c:v>
                </c:pt>
                <c:pt idx="2569">
                  <c:v>197.56900000001198</c:v>
                </c:pt>
                <c:pt idx="2570">
                  <c:v>197.57000000001199</c:v>
                </c:pt>
                <c:pt idx="2571">
                  <c:v>197.57100000001199</c:v>
                </c:pt>
                <c:pt idx="2572">
                  <c:v>197.572000000012</c:v>
                </c:pt>
                <c:pt idx="2573">
                  <c:v>197.57300000001197</c:v>
                </c:pt>
                <c:pt idx="2574">
                  <c:v>197.57400000001198</c:v>
                </c:pt>
                <c:pt idx="2575">
                  <c:v>197.57500000001198</c:v>
                </c:pt>
                <c:pt idx="2576">
                  <c:v>197.57600000001199</c:v>
                </c:pt>
                <c:pt idx="2577">
                  <c:v>197.57700000001199</c:v>
                </c:pt>
                <c:pt idx="2578">
                  <c:v>197.578000000012</c:v>
                </c:pt>
                <c:pt idx="2579">
                  <c:v>197.57900000001197</c:v>
                </c:pt>
                <c:pt idx="2580">
                  <c:v>197.58000000001201</c:v>
                </c:pt>
                <c:pt idx="2581">
                  <c:v>197.58100000001201</c:v>
                </c:pt>
                <c:pt idx="2582">
                  <c:v>197.58200000001202</c:v>
                </c:pt>
                <c:pt idx="2583">
                  <c:v>197.58300000001199</c:v>
                </c:pt>
                <c:pt idx="2584">
                  <c:v>197.584000000012</c:v>
                </c:pt>
                <c:pt idx="2585">
                  <c:v>197.585000000012</c:v>
                </c:pt>
                <c:pt idx="2586">
                  <c:v>197.58600000001201</c:v>
                </c:pt>
                <c:pt idx="2587">
                  <c:v>197.58700000001201</c:v>
                </c:pt>
                <c:pt idx="2588">
                  <c:v>197.58800000001202</c:v>
                </c:pt>
                <c:pt idx="2589">
                  <c:v>197.58900000001199</c:v>
                </c:pt>
                <c:pt idx="2590">
                  <c:v>197.590000000012</c:v>
                </c:pt>
                <c:pt idx="2591">
                  <c:v>197.591000000012</c:v>
                </c:pt>
                <c:pt idx="2592">
                  <c:v>197.59200000001201</c:v>
                </c:pt>
                <c:pt idx="2593">
                  <c:v>197.59300000001198</c:v>
                </c:pt>
                <c:pt idx="2594">
                  <c:v>197.59400000001199</c:v>
                </c:pt>
                <c:pt idx="2595">
                  <c:v>197.59500000001199</c:v>
                </c:pt>
                <c:pt idx="2596">
                  <c:v>197.596000000012</c:v>
                </c:pt>
                <c:pt idx="2597">
                  <c:v>197.597000000012</c:v>
                </c:pt>
                <c:pt idx="2598">
                  <c:v>197.59800000001201</c:v>
                </c:pt>
                <c:pt idx="2599">
                  <c:v>197.59900000001198</c:v>
                </c:pt>
                <c:pt idx="2600">
                  <c:v>197.60000000001199</c:v>
                </c:pt>
                <c:pt idx="2601">
                  <c:v>197.60100000001199</c:v>
                </c:pt>
                <c:pt idx="2602">
                  <c:v>197.602000000012</c:v>
                </c:pt>
                <c:pt idx="2603">
                  <c:v>197.60300000001197</c:v>
                </c:pt>
                <c:pt idx="2604">
                  <c:v>197.60400000001198</c:v>
                </c:pt>
                <c:pt idx="2605">
                  <c:v>197.60500000001198</c:v>
                </c:pt>
                <c:pt idx="2606">
                  <c:v>197.60600000001199</c:v>
                </c:pt>
                <c:pt idx="2607">
                  <c:v>197.60700000001199</c:v>
                </c:pt>
                <c:pt idx="2608">
                  <c:v>197.608000000012</c:v>
                </c:pt>
                <c:pt idx="2609">
                  <c:v>197.60900000001197</c:v>
                </c:pt>
                <c:pt idx="2610">
                  <c:v>197.61000000001198</c:v>
                </c:pt>
                <c:pt idx="2611">
                  <c:v>197.61100000001198</c:v>
                </c:pt>
                <c:pt idx="2612">
                  <c:v>197.61200000001199</c:v>
                </c:pt>
                <c:pt idx="2613">
                  <c:v>197.61300000001197</c:v>
                </c:pt>
                <c:pt idx="2614">
                  <c:v>197.61400000001197</c:v>
                </c:pt>
                <c:pt idx="2615">
                  <c:v>197.61500000001197</c:v>
                </c:pt>
                <c:pt idx="2616">
                  <c:v>197.61600000001198</c:v>
                </c:pt>
                <c:pt idx="2617">
                  <c:v>197.61700000001198</c:v>
                </c:pt>
                <c:pt idx="2618">
                  <c:v>197.61800000001301</c:v>
                </c:pt>
                <c:pt idx="2619">
                  <c:v>197.61900000001296</c:v>
                </c:pt>
                <c:pt idx="2620">
                  <c:v>197.62000000001299</c:v>
                </c:pt>
                <c:pt idx="2621">
                  <c:v>197.62100000001303</c:v>
                </c:pt>
                <c:pt idx="2622">
                  <c:v>197.62200000001303</c:v>
                </c:pt>
                <c:pt idx="2623">
                  <c:v>197.62300000001301</c:v>
                </c:pt>
                <c:pt idx="2624">
                  <c:v>197.62400000001301</c:v>
                </c:pt>
                <c:pt idx="2625">
                  <c:v>197.62500000001299</c:v>
                </c:pt>
                <c:pt idx="2626">
                  <c:v>197.62600000001299</c:v>
                </c:pt>
                <c:pt idx="2627">
                  <c:v>197.62700000001303</c:v>
                </c:pt>
                <c:pt idx="2628">
                  <c:v>197.62800000001303</c:v>
                </c:pt>
                <c:pt idx="2629">
                  <c:v>197.62900000001301</c:v>
                </c:pt>
                <c:pt idx="2630">
                  <c:v>197.63000000001301</c:v>
                </c:pt>
                <c:pt idx="2631">
                  <c:v>197.63100000001299</c:v>
                </c:pt>
                <c:pt idx="2632">
                  <c:v>197.63200000001299</c:v>
                </c:pt>
                <c:pt idx="2633">
                  <c:v>197.633000000013</c:v>
                </c:pt>
                <c:pt idx="2634">
                  <c:v>197.634000000013</c:v>
                </c:pt>
                <c:pt idx="2635">
                  <c:v>197.63500000001301</c:v>
                </c:pt>
                <c:pt idx="2636">
                  <c:v>197.63600000001301</c:v>
                </c:pt>
                <c:pt idx="2637">
                  <c:v>197.63700000001299</c:v>
                </c:pt>
                <c:pt idx="2638">
                  <c:v>197.63800000001299</c:v>
                </c:pt>
                <c:pt idx="2639">
                  <c:v>197.639000000013</c:v>
                </c:pt>
                <c:pt idx="2640">
                  <c:v>197.640000000013</c:v>
                </c:pt>
                <c:pt idx="2641">
                  <c:v>197.64100000001301</c:v>
                </c:pt>
                <c:pt idx="2642">
                  <c:v>197.64200000001301</c:v>
                </c:pt>
                <c:pt idx="2643">
                  <c:v>197.64300000001296</c:v>
                </c:pt>
                <c:pt idx="2644">
                  <c:v>197.64400000001297</c:v>
                </c:pt>
                <c:pt idx="2645">
                  <c:v>197.645000000013</c:v>
                </c:pt>
                <c:pt idx="2646">
                  <c:v>197.646000000013</c:v>
                </c:pt>
                <c:pt idx="2647">
                  <c:v>197.64700000001301</c:v>
                </c:pt>
                <c:pt idx="2648">
                  <c:v>197.64800000001301</c:v>
                </c:pt>
                <c:pt idx="2649">
                  <c:v>197.64900000001296</c:v>
                </c:pt>
                <c:pt idx="2650">
                  <c:v>197.65000000001299</c:v>
                </c:pt>
                <c:pt idx="2651">
                  <c:v>197.65100000001303</c:v>
                </c:pt>
                <c:pt idx="2652">
                  <c:v>197.65200000001303</c:v>
                </c:pt>
                <c:pt idx="2653">
                  <c:v>197.65300000001301</c:v>
                </c:pt>
                <c:pt idx="2654">
                  <c:v>197.65400000001301</c:v>
                </c:pt>
                <c:pt idx="2655">
                  <c:v>197.65500000001299</c:v>
                </c:pt>
                <c:pt idx="2656">
                  <c:v>197.65600000001299</c:v>
                </c:pt>
                <c:pt idx="2657">
                  <c:v>197.65700000001303</c:v>
                </c:pt>
                <c:pt idx="2658">
                  <c:v>197.65800000001303</c:v>
                </c:pt>
                <c:pt idx="2659">
                  <c:v>197.65900000001301</c:v>
                </c:pt>
                <c:pt idx="2660">
                  <c:v>197.66000000001301</c:v>
                </c:pt>
                <c:pt idx="2661">
                  <c:v>197.66100000001299</c:v>
                </c:pt>
                <c:pt idx="2662">
                  <c:v>197.66200000001299</c:v>
                </c:pt>
                <c:pt idx="2663">
                  <c:v>197.663000000013</c:v>
                </c:pt>
                <c:pt idx="2664">
                  <c:v>197.664000000013</c:v>
                </c:pt>
                <c:pt idx="2665">
                  <c:v>197.66500000001301</c:v>
                </c:pt>
                <c:pt idx="2666">
                  <c:v>197.66600000001301</c:v>
                </c:pt>
                <c:pt idx="2667">
                  <c:v>197.66700000001299</c:v>
                </c:pt>
                <c:pt idx="2668">
                  <c:v>197.66800000001302</c:v>
                </c:pt>
                <c:pt idx="2669">
                  <c:v>197.669000000013</c:v>
                </c:pt>
                <c:pt idx="2670">
                  <c:v>197.670000000013</c:v>
                </c:pt>
                <c:pt idx="2671">
                  <c:v>197.67100000001301</c:v>
                </c:pt>
                <c:pt idx="2672">
                  <c:v>197.67200000001301</c:v>
                </c:pt>
                <c:pt idx="2673">
                  <c:v>197.67300000001296</c:v>
                </c:pt>
                <c:pt idx="2674">
                  <c:v>197.674000000013</c:v>
                </c:pt>
                <c:pt idx="2675">
                  <c:v>197.675000000013</c:v>
                </c:pt>
                <c:pt idx="2676">
                  <c:v>197.676000000013</c:v>
                </c:pt>
                <c:pt idx="2677">
                  <c:v>197.67700000001301</c:v>
                </c:pt>
                <c:pt idx="2678">
                  <c:v>197.67800000001299</c:v>
                </c:pt>
                <c:pt idx="2679">
                  <c:v>197.67900000001296</c:v>
                </c:pt>
                <c:pt idx="2680">
                  <c:v>197.68000000001302</c:v>
                </c:pt>
                <c:pt idx="2681">
                  <c:v>197.68100000001303</c:v>
                </c:pt>
                <c:pt idx="2682">
                  <c:v>197.68200000001303</c:v>
                </c:pt>
                <c:pt idx="2683">
                  <c:v>197.68300000001301</c:v>
                </c:pt>
                <c:pt idx="2684">
                  <c:v>197.68400000001299</c:v>
                </c:pt>
                <c:pt idx="2685">
                  <c:v>197.68500000001299</c:v>
                </c:pt>
                <c:pt idx="2686">
                  <c:v>197.68600000001302</c:v>
                </c:pt>
                <c:pt idx="2687">
                  <c:v>197.68700000001303</c:v>
                </c:pt>
                <c:pt idx="2688">
                  <c:v>197.68800000001303</c:v>
                </c:pt>
                <c:pt idx="2689">
                  <c:v>197.68900000001301</c:v>
                </c:pt>
                <c:pt idx="2690">
                  <c:v>197.69000000001299</c:v>
                </c:pt>
                <c:pt idx="2691">
                  <c:v>197.69100000001299</c:v>
                </c:pt>
                <c:pt idx="2692">
                  <c:v>197.69200000001302</c:v>
                </c:pt>
                <c:pt idx="2693">
                  <c:v>197.693000000013</c:v>
                </c:pt>
                <c:pt idx="2694">
                  <c:v>197.69400000001301</c:v>
                </c:pt>
                <c:pt idx="2695">
                  <c:v>197.69500000001301</c:v>
                </c:pt>
                <c:pt idx="2696">
                  <c:v>197.69600000001299</c:v>
                </c:pt>
                <c:pt idx="2697">
                  <c:v>197.69700000001299</c:v>
                </c:pt>
                <c:pt idx="2698">
                  <c:v>197.69800000001302</c:v>
                </c:pt>
                <c:pt idx="2699">
                  <c:v>197.699000000013</c:v>
                </c:pt>
                <c:pt idx="2700">
                  <c:v>197.70000000001301</c:v>
                </c:pt>
                <c:pt idx="2701">
                  <c:v>197.70100000001301</c:v>
                </c:pt>
                <c:pt idx="2702">
                  <c:v>197.70200000001299</c:v>
                </c:pt>
                <c:pt idx="2703">
                  <c:v>197.70300000001296</c:v>
                </c:pt>
                <c:pt idx="2704">
                  <c:v>197.704000000013</c:v>
                </c:pt>
                <c:pt idx="2705">
                  <c:v>197.705000000013</c:v>
                </c:pt>
                <c:pt idx="2706">
                  <c:v>197.70600000001301</c:v>
                </c:pt>
                <c:pt idx="2707">
                  <c:v>197.70700000001301</c:v>
                </c:pt>
                <c:pt idx="2708">
                  <c:v>197.70800000001299</c:v>
                </c:pt>
                <c:pt idx="2709">
                  <c:v>197.70900000001296</c:v>
                </c:pt>
                <c:pt idx="2710">
                  <c:v>197.710000000013</c:v>
                </c:pt>
                <c:pt idx="2711">
                  <c:v>197.711000000013</c:v>
                </c:pt>
                <c:pt idx="2712">
                  <c:v>197.71200000001301</c:v>
                </c:pt>
                <c:pt idx="2713">
                  <c:v>197.71300000001298</c:v>
                </c:pt>
                <c:pt idx="2714">
                  <c:v>197.71400000001296</c:v>
                </c:pt>
                <c:pt idx="2715">
                  <c:v>197.71500000001296</c:v>
                </c:pt>
                <c:pt idx="2716">
                  <c:v>197.716000000013</c:v>
                </c:pt>
                <c:pt idx="2717">
                  <c:v>197.717000000013</c:v>
                </c:pt>
                <c:pt idx="2718">
                  <c:v>197.71800000001301</c:v>
                </c:pt>
                <c:pt idx="2719">
                  <c:v>197.71900000001298</c:v>
                </c:pt>
                <c:pt idx="2720">
                  <c:v>197.72000000001299</c:v>
                </c:pt>
                <c:pt idx="2721">
                  <c:v>197.72100000001299</c:v>
                </c:pt>
                <c:pt idx="2722">
                  <c:v>197.72200000001303</c:v>
                </c:pt>
                <c:pt idx="2723">
                  <c:v>197.723000000013</c:v>
                </c:pt>
                <c:pt idx="2724">
                  <c:v>197.72400000001301</c:v>
                </c:pt>
                <c:pt idx="2725">
                  <c:v>197.72500000001301</c:v>
                </c:pt>
                <c:pt idx="2726">
                  <c:v>197.72600000001299</c:v>
                </c:pt>
                <c:pt idx="2727">
                  <c:v>197.72700000001299</c:v>
                </c:pt>
                <c:pt idx="2728">
                  <c:v>197.72800000001303</c:v>
                </c:pt>
                <c:pt idx="2729">
                  <c:v>197.729000000013</c:v>
                </c:pt>
                <c:pt idx="2730">
                  <c:v>197.73000000001301</c:v>
                </c:pt>
                <c:pt idx="2731">
                  <c:v>197.73100000001301</c:v>
                </c:pt>
                <c:pt idx="2732">
                  <c:v>197.73200000001299</c:v>
                </c:pt>
                <c:pt idx="2733">
                  <c:v>197.73300000001296</c:v>
                </c:pt>
                <c:pt idx="2734">
                  <c:v>197.734000000013</c:v>
                </c:pt>
                <c:pt idx="2735">
                  <c:v>197.735000000013</c:v>
                </c:pt>
                <c:pt idx="2736">
                  <c:v>197.73600000001301</c:v>
                </c:pt>
                <c:pt idx="2737">
                  <c:v>197.73700000001301</c:v>
                </c:pt>
                <c:pt idx="2738">
                  <c:v>197.73800000001299</c:v>
                </c:pt>
                <c:pt idx="2739">
                  <c:v>197.73900000001296</c:v>
                </c:pt>
                <c:pt idx="2740">
                  <c:v>197.740000000013</c:v>
                </c:pt>
                <c:pt idx="2741">
                  <c:v>197.741000000013</c:v>
                </c:pt>
                <c:pt idx="2742">
                  <c:v>197.74200000001301</c:v>
                </c:pt>
                <c:pt idx="2743">
                  <c:v>197.74300000001298</c:v>
                </c:pt>
                <c:pt idx="2744">
                  <c:v>197.74400000001296</c:v>
                </c:pt>
                <c:pt idx="2745">
                  <c:v>197.74500000001296</c:v>
                </c:pt>
                <c:pt idx="2746">
                  <c:v>197.746000000013</c:v>
                </c:pt>
                <c:pt idx="2747">
                  <c:v>197.747000000013</c:v>
                </c:pt>
                <c:pt idx="2748">
                  <c:v>197.74800000001301</c:v>
                </c:pt>
                <c:pt idx="2749">
                  <c:v>197.74900000001298</c:v>
                </c:pt>
                <c:pt idx="2750">
                  <c:v>197.75000000001299</c:v>
                </c:pt>
                <c:pt idx="2751">
                  <c:v>197.75100000001299</c:v>
                </c:pt>
                <c:pt idx="2752">
                  <c:v>197.75200000001303</c:v>
                </c:pt>
                <c:pt idx="2753">
                  <c:v>197.753000000013</c:v>
                </c:pt>
                <c:pt idx="2754">
                  <c:v>197.75400000001301</c:v>
                </c:pt>
                <c:pt idx="2755">
                  <c:v>197.75500000001301</c:v>
                </c:pt>
                <c:pt idx="2756">
                  <c:v>197.75600000001299</c:v>
                </c:pt>
                <c:pt idx="2757">
                  <c:v>197.75700000001299</c:v>
                </c:pt>
                <c:pt idx="2758">
                  <c:v>197.75800000001303</c:v>
                </c:pt>
                <c:pt idx="2759">
                  <c:v>197.759000000013</c:v>
                </c:pt>
                <c:pt idx="2760">
                  <c:v>197.76000000001301</c:v>
                </c:pt>
                <c:pt idx="2761">
                  <c:v>197.76100000001301</c:v>
                </c:pt>
                <c:pt idx="2762">
                  <c:v>197.76200000001299</c:v>
                </c:pt>
                <c:pt idx="2763">
                  <c:v>197.76300000001297</c:v>
                </c:pt>
                <c:pt idx="2764">
                  <c:v>197.764000000013</c:v>
                </c:pt>
                <c:pt idx="2765">
                  <c:v>197.765000000013</c:v>
                </c:pt>
                <c:pt idx="2766">
                  <c:v>197.76600000001301</c:v>
                </c:pt>
                <c:pt idx="2767">
                  <c:v>197.76700000001301</c:v>
                </c:pt>
                <c:pt idx="2768">
                  <c:v>197.76800000001299</c:v>
                </c:pt>
                <c:pt idx="2769">
                  <c:v>197.76900000001297</c:v>
                </c:pt>
                <c:pt idx="2770">
                  <c:v>197.770000000013</c:v>
                </c:pt>
                <c:pt idx="2771">
                  <c:v>197.771000000013</c:v>
                </c:pt>
                <c:pt idx="2772">
                  <c:v>197.77200000001301</c:v>
                </c:pt>
                <c:pt idx="2773">
                  <c:v>197.77300000001298</c:v>
                </c:pt>
                <c:pt idx="2774">
                  <c:v>197.77400000001296</c:v>
                </c:pt>
                <c:pt idx="2775">
                  <c:v>197.77500000001297</c:v>
                </c:pt>
                <c:pt idx="2776">
                  <c:v>197.776000000013</c:v>
                </c:pt>
                <c:pt idx="2777">
                  <c:v>197.777000000013</c:v>
                </c:pt>
                <c:pt idx="2778">
                  <c:v>197.77800000001301</c:v>
                </c:pt>
                <c:pt idx="2779">
                  <c:v>197.77900000001299</c:v>
                </c:pt>
                <c:pt idx="2780">
                  <c:v>197.78000000001299</c:v>
                </c:pt>
                <c:pt idx="2781">
                  <c:v>197.78100000001299</c:v>
                </c:pt>
                <c:pt idx="2782">
                  <c:v>197.78200000001303</c:v>
                </c:pt>
                <c:pt idx="2783">
                  <c:v>197.783000000013</c:v>
                </c:pt>
                <c:pt idx="2784">
                  <c:v>197.78400000001301</c:v>
                </c:pt>
                <c:pt idx="2785">
                  <c:v>197.78500000001301</c:v>
                </c:pt>
                <c:pt idx="2786">
                  <c:v>197.78600000001299</c:v>
                </c:pt>
                <c:pt idx="2787">
                  <c:v>197.78700000001299</c:v>
                </c:pt>
                <c:pt idx="2788">
                  <c:v>197.78800000001303</c:v>
                </c:pt>
                <c:pt idx="2789">
                  <c:v>197.789000000013</c:v>
                </c:pt>
                <c:pt idx="2790">
                  <c:v>197.79000000001301</c:v>
                </c:pt>
                <c:pt idx="2791">
                  <c:v>197.79100000001301</c:v>
                </c:pt>
                <c:pt idx="2792">
                  <c:v>197.79200000001299</c:v>
                </c:pt>
                <c:pt idx="2793">
                  <c:v>197.793000000013</c:v>
                </c:pt>
                <c:pt idx="2794">
                  <c:v>197.794000000013</c:v>
                </c:pt>
                <c:pt idx="2795">
                  <c:v>197.795000000013</c:v>
                </c:pt>
                <c:pt idx="2796">
                  <c:v>197.79600000001301</c:v>
                </c:pt>
                <c:pt idx="2797">
                  <c:v>197.79700000001301</c:v>
                </c:pt>
                <c:pt idx="2798">
                  <c:v>197.79800000001299</c:v>
                </c:pt>
                <c:pt idx="2799">
                  <c:v>197.799000000013</c:v>
                </c:pt>
                <c:pt idx="2800">
                  <c:v>197.80000000001303</c:v>
                </c:pt>
                <c:pt idx="2801">
                  <c:v>197.80100000001303</c:v>
                </c:pt>
                <c:pt idx="2802">
                  <c:v>197.80200000001304</c:v>
                </c:pt>
                <c:pt idx="2803">
                  <c:v>197.80300000001299</c:v>
                </c:pt>
                <c:pt idx="2804">
                  <c:v>197.80400000001299</c:v>
                </c:pt>
                <c:pt idx="2805">
                  <c:v>197.80500000001302</c:v>
                </c:pt>
                <c:pt idx="2806">
                  <c:v>197.80600000001303</c:v>
                </c:pt>
                <c:pt idx="2807">
                  <c:v>197.80700000001303</c:v>
                </c:pt>
                <c:pt idx="2808">
                  <c:v>197.80800000001304</c:v>
                </c:pt>
                <c:pt idx="2809">
                  <c:v>197.80900000001299</c:v>
                </c:pt>
                <c:pt idx="2810">
                  <c:v>197.81000000001299</c:v>
                </c:pt>
                <c:pt idx="2811">
                  <c:v>197.81100000001302</c:v>
                </c:pt>
                <c:pt idx="2812">
                  <c:v>197.81200000001303</c:v>
                </c:pt>
                <c:pt idx="2813">
                  <c:v>197.81300000001301</c:v>
                </c:pt>
                <c:pt idx="2814">
                  <c:v>197.81400000001301</c:v>
                </c:pt>
                <c:pt idx="2815">
                  <c:v>197.81500000001299</c:v>
                </c:pt>
                <c:pt idx="2816">
                  <c:v>197.81600000001299</c:v>
                </c:pt>
                <c:pt idx="2817">
                  <c:v>197.81700000001302</c:v>
                </c:pt>
                <c:pt idx="2818">
                  <c:v>197.81800000001303</c:v>
                </c:pt>
                <c:pt idx="2819">
                  <c:v>197.81900000001301</c:v>
                </c:pt>
                <c:pt idx="2820">
                  <c:v>197.82000000001304</c:v>
                </c:pt>
                <c:pt idx="2821">
                  <c:v>197.82100000001302</c:v>
                </c:pt>
                <c:pt idx="2822">
                  <c:v>197.82200000001302</c:v>
                </c:pt>
                <c:pt idx="2823">
                  <c:v>197.82300000001302</c:v>
                </c:pt>
                <c:pt idx="2824">
                  <c:v>197.82400000001303</c:v>
                </c:pt>
                <c:pt idx="2825">
                  <c:v>197.82500000001303</c:v>
                </c:pt>
                <c:pt idx="2826">
                  <c:v>197.82600000001304</c:v>
                </c:pt>
                <c:pt idx="2827">
                  <c:v>197.82700000001302</c:v>
                </c:pt>
                <c:pt idx="2828">
                  <c:v>197.82800000001404</c:v>
                </c:pt>
                <c:pt idx="2829">
                  <c:v>197.82900000001402</c:v>
                </c:pt>
                <c:pt idx="2830">
                  <c:v>197.83000000001402</c:v>
                </c:pt>
                <c:pt idx="2831">
                  <c:v>197.83100000001403</c:v>
                </c:pt>
                <c:pt idx="2832">
                  <c:v>197.83200000001403</c:v>
                </c:pt>
                <c:pt idx="2833">
                  <c:v>197.83300000001401</c:v>
                </c:pt>
                <c:pt idx="2834">
                  <c:v>197.83400000001402</c:v>
                </c:pt>
                <c:pt idx="2835">
                  <c:v>197.83500000001402</c:v>
                </c:pt>
                <c:pt idx="2836">
                  <c:v>197.83600000001402</c:v>
                </c:pt>
                <c:pt idx="2837">
                  <c:v>197.83700000001403</c:v>
                </c:pt>
                <c:pt idx="2838">
                  <c:v>197.83800000001403</c:v>
                </c:pt>
                <c:pt idx="2839">
                  <c:v>197.83900000001401</c:v>
                </c:pt>
                <c:pt idx="2840">
                  <c:v>197.84000000001402</c:v>
                </c:pt>
                <c:pt idx="2841">
                  <c:v>197.84100000001402</c:v>
                </c:pt>
                <c:pt idx="2842">
                  <c:v>197.84200000001402</c:v>
                </c:pt>
                <c:pt idx="2843">
                  <c:v>197.843000000014</c:v>
                </c:pt>
                <c:pt idx="2844">
                  <c:v>197.84400000001401</c:v>
                </c:pt>
                <c:pt idx="2845">
                  <c:v>197.84500000001401</c:v>
                </c:pt>
                <c:pt idx="2846">
                  <c:v>197.84600000001402</c:v>
                </c:pt>
                <c:pt idx="2847">
                  <c:v>197.84700000001402</c:v>
                </c:pt>
                <c:pt idx="2848">
                  <c:v>197.84800000001403</c:v>
                </c:pt>
                <c:pt idx="2849">
                  <c:v>197.849000000014</c:v>
                </c:pt>
                <c:pt idx="2850">
                  <c:v>197.85000000001403</c:v>
                </c:pt>
                <c:pt idx="2851">
                  <c:v>197.85100000001404</c:v>
                </c:pt>
                <c:pt idx="2852">
                  <c:v>197.85200000001404</c:v>
                </c:pt>
                <c:pt idx="2853">
                  <c:v>197.85300000001402</c:v>
                </c:pt>
                <c:pt idx="2854">
                  <c:v>197.85400000001403</c:v>
                </c:pt>
                <c:pt idx="2855">
                  <c:v>197.85500000001403</c:v>
                </c:pt>
                <c:pt idx="2856">
                  <c:v>197.85600000001403</c:v>
                </c:pt>
                <c:pt idx="2857">
                  <c:v>197.85700000001404</c:v>
                </c:pt>
                <c:pt idx="2858">
                  <c:v>197.85800000001404</c:v>
                </c:pt>
                <c:pt idx="2859">
                  <c:v>197.85900000001402</c:v>
                </c:pt>
                <c:pt idx="2860">
                  <c:v>197.86000000001403</c:v>
                </c:pt>
                <c:pt idx="2861">
                  <c:v>197.86100000001403</c:v>
                </c:pt>
                <c:pt idx="2862">
                  <c:v>197.86200000001404</c:v>
                </c:pt>
                <c:pt idx="2863">
                  <c:v>197.86300000001401</c:v>
                </c:pt>
                <c:pt idx="2864">
                  <c:v>197.86400000001402</c:v>
                </c:pt>
                <c:pt idx="2865">
                  <c:v>197.86500000001402</c:v>
                </c:pt>
                <c:pt idx="2866">
                  <c:v>197.86600000001403</c:v>
                </c:pt>
                <c:pt idx="2867">
                  <c:v>197.86700000001403</c:v>
                </c:pt>
                <c:pt idx="2868">
                  <c:v>197.86800000001404</c:v>
                </c:pt>
                <c:pt idx="2869">
                  <c:v>197.86900000001401</c:v>
                </c:pt>
                <c:pt idx="2870">
                  <c:v>197.87000000001402</c:v>
                </c:pt>
                <c:pt idx="2871">
                  <c:v>197.87100000001402</c:v>
                </c:pt>
                <c:pt idx="2872">
                  <c:v>197.87200000001403</c:v>
                </c:pt>
                <c:pt idx="2873">
                  <c:v>197.873000000014</c:v>
                </c:pt>
                <c:pt idx="2874">
                  <c:v>197.87400000001401</c:v>
                </c:pt>
                <c:pt idx="2875">
                  <c:v>197.87500000001401</c:v>
                </c:pt>
                <c:pt idx="2876">
                  <c:v>197.87600000001402</c:v>
                </c:pt>
                <c:pt idx="2877">
                  <c:v>197.87700000001402</c:v>
                </c:pt>
                <c:pt idx="2878">
                  <c:v>197.87800000001403</c:v>
                </c:pt>
                <c:pt idx="2879">
                  <c:v>197.879000000014</c:v>
                </c:pt>
                <c:pt idx="2880">
                  <c:v>197.88000000001404</c:v>
                </c:pt>
                <c:pt idx="2881">
                  <c:v>197.88100000001404</c:v>
                </c:pt>
                <c:pt idx="2882">
                  <c:v>197.88200000001405</c:v>
                </c:pt>
                <c:pt idx="2883">
                  <c:v>197.88300000001402</c:v>
                </c:pt>
                <c:pt idx="2884">
                  <c:v>197.88400000001403</c:v>
                </c:pt>
                <c:pt idx="2885">
                  <c:v>197.88500000001403</c:v>
                </c:pt>
                <c:pt idx="2886">
                  <c:v>197.88600000001404</c:v>
                </c:pt>
                <c:pt idx="2887">
                  <c:v>197.88700000001404</c:v>
                </c:pt>
                <c:pt idx="2888">
                  <c:v>197.88800000001405</c:v>
                </c:pt>
                <c:pt idx="2889">
                  <c:v>197.88900000001402</c:v>
                </c:pt>
                <c:pt idx="2890">
                  <c:v>197.89000000001403</c:v>
                </c:pt>
                <c:pt idx="2891">
                  <c:v>197.89100000001403</c:v>
                </c:pt>
                <c:pt idx="2892">
                  <c:v>197.89200000001404</c:v>
                </c:pt>
                <c:pt idx="2893">
                  <c:v>197.89300000001401</c:v>
                </c:pt>
                <c:pt idx="2894">
                  <c:v>197.89400000001402</c:v>
                </c:pt>
                <c:pt idx="2895">
                  <c:v>197.89500000001402</c:v>
                </c:pt>
                <c:pt idx="2896">
                  <c:v>197.89600000001403</c:v>
                </c:pt>
                <c:pt idx="2897">
                  <c:v>197.89700000001403</c:v>
                </c:pt>
                <c:pt idx="2898">
                  <c:v>197.89800000001404</c:v>
                </c:pt>
                <c:pt idx="2899">
                  <c:v>197.89900000001401</c:v>
                </c:pt>
                <c:pt idx="2900">
                  <c:v>197.90000000001402</c:v>
                </c:pt>
                <c:pt idx="2901">
                  <c:v>197.90100000001402</c:v>
                </c:pt>
                <c:pt idx="2902">
                  <c:v>197.90200000001403</c:v>
                </c:pt>
                <c:pt idx="2903">
                  <c:v>197.903000000014</c:v>
                </c:pt>
                <c:pt idx="2904">
                  <c:v>197.90400000001401</c:v>
                </c:pt>
                <c:pt idx="2905">
                  <c:v>197.90500000001401</c:v>
                </c:pt>
                <c:pt idx="2906">
                  <c:v>197.90600000001402</c:v>
                </c:pt>
                <c:pt idx="2907">
                  <c:v>197.90700000001402</c:v>
                </c:pt>
                <c:pt idx="2908">
                  <c:v>197.90800000001403</c:v>
                </c:pt>
                <c:pt idx="2909">
                  <c:v>197.909000000014</c:v>
                </c:pt>
                <c:pt idx="2910">
                  <c:v>197.91000000001401</c:v>
                </c:pt>
                <c:pt idx="2911">
                  <c:v>197.91100000001401</c:v>
                </c:pt>
                <c:pt idx="2912">
                  <c:v>197.91200000001402</c:v>
                </c:pt>
                <c:pt idx="2913">
                  <c:v>197.91300000001399</c:v>
                </c:pt>
                <c:pt idx="2914">
                  <c:v>197.914000000014</c:v>
                </c:pt>
                <c:pt idx="2915">
                  <c:v>197.915000000014</c:v>
                </c:pt>
                <c:pt idx="2916">
                  <c:v>197.91600000001401</c:v>
                </c:pt>
                <c:pt idx="2917">
                  <c:v>197.91700000001401</c:v>
                </c:pt>
                <c:pt idx="2918">
                  <c:v>197.91800000001402</c:v>
                </c:pt>
                <c:pt idx="2919">
                  <c:v>197.91900000001399</c:v>
                </c:pt>
                <c:pt idx="2920">
                  <c:v>197.92000000001403</c:v>
                </c:pt>
                <c:pt idx="2921">
                  <c:v>197.92100000001403</c:v>
                </c:pt>
                <c:pt idx="2922">
                  <c:v>197.92200000001404</c:v>
                </c:pt>
                <c:pt idx="2923">
                  <c:v>197.92300000001401</c:v>
                </c:pt>
                <c:pt idx="2924">
                  <c:v>197.92400000001402</c:v>
                </c:pt>
                <c:pt idx="2925">
                  <c:v>197.92500000001402</c:v>
                </c:pt>
                <c:pt idx="2926">
                  <c:v>197.92600000001403</c:v>
                </c:pt>
                <c:pt idx="2927">
                  <c:v>197.92700000001403</c:v>
                </c:pt>
                <c:pt idx="2928">
                  <c:v>197.92800000001404</c:v>
                </c:pt>
                <c:pt idx="2929">
                  <c:v>197.92900000001401</c:v>
                </c:pt>
                <c:pt idx="2930">
                  <c:v>197.93000000001402</c:v>
                </c:pt>
                <c:pt idx="2931">
                  <c:v>197.93100000001402</c:v>
                </c:pt>
                <c:pt idx="2932">
                  <c:v>197.93200000001403</c:v>
                </c:pt>
                <c:pt idx="2933">
                  <c:v>197.933000000014</c:v>
                </c:pt>
                <c:pt idx="2934">
                  <c:v>197.93400000001401</c:v>
                </c:pt>
                <c:pt idx="2935">
                  <c:v>197.93500000001401</c:v>
                </c:pt>
                <c:pt idx="2936">
                  <c:v>197.93600000001402</c:v>
                </c:pt>
                <c:pt idx="2937">
                  <c:v>197.93700000001402</c:v>
                </c:pt>
                <c:pt idx="2938">
                  <c:v>197.93800000001403</c:v>
                </c:pt>
                <c:pt idx="2939">
                  <c:v>197.939000000014</c:v>
                </c:pt>
                <c:pt idx="2940">
                  <c:v>197.94000000001401</c:v>
                </c:pt>
                <c:pt idx="2941">
                  <c:v>197.94100000001401</c:v>
                </c:pt>
                <c:pt idx="2942">
                  <c:v>197.94200000001402</c:v>
                </c:pt>
                <c:pt idx="2943">
                  <c:v>197.943000000014</c:v>
                </c:pt>
                <c:pt idx="2944">
                  <c:v>197.944000000014</c:v>
                </c:pt>
                <c:pt idx="2945">
                  <c:v>197.94500000001401</c:v>
                </c:pt>
                <c:pt idx="2946">
                  <c:v>197.94600000001401</c:v>
                </c:pt>
                <c:pt idx="2947">
                  <c:v>197.94700000001401</c:v>
                </c:pt>
                <c:pt idx="2948">
                  <c:v>197.94800000001402</c:v>
                </c:pt>
                <c:pt idx="2949">
                  <c:v>197.949000000014</c:v>
                </c:pt>
                <c:pt idx="2950">
                  <c:v>197.95000000001403</c:v>
                </c:pt>
                <c:pt idx="2951">
                  <c:v>197.95100000001403</c:v>
                </c:pt>
                <c:pt idx="2952">
                  <c:v>197.95200000001404</c:v>
                </c:pt>
                <c:pt idx="2953">
                  <c:v>197.95300000001401</c:v>
                </c:pt>
                <c:pt idx="2954">
                  <c:v>197.95400000001402</c:v>
                </c:pt>
                <c:pt idx="2955">
                  <c:v>197.95500000001402</c:v>
                </c:pt>
                <c:pt idx="2956">
                  <c:v>197.95600000001403</c:v>
                </c:pt>
                <c:pt idx="2957">
                  <c:v>197.95700000001403</c:v>
                </c:pt>
                <c:pt idx="2958">
                  <c:v>197.95800000001404</c:v>
                </c:pt>
                <c:pt idx="2959">
                  <c:v>197.95900000001402</c:v>
                </c:pt>
                <c:pt idx="2960">
                  <c:v>197.96000000001402</c:v>
                </c:pt>
                <c:pt idx="2961">
                  <c:v>197.96100000001402</c:v>
                </c:pt>
                <c:pt idx="2962">
                  <c:v>197.96200000001403</c:v>
                </c:pt>
                <c:pt idx="2963">
                  <c:v>197.96300000001401</c:v>
                </c:pt>
                <c:pt idx="2964">
                  <c:v>197.96400000001401</c:v>
                </c:pt>
                <c:pt idx="2965">
                  <c:v>197.96500000001402</c:v>
                </c:pt>
                <c:pt idx="2966">
                  <c:v>197.96600000001402</c:v>
                </c:pt>
                <c:pt idx="2967">
                  <c:v>197.96700000001402</c:v>
                </c:pt>
                <c:pt idx="2968">
                  <c:v>197.96800000001403</c:v>
                </c:pt>
                <c:pt idx="2969">
                  <c:v>197.96900000001401</c:v>
                </c:pt>
                <c:pt idx="2970">
                  <c:v>197.97000000001401</c:v>
                </c:pt>
                <c:pt idx="2971">
                  <c:v>197.97100000001402</c:v>
                </c:pt>
                <c:pt idx="2972">
                  <c:v>197.97200000001402</c:v>
                </c:pt>
                <c:pt idx="2973">
                  <c:v>197.973000000014</c:v>
                </c:pt>
                <c:pt idx="2974">
                  <c:v>197.974000000014</c:v>
                </c:pt>
                <c:pt idx="2975">
                  <c:v>197.97500000001401</c:v>
                </c:pt>
                <c:pt idx="2976">
                  <c:v>197.97600000001401</c:v>
                </c:pt>
                <c:pt idx="2977">
                  <c:v>197.97700000001402</c:v>
                </c:pt>
                <c:pt idx="2978">
                  <c:v>197.97800000001402</c:v>
                </c:pt>
                <c:pt idx="2979">
                  <c:v>197.979000000014</c:v>
                </c:pt>
                <c:pt idx="2980">
                  <c:v>197.98000000001403</c:v>
                </c:pt>
                <c:pt idx="2981">
                  <c:v>197.98100000001403</c:v>
                </c:pt>
                <c:pt idx="2982">
                  <c:v>197.98200000001404</c:v>
                </c:pt>
                <c:pt idx="2983">
                  <c:v>197.98300000001402</c:v>
                </c:pt>
                <c:pt idx="2984">
                  <c:v>197.98400000001402</c:v>
                </c:pt>
                <c:pt idx="2985">
                  <c:v>197.98500000001403</c:v>
                </c:pt>
                <c:pt idx="2986">
                  <c:v>197.98600000001403</c:v>
                </c:pt>
                <c:pt idx="2987">
                  <c:v>197.98700000001404</c:v>
                </c:pt>
                <c:pt idx="2988">
                  <c:v>197.98800000001404</c:v>
                </c:pt>
                <c:pt idx="2989">
                  <c:v>197.98900000001402</c:v>
                </c:pt>
                <c:pt idx="2990">
                  <c:v>197.99000000001402</c:v>
                </c:pt>
                <c:pt idx="2991">
                  <c:v>197.99100000001403</c:v>
                </c:pt>
                <c:pt idx="2992">
                  <c:v>197.99200000001403</c:v>
                </c:pt>
                <c:pt idx="2993">
                  <c:v>197.99300000001401</c:v>
                </c:pt>
                <c:pt idx="2994">
                  <c:v>197.99400000001401</c:v>
                </c:pt>
                <c:pt idx="2995">
                  <c:v>197.99500000001402</c:v>
                </c:pt>
                <c:pt idx="2996">
                  <c:v>197.99600000001402</c:v>
                </c:pt>
                <c:pt idx="2997">
                  <c:v>197.99700000001403</c:v>
                </c:pt>
                <c:pt idx="2998">
                  <c:v>197.99800000001403</c:v>
                </c:pt>
                <c:pt idx="2999">
                  <c:v>197.99900000001401</c:v>
                </c:pt>
                <c:pt idx="3000">
                  <c:v>198.00000000001401</c:v>
                </c:pt>
                <c:pt idx="3001">
                  <c:v>198.00100000001402</c:v>
                </c:pt>
                <c:pt idx="3002">
                  <c:v>198.00200000001402</c:v>
                </c:pt>
                <c:pt idx="3003">
                  <c:v>198.003000000014</c:v>
                </c:pt>
                <c:pt idx="3004">
                  <c:v>198.004000000014</c:v>
                </c:pt>
                <c:pt idx="3005">
                  <c:v>198.00500000001401</c:v>
                </c:pt>
                <c:pt idx="3006">
                  <c:v>198.00600000001401</c:v>
                </c:pt>
                <c:pt idx="3007">
                  <c:v>198.00700000001402</c:v>
                </c:pt>
                <c:pt idx="3008">
                  <c:v>198.00800000001402</c:v>
                </c:pt>
                <c:pt idx="3009">
                  <c:v>198.009000000014</c:v>
                </c:pt>
                <c:pt idx="3010">
                  <c:v>198.010000000014</c:v>
                </c:pt>
                <c:pt idx="3011">
                  <c:v>198.01100000001401</c:v>
                </c:pt>
                <c:pt idx="3012">
                  <c:v>198.01200000001401</c:v>
                </c:pt>
                <c:pt idx="3013">
                  <c:v>198.01300000001399</c:v>
                </c:pt>
                <c:pt idx="3014">
                  <c:v>198.01400000001399</c:v>
                </c:pt>
                <c:pt idx="3015">
                  <c:v>198.015000000014</c:v>
                </c:pt>
                <c:pt idx="3016">
                  <c:v>198.016000000014</c:v>
                </c:pt>
                <c:pt idx="3017">
                  <c:v>198.01700000001401</c:v>
                </c:pt>
                <c:pt idx="3018">
                  <c:v>198.01800000001401</c:v>
                </c:pt>
                <c:pt idx="3019">
                  <c:v>198.01900000001399</c:v>
                </c:pt>
                <c:pt idx="3020">
                  <c:v>198.02000000001402</c:v>
                </c:pt>
                <c:pt idx="3021">
                  <c:v>198.02100000001403</c:v>
                </c:pt>
                <c:pt idx="3022">
                  <c:v>198.02200000001403</c:v>
                </c:pt>
                <c:pt idx="3023">
                  <c:v>198.02300000001401</c:v>
                </c:pt>
                <c:pt idx="3024">
                  <c:v>198.02400000001401</c:v>
                </c:pt>
                <c:pt idx="3025">
                  <c:v>198.02500000001402</c:v>
                </c:pt>
                <c:pt idx="3026">
                  <c:v>198.02600000001402</c:v>
                </c:pt>
                <c:pt idx="3027">
                  <c:v>198.02700000001403</c:v>
                </c:pt>
                <c:pt idx="3028">
                  <c:v>198.02800000001403</c:v>
                </c:pt>
                <c:pt idx="3029">
                  <c:v>198.02900000001401</c:v>
                </c:pt>
                <c:pt idx="3030">
                  <c:v>198.03000000001401</c:v>
                </c:pt>
                <c:pt idx="3031">
                  <c:v>198.03100000001402</c:v>
                </c:pt>
                <c:pt idx="3032">
                  <c:v>198.03200000001402</c:v>
                </c:pt>
                <c:pt idx="3033">
                  <c:v>198.033000000014</c:v>
                </c:pt>
                <c:pt idx="3034">
                  <c:v>198.034000000014</c:v>
                </c:pt>
                <c:pt idx="3035">
                  <c:v>198.03500000001401</c:v>
                </c:pt>
                <c:pt idx="3036">
                  <c:v>198.03600000001401</c:v>
                </c:pt>
                <c:pt idx="3037">
                  <c:v>198.03700000001501</c:v>
                </c:pt>
                <c:pt idx="3038">
                  <c:v>198.03800000001502</c:v>
                </c:pt>
                <c:pt idx="3039">
                  <c:v>198.03900000001499</c:v>
                </c:pt>
                <c:pt idx="3040">
                  <c:v>198.040000000015</c:v>
                </c:pt>
                <c:pt idx="3041">
                  <c:v>198.041000000015</c:v>
                </c:pt>
                <c:pt idx="3042">
                  <c:v>198.04200000001501</c:v>
                </c:pt>
                <c:pt idx="3043">
                  <c:v>198.04300000001498</c:v>
                </c:pt>
                <c:pt idx="3044">
                  <c:v>198.04400000001499</c:v>
                </c:pt>
                <c:pt idx="3045">
                  <c:v>198.04500000001499</c:v>
                </c:pt>
                <c:pt idx="3046">
                  <c:v>198.046000000015</c:v>
                </c:pt>
                <c:pt idx="3047">
                  <c:v>198.047000000015</c:v>
                </c:pt>
                <c:pt idx="3048">
                  <c:v>198.04800000001501</c:v>
                </c:pt>
                <c:pt idx="3049">
                  <c:v>198.04900000001498</c:v>
                </c:pt>
                <c:pt idx="3050">
                  <c:v>198.05000000001502</c:v>
                </c:pt>
                <c:pt idx="3051">
                  <c:v>198.05100000001502</c:v>
                </c:pt>
                <c:pt idx="3052">
                  <c:v>198.05200000001503</c:v>
                </c:pt>
                <c:pt idx="3053">
                  <c:v>198.053000000015</c:v>
                </c:pt>
                <c:pt idx="3054">
                  <c:v>198.05400000001501</c:v>
                </c:pt>
                <c:pt idx="3055">
                  <c:v>198.05500000001501</c:v>
                </c:pt>
                <c:pt idx="3056">
                  <c:v>198.05600000001502</c:v>
                </c:pt>
                <c:pt idx="3057">
                  <c:v>198.05700000001502</c:v>
                </c:pt>
                <c:pt idx="3058">
                  <c:v>198.05800000001503</c:v>
                </c:pt>
                <c:pt idx="3059">
                  <c:v>198.059000000015</c:v>
                </c:pt>
                <c:pt idx="3060">
                  <c:v>198.06000000001501</c:v>
                </c:pt>
                <c:pt idx="3061">
                  <c:v>198.06100000001501</c:v>
                </c:pt>
                <c:pt idx="3062">
                  <c:v>198.06200000001502</c:v>
                </c:pt>
                <c:pt idx="3063">
                  <c:v>198.06300000001499</c:v>
                </c:pt>
                <c:pt idx="3064">
                  <c:v>198.064000000015</c:v>
                </c:pt>
                <c:pt idx="3065">
                  <c:v>198.065000000015</c:v>
                </c:pt>
                <c:pt idx="3066">
                  <c:v>198.06600000001501</c:v>
                </c:pt>
                <c:pt idx="3067">
                  <c:v>198.06700000001501</c:v>
                </c:pt>
                <c:pt idx="3068">
                  <c:v>198.06800000001502</c:v>
                </c:pt>
                <c:pt idx="3069">
                  <c:v>198.069000000015</c:v>
                </c:pt>
                <c:pt idx="3070">
                  <c:v>198.070000000015</c:v>
                </c:pt>
                <c:pt idx="3071">
                  <c:v>198.071000000015</c:v>
                </c:pt>
                <c:pt idx="3072">
                  <c:v>198.07200000001501</c:v>
                </c:pt>
                <c:pt idx="3073">
                  <c:v>198.07300000001499</c:v>
                </c:pt>
                <c:pt idx="3074">
                  <c:v>198.07400000001499</c:v>
                </c:pt>
                <c:pt idx="3075">
                  <c:v>198.075000000015</c:v>
                </c:pt>
                <c:pt idx="3076">
                  <c:v>198.076000000015</c:v>
                </c:pt>
                <c:pt idx="3077">
                  <c:v>198.077000000015</c:v>
                </c:pt>
                <c:pt idx="3078">
                  <c:v>198.07800000001501</c:v>
                </c:pt>
                <c:pt idx="3079">
                  <c:v>198.07900000001499</c:v>
                </c:pt>
                <c:pt idx="3080">
                  <c:v>198.08000000001502</c:v>
                </c:pt>
                <c:pt idx="3081">
                  <c:v>198.08100000001502</c:v>
                </c:pt>
                <c:pt idx="3082">
                  <c:v>198.08200000001503</c:v>
                </c:pt>
                <c:pt idx="3083">
                  <c:v>198.08300000001501</c:v>
                </c:pt>
                <c:pt idx="3084">
                  <c:v>198.08400000001501</c:v>
                </c:pt>
                <c:pt idx="3085">
                  <c:v>198.08500000001501</c:v>
                </c:pt>
                <c:pt idx="3086">
                  <c:v>198.08600000001502</c:v>
                </c:pt>
                <c:pt idx="3087">
                  <c:v>198.08700000001502</c:v>
                </c:pt>
                <c:pt idx="3088">
                  <c:v>198.08800000001503</c:v>
                </c:pt>
                <c:pt idx="3089">
                  <c:v>198.08900000001501</c:v>
                </c:pt>
                <c:pt idx="3090">
                  <c:v>198.09000000001501</c:v>
                </c:pt>
                <c:pt idx="3091">
                  <c:v>198.09100000001501</c:v>
                </c:pt>
                <c:pt idx="3092">
                  <c:v>198.09200000001502</c:v>
                </c:pt>
                <c:pt idx="3093">
                  <c:v>198.093000000015</c:v>
                </c:pt>
                <c:pt idx="3094">
                  <c:v>198.094000000015</c:v>
                </c:pt>
                <c:pt idx="3095">
                  <c:v>198.09500000001501</c:v>
                </c:pt>
                <c:pt idx="3096">
                  <c:v>198.09600000001501</c:v>
                </c:pt>
                <c:pt idx="3097">
                  <c:v>198.09700000001502</c:v>
                </c:pt>
                <c:pt idx="3098">
                  <c:v>198.09800000001502</c:v>
                </c:pt>
                <c:pt idx="3099">
                  <c:v>198.099000000015</c:v>
                </c:pt>
                <c:pt idx="3100">
                  <c:v>198.100000000015</c:v>
                </c:pt>
                <c:pt idx="3101">
                  <c:v>198.10100000001501</c:v>
                </c:pt>
                <c:pt idx="3102">
                  <c:v>198.10200000001501</c:v>
                </c:pt>
                <c:pt idx="3103">
                  <c:v>198.10300000001499</c:v>
                </c:pt>
                <c:pt idx="3104">
                  <c:v>198.10400000001499</c:v>
                </c:pt>
                <c:pt idx="3105">
                  <c:v>198.105000000015</c:v>
                </c:pt>
                <c:pt idx="3106">
                  <c:v>198.106000000015</c:v>
                </c:pt>
                <c:pt idx="3107">
                  <c:v>198.10700000001501</c:v>
                </c:pt>
                <c:pt idx="3108">
                  <c:v>198.10800000001501</c:v>
                </c:pt>
                <c:pt idx="3109">
                  <c:v>198.10900000001499</c:v>
                </c:pt>
                <c:pt idx="3110">
                  <c:v>198.11000000001499</c:v>
                </c:pt>
                <c:pt idx="3111">
                  <c:v>198.111000000015</c:v>
                </c:pt>
                <c:pt idx="3112">
                  <c:v>198.112000000015</c:v>
                </c:pt>
                <c:pt idx="3113">
                  <c:v>198.11300000001498</c:v>
                </c:pt>
                <c:pt idx="3114">
                  <c:v>198.11400000001498</c:v>
                </c:pt>
                <c:pt idx="3115">
                  <c:v>198.11500000001499</c:v>
                </c:pt>
                <c:pt idx="3116">
                  <c:v>198.11600000001499</c:v>
                </c:pt>
                <c:pt idx="3117">
                  <c:v>198.117000000015</c:v>
                </c:pt>
                <c:pt idx="3118">
                  <c:v>198.118000000015</c:v>
                </c:pt>
                <c:pt idx="3119">
                  <c:v>198.11900000001498</c:v>
                </c:pt>
                <c:pt idx="3120">
                  <c:v>198.12000000001501</c:v>
                </c:pt>
                <c:pt idx="3121">
                  <c:v>198.12100000001502</c:v>
                </c:pt>
                <c:pt idx="3122">
                  <c:v>198.12200000001502</c:v>
                </c:pt>
                <c:pt idx="3123">
                  <c:v>198.123000000015</c:v>
                </c:pt>
                <c:pt idx="3124">
                  <c:v>198.124000000015</c:v>
                </c:pt>
                <c:pt idx="3125">
                  <c:v>198.12500000001501</c:v>
                </c:pt>
                <c:pt idx="3126">
                  <c:v>198.12600000001501</c:v>
                </c:pt>
                <c:pt idx="3127">
                  <c:v>198.12700000001502</c:v>
                </c:pt>
                <c:pt idx="3128">
                  <c:v>198.12800000001502</c:v>
                </c:pt>
                <c:pt idx="3129">
                  <c:v>198.129000000015</c:v>
                </c:pt>
                <c:pt idx="3130">
                  <c:v>198.130000000015</c:v>
                </c:pt>
                <c:pt idx="3131">
                  <c:v>198.13100000001501</c:v>
                </c:pt>
                <c:pt idx="3132">
                  <c:v>198.13200000001501</c:v>
                </c:pt>
                <c:pt idx="3133">
                  <c:v>198.13300000001499</c:v>
                </c:pt>
                <c:pt idx="3134">
                  <c:v>198.13400000001499</c:v>
                </c:pt>
                <c:pt idx="3135">
                  <c:v>198.135000000015</c:v>
                </c:pt>
                <c:pt idx="3136">
                  <c:v>198.136000000015</c:v>
                </c:pt>
                <c:pt idx="3137">
                  <c:v>198.13700000001501</c:v>
                </c:pt>
                <c:pt idx="3138">
                  <c:v>198.13800000001501</c:v>
                </c:pt>
                <c:pt idx="3139">
                  <c:v>198.13900000001499</c:v>
                </c:pt>
                <c:pt idx="3140">
                  <c:v>198.14000000001499</c:v>
                </c:pt>
                <c:pt idx="3141">
                  <c:v>198.141000000015</c:v>
                </c:pt>
                <c:pt idx="3142">
                  <c:v>198.142000000015</c:v>
                </c:pt>
                <c:pt idx="3143">
                  <c:v>198.14300000001498</c:v>
                </c:pt>
                <c:pt idx="3144">
                  <c:v>198.14400000001498</c:v>
                </c:pt>
                <c:pt idx="3145">
                  <c:v>198.14500000001499</c:v>
                </c:pt>
                <c:pt idx="3146">
                  <c:v>198.14600000001499</c:v>
                </c:pt>
                <c:pt idx="3147">
                  <c:v>198.147000000015</c:v>
                </c:pt>
                <c:pt idx="3148">
                  <c:v>198.148000000015</c:v>
                </c:pt>
                <c:pt idx="3149">
                  <c:v>198.14900000001498</c:v>
                </c:pt>
                <c:pt idx="3150">
                  <c:v>198.15000000001501</c:v>
                </c:pt>
                <c:pt idx="3151">
                  <c:v>198.15100000001502</c:v>
                </c:pt>
                <c:pt idx="3152">
                  <c:v>198.15200000001502</c:v>
                </c:pt>
                <c:pt idx="3153">
                  <c:v>198.153000000015</c:v>
                </c:pt>
                <c:pt idx="3154">
                  <c:v>198.154000000015</c:v>
                </c:pt>
                <c:pt idx="3155">
                  <c:v>198.15500000001501</c:v>
                </c:pt>
                <c:pt idx="3156">
                  <c:v>198.15600000001501</c:v>
                </c:pt>
                <c:pt idx="3157">
                  <c:v>198.15700000001502</c:v>
                </c:pt>
                <c:pt idx="3158">
                  <c:v>198.15800000001502</c:v>
                </c:pt>
                <c:pt idx="3159">
                  <c:v>198.159000000015</c:v>
                </c:pt>
                <c:pt idx="3160">
                  <c:v>198.160000000015</c:v>
                </c:pt>
                <c:pt idx="3161">
                  <c:v>198.16100000001501</c:v>
                </c:pt>
                <c:pt idx="3162">
                  <c:v>198.16200000001501</c:v>
                </c:pt>
                <c:pt idx="3163">
                  <c:v>198.16300000001499</c:v>
                </c:pt>
                <c:pt idx="3164">
                  <c:v>198.16400000001499</c:v>
                </c:pt>
                <c:pt idx="3165">
                  <c:v>198.165000000015</c:v>
                </c:pt>
                <c:pt idx="3166">
                  <c:v>198.166000000015</c:v>
                </c:pt>
                <c:pt idx="3167">
                  <c:v>198.16700000001501</c:v>
                </c:pt>
                <c:pt idx="3168">
                  <c:v>198.16800000001501</c:v>
                </c:pt>
                <c:pt idx="3169">
                  <c:v>198.16900000001499</c:v>
                </c:pt>
                <c:pt idx="3170">
                  <c:v>198.17000000001499</c:v>
                </c:pt>
                <c:pt idx="3171">
                  <c:v>198.171000000015</c:v>
                </c:pt>
                <c:pt idx="3172">
                  <c:v>198.172000000015</c:v>
                </c:pt>
                <c:pt idx="3173">
                  <c:v>198.17300000001498</c:v>
                </c:pt>
                <c:pt idx="3174">
                  <c:v>198.17400000001498</c:v>
                </c:pt>
                <c:pt idx="3175">
                  <c:v>198.17500000001499</c:v>
                </c:pt>
                <c:pt idx="3176">
                  <c:v>198.17600000001499</c:v>
                </c:pt>
                <c:pt idx="3177">
                  <c:v>198.177000000015</c:v>
                </c:pt>
                <c:pt idx="3178">
                  <c:v>198.178000000015</c:v>
                </c:pt>
                <c:pt idx="3179">
                  <c:v>198.17900000001498</c:v>
                </c:pt>
                <c:pt idx="3180">
                  <c:v>198.18000000001501</c:v>
                </c:pt>
                <c:pt idx="3181">
                  <c:v>198.18100000001502</c:v>
                </c:pt>
                <c:pt idx="3182">
                  <c:v>198.18200000001502</c:v>
                </c:pt>
                <c:pt idx="3183">
                  <c:v>198.183000000015</c:v>
                </c:pt>
                <c:pt idx="3184">
                  <c:v>198.184000000015</c:v>
                </c:pt>
                <c:pt idx="3185">
                  <c:v>198.18500000001501</c:v>
                </c:pt>
                <c:pt idx="3186">
                  <c:v>198.18600000001501</c:v>
                </c:pt>
                <c:pt idx="3187">
                  <c:v>198.18700000001502</c:v>
                </c:pt>
                <c:pt idx="3188">
                  <c:v>198.18800000001502</c:v>
                </c:pt>
                <c:pt idx="3189">
                  <c:v>198.189000000015</c:v>
                </c:pt>
                <c:pt idx="3190">
                  <c:v>198.190000000015</c:v>
                </c:pt>
                <c:pt idx="3191">
                  <c:v>198.19100000001501</c:v>
                </c:pt>
                <c:pt idx="3192">
                  <c:v>198.19200000001501</c:v>
                </c:pt>
                <c:pt idx="3193">
                  <c:v>198.19300000001499</c:v>
                </c:pt>
                <c:pt idx="3194">
                  <c:v>198.194000000015</c:v>
                </c:pt>
                <c:pt idx="3195">
                  <c:v>198.195000000015</c:v>
                </c:pt>
                <c:pt idx="3196">
                  <c:v>198.196000000015</c:v>
                </c:pt>
                <c:pt idx="3197">
                  <c:v>198.19700000001501</c:v>
                </c:pt>
                <c:pt idx="3198">
                  <c:v>198.19800000001501</c:v>
                </c:pt>
                <c:pt idx="3199">
                  <c:v>198.19900000001499</c:v>
                </c:pt>
                <c:pt idx="3200">
                  <c:v>198.200000000015</c:v>
                </c:pt>
                <c:pt idx="3201">
                  <c:v>198.201000000015</c:v>
                </c:pt>
                <c:pt idx="3202">
                  <c:v>198.202000000015</c:v>
                </c:pt>
                <c:pt idx="3203">
                  <c:v>198.20300000001498</c:v>
                </c:pt>
                <c:pt idx="3204">
                  <c:v>198.20400000001499</c:v>
                </c:pt>
                <c:pt idx="3205">
                  <c:v>198.20500000001499</c:v>
                </c:pt>
                <c:pt idx="3206">
                  <c:v>198.206000000015</c:v>
                </c:pt>
                <c:pt idx="3207">
                  <c:v>198.207000000015</c:v>
                </c:pt>
                <c:pt idx="3208">
                  <c:v>198.20800000001501</c:v>
                </c:pt>
                <c:pt idx="3209">
                  <c:v>198.20900000001498</c:v>
                </c:pt>
                <c:pt idx="3210">
                  <c:v>198.21000000001499</c:v>
                </c:pt>
                <c:pt idx="3211">
                  <c:v>198.21100000001499</c:v>
                </c:pt>
                <c:pt idx="3212">
                  <c:v>198.212000000015</c:v>
                </c:pt>
                <c:pt idx="3213">
                  <c:v>198.21300000001497</c:v>
                </c:pt>
                <c:pt idx="3214">
                  <c:v>198.21400000001498</c:v>
                </c:pt>
                <c:pt idx="3215">
                  <c:v>198.21500000001498</c:v>
                </c:pt>
                <c:pt idx="3216">
                  <c:v>198.21600000001499</c:v>
                </c:pt>
                <c:pt idx="3217">
                  <c:v>198.21700000001499</c:v>
                </c:pt>
                <c:pt idx="3218">
                  <c:v>198.218000000015</c:v>
                </c:pt>
                <c:pt idx="3219">
                  <c:v>198.21900000001497</c:v>
                </c:pt>
                <c:pt idx="3220">
                  <c:v>198.22000000001501</c:v>
                </c:pt>
                <c:pt idx="3221">
                  <c:v>198.22100000001501</c:v>
                </c:pt>
                <c:pt idx="3222">
                  <c:v>198.22200000001502</c:v>
                </c:pt>
                <c:pt idx="3223">
                  <c:v>198.22300000001499</c:v>
                </c:pt>
                <c:pt idx="3224">
                  <c:v>198.224000000015</c:v>
                </c:pt>
                <c:pt idx="3225">
                  <c:v>198.225000000015</c:v>
                </c:pt>
                <c:pt idx="3226">
                  <c:v>198.22600000001501</c:v>
                </c:pt>
                <c:pt idx="3227">
                  <c:v>198.22700000001501</c:v>
                </c:pt>
                <c:pt idx="3228">
                  <c:v>198.22800000001502</c:v>
                </c:pt>
                <c:pt idx="3229">
                  <c:v>198.22900000001499</c:v>
                </c:pt>
                <c:pt idx="3230">
                  <c:v>198.230000000015</c:v>
                </c:pt>
                <c:pt idx="3231">
                  <c:v>198.231000000015</c:v>
                </c:pt>
                <c:pt idx="3232">
                  <c:v>198.23200000001501</c:v>
                </c:pt>
                <c:pt idx="3233">
                  <c:v>198.23300000001498</c:v>
                </c:pt>
                <c:pt idx="3234">
                  <c:v>198.23400000001499</c:v>
                </c:pt>
                <c:pt idx="3235">
                  <c:v>198.23500000001499</c:v>
                </c:pt>
                <c:pt idx="3236">
                  <c:v>198.236000000015</c:v>
                </c:pt>
                <c:pt idx="3237">
                  <c:v>198.237000000015</c:v>
                </c:pt>
                <c:pt idx="3238">
                  <c:v>198.23800000001501</c:v>
                </c:pt>
                <c:pt idx="3239">
                  <c:v>198.23900000001498</c:v>
                </c:pt>
                <c:pt idx="3240">
                  <c:v>198.24000000001499</c:v>
                </c:pt>
                <c:pt idx="3241">
                  <c:v>198.24100000001499</c:v>
                </c:pt>
                <c:pt idx="3242">
                  <c:v>198.242000000015</c:v>
                </c:pt>
                <c:pt idx="3243">
                  <c:v>198.24300000001497</c:v>
                </c:pt>
                <c:pt idx="3244">
                  <c:v>198.24400000001498</c:v>
                </c:pt>
                <c:pt idx="3245">
                  <c:v>198.24500000001498</c:v>
                </c:pt>
                <c:pt idx="3246">
                  <c:v>198.24600000001499</c:v>
                </c:pt>
                <c:pt idx="3247">
                  <c:v>198.24700000001599</c:v>
                </c:pt>
                <c:pt idx="3248">
                  <c:v>198.24800000001599</c:v>
                </c:pt>
                <c:pt idx="3249">
                  <c:v>198.24900000001597</c:v>
                </c:pt>
                <c:pt idx="3250">
                  <c:v>198.250000000016</c:v>
                </c:pt>
                <c:pt idx="3251">
                  <c:v>198.25100000001601</c:v>
                </c:pt>
                <c:pt idx="3252">
                  <c:v>198.25200000001601</c:v>
                </c:pt>
                <c:pt idx="3253">
                  <c:v>198.25300000001599</c:v>
                </c:pt>
                <c:pt idx="3254">
                  <c:v>198.25400000001599</c:v>
                </c:pt>
                <c:pt idx="3255">
                  <c:v>198.255000000016</c:v>
                </c:pt>
                <c:pt idx="3256">
                  <c:v>198.256000000016</c:v>
                </c:pt>
                <c:pt idx="3257">
                  <c:v>198.25700000001601</c:v>
                </c:pt>
                <c:pt idx="3258">
                  <c:v>198.25800000001601</c:v>
                </c:pt>
                <c:pt idx="3259">
                  <c:v>198.25900000001599</c:v>
                </c:pt>
                <c:pt idx="3260">
                  <c:v>198.26000000001599</c:v>
                </c:pt>
                <c:pt idx="3261">
                  <c:v>198.261000000016</c:v>
                </c:pt>
                <c:pt idx="3262">
                  <c:v>198.262000000016</c:v>
                </c:pt>
                <c:pt idx="3263">
                  <c:v>198.26300000001598</c:v>
                </c:pt>
                <c:pt idx="3264">
                  <c:v>198.26400000001598</c:v>
                </c:pt>
                <c:pt idx="3265">
                  <c:v>198.26500000001599</c:v>
                </c:pt>
                <c:pt idx="3266">
                  <c:v>198.26600000001599</c:v>
                </c:pt>
                <c:pt idx="3267">
                  <c:v>198.267000000016</c:v>
                </c:pt>
                <c:pt idx="3268">
                  <c:v>198.268000000016</c:v>
                </c:pt>
                <c:pt idx="3269">
                  <c:v>198.26900000001598</c:v>
                </c:pt>
                <c:pt idx="3270">
                  <c:v>198.27000000001598</c:v>
                </c:pt>
                <c:pt idx="3271">
                  <c:v>198.27100000001599</c:v>
                </c:pt>
                <c:pt idx="3272">
                  <c:v>198.27200000001599</c:v>
                </c:pt>
                <c:pt idx="3273">
                  <c:v>198.27300000001597</c:v>
                </c:pt>
                <c:pt idx="3274">
                  <c:v>198.27400000001597</c:v>
                </c:pt>
                <c:pt idx="3275">
                  <c:v>198.27500000001598</c:v>
                </c:pt>
                <c:pt idx="3276">
                  <c:v>198.27600000001598</c:v>
                </c:pt>
                <c:pt idx="3277">
                  <c:v>198.27700000001599</c:v>
                </c:pt>
                <c:pt idx="3278">
                  <c:v>198.27800000001599</c:v>
                </c:pt>
                <c:pt idx="3279">
                  <c:v>198.27900000001597</c:v>
                </c:pt>
                <c:pt idx="3280">
                  <c:v>198.280000000016</c:v>
                </c:pt>
                <c:pt idx="3281">
                  <c:v>198.28100000001601</c:v>
                </c:pt>
                <c:pt idx="3282">
                  <c:v>198.28200000001601</c:v>
                </c:pt>
                <c:pt idx="3283">
                  <c:v>198.28300000001599</c:v>
                </c:pt>
                <c:pt idx="3284">
                  <c:v>198.28400000001599</c:v>
                </c:pt>
                <c:pt idx="3285">
                  <c:v>198.285000000016</c:v>
                </c:pt>
                <c:pt idx="3286">
                  <c:v>198.286000000016</c:v>
                </c:pt>
                <c:pt idx="3287">
                  <c:v>198.28700000001601</c:v>
                </c:pt>
                <c:pt idx="3288">
                  <c:v>198.28800000001601</c:v>
                </c:pt>
                <c:pt idx="3289">
                  <c:v>198.28900000001599</c:v>
                </c:pt>
                <c:pt idx="3290">
                  <c:v>198.29000000001599</c:v>
                </c:pt>
                <c:pt idx="3291">
                  <c:v>198.291000000016</c:v>
                </c:pt>
                <c:pt idx="3292">
                  <c:v>198.292000000016</c:v>
                </c:pt>
                <c:pt idx="3293">
                  <c:v>198.29300000001598</c:v>
                </c:pt>
                <c:pt idx="3294">
                  <c:v>198.29400000001598</c:v>
                </c:pt>
                <c:pt idx="3295">
                  <c:v>198.29500000001599</c:v>
                </c:pt>
                <c:pt idx="3296">
                  <c:v>198.29600000001599</c:v>
                </c:pt>
                <c:pt idx="3297">
                  <c:v>198.297000000016</c:v>
                </c:pt>
                <c:pt idx="3298">
                  <c:v>198.298000000016</c:v>
                </c:pt>
                <c:pt idx="3299">
                  <c:v>198.29900000001598</c:v>
                </c:pt>
                <c:pt idx="3300">
                  <c:v>198.30000000001601</c:v>
                </c:pt>
                <c:pt idx="3301">
                  <c:v>198.30100000001602</c:v>
                </c:pt>
                <c:pt idx="3302">
                  <c:v>198.30200000001602</c:v>
                </c:pt>
                <c:pt idx="3303">
                  <c:v>198.303000000016</c:v>
                </c:pt>
                <c:pt idx="3304">
                  <c:v>198.304000000016</c:v>
                </c:pt>
                <c:pt idx="3305">
                  <c:v>198.30500000001601</c:v>
                </c:pt>
                <c:pt idx="3306">
                  <c:v>198.30600000001601</c:v>
                </c:pt>
                <c:pt idx="3307">
                  <c:v>198.30700000001602</c:v>
                </c:pt>
                <c:pt idx="3308">
                  <c:v>198.30800000001602</c:v>
                </c:pt>
                <c:pt idx="3309">
                  <c:v>198.309000000016</c:v>
                </c:pt>
                <c:pt idx="3310">
                  <c:v>198.310000000016</c:v>
                </c:pt>
                <c:pt idx="3311">
                  <c:v>198.31100000001601</c:v>
                </c:pt>
                <c:pt idx="3312">
                  <c:v>198.31200000001601</c:v>
                </c:pt>
                <c:pt idx="3313">
                  <c:v>198.31300000001599</c:v>
                </c:pt>
                <c:pt idx="3314">
                  <c:v>198.31400000001599</c:v>
                </c:pt>
                <c:pt idx="3315">
                  <c:v>198.315000000016</c:v>
                </c:pt>
                <c:pt idx="3316">
                  <c:v>198.316000000016</c:v>
                </c:pt>
                <c:pt idx="3317">
                  <c:v>198.31700000001601</c:v>
                </c:pt>
                <c:pt idx="3318">
                  <c:v>198.31800000001601</c:v>
                </c:pt>
                <c:pt idx="3319">
                  <c:v>198.31900000001599</c:v>
                </c:pt>
                <c:pt idx="3320">
                  <c:v>198.32000000001602</c:v>
                </c:pt>
                <c:pt idx="3321">
                  <c:v>198.32100000001603</c:v>
                </c:pt>
                <c:pt idx="3322">
                  <c:v>198.32200000001603</c:v>
                </c:pt>
                <c:pt idx="3323">
                  <c:v>198.32300000001601</c:v>
                </c:pt>
                <c:pt idx="3324">
                  <c:v>198.32400000001601</c:v>
                </c:pt>
                <c:pt idx="3325">
                  <c:v>198.32500000001602</c:v>
                </c:pt>
                <c:pt idx="3326">
                  <c:v>198.32600000001602</c:v>
                </c:pt>
                <c:pt idx="3327">
                  <c:v>198.32700000001603</c:v>
                </c:pt>
                <c:pt idx="3328">
                  <c:v>198.32800000001603</c:v>
                </c:pt>
                <c:pt idx="3329">
                  <c:v>198.32900000001601</c:v>
                </c:pt>
                <c:pt idx="3330">
                  <c:v>198.33000000001601</c:v>
                </c:pt>
                <c:pt idx="3331">
                  <c:v>198.33100000001602</c:v>
                </c:pt>
                <c:pt idx="3332">
                  <c:v>198.33200000001602</c:v>
                </c:pt>
                <c:pt idx="3333">
                  <c:v>198.333000000016</c:v>
                </c:pt>
                <c:pt idx="3334">
                  <c:v>198.334000000016</c:v>
                </c:pt>
                <c:pt idx="3335">
                  <c:v>198.33500000001601</c:v>
                </c:pt>
                <c:pt idx="3336">
                  <c:v>198.33600000001601</c:v>
                </c:pt>
                <c:pt idx="3337">
                  <c:v>198.33700000001602</c:v>
                </c:pt>
                <c:pt idx="3338">
                  <c:v>198.33800000001602</c:v>
                </c:pt>
                <c:pt idx="3339">
                  <c:v>198.339000000016</c:v>
                </c:pt>
                <c:pt idx="3340">
                  <c:v>198.340000000016</c:v>
                </c:pt>
                <c:pt idx="3341">
                  <c:v>198.34100000001601</c:v>
                </c:pt>
                <c:pt idx="3342">
                  <c:v>198.34200000001601</c:v>
                </c:pt>
                <c:pt idx="3343">
                  <c:v>198.34300000001599</c:v>
                </c:pt>
                <c:pt idx="3344">
                  <c:v>198.344000000016</c:v>
                </c:pt>
                <c:pt idx="3345">
                  <c:v>198.345000000016</c:v>
                </c:pt>
                <c:pt idx="3346">
                  <c:v>198.34600000001601</c:v>
                </c:pt>
                <c:pt idx="3347">
                  <c:v>198.34700000001601</c:v>
                </c:pt>
                <c:pt idx="3348">
                  <c:v>198.34800000001601</c:v>
                </c:pt>
                <c:pt idx="3349">
                  <c:v>198.34900000001599</c:v>
                </c:pt>
                <c:pt idx="3350">
                  <c:v>198.35000000001602</c:v>
                </c:pt>
                <c:pt idx="3351">
                  <c:v>198.35100000001603</c:v>
                </c:pt>
                <c:pt idx="3352">
                  <c:v>198.35200000001603</c:v>
                </c:pt>
                <c:pt idx="3353">
                  <c:v>198.35300000001601</c:v>
                </c:pt>
                <c:pt idx="3354">
                  <c:v>198.35400000001601</c:v>
                </c:pt>
                <c:pt idx="3355">
                  <c:v>198.35500000001602</c:v>
                </c:pt>
                <c:pt idx="3356">
                  <c:v>198.35600000001602</c:v>
                </c:pt>
                <c:pt idx="3357">
                  <c:v>198.35700000001603</c:v>
                </c:pt>
                <c:pt idx="3358">
                  <c:v>198.35800000001603</c:v>
                </c:pt>
                <c:pt idx="3359">
                  <c:v>198.35900000001601</c:v>
                </c:pt>
                <c:pt idx="3360">
                  <c:v>198.36000000001602</c:v>
                </c:pt>
                <c:pt idx="3361">
                  <c:v>198.36100000001602</c:v>
                </c:pt>
                <c:pt idx="3362">
                  <c:v>198.36200000001602</c:v>
                </c:pt>
                <c:pt idx="3363">
                  <c:v>198.363000000016</c:v>
                </c:pt>
                <c:pt idx="3364">
                  <c:v>198.36400000001601</c:v>
                </c:pt>
                <c:pt idx="3365">
                  <c:v>198.36500000001601</c:v>
                </c:pt>
                <c:pt idx="3366">
                  <c:v>198.36600000001602</c:v>
                </c:pt>
                <c:pt idx="3367">
                  <c:v>198.36700000001602</c:v>
                </c:pt>
                <c:pt idx="3368">
                  <c:v>198.36800000001602</c:v>
                </c:pt>
                <c:pt idx="3369">
                  <c:v>198.369000000016</c:v>
                </c:pt>
                <c:pt idx="3370">
                  <c:v>198.37000000001601</c:v>
                </c:pt>
                <c:pt idx="3371">
                  <c:v>198.37100000001601</c:v>
                </c:pt>
                <c:pt idx="3372">
                  <c:v>198.37200000001602</c:v>
                </c:pt>
                <c:pt idx="3373">
                  <c:v>198.37300000001599</c:v>
                </c:pt>
                <c:pt idx="3374">
                  <c:v>198.374000000016</c:v>
                </c:pt>
                <c:pt idx="3375">
                  <c:v>198.375000000016</c:v>
                </c:pt>
                <c:pt idx="3376">
                  <c:v>198.37600000001601</c:v>
                </c:pt>
                <c:pt idx="3377">
                  <c:v>198.37700000001601</c:v>
                </c:pt>
                <c:pt idx="3378">
                  <c:v>198.37800000001602</c:v>
                </c:pt>
                <c:pt idx="3379">
                  <c:v>198.37900000001599</c:v>
                </c:pt>
                <c:pt idx="3380">
                  <c:v>198.38000000001603</c:v>
                </c:pt>
                <c:pt idx="3381">
                  <c:v>198.38100000001603</c:v>
                </c:pt>
                <c:pt idx="3382">
                  <c:v>198.38200000001603</c:v>
                </c:pt>
                <c:pt idx="3383">
                  <c:v>198.38300000001601</c:v>
                </c:pt>
                <c:pt idx="3384">
                  <c:v>198.38400000001602</c:v>
                </c:pt>
                <c:pt idx="3385">
                  <c:v>198.38500000001602</c:v>
                </c:pt>
                <c:pt idx="3386">
                  <c:v>198.38600000001603</c:v>
                </c:pt>
                <c:pt idx="3387">
                  <c:v>198.38700000001603</c:v>
                </c:pt>
                <c:pt idx="3388">
                  <c:v>198.38800000001604</c:v>
                </c:pt>
                <c:pt idx="3389">
                  <c:v>198.38900000001601</c:v>
                </c:pt>
                <c:pt idx="3390">
                  <c:v>198.39000000001602</c:v>
                </c:pt>
                <c:pt idx="3391">
                  <c:v>198.39100000001602</c:v>
                </c:pt>
                <c:pt idx="3392">
                  <c:v>198.39200000001603</c:v>
                </c:pt>
                <c:pt idx="3393">
                  <c:v>198.393000000016</c:v>
                </c:pt>
                <c:pt idx="3394">
                  <c:v>198.39400000001601</c:v>
                </c:pt>
                <c:pt idx="3395">
                  <c:v>198.39500000001601</c:v>
                </c:pt>
                <c:pt idx="3396">
                  <c:v>198.39600000001602</c:v>
                </c:pt>
                <c:pt idx="3397">
                  <c:v>198.39700000001602</c:v>
                </c:pt>
                <c:pt idx="3398">
                  <c:v>198.39800000001603</c:v>
                </c:pt>
                <c:pt idx="3399">
                  <c:v>198.399000000016</c:v>
                </c:pt>
                <c:pt idx="3400">
                  <c:v>198.40000000001601</c:v>
                </c:pt>
                <c:pt idx="3401">
                  <c:v>198.40100000001601</c:v>
                </c:pt>
                <c:pt idx="3402">
                  <c:v>198.40200000001602</c:v>
                </c:pt>
                <c:pt idx="3403">
                  <c:v>198.40300000001599</c:v>
                </c:pt>
                <c:pt idx="3404">
                  <c:v>198.404000000016</c:v>
                </c:pt>
                <c:pt idx="3405">
                  <c:v>198.405000000016</c:v>
                </c:pt>
                <c:pt idx="3406">
                  <c:v>198.40600000001601</c:v>
                </c:pt>
                <c:pt idx="3407">
                  <c:v>198.40700000001601</c:v>
                </c:pt>
                <c:pt idx="3408">
                  <c:v>198.40800000001602</c:v>
                </c:pt>
                <c:pt idx="3409">
                  <c:v>198.40900000001599</c:v>
                </c:pt>
                <c:pt idx="3410">
                  <c:v>198.410000000016</c:v>
                </c:pt>
                <c:pt idx="3411">
                  <c:v>198.411000000016</c:v>
                </c:pt>
                <c:pt idx="3412">
                  <c:v>198.41200000001601</c:v>
                </c:pt>
                <c:pt idx="3413">
                  <c:v>198.41300000001598</c:v>
                </c:pt>
                <c:pt idx="3414">
                  <c:v>198.41400000001599</c:v>
                </c:pt>
                <c:pt idx="3415">
                  <c:v>198.41500000001599</c:v>
                </c:pt>
                <c:pt idx="3416">
                  <c:v>198.416000000016</c:v>
                </c:pt>
                <c:pt idx="3417">
                  <c:v>198.417000000016</c:v>
                </c:pt>
                <c:pt idx="3418">
                  <c:v>198.41800000001601</c:v>
                </c:pt>
                <c:pt idx="3419">
                  <c:v>198.41900000001598</c:v>
                </c:pt>
                <c:pt idx="3420">
                  <c:v>198.42000000001602</c:v>
                </c:pt>
                <c:pt idx="3421">
                  <c:v>198.42100000001602</c:v>
                </c:pt>
                <c:pt idx="3422">
                  <c:v>198.42200000001603</c:v>
                </c:pt>
                <c:pt idx="3423">
                  <c:v>198.423000000016</c:v>
                </c:pt>
                <c:pt idx="3424">
                  <c:v>198.42400000001601</c:v>
                </c:pt>
                <c:pt idx="3425">
                  <c:v>198.42500000001601</c:v>
                </c:pt>
                <c:pt idx="3426">
                  <c:v>198.42600000001602</c:v>
                </c:pt>
                <c:pt idx="3427">
                  <c:v>198.42700000001602</c:v>
                </c:pt>
                <c:pt idx="3428">
                  <c:v>198.42800000001603</c:v>
                </c:pt>
                <c:pt idx="3429">
                  <c:v>198.429000000016</c:v>
                </c:pt>
                <c:pt idx="3430">
                  <c:v>198.43000000001601</c:v>
                </c:pt>
                <c:pt idx="3431">
                  <c:v>198.43100000001601</c:v>
                </c:pt>
                <c:pt idx="3432">
                  <c:v>198.43200000001602</c:v>
                </c:pt>
                <c:pt idx="3433">
                  <c:v>198.43300000001599</c:v>
                </c:pt>
                <c:pt idx="3434">
                  <c:v>198.434000000016</c:v>
                </c:pt>
                <c:pt idx="3435">
                  <c:v>198.435000000016</c:v>
                </c:pt>
                <c:pt idx="3436">
                  <c:v>198.43600000001601</c:v>
                </c:pt>
                <c:pt idx="3437">
                  <c:v>198.43700000001601</c:v>
                </c:pt>
                <c:pt idx="3438">
                  <c:v>198.43800000001602</c:v>
                </c:pt>
                <c:pt idx="3439">
                  <c:v>198.43900000001599</c:v>
                </c:pt>
                <c:pt idx="3440">
                  <c:v>198.440000000016</c:v>
                </c:pt>
                <c:pt idx="3441">
                  <c:v>198.441000000016</c:v>
                </c:pt>
                <c:pt idx="3442">
                  <c:v>198.44200000001601</c:v>
                </c:pt>
                <c:pt idx="3443">
                  <c:v>198.44300000001599</c:v>
                </c:pt>
                <c:pt idx="3444">
                  <c:v>198.44400000001599</c:v>
                </c:pt>
                <c:pt idx="3445">
                  <c:v>198.44500000001599</c:v>
                </c:pt>
                <c:pt idx="3446">
                  <c:v>198.446000000016</c:v>
                </c:pt>
                <c:pt idx="3447">
                  <c:v>198.447000000016</c:v>
                </c:pt>
                <c:pt idx="3448">
                  <c:v>198.44800000001601</c:v>
                </c:pt>
                <c:pt idx="3449">
                  <c:v>198.44900000001599</c:v>
                </c:pt>
                <c:pt idx="3450">
                  <c:v>198.45000000001602</c:v>
                </c:pt>
                <c:pt idx="3451">
                  <c:v>198.45100000001602</c:v>
                </c:pt>
                <c:pt idx="3452">
                  <c:v>198.45200000001603</c:v>
                </c:pt>
                <c:pt idx="3453">
                  <c:v>198.453000000016</c:v>
                </c:pt>
                <c:pt idx="3454">
                  <c:v>198.45400000001601</c:v>
                </c:pt>
                <c:pt idx="3455">
                  <c:v>198.45500000001601</c:v>
                </c:pt>
                <c:pt idx="3456">
                  <c:v>198.45600000001701</c:v>
                </c:pt>
                <c:pt idx="3457">
                  <c:v>198.45700000001702</c:v>
                </c:pt>
                <c:pt idx="3458">
                  <c:v>198.45800000001702</c:v>
                </c:pt>
                <c:pt idx="3459">
                  <c:v>198.459000000017</c:v>
                </c:pt>
                <c:pt idx="3460">
                  <c:v>198.460000000017</c:v>
                </c:pt>
                <c:pt idx="3461">
                  <c:v>198.46100000001701</c:v>
                </c:pt>
                <c:pt idx="3462">
                  <c:v>198.46200000001701</c:v>
                </c:pt>
                <c:pt idx="3463">
                  <c:v>198.46300000001699</c:v>
                </c:pt>
                <c:pt idx="3464">
                  <c:v>198.46400000001699</c:v>
                </c:pt>
                <c:pt idx="3465">
                  <c:v>198.465000000017</c:v>
                </c:pt>
                <c:pt idx="3466">
                  <c:v>198.466000000017</c:v>
                </c:pt>
                <c:pt idx="3467">
                  <c:v>198.46700000001701</c:v>
                </c:pt>
                <c:pt idx="3468">
                  <c:v>198.46800000001701</c:v>
                </c:pt>
                <c:pt idx="3469">
                  <c:v>198.46900000001699</c:v>
                </c:pt>
                <c:pt idx="3470">
                  <c:v>198.470000000017</c:v>
                </c:pt>
                <c:pt idx="3471">
                  <c:v>198.471000000017</c:v>
                </c:pt>
                <c:pt idx="3472">
                  <c:v>198.472000000017</c:v>
                </c:pt>
                <c:pt idx="3473">
                  <c:v>198.47300000001698</c:v>
                </c:pt>
                <c:pt idx="3474">
                  <c:v>198.47400000001699</c:v>
                </c:pt>
                <c:pt idx="3475">
                  <c:v>198.47500000001699</c:v>
                </c:pt>
                <c:pt idx="3476">
                  <c:v>198.476000000017</c:v>
                </c:pt>
                <c:pt idx="3477">
                  <c:v>198.477000000017</c:v>
                </c:pt>
                <c:pt idx="3478">
                  <c:v>198.478000000017</c:v>
                </c:pt>
                <c:pt idx="3479">
                  <c:v>198.47900000001698</c:v>
                </c:pt>
                <c:pt idx="3480">
                  <c:v>198.48000000001701</c:v>
                </c:pt>
                <c:pt idx="3481">
                  <c:v>198.48100000001702</c:v>
                </c:pt>
                <c:pt idx="3482">
                  <c:v>198.48200000001702</c:v>
                </c:pt>
                <c:pt idx="3483">
                  <c:v>198.483000000017</c:v>
                </c:pt>
                <c:pt idx="3484">
                  <c:v>198.48400000001701</c:v>
                </c:pt>
                <c:pt idx="3485">
                  <c:v>198.48500000001701</c:v>
                </c:pt>
                <c:pt idx="3486">
                  <c:v>198.48600000001701</c:v>
                </c:pt>
                <c:pt idx="3487">
                  <c:v>198.48700000001702</c:v>
                </c:pt>
                <c:pt idx="3488">
                  <c:v>198.48800000001702</c:v>
                </c:pt>
                <c:pt idx="3489">
                  <c:v>198.489000000017</c:v>
                </c:pt>
                <c:pt idx="3490">
                  <c:v>198.49000000001701</c:v>
                </c:pt>
                <c:pt idx="3491">
                  <c:v>198.49100000001701</c:v>
                </c:pt>
                <c:pt idx="3492">
                  <c:v>198.49200000001701</c:v>
                </c:pt>
                <c:pt idx="3493">
                  <c:v>198.49300000001699</c:v>
                </c:pt>
                <c:pt idx="3494">
                  <c:v>198.494000000017</c:v>
                </c:pt>
                <c:pt idx="3495">
                  <c:v>198.495000000017</c:v>
                </c:pt>
                <c:pt idx="3496">
                  <c:v>198.49600000001701</c:v>
                </c:pt>
                <c:pt idx="3497">
                  <c:v>198.49700000001701</c:v>
                </c:pt>
                <c:pt idx="3498">
                  <c:v>198.49800000001702</c:v>
                </c:pt>
                <c:pt idx="3499">
                  <c:v>198.49900000001699</c:v>
                </c:pt>
                <c:pt idx="3500">
                  <c:v>198.500000000017</c:v>
                </c:pt>
                <c:pt idx="3501">
                  <c:v>198.501000000017</c:v>
                </c:pt>
                <c:pt idx="3502">
                  <c:v>198.50200000001701</c:v>
                </c:pt>
                <c:pt idx="3503">
                  <c:v>198.50300000001698</c:v>
                </c:pt>
                <c:pt idx="3504">
                  <c:v>198.50400000001699</c:v>
                </c:pt>
                <c:pt idx="3505">
                  <c:v>198.50500000001699</c:v>
                </c:pt>
                <c:pt idx="3506">
                  <c:v>198.506000000017</c:v>
                </c:pt>
                <c:pt idx="3507">
                  <c:v>198.507000000017</c:v>
                </c:pt>
                <c:pt idx="3508">
                  <c:v>198.50800000001701</c:v>
                </c:pt>
                <c:pt idx="3509">
                  <c:v>198.50900000001698</c:v>
                </c:pt>
                <c:pt idx="3510">
                  <c:v>198.51000000001699</c:v>
                </c:pt>
                <c:pt idx="3511">
                  <c:v>198.51100000001699</c:v>
                </c:pt>
                <c:pt idx="3512">
                  <c:v>198.512000000017</c:v>
                </c:pt>
                <c:pt idx="3513">
                  <c:v>198.51300000001697</c:v>
                </c:pt>
                <c:pt idx="3514">
                  <c:v>198.51400000001698</c:v>
                </c:pt>
                <c:pt idx="3515">
                  <c:v>198.51500000001698</c:v>
                </c:pt>
                <c:pt idx="3516">
                  <c:v>198.51600000001699</c:v>
                </c:pt>
                <c:pt idx="3517">
                  <c:v>198.51700000001699</c:v>
                </c:pt>
                <c:pt idx="3518">
                  <c:v>198.518000000017</c:v>
                </c:pt>
                <c:pt idx="3519">
                  <c:v>198.51900000001697</c:v>
                </c:pt>
                <c:pt idx="3520">
                  <c:v>198.52000000001701</c:v>
                </c:pt>
                <c:pt idx="3521">
                  <c:v>198.52100000001701</c:v>
                </c:pt>
                <c:pt idx="3522">
                  <c:v>198.52200000001702</c:v>
                </c:pt>
                <c:pt idx="3523">
                  <c:v>198.52300000001699</c:v>
                </c:pt>
                <c:pt idx="3524">
                  <c:v>198.524000000017</c:v>
                </c:pt>
                <c:pt idx="3525">
                  <c:v>198.525000000017</c:v>
                </c:pt>
                <c:pt idx="3526">
                  <c:v>198.52600000001701</c:v>
                </c:pt>
                <c:pt idx="3527">
                  <c:v>198.52700000001701</c:v>
                </c:pt>
                <c:pt idx="3528">
                  <c:v>198.52800000001702</c:v>
                </c:pt>
                <c:pt idx="3529">
                  <c:v>198.52900000001699</c:v>
                </c:pt>
                <c:pt idx="3530">
                  <c:v>198.530000000017</c:v>
                </c:pt>
                <c:pt idx="3531">
                  <c:v>198.531000000017</c:v>
                </c:pt>
                <c:pt idx="3532">
                  <c:v>198.53200000001701</c:v>
                </c:pt>
                <c:pt idx="3533">
                  <c:v>198.53300000001698</c:v>
                </c:pt>
                <c:pt idx="3534">
                  <c:v>198.53400000001699</c:v>
                </c:pt>
                <c:pt idx="3535">
                  <c:v>198.53500000001699</c:v>
                </c:pt>
                <c:pt idx="3536">
                  <c:v>198.536000000017</c:v>
                </c:pt>
                <c:pt idx="3537">
                  <c:v>198.537000000017</c:v>
                </c:pt>
                <c:pt idx="3538">
                  <c:v>198.53800000001701</c:v>
                </c:pt>
                <c:pt idx="3539">
                  <c:v>198.53900000001698</c:v>
                </c:pt>
                <c:pt idx="3540">
                  <c:v>198.54000000001699</c:v>
                </c:pt>
                <c:pt idx="3541">
                  <c:v>198.54100000001699</c:v>
                </c:pt>
                <c:pt idx="3542">
                  <c:v>198.542000000017</c:v>
                </c:pt>
                <c:pt idx="3543">
                  <c:v>198.54300000001697</c:v>
                </c:pt>
                <c:pt idx="3544">
                  <c:v>198.54400000001698</c:v>
                </c:pt>
                <c:pt idx="3545">
                  <c:v>198.54500000001698</c:v>
                </c:pt>
                <c:pt idx="3546">
                  <c:v>198.54600000001699</c:v>
                </c:pt>
                <c:pt idx="3547">
                  <c:v>198.54700000001699</c:v>
                </c:pt>
                <c:pt idx="3548">
                  <c:v>198.548000000017</c:v>
                </c:pt>
                <c:pt idx="3549">
                  <c:v>198.54900000001697</c:v>
                </c:pt>
                <c:pt idx="3550">
                  <c:v>198.55000000001701</c:v>
                </c:pt>
                <c:pt idx="3551">
                  <c:v>198.55100000001701</c:v>
                </c:pt>
                <c:pt idx="3552">
                  <c:v>198.55200000001702</c:v>
                </c:pt>
                <c:pt idx="3553">
                  <c:v>198.55300000001699</c:v>
                </c:pt>
                <c:pt idx="3554">
                  <c:v>198.554000000017</c:v>
                </c:pt>
                <c:pt idx="3555">
                  <c:v>198.555000000017</c:v>
                </c:pt>
                <c:pt idx="3556">
                  <c:v>198.55600000001701</c:v>
                </c:pt>
                <c:pt idx="3557">
                  <c:v>198.55700000001701</c:v>
                </c:pt>
                <c:pt idx="3558">
                  <c:v>198.55800000001702</c:v>
                </c:pt>
                <c:pt idx="3559">
                  <c:v>198.55900000001699</c:v>
                </c:pt>
                <c:pt idx="3560">
                  <c:v>198.560000000017</c:v>
                </c:pt>
                <c:pt idx="3561">
                  <c:v>198.561000000017</c:v>
                </c:pt>
                <c:pt idx="3562">
                  <c:v>198.56200000001701</c:v>
                </c:pt>
                <c:pt idx="3563">
                  <c:v>198.56300000001698</c:v>
                </c:pt>
                <c:pt idx="3564">
                  <c:v>198.56400000001699</c:v>
                </c:pt>
                <c:pt idx="3565">
                  <c:v>198.56500000001699</c:v>
                </c:pt>
                <c:pt idx="3566">
                  <c:v>198.566000000017</c:v>
                </c:pt>
                <c:pt idx="3567">
                  <c:v>198.567000000017</c:v>
                </c:pt>
                <c:pt idx="3568">
                  <c:v>198.56800000001701</c:v>
                </c:pt>
                <c:pt idx="3569">
                  <c:v>198.56900000001698</c:v>
                </c:pt>
                <c:pt idx="3570">
                  <c:v>198.57000000001699</c:v>
                </c:pt>
                <c:pt idx="3571">
                  <c:v>198.57100000001699</c:v>
                </c:pt>
                <c:pt idx="3572">
                  <c:v>198.572000000017</c:v>
                </c:pt>
                <c:pt idx="3573">
                  <c:v>198.57300000001698</c:v>
                </c:pt>
                <c:pt idx="3574">
                  <c:v>198.57400000001698</c:v>
                </c:pt>
                <c:pt idx="3575">
                  <c:v>198.57500000001698</c:v>
                </c:pt>
                <c:pt idx="3576">
                  <c:v>198.57600000001699</c:v>
                </c:pt>
                <c:pt idx="3577">
                  <c:v>198.57700000001699</c:v>
                </c:pt>
                <c:pt idx="3578">
                  <c:v>198.578000000017</c:v>
                </c:pt>
                <c:pt idx="3579">
                  <c:v>198.57900000001698</c:v>
                </c:pt>
                <c:pt idx="3580">
                  <c:v>198.58000000001701</c:v>
                </c:pt>
                <c:pt idx="3581">
                  <c:v>198.58100000001701</c:v>
                </c:pt>
                <c:pt idx="3582">
                  <c:v>198.58200000001702</c:v>
                </c:pt>
                <c:pt idx="3583">
                  <c:v>198.58300000001699</c:v>
                </c:pt>
                <c:pt idx="3584">
                  <c:v>198.584000000017</c:v>
                </c:pt>
                <c:pt idx="3585">
                  <c:v>198.585000000017</c:v>
                </c:pt>
                <c:pt idx="3586">
                  <c:v>198.58600000001701</c:v>
                </c:pt>
                <c:pt idx="3587">
                  <c:v>198.58700000001701</c:v>
                </c:pt>
                <c:pt idx="3588">
                  <c:v>198.58800000001702</c:v>
                </c:pt>
                <c:pt idx="3589">
                  <c:v>198.58900000001699</c:v>
                </c:pt>
                <c:pt idx="3590">
                  <c:v>198.590000000017</c:v>
                </c:pt>
                <c:pt idx="3591">
                  <c:v>198.591000000017</c:v>
                </c:pt>
                <c:pt idx="3592">
                  <c:v>198.59200000001701</c:v>
                </c:pt>
                <c:pt idx="3593">
                  <c:v>198.59300000001699</c:v>
                </c:pt>
                <c:pt idx="3594">
                  <c:v>198.59400000001699</c:v>
                </c:pt>
                <c:pt idx="3595">
                  <c:v>198.595000000017</c:v>
                </c:pt>
                <c:pt idx="3596">
                  <c:v>198.596000000017</c:v>
                </c:pt>
                <c:pt idx="3597">
                  <c:v>198.597000000017</c:v>
                </c:pt>
                <c:pt idx="3598">
                  <c:v>198.59800000001701</c:v>
                </c:pt>
                <c:pt idx="3599">
                  <c:v>198.59900000001699</c:v>
                </c:pt>
                <c:pt idx="3600">
                  <c:v>198.60000000001699</c:v>
                </c:pt>
                <c:pt idx="3601">
                  <c:v>198.601000000017</c:v>
                </c:pt>
                <c:pt idx="3602">
                  <c:v>198.602000000017</c:v>
                </c:pt>
                <c:pt idx="3603">
                  <c:v>198.60300000001698</c:v>
                </c:pt>
                <c:pt idx="3604">
                  <c:v>198.60400000001698</c:v>
                </c:pt>
                <c:pt idx="3605">
                  <c:v>198.60500000001699</c:v>
                </c:pt>
                <c:pt idx="3606">
                  <c:v>198.60600000001699</c:v>
                </c:pt>
                <c:pt idx="3607">
                  <c:v>198.607000000017</c:v>
                </c:pt>
                <c:pt idx="3608">
                  <c:v>198.608000000017</c:v>
                </c:pt>
                <c:pt idx="3609">
                  <c:v>198.60900000001698</c:v>
                </c:pt>
                <c:pt idx="3610">
                  <c:v>198.61000000001698</c:v>
                </c:pt>
                <c:pt idx="3611">
                  <c:v>198.61100000001699</c:v>
                </c:pt>
                <c:pt idx="3612">
                  <c:v>198.61200000001699</c:v>
                </c:pt>
                <c:pt idx="3613">
                  <c:v>198.61300000001697</c:v>
                </c:pt>
                <c:pt idx="3614">
                  <c:v>198.61400000001697</c:v>
                </c:pt>
                <c:pt idx="3615">
                  <c:v>198.61500000001698</c:v>
                </c:pt>
                <c:pt idx="3616">
                  <c:v>198.61600000001698</c:v>
                </c:pt>
                <c:pt idx="3617">
                  <c:v>198.61700000001699</c:v>
                </c:pt>
                <c:pt idx="3618">
                  <c:v>198.61800000001699</c:v>
                </c:pt>
                <c:pt idx="3619">
                  <c:v>198.61900000001697</c:v>
                </c:pt>
                <c:pt idx="3620">
                  <c:v>198.620000000017</c:v>
                </c:pt>
                <c:pt idx="3621">
                  <c:v>198.62100000001701</c:v>
                </c:pt>
                <c:pt idx="3622">
                  <c:v>198.62200000001701</c:v>
                </c:pt>
                <c:pt idx="3623">
                  <c:v>198.62300000001699</c:v>
                </c:pt>
                <c:pt idx="3624">
                  <c:v>198.62400000001699</c:v>
                </c:pt>
                <c:pt idx="3625">
                  <c:v>198.625000000017</c:v>
                </c:pt>
                <c:pt idx="3626">
                  <c:v>198.626000000017</c:v>
                </c:pt>
                <c:pt idx="3627">
                  <c:v>198.62700000001701</c:v>
                </c:pt>
                <c:pt idx="3628">
                  <c:v>198.62800000001701</c:v>
                </c:pt>
                <c:pt idx="3629">
                  <c:v>198.62900000001699</c:v>
                </c:pt>
                <c:pt idx="3630">
                  <c:v>198.63000000001699</c:v>
                </c:pt>
                <c:pt idx="3631">
                  <c:v>198.631000000017</c:v>
                </c:pt>
                <c:pt idx="3632">
                  <c:v>198.632000000017</c:v>
                </c:pt>
                <c:pt idx="3633">
                  <c:v>198.63300000001698</c:v>
                </c:pt>
                <c:pt idx="3634">
                  <c:v>198.63400000001698</c:v>
                </c:pt>
                <c:pt idx="3635">
                  <c:v>198.63500000001699</c:v>
                </c:pt>
                <c:pt idx="3636">
                  <c:v>198.63600000001699</c:v>
                </c:pt>
                <c:pt idx="3637">
                  <c:v>198.637000000017</c:v>
                </c:pt>
                <c:pt idx="3638">
                  <c:v>198.638000000017</c:v>
                </c:pt>
                <c:pt idx="3639">
                  <c:v>198.63900000001698</c:v>
                </c:pt>
                <c:pt idx="3640">
                  <c:v>198.64000000001698</c:v>
                </c:pt>
                <c:pt idx="3641">
                  <c:v>198.64100000001699</c:v>
                </c:pt>
                <c:pt idx="3642">
                  <c:v>198.64200000001699</c:v>
                </c:pt>
                <c:pt idx="3643">
                  <c:v>198.64300000001697</c:v>
                </c:pt>
                <c:pt idx="3644">
                  <c:v>198.64400000001697</c:v>
                </c:pt>
                <c:pt idx="3645">
                  <c:v>198.64500000001698</c:v>
                </c:pt>
                <c:pt idx="3646">
                  <c:v>198.64600000001698</c:v>
                </c:pt>
                <c:pt idx="3647">
                  <c:v>198.64700000001699</c:v>
                </c:pt>
                <c:pt idx="3648">
                  <c:v>198.64800000001699</c:v>
                </c:pt>
                <c:pt idx="3649">
                  <c:v>198.64900000001697</c:v>
                </c:pt>
                <c:pt idx="3650">
                  <c:v>198.650000000017</c:v>
                </c:pt>
                <c:pt idx="3651">
                  <c:v>198.65100000001701</c:v>
                </c:pt>
                <c:pt idx="3652">
                  <c:v>198.65200000001701</c:v>
                </c:pt>
                <c:pt idx="3653">
                  <c:v>198.65300000001699</c:v>
                </c:pt>
                <c:pt idx="3654">
                  <c:v>198.65400000001699</c:v>
                </c:pt>
                <c:pt idx="3655">
                  <c:v>198.655000000017</c:v>
                </c:pt>
                <c:pt idx="3656">
                  <c:v>198.656000000017</c:v>
                </c:pt>
                <c:pt idx="3657">
                  <c:v>198.65700000001701</c:v>
                </c:pt>
                <c:pt idx="3658">
                  <c:v>198.65800000001701</c:v>
                </c:pt>
                <c:pt idx="3659">
                  <c:v>198.65900000001699</c:v>
                </c:pt>
                <c:pt idx="3660">
                  <c:v>198.66000000001699</c:v>
                </c:pt>
                <c:pt idx="3661">
                  <c:v>198.661000000017</c:v>
                </c:pt>
                <c:pt idx="3662">
                  <c:v>198.662000000017</c:v>
                </c:pt>
                <c:pt idx="3663">
                  <c:v>198.66300000001698</c:v>
                </c:pt>
                <c:pt idx="3664">
                  <c:v>198.66400000001698</c:v>
                </c:pt>
                <c:pt idx="3665">
                  <c:v>198.66500000001699</c:v>
                </c:pt>
                <c:pt idx="3666">
                  <c:v>198.66600000001799</c:v>
                </c:pt>
                <c:pt idx="3667">
                  <c:v>198.66700000001799</c:v>
                </c:pt>
                <c:pt idx="3668">
                  <c:v>198.668000000018</c:v>
                </c:pt>
                <c:pt idx="3669">
                  <c:v>198.66900000001797</c:v>
                </c:pt>
                <c:pt idx="3670">
                  <c:v>198.67000000001798</c:v>
                </c:pt>
                <c:pt idx="3671">
                  <c:v>198.67100000001798</c:v>
                </c:pt>
                <c:pt idx="3672">
                  <c:v>198.67200000001799</c:v>
                </c:pt>
                <c:pt idx="3673">
                  <c:v>198.67300000001796</c:v>
                </c:pt>
                <c:pt idx="3674">
                  <c:v>198.67400000001797</c:v>
                </c:pt>
                <c:pt idx="3675">
                  <c:v>198.67500000001797</c:v>
                </c:pt>
                <c:pt idx="3676">
                  <c:v>198.67600000001798</c:v>
                </c:pt>
                <c:pt idx="3677">
                  <c:v>198.67700000001798</c:v>
                </c:pt>
                <c:pt idx="3678">
                  <c:v>198.67800000001799</c:v>
                </c:pt>
                <c:pt idx="3679">
                  <c:v>198.67900000001796</c:v>
                </c:pt>
                <c:pt idx="3680">
                  <c:v>198.680000000018</c:v>
                </c:pt>
                <c:pt idx="3681">
                  <c:v>198.681000000018</c:v>
                </c:pt>
                <c:pt idx="3682">
                  <c:v>198.68200000001801</c:v>
                </c:pt>
                <c:pt idx="3683">
                  <c:v>198.68300000001798</c:v>
                </c:pt>
                <c:pt idx="3684">
                  <c:v>198.68400000001799</c:v>
                </c:pt>
                <c:pt idx="3685">
                  <c:v>198.68500000001799</c:v>
                </c:pt>
                <c:pt idx="3686">
                  <c:v>198.686000000018</c:v>
                </c:pt>
                <c:pt idx="3687">
                  <c:v>198.687000000018</c:v>
                </c:pt>
                <c:pt idx="3688">
                  <c:v>198.68800000001801</c:v>
                </c:pt>
                <c:pt idx="3689">
                  <c:v>198.68900000001798</c:v>
                </c:pt>
                <c:pt idx="3690">
                  <c:v>198.69000000001799</c:v>
                </c:pt>
                <c:pt idx="3691">
                  <c:v>198.69100000001799</c:v>
                </c:pt>
                <c:pt idx="3692">
                  <c:v>198.692000000018</c:v>
                </c:pt>
                <c:pt idx="3693">
                  <c:v>198.69300000001797</c:v>
                </c:pt>
                <c:pt idx="3694">
                  <c:v>198.69400000001798</c:v>
                </c:pt>
                <c:pt idx="3695">
                  <c:v>198.69500000001798</c:v>
                </c:pt>
                <c:pt idx="3696">
                  <c:v>198.69600000001799</c:v>
                </c:pt>
                <c:pt idx="3697">
                  <c:v>198.69700000001799</c:v>
                </c:pt>
                <c:pt idx="3698">
                  <c:v>198.698000000018</c:v>
                </c:pt>
                <c:pt idx="3699">
                  <c:v>198.69900000001797</c:v>
                </c:pt>
                <c:pt idx="3700">
                  <c:v>198.70000000001798</c:v>
                </c:pt>
                <c:pt idx="3701">
                  <c:v>198.70100000001798</c:v>
                </c:pt>
                <c:pt idx="3702">
                  <c:v>198.70200000001799</c:v>
                </c:pt>
                <c:pt idx="3703">
                  <c:v>198.70300000001797</c:v>
                </c:pt>
                <c:pt idx="3704">
                  <c:v>198.70400000001797</c:v>
                </c:pt>
                <c:pt idx="3705">
                  <c:v>198.70500000001798</c:v>
                </c:pt>
                <c:pt idx="3706">
                  <c:v>198.70600000001798</c:v>
                </c:pt>
                <c:pt idx="3707">
                  <c:v>198.70700000001798</c:v>
                </c:pt>
                <c:pt idx="3708">
                  <c:v>198.70800000001799</c:v>
                </c:pt>
                <c:pt idx="3709">
                  <c:v>198.70900000001797</c:v>
                </c:pt>
                <c:pt idx="3710">
                  <c:v>198.71000000001797</c:v>
                </c:pt>
                <c:pt idx="3711">
                  <c:v>198.71100000001798</c:v>
                </c:pt>
                <c:pt idx="3712">
                  <c:v>198.71200000001798</c:v>
                </c:pt>
                <c:pt idx="3713">
                  <c:v>198.71300000001796</c:v>
                </c:pt>
                <c:pt idx="3714">
                  <c:v>198.71400000001796</c:v>
                </c:pt>
                <c:pt idx="3715">
                  <c:v>198.71500000001797</c:v>
                </c:pt>
                <c:pt idx="3716">
                  <c:v>198.71600000001797</c:v>
                </c:pt>
                <c:pt idx="3717">
                  <c:v>198.71700000001798</c:v>
                </c:pt>
                <c:pt idx="3718">
                  <c:v>198.71800000001798</c:v>
                </c:pt>
                <c:pt idx="3719">
                  <c:v>198.71900000001796</c:v>
                </c:pt>
                <c:pt idx="3720">
                  <c:v>198.72000000001799</c:v>
                </c:pt>
                <c:pt idx="3721">
                  <c:v>198.72100000001799</c:v>
                </c:pt>
                <c:pt idx="3722">
                  <c:v>198.722000000018</c:v>
                </c:pt>
                <c:pt idx="3723">
                  <c:v>198.72300000001798</c:v>
                </c:pt>
                <c:pt idx="3724">
                  <c:v>198.72400000001798</c:v>
                </c:pt>
                <c:pt idx="3725">
                  <c:v>198.72500000001799</c:v>
                </c:pt>
                <c:pt idx="3726">
                  <c:v>198.72600000001799</c:v>
                </c:pt>
                <c:pt idx="3727">
                  <c:v>198.72700000001799</c:v>
                </c:pt>
                <c:pt idx="3728">
                  <c:v>198.728000000018</c:v>
                </c:pt>
                <c:pt idx="3729">
                  <c:v>198.72900000001798</c:v>
                </c:pt>
                <c:pt idx="3730">
                  <c:v>198.73000000001798</c:v>
                </c:pt>
                <c:pt idx="3731">
                  <c:v>198.73100000001799</c:v>
                </c:pt>
                <c:pt idx="3732">
                  <c:v>198.73200000001799</c:v>
                </c:pt>
                <c:pt idx="3733">
                  <c:v>198.73300000001797</c:v>
                </c:pt>
                <c:pt idx="3734">
                  <c:v>198.73400000001797</c:v>
                </c:pt>
                <c:pt idx="3735">
                  <c:v>198.73500000001798</c:v>
                </c:pt>
                <c:pt idx="3736">
                  <c:v>198.73600000001798</c:v>
                </c:pt>
                <c:pt idx="3737">
                  <c:v>198.73700000001799</c:v>
                </c:pt>
                <c:pt idx="3738">
                  <c:v>198.73800000001799</c:v>
                </c:pt>
                <c:pt idx="3739">
                  <c:v>198.73900000001797</c:v>
                </c:pt>
                <c:pt idx="3740">
                  <c:v>198.74000000001797</c:v>
                </c:pt>
                <c:pt idx="3741">
                  <c:v>198.74100000001798</c:v>
                </c:pt>
                <c:pt idx="3742">
                  <c:v>198.74200000001798</c:v>
                </c:pt>
                <c:pt idx="3743">
                  <c:v>198.74300000001796</c:v>
                </c:pt>
                <c:pt idx="3744">
                  <c:v>198.74400000001796</c:v>
                </c:pt>
                <c:pt idx="3745">
                  <c:v>198.74500000001797</c:v>
                </c:pt>
                <c:pt idx="3746">
                  <c:v>198.74600000001797</c:v>
                </c:pt>
                <c:pt idx="3747">
                  <c:v>198.74700000001798</c:v>
                </c:pt>
                <c:pt idx="3748">
                  <c:v>198.74800000001798</c:v>
                </c:pt>
                <c:pt idx="3749">
                  <c:v>198.74900000001796</c:v>
                </c:pt>
                <c:pt idx="3750">
                  <c:v>198.75000000001799</c:v>
                </c:pt>
                <c:pt idx="3751">
                  <c:v>198.751000000018</c:v>
                </c:pt>
                <c:pt idx="3752">
                  <c:v>198.752000000018</c:v>
                </c:pt>
                <c:pt idx="3753">
                  <c:v>198.75300000001798</c:v>
                </c:pt>
                <c:pt idx="3754">
                  <c:v>198.75400000001798</c:v>
                </c:pt>
                <c:pt idx="3755">
                  <c:v>198.75500000001799</c:v>
                </c:pt>
                <c:pt idx="3756">
                  <c:v>198.75600000001799</c:v>
                </c:pt>
                <c:pt idx="3757">
                  <c:v>198.757000000018</c:v>
                </c:pt>
                <c:pt idx="3758">
                  <c:v>198.758000000018</c:v>
                </c:pt>
                <c:pt idx="3759">
                  <c:v>198.75900000001798</c:v>
                </c:pt>
                <c:pt idx="3760">
                  <c:v>198.76000000001798</c:v>
                </c:pt>
                <c:pt idx="3761">
                  <c:v>198.76100000001799</c:v>
                </c:pt>
                <c:pt idx="3762">
                  <c:v>198.76200000001799</c:v>
                </c:pt>
                <c:pt idx="3763">
                  <c:v>198.76300000001797</c:v>
                </c:pt>
                <c:pt idx="3764">
                  <c:v>198.76400000001797</c:v>
                </c:pt>
                <c:pt idx="3765">
                  <c:v>198.76500000001798</c:v>
                </c:pt>
                <c:pt idx="3766">
                  <c:v>198.76600000001798</c:v>
                </c:pt>
                <c:pt idx="3767">
                  <c:v>198.76700000001799</c:v>
                </c:pt>
                <c:pt idx="3768">
                  <c:v>198.76800000001799</c:v>
                </c:pt>
                <c:pt idx="3769">
                  <c:v>198.76900000001797</c:v>
                </c:pt>
                <c:pt idx="3770">
                  <c:v>198.77000000001797</c:v>
                </c:pt>
                <c:pt idx="3771">
                  <c:v>198.77100000001798</c:v>
                </c:pt>
                <c:pt idx="3772">
                  <c:v>198.77200000001798</c:v>
                </c:pt>
                <c:pt idx="3773">
                  <c:v>198.77300000001796</c:v>
                </c:pt>
                <c:pt idx="3774">
                  <c:v>198.77400000001796</c:v>
                </c:pt>
                <c:pt idx="3775">
                  <c:v>198.77500000001797</c:v>
                </c:pt>
                <c:pt idx="3776">
                  <c:v>198.77600000001797</c:v>
                </c:pt>
                <c:pt idx="3777">
                  <c:v>198.77700000001798</c:v>
                </c:pt>
                <c:pt idx="3778">
                  <c:v>198.77800000001798</c:v>
                </c:pt>
                <c:pt idx="3779">
                  <c:v>198.77900000001796</c:v>
                </c:pt>
                <c:pt idx="3780">
                  <c:v>198.78000000001799</c:v>
                </c:pt>
                <c:pt idx="3781">
                  <c:v>198.781000000018</c:v>
                </c:pt>
                <c:pt idx="3782">
                  <c:v>198.782000000018</c:v>
                </c:pt>
                <c:pt idx="3783">
                  <c:v>198.78300000001798</c:v>
                </c:pt>
                <c:pt idx="3784">
                  <c:v>198.78400000001798</c:v>
                </c:pt>
                <c:pt idx="3785">
                  <c:v>198.78500000001799</c:v>
                </c:pt>
                <c:pt idx="3786">
                  <c:v>198.78600000001799</c:v>
                </c:pt>
                <c:pt idx="3787">
                  <c:v>198.787000000018</c:v>
                </c:pt>
                <c:pt idx="3788">
                  <c:v>198.788000000018</c:v>
                </c:pt>
                <c:pt idx="3789">
                  <c:v>198.78900000001798</c:v>
                </c:pt>
                <c:pt idx="3790">
                  <c:v>198.79000000001798</c:v>
                </c:pt>
                <c:pt idx="3791">
                  <c:v>198.79100000001799</c:v>
                </c:pt>
                <c:pt idx="3792">
                  <c:v>198.79200000001799</c:v>
                </c:pt>
                <c:pt idx="3793">
                  <c:v>198.79300000001797</c:v>
                </c:pt>
                <c:pt idx="3794">
                  <c:v>198.79400000001797</c:v>
                </c:pt>
                <c:pt idx="3795">
                  <c:v>198.79500000001798</c:v>
                </c:pt>
                <c:pt idx="3796">
                  <c:v>198.79600000001798</c:v>
                </c:pt>
                <c:pt idx="3797">
                  <c:v>198.79700000001799</c:v>
                </c:pt>
                <c:pt idx="3798">
                  <c:v>198.79800000001799</c:v>
                </c:pt>
                <c:pt idx="3799">
                  <c:v>198.79900000001797</c:v>
                </c:pt>
                <c:pt idx="3800">
                  <c:v>198.800000000018</c:v>
                </c:pt>
                <c:pt idx="3801">
                  <c:v>198.80100000001801</c:v>
                </c:pt>
                <c:pt idx="3802">
                  <c:v>198.80200000001801</c:v>
                </c:pt>
                <c:pt idx="3803">
                  <c:v>198.80300000001799</c:v>
                </c:pt>
                <c:pt idx="3804">
                  <c:v>198.80400000001799</c:v>
                </c:pt>
                <c:pt idx="3805">
                  <c:v>198.805000000018</c:v>
                </c:pt>
                <c:pt idx="3806">
                  <c:v>198.806000000018</c:v>
                </c:pt>
                <c:pt idx="3807">
                  <c:v>198.80700000001801</c:v>
                </c:pt>
                <c:pt idx="3808">
                  <c:v>198.80800000001801</c:v>
                </c:pt>
                <c:pt idx="3809">
                  <c:v>198.80900000001799</c:v>
                </c:pt>
                <c:pt idx="3810">
                  <c:v>198.81000000001799</c:v>
                </c:pt>
                <c:pt idx="3811">
                  <c:v>198.811000000018</c:v>
                </c:pt>
                <c:pt idx="3812">
                  <c:v>198.812000000018</c:v>
                </c:pt>
                <c:pt idx="3813">
                  <c:v>198.81300000001798</c:v>
                </c:pt>
                <c:pt idx="3814">
                  <c:v>198.81400000001798</c:v>
                </c:pt>
                <c:pt idx="3815">
                  <c:v>198.81500000001799</c:v>
                </c:pt>
                <c:pt idx="3816">
                  <c:v>198.81600000001799</c:v>
                </c:pt>
                <c:pt idx="3817">
                  <c:v>198.817000000018</c:v>
                </c:pt>
                <c:pt idx="3818">
                  <c:v>198.818000000018</c:v>
                </c:pt>
                <c:pt idx="3819">
                  <c:v>198.81900000001798</c:v>
                </c:pt>
                <c:pt idx="3820">
                  <c:v>198.82000000001801</c:v>
                </c:pt>
                <c:pt idx="3821">
                  <c:v>198.82100000001802</c:v>
                </c:pt>
                <c:pt idx="3822">
                  <c:v>198.82200000001802</c:v>
                </c:pt>
                <c:pt idx="3823">
                  <c:v>198.823000000018</c:v>
                </c:pt>
                <c:pt idx="3824">
                  <c:v>198.824000000018</c:v>
                </c:pt>
                <c:pt idx="3825">
                  <c:v>198.82500000001801</c:v>
                </c:pt>
                <c:pt idx="3826">
                  <c:v>198.82600000001801</c:v>
                </c:pt>
                <c:pt idx="3827">
                  <c:v>198.82700000001802</c:v>
                </c:pt>
                <c:pt idx="3828">
                  <c:v>198.82800000001802</c:v>
                </c:pt>
                <c:pt idx="3829">
                  <c:v>198.829000000018</c:v>
                </c:pt>
                <c:pt idx="3830">
                  <c:v>198.830000000018</c:v>
                </c:pt>
                <c:pt idx="3831">
                  <c:v>198.83100000001801</c:v>
                </c:pt>
                <c:pt idx="3832">
                  <c:v>198.83200000001801</c:v>
                </c:pt>
                <c:pt idx="3833">
                  <c:v>198.83300000001799</c:v>
                </c:pt>
                <c:pt idx="3834">
                  <c:v>198.83400000001799</c:v>
                </c:pt>
                <c:pt idx="3835">
                  <c:v>198.835000000018</c:v>
                </c:pt>
                <c:pt idx="3836">
                  <c:v>198.836000000018</c:v>
                </c:pt>
                <c:pt idx="3837">
                  <c:v>198.83700000001801</c:v>
                </c:pt>
                <c:pt idx="3838">
                  <c:v>198.83800000001801</c:v>
                </c:pt>
                <c:pt idx="3839">
                  <c:v>198.83900000001799</c:v>
                </c:pt>
                <c:pt idx="3840">
                  <c:v>198.84000000001799</c:v>
                </c:pt>
                <c:pt idx="3841">
                  <c:v>198.841000000018</c:v>
                </c:pt>
                <c:pt idx="3842">
                  <c:v>198.842000000018</c:v>
                </c:pt>
                <c:pt idx="3843">
                  <c:v>198.84300000001798</c:v>
                </c:pt>
                <c:pt idx="3844">
                  <c:v>198.84400000001799</c:v>
                </c:pt>
                <c:pt idx="3845">
                  <c:v>198.84500000001799</c:v>
                </c:pt>
                <c:pt idx="3846">
                  <c:v>198.84600000001799</c:v>
                </c:pt>
                <c:pt idx="3847">
                  <c:v>198.847000000018</c:v>
                </c:pt>
                <c:pt idx="3848">
                  <c:v>198.848000000018</c:v>
                </c:pt>
                <c:pt idx="3849">
                  <c:v>198.84900000001798</c:v>
                </c:pt>
                <c:pt idx="3850">
                  <c:v>198.85000000001801</c:v>
                </c:pt>
                <c:pt idx="3851">
                  <c:v>198.85100000001802</c:v>
                </c:pt>
                <c:pt idx="3852">
                  <c:v>198.85200000001802</c:v>
                </c:pt>
                <c:pt idx="3853">
                  <c:v>198.853000000018</c:v>
                </c:pt>
                <c:pt idx="3854">
                  <c:v>198.854000000018</c:v>
                </c:pt>
                <c:pt idx="3855">
                  <c:v>198.85500000001801</c:v>
                </c:pt>
                <c:pt idx="3856">
                  <c:v>198.85600000001801</c:v>
                </c:pt>
                <c:pt idx="3857">
                  <c:v>198.85700000001802</c:v>
                </c:pt>
                <c:pt idx="3858">
                  <c:v>198.85800000001802</c:v>
                </c:pt>
                <c:pt idx="3859">
                  <c:v>198.859000000018</c:v>
                </c:pt>
                <c:pt idx="3860">
                  <c:v>198.860000000018</c:v>
                </c:pt>
                <c:pt idx="3861">
                  <c:v>198.86100000001801</c:v>
                </c:pt>
                <c:pt idx="3862">
                  <c:v>198.86200000001801</c:v>
                </c:pt>
                <c:pt idx="3863">
                  <c:v>198.86300000001799</c:v>
                </c:pt>
                <c:pt idx="3864">
                  <c:v>198.864000000018</c:v>
                </c:pt>
                <c:pt idx="3865">
                  <c:v>198.865000000018</c:v>
                </c:pt>
                <c:pt idx="3866">
                  <c:v>198.866000000018</c:v>
                </c:pt>
                <c:pt idx="3867">
                  <c:v>198.86700000001801</c:v>
                </c:pt>
                <c:pt idx="3868">
                  <c:v>198.86800000001801</c:v>
                </c:pt>
                <c:pt idx="3869">
                  <c:v>198.86900000001799</c:v>
                </c:pt>
                <c:pt idx="3870">
                  <c:v>198.870000000018</c:v>
                </c:pt>
                <c:pt idx="3871">
                  <c:v>198.871000000018</c:v>
                </c:pt>
                <c:pt idx="3872">
                  <c:v>198.87200000001801</c:v>
                </c:pt>
                <c:pt idx="3873">
                  <c:v>198.87300000001798</c:v>
                </c:pt>
                <c:pt idx="3874">
                  <c:v>198.87400000001799</c:v>
                </c:pt>
                <c:pt idx="3875">
                  <c:v>198.87500000001901</c:v>
                </c:pt>
                <c:pt idx="3876">
                  <c:v>198.87600000001899</c:v>
                </c:pt>
                <c:pt idx="3877">
                  <c:v>198.87700000001902</c:v>
                </c:pt>
                <c:pt idx="3878">
                  <c:v>198.87800000001903</c:v>
                </c:pt>
                <c:pt idx="3879">
                  <c:v>198.879000000019</c:v>
                </c:pt>
                <c:pt idx="3880">
                  <c:v>198.88000000001904</c:v>
                </c:pt>
                <c:pt idx="3881">
                  <c:v>198.88100000001901</c:v>
                </c:pt>
                <c:pt idx="3882">
                  <c:v>198.88200000001902</c:v>
                </c:pt>
                <c:pt idx="3883">
                  <c:v>198.88300000001902</c:v>
                </c:pt>
                <c:pt idx="3884">
                  <c:v>198.88400000001903</c:v>
                </c:pt>
                <c:pt idx="3885">
                  <c:v>198.88500000001903</c:v>
                </c:pt>
                <c:pt idx="3886">
                  <c:v>198.88600000001904</c:v>
                </c:pt>
                <c:pt idx="3887">
                  <c:v>198.88700000001901</c:v>
                </c:pt>
                <c:pt idx="3888">
                  <c:v>198.88800000001902</c:v>
                </c:pt>
                <c:pt idx="3889">
                  <c:v>198.88900000001902</c:v>
                </c:pt>
                <c:pt idx="3890">
                  <c:v>198.89000000001903</c:v>
                </c:pt>
                <c:pt idx="3891">
                  <c:v>198.89100000001903</c:v>
                </c:pt>
                <c:pt idx="3892">
                  <c:v>198.89200000001904</c:v>
                </c:pt>
                <c:pt idx="3893">
                  <c:v>198.89300000001899</c:v>
                </c:pt>
                <c:pt idx="3894">
                  <c:v>198.89400000001899</c:v>
                </c:pt>
                <c:pt idx="3895">
                  <c:v>198.89500000001902</c:v>
                </c:pt>
                <c:pt idx="3896">
                  <c:v>198.89600000001903</c:v>
                </c:pt>
                <c:pt idx="3897">
                  <c:v>198.89700000001903</c:v>
                </c:pt>
                <c:pt idx="3898">
                  <c:v>198.89800000001904</c:v>
                </c:pt>
                <c:pt idx="3899">
                  <c:v>198.89900000001899</c:v>
                </c:pt>
                <c:pt idx="3900">
                  <c:v>198.90000000001899</c:v>
                </c:pt>
                <c:pt idx="3901">
                  <c:v>198.90100000001902</c:v>
                </c:pt>
                <c:pt idx="3902">
                  <c:v>198.90200000001903</c:v>
                </c:pt>
                <c:pt idx="3903">
                  <c:v>198.90300000001901</c:v>
                </c:pt>
                <c:pt idx="3904">
                  <c:v>198.90400000001901</c:v>
                </c:pt>
                <c:pt idx="3905">
                  <c:v>198.90500000001899</c:v>
                </c:pt>
                <c:pt idx="3906">
                  <c:v>198.90600000001899</c:v>
                </c:pt>
                <c:pt idx="3907">
                  <c:v>198.90700000001902</c:v>
                </c:pt>
                <c:pt idx="3908">
                  <c:v>198.90800000001903</c:v>
                </c:pt>
                <c:pt idx="3909">
                  <c:v>198.90900000001901</c:v>
                </c:pt>
                <c:pt idx="3910">
                  <c:v>198.91000000001901</c:v>
                </c:pt>
                <c:pt idx="3911">
                  <c:v>198.91100000001899</c:v>
                </c:pt>
                <c:pt idx="3912">
                  <c:v>198.91200000001899</c:v>
                </c:pt>
                <c:pt idx="3913">
                  <c:v>198.913000000019</c:v>
                </c:pt>
                <c:pt idx="3914">
                  <c:v>198.914000000019</c:v>
                </c:pt>
                <c:pt idx="3915">
                  <c:v>198.91500000001901</c:v>
                </c:pt>
                <c:pt idx="3916">
                  <c:v>198.91600000001901</c:v>
                </c:pt>
                <c:pt idx="3917">
                  <c:v>198.91700000001899</c:v>
                </c:pt>
                <c:pt idx="3918">
                  <c:v>198.91800000001899</c:v>
                </c:pt>
                <c:pt idx="3919">
                  <c:v>198.919000000019</c:v>
                </c:pt>
                <c:pt idx="3920">
                  <c:v>198.92000000001903</c:v>
                </c:pt>
                <c:pt idx="3921">
                  <c:v>198.92100000001903</c:v>
                </c:pt>
                <c:pt idx="3922">
                  <c:v>198.92200000001904</c:v>
                </c:pt>
                <c:pt idx="3923">
                  <c:v>198.92300000001899</c:v>
                </c:pt>
                <c:pt idx="3924">
                  <c:v>198.92400000001899</c:v>
                </c:pt>
                <c:pt idx="3925">
                  <c:v>198.92500000001903</c:v>
                </c:pt>
                <c:pt idx="3926">
                  <c:v>198.92600000001903</c:v>
                </c:pt>
                <c:pt idx="3927">
                  <c:v>198.92700000001904</c:v>
                </c:pt>
                <c:pt idx="3928">
                  <c:v>198.92800000001904</c:v>
                </c:pt>
                <c:pt idx="3929">
                  <c:v>198.92900000001899</c:v>
                </c:pt>
                <c:pt idx="3930">
                  <c:v>198.93000000001899</c:v>
                </c:pt>
                <c:pt idx="3931">
                  <c:v>198.93100000001903</c:v>
                </c:pt>
                <c:pt idx="3932">
                  <c:v>198.93200000001903</c:v>
                </c:pt>
                <c:pt idx="3933">
                  <c:v>198.93300000001901</c:v>
                </c:pt>
                <c:pt idx="3934">
                  <c:v>198.93400000001901</c:v>
                </c:pt>
                <c:pt idx="3935">
                  <c:v>198.93500000001899</c:v>
                </c:pt>
                <c:pt idx="3936">
                  <c:v>198.93600000001899</c:v>
                </c:pt>
                <c:pt idx="3937">
                  <c:v>198.93700000001903</c:v>
                </c:pt>
                <c:pt idx="3938">
                  <c:v>198.93800000001903</c:v>
                </c:pt>
                <c:pt idx="3939">
                  <c:v>198.93900000001901</c:v>
                </c:pt>
                <c:pt idx="3940">
                  <c:v>198.94000000001901</c:v>
                </c:pt>
                <c:pt idx="3941">
                  <c:v>198.94100000001899</c:v>
                </c:pt>
                <c:pt idx="3942">
                  <c:v>198.94200000001899</c:v>
                </c:pt>
                <c:pt idx="3943">
                  <c:v>198.943000000019</c:v>
                </c:pt>
                <c:pt idx="3944">
                  <c:v>198.944000000019</c:v>
                </c:pt>
                <c:pt idx="3945">
                  <c:v>198.94500000001901</c:v>
                </c:pt>
                <c:pt idx="3946">
                  <c:v>198.94600000001901</c:v>
                </c:pt>
                <c:pt idx="3947">
                  <c:v>198.94700000001899</c:v>
                </c:pt>
                <c:pt idx="3948">
                  <c:v>198.94800000001899</c:v>
                </c:pt>
                <c:pt idx="3949">
                  <c:v>198.949000000019</c:v>
                </c:pt>
                <c:pt idx="3950">
                  <c:v>198.95000000001903</c:v>
                </c:pt>
                <c:pt idx="3951">
                  <c:v>198.95100000001904</c:v>
                </c:pt>
                <c:pt idx="3952">
                  <c:v>198.95200000001904</c:v>
                </c:pt>
                <c:pt idx="3953">
                  <c:v>198.95300000001899</c:v>
                </c:pt>
                <c:pt idx="3954">
                  <c:v>198.95400000001899</c:v>
                </c:pt>
                <c:pt idx="3955">
                  <c:v>198.95500000001903</c:v>
                </c:pt>
                <c:pt idx="3956">
                  <c:v>198.95600000001903</c:v>
                </c:pt>
                <c:pt idx="3957">
                  <c:v>198.95700000001904</c:v>
                </c:pt>
                <c:pt idx="3958">
                  <c:v>198.95800000001904</c:v>
                </c:pt>
                <c:pt idx="3959">
                  <c:v>198.95900000001899</c:v>
                </c:pt>
                <c:pt idx="3960">
                  <c:v>198.96000000001899</c:v>
                </c:pt>
                <c:pt idx="3961">
                  <c:v>198.96100000001903</c:v>
                </c:pt>
                <c:pt idx="3962">
                  <c:v>198.96200000001903</c:v>
                </c:pt>
                <c:pt idx="3963">
                  <c:v>198.96300000001901</c:v>
                </c:pt>
                <c:pt idx="3964">
                  <c:v>198.96400000001901</c:v>
                </c:pt>
                <c:pt idx="3965">
                  <c:v>198.96500000001899</c:v>
                </c:pt>
                <c:pt idx="3966">
                  <c:v>198.96600000001899</c:v>
                </c:pt>
                <c:pt idx="3967">
                  <c:v>198.96700000001903</c:v>
                </c:pt>
                <c:pt idx="3968">
                  <c:v>198.96800000001903</c:v>
                </c:pt>
                <c:pt idx="3969">
                  <c:v>198.96900000001901</c:v>
                </c:pt>
                <c:pt idx="3970">
                  <c:v>198.97000000001901</c:v>
                </c:pt>
                <c:pt idx="3971">
                  <c:v>198.97100000001899</c:v>
                </c:pt>
                <c:pt idx="3972">
                  <c:v>198.97200000001899</c:v>
                </c:pt>
                <c:pt idx="3973">
                  <c:v>198.973000000019</c:v>
                </c:pt>
                <c:pt idx="3974">
                  <c:v>198.974000000019</c:v>
                </c:pt>
                <c:pt idx="3975">
                  <c:v>198.97500000001901</c:v>
                </c:pt>
                <c:pt idx="3976">
                  <c:v>198.97600000001901</c:v>
                </c:pt>
                <c:pt idx="3977">
                  <c:v>198.97700000001899</c:v>
                </c:pt>
                <c:pt idx="3978">
                  <c:v>198.97800000001899</c:v>
                </c:pt>
                <c:pt idx="3979">
                  <c:v>198.979000000019</c:v>
                </c:pt>
                <c:pt idx="3980">
                  <c:v>198.98000000001903</c:v>
                </c:pt>
                <c:pt idx="3981">
                  <c:v>198.98100000001904</c:v>
                </c:pt>
                <c:pt idx="3982">
                  <c:v>198.98200000001904</c:v>
                </c:pt>
                <c:pt idx="3983">
                  <c:v>198.98300000001899</c:v>
                </c:pt>
                <c:pt idx="3984">
                  <c:v>198.98400000001899</c:v>
                </c:pt>
                <c:pt idx="3985">
                  <c:v>198.98500000001903</c:v>
                </c:pt>
                <c:pt idx="3986">
                  <c:v>198.98600000001903</c:v>
                </c:pt>
                <c:pt idx="3987">
                  <c:v>198.98700000001904</c:v>
                </c:pt>
                <c:pt idx="3988">
                  <c:v>198.98800000001904</c:v>
                </c:pt>
                <c:pt idx="3989">
                  <c:v>198.98900000001899</c:v>
                </c:pt>
                <c:pt idx="3990">
                  <c:v>198.99000000001899</c:v>
                </c:pt>
                <c:pt idx="3991">
                  <c:v>198.99100000001903</c:v>
                </c:pt>
                <c:pt idx="3992">
                  <c:v>198.99200000001903</c:v>
                </c:pt>
                <c:pt idx="3993">
                  <c:v>198.99300000001901</c:v>
                </c:pt>
                <c:pt idx="3994">
                  <c:v>198.99400000001901</c:v>
                </c:pt>
                <c:pt idx="3995">
                  <c:v>198.99500000001899</c:v>
                </c:pt>
                <c:pt idx="3996">
                  <c:v>198.99600000001902</c:v>
                </c:pt>
                <c:pt idx="3997">
                  <c:v>198.99700000001903</c:v>
                </c:pt>
                <c:pt idx="3998">
                  <c:v>198.99800000001903</c:v>
                </c:pt>
                <c:pt idx="3999">
                  <c:v>198.99900000001901</c:v>
                </c:pt>
                <c:pt idx="4000">
                  <c:v>199.00000000001901</c:v>
                </c:pt>
                <c:pt idx="4001">
                  <c:v>199.00100000001899</c:v>
                </c:pt>
                <c:pt idx="4002">
                  <c:v>199.00200000001902</c:v>
                </c:pt>
                <c:pt idx="4003">
                  <c:v>199.003000000019</c:v>
                </c:pt>
              </c:numCache>
            </c:numRef>
          </c:xVal>
          <c:yVal>
            <c:numRef>
              <c:f>Sheet2!$C$2:$C$4005</c:f>
              <c:numCache>
                <c:formatCode>General</c:formatCode>
                <c:ptCount val="4004"/>
                <c:pt idx="0">
                  <c:v>634.44570640000006</c:v>
                </c:pt>
                <c:pt idx="1">
                  <c:v>630.88798959999997</c:v>
                </c:pt>
                <c:pt idx="2">
                  <c:v>629.46076599999992</c:v>
                </c:pt>
                <c:pt idx="3">
                  <c:v>630.88798959999997</c:v>
                </c:pt>
                <c:pt idx="4">
                  <c:v>630.17093040000009</c:v>
                </c:pt>
                <c:pt idx="5">
                  <c:v>630.88798959999997</c:v>
                </c:pt>
                <c:pt idx="6">
                  <c:v>630.17093040000009</c:v>
                </c:pt>
                <c:pt idx="7">
                  <c:v>630.17093040000009</c:v>
                </c:pt>
                <c:pt idx="8">
                  <c:v>630.88798959999997</c:v>
                </c:pt>
                <c:pt idx="9">
                  <c:v>630.88798959999997</c:v>
                </c:pt>
                <c:pt idx="10">
                  <c:v>630.88798959999997</c:v>
                </c:pt>
                <c:pt idx="11">
                  <c:v>630.17093040000009</c:v>
                </c:pt>
                <c:pt idx="12">
                  <c:v>630.88798959999997</c:v>
                </c:pt>
                <c:pt idx="13">
                  <c:v>630.17093040000009</c:v>
                </c:pt>
                <c:pt idx="14">
                  <c:v>630.88798959999997</c:v>
                </c:pt>
                <c:pt idx="15">
                  <c:v>630.88798959999997</c:v>
                </c:pt>
                <c:pt idx="16">
                  <c:v>632.30831839999996</c:v>
                </c:pt>
                <c:pt idx="17">
                  <c:v>629.46076599999992</c:v>
                </c:pt>
                <c:pt idx="18">
                  <c:v>630.88798959999997</c:v>
                </c:pt>
                <c:pt idx="19">
                  <c:v>629.46076599999992</c:v>
                </c:pt>
                <c:pt idx="20">
                  <c:v>630.17093040000009</c:v>
                </c:pt>
                <c:pt idx="21">
                  <c:v>630.17093040000009</c:v>
                </c:pt>
                <c:pt idx="22">
                  <c:v>630.88798959999997</c:v>
                </c:pt>
                <c:pt idx="23">
                  <c:v>630.88798959999997</c:v>
                </c:pt>
                <c:pt idx="24">
                  <c:v>631.59815400000002</c:v>
                </c:pt>
                <c:pt idx="25">
                  <c:v>629.46076599999992</c:v>
                </c:pt>
                <c:pt idx="26">
                  <c:v>629.46076599999992</c:v>
                </c:pt>
                <c:pt idx="27">
                  <c:v>629.46076599999992</c:v>
                </c:pt>
                <c:pt idx="28">
                  <c:v>630.17093040000009</c:v>
                </c:pt>
                <c:pt idx="29">
                  <c:v>630.17093040000009</c:v>
                </c:pt>
                <c:pt idx="30">
                  <c:v>630.17093040000009</c:v>
                </c:pt>
                <c:pt idx="31">
                  <c:v>629.46076599999992</c:v>
                </c:pt>
                <c:pt idx="32">
                  <c:v>632.30831839999996</c:v>
                </c:pt>
                <c:pt idx="33">
                  <c:v>630.17093040000009</c:v>
                </c:pt>
                <c:pt idx="34">
                  <c:v>630.17093040000009</c:v>
                </c:pt>
                <c:pt idx="35">
                  <c:v>630.17093040000009</c:v>
                </c:pt>
                <c:pt idx="36">
                  <c:v>630.17093040000009</c:v>
                </c:pt>
                <c:pt idx="37">
                  <c:v>630.17093040000009</c:v>
                </c:pt>
                <c:pt idx="38">
                  <c:v>630.17093040000009</c:v>
                </c:pt>
                <c:pt idx="39">
                  <c:v>630.88798959999997</c:v>
                </c:pt>
                <c:pt idx="40">
                  <c:v>631.59815400000002</c:v>
                </c:pt>
                <c:pt idx="41">
                  <c:v>630.17093040000009</c:v>
                </c:pt>
                <c:pt idx="42">
                  <c:v>630.17093040000009</c:v>
                </c:pt>
                <c:pt idx="43">
                  <c:v>630.88798959999997</c:v>
                </c:pt>
                <c:pt idx="44">
                  <c:v>630.88798959999997</c:v>
                </c:pt>
                <c:pt idx="45">
                  <c:v>630.88798959999997</c:v>
                </c:pt>
                <c:pt idx="46">
                  <c:v>630.17093040000009</c:v>
                </c:pt>
                <c:pt idx="47">
                  <c:v>630.17093040000009</c:v>
                </c:pt>
                <c:pt idx="48">
                  <c:v>630.88798959999997</c:v>
                </c:pt>
                <c:pt idx="49">
                  <c:v>630.88798959999997</c:v>
                </c:pt>
                <c:pt idx="50">
                  <c:v>630.88798959999997</c:v>
                </c:pt>
                <c:pt idx="51">
                  <c:v>629.46076599999992</c:v>
                </c:pt>
                <c:pt idx="52">
                  <c:v>630.88798959999997</c:v>
                </c:pt>
                <c:pt idx="53">
                  <c:v>629.46076599999992</c:v>
                </c:pt>
                <c:pt idx="54">
                  <c:v>631.59815400000002</c:v>
                </c:pt>
                <c:pt idx="55">
                  <c:v>629.46076599999992</c:v>
                </c:pt>
                <c:pt idx="56">
                  <c:v>629.46076599999992</c:v>
                </c:pt>
                <c:pt idx="57">
                  <c:v>630.88798959999997</c:v>
                </c:pt>
                <c:pt idx="58">
                  <c:v>630.88798959999997</c:v>
                </c:pt>
                <c:pt idx="59">
                  <c:v>630.17093040000009</c:v>
                </c:pt>
                <c:pt idx="60">
                  <c:v>629.46076599999992</c:v>
                </c:pt>
                <c:pt idx="61">
                  <c:v>630.17093040000009</c:v>
                </c:pt>
                <c:pt idx="62">
                  <c:v>629.46076599999992</c:v>
                </c:pt>
                <c:pt idx="63">
                  <c:v>630.88798959999997</c:v>
                </c:pt>
                <c:pt idx="64">
                  <c:v>629.46076599999992</c:v>
                </c:pt>
                <c:pt idx="65">
                  <c:v>630.17093040000009</c:v>
                </c:pt>
                <c:pt idx="66">
                  <c:v>629.46076599999992</c:v>
                </c:pt>
                <c:pt idx="67">
                  <c:v>630.88798959999997</c:v>
                </c:pt>
                <c:pt idx="68">
                  <c:v>630.88798959999997</c:v>
                </c:pt>
                <c:pt idx="69">
                  <c:v>630.17093040000009</c:v>
                </c:pt>
                <c:pt idx="70">
                  <c:v>630.17093040000009</c:v>
                </c:pt>
                <c:pt idx="71">
                  <c:v>629.46076599999992</c:v>
                </c:pt>
                <c:pt idx="72">
                  <c:v>628.75060159999998</c:v>
                </c:pt>
                <c:pt idx="73">
                  <c:v>630.17093040000009</c:v>
                </c:pt>
                <c:pt idx="74">
                  <c:v>630.17093040000009</c:v>
                </c:pt>
                <c:pt idx="75">
                  <c:v>630.17093040000009</c:v>
                </c:pt>
                <c:pt idx="76">
                  <c:v>628.75060159999998</c:v>
                </c:pt>
                <c:pt idx="77">
                  <c:v>629.46076599999992</c:v>
                </c:pt>
                <c:pt idx="78">
                  <c:v>630.17093040000009</c:v>
                </c:pt>
                <c:pt idx="79">
                  <c:v>629.46076599999992</c:v>
                </c:pt>
                <c:pt idx="80">
                  <c:v>629.46076599999992</c:v>
                </c:pt>
                <c:pt idx="81">
                  <c:v>630.17093040000009</c:v>
                </c:pt>
                <c:pt idx="82">
                  <c:v>630.17093040000009</c:v>
                </c:pt>
                <c:pt idx="83">
                  <c:v>629.46076599999992</c:v>
                </c:pt>
                <c:pt idx="84">
                  <c:v>628.75060159999998</c:v>
                </c:pt>
                <c:pt idx="85">
                  <c:v>628.75060159999998</c:v>
                </c:pt>
                <c:pt idx="86">
                  <c:v>629.46076599999992</c:v>
                </c:pt>
                <c:pt idx="87">
                  <c:v>628.75060159999998</c:v>
                </c:pt>
                <c:pt idx="88">
                  <c:v>628.04043720000004</c:v>
                </c:pt>
                <c:pt idx="89">
                  <c:v>628.04043720000004</c:v>
                </c:pt>
                <c:pt idx="90">
                  <c:v>628.75060159999998</c:v>
                </c:pt>
                <c:pt idx="91">
                  <c:v>628.75060159999998</c:v>
                </c:pt>
                <c:pt idx="92">
                  <c:v>629.46076599999992</c:v>
                </c:pt>
                <c:pt idx="93">
                  <c:v>628.04043720000004</c:v>
                </c:pt>
                <c:pt idx="94">
                  <c:v>628.75060159999998</c:v>
                </c:pt>
                <c:pt idx="95">
                  <c:v>628.75060159999998</c:v>
                </c:pt>
                <c:pt idx="96">
                  <c:v>628.75060159999998</c:v>
                </c:pt>
                <c:pt idx="97">
                  <c:v>628.75060159999998</c:v>
                </c:pt>
                <c:pt idx="98">
                  <c:v>629.46076599999992</c:v>
                </c:pt>
                <c:pt idx="99">
                  <c:v>628.75060159999998</c:v>
                </c:pt>
                <c:pt idx="100">
                  <c:v>628.04043720000004</c:v>
                </c:pt>
                <c:pt idx="101">
                  <c:v>628.75060159999998</c:v>
                </c:pt>
                <c:pt idx="102">
                  <c:v>628.75060159999998</c:v>
                </c:pt>
                <c:pt idx="103">
                  <c:v>629.46076599999992</c:v>
                </c:pt>
                <c:pt idx="104">
                  <c:v>628.04043720000004</c:v>
                </c:pt>
                <c:pt idx="105">
                  <c:v>630.17093040000009</c:v>
                </c:pt>
                <c:pt idx="106">
                  <c:v>628.04043720000004</c:v>
                </c:pt>
                <c:pt idx="107">
                  <c:v>628.04043720000004</c:v>
                </c:pt>
                <c:pt idx="108">
                  <c:v>626.61321359999999</c:v>
                </c:pt>
                <c:pt idx="109">
                  <c:v>628.04043720000004</c:v>
                </c:pt>
                <c:pt idx="110">
                  <c:v>628.75060159999998</c:v>
                </c:pt>
                <c:pt idx="111">
                  <c:v>628.75060159999998</c:v>
                </c:pt>
                <c:pt idx="112">
                  <c:v>628.75060159999998</c:v>
                </c:pt>
                <c:pt idx="113">
                  <c:v>628.04043720000004</c:v>
                </c:pt>
                <c:pt idx="114">
                  <c:v>628.75060159999998</c:v>
                </c:pt>
                <c:pt idx="115">
                  <c:v>628.04043720000004</c:v>
                </c:pt>
                <c:pt idx="116">
                  <c:v>628.75060159999998</c:v>
                </c:pt>
                <c:pt idx="117">
                  <c:v>628.75060159999998</c:v>
                </c:pt>
                <c:pt idx="118">
                  <c:v>628.75060159999998</c:v>
                </c:pt>
                <c:pt idx="119">
                  <c:v>628.75060159999998</c:v>
                </c:pt>
                <c:pt idx="120">
                  <c:v>629.46076599999992</c:v>
                </c:pt>
                <c:pt idx="121">
                  <c:v>628.75060159999998</c:v>
                </c:pt>
                <c:pt idx="122">
                  <c:v>628.75060159999998</c:v>
                </c:pt>
                <c:pt idx="123">
                  <c:v>628.04043720000004</c:v>
                </c:pt>
                <c:pt idx="124">
                  <c:v>628.04043720000004</c:v>
                </c:pt>
                <c:pt idx="125">
                  <c:v>628.04043720000004</c:v>
                </c:pt>
                <c:pt idx="126">
                  <c:v>628.04043720000004</c:v>
                </c:pt>
                <c:pt idx="127">
                  <c:v>628.04043720000004</c:v>
                </c:pt>
                <c:pt idx="128">
                  <c:v>628.04043720000004</c:v>
                </c:pt>
                <c:pt idx="129">
                  <c:v>628.04043720000004</c:v>
                </c:pt>
                <c:pt idx="130">
                  <c:v>628.75060159999998</c:v>
                </c:pt>
                <c:pt idx="131">
                  <c:v>628.04043720000004</c:v>
                </c:pt>
                <c:pt idx="132">
                  <c:v>628.04043720000004</c:v>
                </c:pt>
                <c:pt idx="133">
                  <c:v>627.32337800000005</c:v>
                </c:pt>
                <c:pt idx="134">
                  <c:v>627.32337800000005</c:v>
                </c:pt>
                <c:pt idx="135">
                  <c:v>627.32337800000005</c:v>
                </c:pt>
                <c:pt idx="136">
                  <c:v>628.04043720000004</c:v>
                </c:pt>
                <c:pt idx="137">
                  <c:v>628.04043720000004</c:v>
                </c:pt>
                <c:pt idx="138">
                  <c:v>628.04043720000004</c:v>
                </c:pt>
                <c:pt idx="139">
                  <c:v>626.61321359999999</c:v>
                </c:pt>
                <c:pt idx="140">
                  <c:v>628.75060159999998</c:v>
                </c:pt>
                <c:pt idx="141">
                  <c:v>628.04043720000004</c:v>
                </c:pt>
                <c:pt idx="142">
                  <c:v>628.04043720000004</c:v>
                </c:pt>
                <c:pt idx="143">
                  <c:v>628.04043720000004</c:v>
                </c:pt>
                <c:pt idx="144">
                  <c:v>628.04043720000004</c:v>
                </c:pt>
                <c:pt idx="145">
                  <c:v>628.04043720000004</c:v>
                </c:pt>
                <c:pt idx="146">
                  <c:v>627.32337800000005</c:v>
                </c:pt>
                <c:pt idx="147">
                  <c:v>627.32337800000005</c:v>
                </c:pt>
                <c:pt idx="148">
                  <c:v>628.04043720000004</c:v>
                </c:pt>
                <c:pt idx="149">
                  <c:v>627.32337800000005</c:v>
                </c:pt>
                <c:pt idx="150">
                  <c:v>627.32337800000005</c:v>
                </c:pt>
                <c:pt idx="151">
                  <c:v>628.04043720000004</c:v>
                </c:pt>
                <c:pt idx="152">
                  <c:v>628.04043720000004</c:v>
                </c:pt>
                <c:pt idx="153">
                  <c:v>626.61321359999999</c:v>
                </c:pt>
                <c:pt idx="154">
                  <c:v>627.32337800000005</c:v>
                </c:pt>
                <c:pt idx="155">
                  <c:v>628.04043720000004</c:v>
                </c:pt>
                <c:pt idx="156">
                  <c:v>628.04043720000004</c:v>
                </c:pt>
                <c:pt idx="157">
                  <c:v>627.32337800000005</c:v>
                </c:pt>
                <c:pt idx="158">
                  <c:v>627.32337800000005</c:v>
                </c:pt>
                <c:pt idx="159">
                  <c:v>627.32337800000005</c:v>
                </c:pt>
                <c:pt idx="160">
                  <c:v>626.61321359999999</c:v>
                </c:pt>
                <c:pt idx="161">
                  <c:v>628.04043720000004</c:v>
                </c:pt>
                <c:pt idx="162">
                  <c:v>627.32337800000005</c:v>
                </c:pt>
                <c:pt idx="163">
                  <c:v>626.61321359999999</c:v>
                </c:pt>
                <c:pt idx="164">
                  <c:v>627.32337800000005</c:v>
                </c:pt>
                <c:pt idx="165">
                  <c:v>628.04043720000004</c:v>
                </c:pt>
                <c:pt idx="166">
                  <c:v>628.04043720000004</c:v>
                </c:pt>
                <c:pt idx="167">
                  <c:v>628.04043720000004</c:v>
                </c:pt>
                <c:pt idx="168">
                  <c:v>628.04043720000004</c:v>
                </c:pt>
                <c:pt idx="169">
                  <c:v>626.61321359999999</c:v>
                </c:pt>
                <c:pt idx="170">
                  <c:v>628.04043720000004</c:v>
                </c:pt>
                <c:pt idx="171">
                  <c:v>628.04043720000004</c:v>
                </c:pt>
                <c:pt idx="172">
                  <c:v>626.61321359999999</c:v>
                </c:pt>
                <c:pt idx="173">
                  <c:v>628.04043720000004</c:v>
                </c:pt>
                <c:pt idx="174">
                  <c:v>627.32337800000005</c:v>
                </c:pt>
                <c:pt idx="175">
                  <c:v>628.75060159999998</c:v>
                </c:pt>
                <c:pt idx="176">
                  <c:v>627.32337800000005</c:v>
                </c:pt>
                <c:pt idx="177">
                  <c:v>626.61321359999999</c:v>
                </c:pt>
                <c:pt idx="178">
                  <c:v>627.32337800000005</c:v>
                </c:pt>
                <c:pt idx="179">
                  <c:v>626.61321359999999</c:v>
                </c:pt>
                <c:pt idx="180">
                  <c:v>628.04043720000004</c:v>
                </c:pt>
                <c:pt idx="181">
                  <c:v>626.61321359999999</c:v>
                </c:pt>
                <c:pt idx="182">
                  <c:v>626.61321359999999</c:v>
                </c:pt>
                <c:pt idx="183">
                  <c:v>626.61321359999999</c:v>
                </c:pt>
                <c:pt idx="184">
                  <c:v>627.32337800000005</c:v>
                </c:pt>
                <c:pt idx="185">
                  <c:v>627.32337800000005</c:v>
                </c:pt>
                <c:pt idx="186">
                  <c:v>626.61321359999999</c:v>
                </c:pt>
                <c:pt idx="187">
                  <c:v>628.04043720000004</c:v>
                </c:pt>
                <c:pt idx="188">
                  <c:v>627.32337800000005</c:v>
                </c:pt>
                <c:pt idx="189">
                  <c:v>627.32337800000005</c:v>
                </c:pt>
                <c:pt idx="190">
                  <c:v>627.32337800000005</c:v>
                </c:pt>
                <c:pt idx="191">
                  <c:v>626.61321359999999</c:v>
                </c:pt>
                <c:pt idx="192">
                  <c:v>627.32337800000005</c:v>
                </c:pt>
                <c:pt idx="193">
                  <c:v>628.04043720000004</c:v>
                </c:pt>
                <c:pt idx="194">
                  <c:v>628.04043720000004</c:v>
                </c:pt>
                <c:pt idx="195">
                  <c:v>626.61321359999999</c:v>
                </c:pt>
                <c:pt idx="196">
                  <c:v>628.04043720000004</c:v>
                </c:pt>
                <c:pt idx="197">
                  <c:v>628.04043720000004</c:v>
                </c:pt>
                <c:pt idx="198">
                  <c:v>627.32337800000005</c:v>
                </c:pt>
                <c:pt idx="199">
                  <c:v>628.04043720000004</c:v>
                </c:pt>
                <c:pt idx="200">
                  <c:v>628.04043720000004</c:v>
                </c:pt>
                <c:pt idx="201">
                  <c:v>628.04043720000004</c:v>
                </c:pt>
                <c:pt idx="202">
                  <c:v>627.32337800000005</c:v>
                </c:pt>
                <c:pt idx="203">
                  <c:v>627.32337800000005</c:v>
                </c:pt>
                <c:pt idx="204">
                  <c:v>626.61321359999999</c:v>
                </c:pt>
                <c:pt idx="205">
                  <c:v>627.32337800000005</c:v>
                </c:pt>
                <c:pt idx="206">
                  <c:v>628.04043720000004</c:v>
                </c:pt>
                <c:pt idx="207">
                  <c:v>628.04043720000004</c:v>
                </c:pt>
                <c:pt idx="208">
                  <c:v>627.32337800000005</c:v>
                </c:pt>
                <c:pt idx="209">
                  <c:v>625.90304919999983</c:v>
                </c:pt>
                <c:pt idx="210">
                  <c:v>625.90304919999983</c:v>
                </c:pt>
                <c:pt idx="211">
                  <c:v>627.32337800000005</c:v>
                </c:pt>
                <c:pt idx="212">
                  <c:v>626.61321359999999</c:v>
                </c:pt>
                <c:pt idx="213">
                  <c:v>625.90304919999983</c:v>
                </c:pt>
                <c:pt idx="214">
                  <c:v>627.32337800000005</c:v>
                </c:pt>
                <c:pt idx="215">
                  <c:v>626.61321359999999</c:v>
                </c:pt>
                <c:pt idx="216">
                  <c:v>627.32337800000005</c:v>
                </c:pt>
                <c:pt idx="217">
                  <c:v>626.61321359999999</c:v>
                </c:pt>
                <c:pt idx="218">
                  <c:v>627.32337800000005</c:v>
                </c:pt>
                <c:pt idx="219">
                  <c:v>626.61321359999999</c:v>
                </c:pt>
                <c:pt idx="220">
                  <c:v>627.32337800000005</c:v>
                </c:pt>
                <c:pt idx="221">
                  <c:v>627.32337800000005</c:v>
                </c:pt>
                <c:pt idx="222">
                  <c:v>628.04043720000004</c:v>
                </c:pt>
                <c:pt idx="223">
                  <c:v>628.04043720000004</c:v>
                </c:pt>
                <c:pt idx="224">
                  <c:v>628.04043720000004</c:v>
                </c:pt>
                <c:pt idx="225">
                  <c:v>625.90304919999983</c:v>
                </c:pt>
                <c:pt idx="226">
                  <c:v>627.32337800000005</c:v>
                </c:pt>
                <c:pt idx="227">
                  <c:v>626.61321359999999</c:v>
                </c:pt>
                <c:pt idx="228">
                  <c:v>625.90304919999983</c:v>
                </c:pt>
                <c:pt idx="229">
                  <c:v>626.61321359999999</c:v>
                </c:pt>
                <c:pt idx="230">
                  <c:v>627.32337800000005</c:v>
                </c:pt>
                <c:pt idx="231">
                  <c:v>626.61321359999999</c:v>
                </c:pt>
                <c:pt idx="232">
                  <c:v>627.32337800000005</c:v>
                </c:pt>
                <c:pt idx="233">
                  <c:v>625.1928848</c:v>
                </c:pt>
                <c:pt idx="234">
                  <c:v>625.90304919999983</c:v>
                </c:pt>
                <c:pt idx="235">
                  <c:v>625.90304919999983</c:v>
                </c:pt>
                <c:pt idx="236">
                  <c:v>626.61321359999999</c:v>
                </c:pt>
                <c:pt idx="237">
                  <c:v>627.32337800000005</c:v>
                </c:pt>
                <c:pt idx="238">
                  <c:v>627.32337800000005</c:v>
                </c:pt>
                <c:pt idx="239">
                  <c:v>626.61321359999999</c:v>
                </c:pt>
                <c:pt idx="240">
                  <c:v>625.90304919999983</c:v>
                </c:pt>
                <c:pt idx="241">
                  <c:v>627.32337800000005</c:v>
                </c:pt>
                <c:pt idx="242">
                  <c:v>628.04043720000004</c:v>
                </c:pt>
                <c:pt idx="243">
                  <c:v>626.61321359999999</c:v>
                </c:pt>
                <c:pt idx="244">
                  <c:v>626.61321359999999</c:v>
                </c:pt>
                <c:pt idx="245">
                  <c:v>626.61321359999999</c:v>
                </c:pt>
                <c:pt idx="246">
                  <c:v>626.61321359999999</c:v>
                </c:pt>
                <c:pt idx="247">
                  <c:v>628.04043720000004</c:v>
                </c:pt>
                <c:pt idx="248">
                  <c:v>627.32337800000005</c:v>
                </c:pt>
                <c:pt idx="249">
                  <c:v>625.1928848</c:v>
                </c:pt>
                <c:pt idx="250">
                  <c:v>625.90304919999983</c:v>
                </c:pt>
                <c:pt idx="251">
                  <c:v>625.1928848</c:v>
                </c:pt>
                <c:pt idx="252">
                  <c:v>625.90304919999983</c:v>
                </c:pt>
                <c:pt idx="253">
                  <c:v>626.61321359999999</c:v>
                </c:pt>
                <c:pt idx="254">
                  <c:v>625.90304919999983</c:v>
                </c:pt>
                <c:pt idx="255">
                  <c:v>625.90304919999983</c:v>
                </c:pt>
                <c:pt idx="256">
                  <c:v>625.1928848</c:v>
                </c:pt>
                <c:pt idx="257">
                  <c:v>625.90304919999983</c:v>
                </c:pt>
                <c:pt idx="258">
                  <c:v>625.1928848</c:v>
                </c:pt>
                <c:pt idx="259">
                  <c:v>627.32337800000005</c:v>
                </c:pt>
                <c:pt idx="260">
                  <c:v>625.90304919999983</c:v>
                </c:pt>
                <c:pt idx="261">
                  <c:v>625.90304919999983</c:v>
                </c:pt>
                <c:pt idx="262">
                  <c:v>625.1928848</c:v>
                </c:pt>
                <c:pt idx="263">
                  <c:v>626.61321359999999</c:v>
                </c:pt>
                <c:pt idx="264">
                  <c:v>626.61321359999999</c:v>
                </c:pt>
                <c:pt idx="265">
                  <c:v>626.61321359999999</c:v>
                </c:pt>
                <c:pt idx="266">
                  <c:v>625.90304919999983</c:v>
                </c:pt>
                <c:pt idx="267">
                  <c:v>625.1928848</c:v>
                </c:pt>
                <c:pt idx="268">
                  <c:v>626.61321359999999</c:v>
                </c:pt>
                <c:pt idx="269">
                  <c:v>627.32337800000005</c:v>
                </c:pt>
                <c:pt idx="270">
                  <c:v>628.04043720000004</c:v>
                </c:pt>
                <c:pt idx="271">
                  <c:v>628.75060159999998</c:v>
                </c:pt>
                <c:pt idx="272">
                  <c:v>625.90304919999983</c:v>
                </c:pt>
                <c:pt idx="273">
                  <c:v>625.90304919999983</c:v>
                </c:pt>
                <c:pt idx="274">
                  <c:v>625.90304919999983</c:v>
                </c:pt>
                <c:pt idx="275">
                  <c:v>624.47582560000001</c:v>
                </c:pt>
                <c:pt idx="276">
                  <c:v>625.90304919999983</c:v>
                </c:pt>
                <c:pt idx="277">
                  <c:v>626.61321359999999</c:v>
                </c:pt>
                <c:pt idx="278">
                  <c:v>625.90304919999983</c:v>
                </c:pt>
                <c:pt idx="279">
                  <c:v>626.61321359999999</c:v>
                </c:pt>
                <c:pt idx="280">
                  <c:v>626.61321359999999</c:v>
                </c:pt>
                <c:pt idx="281">
                  <c:v>626.61321359999999</c:v>
                </c:pt>
                <c:pt idx="282">
                  <c:v>626.61321359999999</c:v>
                </c:pt>
                <c:pt idx="283">
                  <c:v>626.61321359999999</c:v>
                </c:pt>
                <c:pt idx="284">
                  <c:v>625.1928848</c:v>
                </c:pt>
                <c:pt idx="285">
                  <c:v>625.1928848</c:v>
                </c:pt>
                <c:pt idx="286">
                  <c:v>625.1928848</c:v>
                </c:pt>
                <c:pt idx="287">
                  <c:v>625.1928848</c:v>
                </c:pt>
                <c:pt idx="288">
                  <c:v>625.1928848</c:v>
                </c:pt>
                <c:pt idx="289">
                  <c:v>626.61321359999999</c:v>
                </c:pt>
                <c:pt idx="290">
                  <c:v>626.61321359999999</c:v>
                </c:pt>
                <c:pt idx="291">
                  <c:v>625.1928848</c:v>
                </c:pt>
                <c:pt idx="292">
                  <c:v>625.1928848</c:v>
                </c:pt>
                <c:pt idx="293">
                  <c:v>626.61321359999999</c:v>
                </c:pt>
                <c:pt idx="294">
                  <c:v>625.90304919999983</c:v>
                </c:pt>
                <c:pt idx="295">
                  <c:v>626.61321359999999</c:v>
                </c:pt>
                <c:pt idx="296">
                  <c:v>626.61321359999999</c:v>
                </c:pt>
                <c:pt idx="297">
                  <c:v>625.90304919999983</c:v>
                </c:pt>
                <c:pt idx="298">
                  <c:v>626.61321359999999</c:v>
                </c:pt>
                <c:pt idx="299">
                  <c:v>626.61321359999999</c:v>
                </c:pt>
                <c:pt idx="300">
                  <c:v>625.1928848</c:v>
                </c:pt>
                <c:pt idx="301">
                  <c:v>625.1928848</c:v>
                </c:pt>
                <c:pt idx="302">
                  <c:v>625.90304919999983</c:v>
                </c:pt>
                <c:pt idx="303">
                  <c:v>625.90304919999983</c:v>
                </c:pt>
                <c:pt idx="304">
                  <c:v>625.90304919999983</c:v>
                </c:pt>
                <c:pt idx="305">
                  <c:v>625.1928848</c:v>
                </c:pt>
                <c:pt idx="306">
                  <c:v>625.90304919999983</c:v>
                </c:pt>
                <c:pt idx="307">
                  <c:v>625.1928848</c:v>
                </c:pt>
                <c:pt idx="308">
                  <c:v>625.90304919999983</c:v>
                </c:pt>
                <c:pt idx="309">
                  <c:v>625.90304919999983</c:v>
                </c:pt>
                <c:pt idx="310">
                  <c:v>625.1928848</c:v>
                </c:pt>
                <c:pt idx="311">
                  <c:v>625.90304919999983</c:v>
                </c:pt>
                <c:pt idx="312">
                  <c:v>625.90304919999983</c:v>
                </c:pt>
                <c:pt idx="313">
                  <c:v>625.1928848</c:v>
                </c:pt>
                <c:pt idx="314">
                  <c:v>626.61321359999999</c:v>
                </c:pt>
                <c:pt idx="315">
                  <c:v>626.61321359999999</c:v>
                </c:pt>
                <c:pt idx="316">
                  <c:v>624.47582560000001</c:v>
                </c:pt>
                <c:pt idx="317">
                  <c:v>625.90304919999983</c:v>
                </c:pt>
                <c:pt idx="318">
                  <c:v>625.90304919999983</c:v>
                </c:pt>
                <c:pt idx="319">
                  <c:v>625.1928848</c:v>
                </c:pt>
                <c:pt idx="320">
                  <c:v>624.47582560000001</c:v>
                </c:pt>
                <c:pt idx="321">
                  <c:v>625.90304919999983</c:v>
                </c:pt>
                <c:pt idx="322">
                  <c:v>625.90304919999983</c:v>
                </c:pt>
                <c:pt idx="323">
                  <c:v>625.90304919999983</c:v>
                </c:pt>
                <c:pt idx="324">
                  <c:v>624.47582560000001</c:v>
                </c:pt>
                <c:pt idx="325">
                  <c:v>625.1928848</c:v>
                </c:pt>
                <c:pt idx="326">
                  <c:v>625.90304919999983</c:v>
                </c:pt>
                <c:pt idx="327">
                  <c:v>625.1928848</c:v>
                </c:pt>
                <c:pt idx="328">
                  <c:v>625.1928848</c:v>
                </c:pt>
                <c:pt idx="329">
                  <c:v>625.1928848</c:v>
                </c:pt>
                <c:pt idx="330">
                  <c:v>625.1928848</c:v>
                </c:pt>
                <c:pt idx="331">
                  <c:v>625.90304919999983</c:v>
                </c:pt>
                <c:pt idx="332">
                  <c:v>626.61321359999999</c:v>
                </c:pt>
                <c:pt idx="333">
                  <c:v>625.1928848</c:v>
                </c:pt>
                <c:pt idx="334">
                  <c:v>625.1928848</c:v>
                </c:pt>
                <c:pt idx="335">
                  <c:v>625.1928848</c:v>
                </c:pt>
                <c:pt idx="336">
                  <c:v>625.90304919999983</c:v>
                </c:pt>
                <c:pt idx="337">
                  <c:v>625.90304919999983</c:v>
                </c:pt>
                <c:pt idx="338">
                  <c:v>625.90304919999983</c:v>
                </c:pt>
                <c:pt idx="339">
                  <c:v>625.1928848</c:v>
                </c:pt>
                <c:pt idx="340">
                  <c:v>625.1928848</c:v>
                </c:pt>
                <c:pt idx="341">
                  <c:v>624.47582560000001</c:v>
                </c:pt>
                <c:pt idx="342">
                  <c:v>625.1928848</c:v>
                </c:pt>
                <c:pt idx="343">
                  <c:v>625.1928848</c:v>
                </c:pt>
                <c:pt idx="344">
                  <c:v>625.1928848</c:v>
                </c:pt>
                <c:pt idx="345">
                  <c:v>625.1928848</c:v>
                </c:pt>
                <c:pt idx="346">
                  <c:v>625.1928848</c:v>
                </c:pt>
                <c:pt idx="347">
                  <c:v>625.1928848</c:v>
                </c:pt>
                <c:pt idx="348">
                  <c:v>625.1928848</c:v>
                </c:pt>
                <c:pt idx="349">
                  <c:v>625.90304919999983</c:v>
                </c:pt>
                <c:pt idx="350">
                  <c:v>626.61321359999999</c:v>
                </c:pt>
                <c:pt idx="351">
                  <c:v>625.1928848</c:v>
                </c:pt>
                <c:pt idx="352">
                  <c:v>625.1928848</c:v>
                </c:pt>
                <c:pt idx="353">
                  <c:v>625.1928848</c:v>
                </c:pt>
                <c:pt idx="354">
                  <c:v>626.61321359999999</c:v>
                </c:pt>
                <c:pt idx="355">
                  <c:v>625.90304919999983</c:v>
                </c:pt>
                <c:pt idx="356">
                  <c:v>625.1928848</c:v>
                </c:pt>
                <c:pt idx="357">
                  <c:v>625.90304919999983</c:v>
                </c:pt>
                <c:pt idx="358">
                  <c:v>625.1928848</c:v>
                </c:pt>
                <c:pt idx="359">
                  <c:v>625.90304919999983</c:v>
                </c:pt>
                <c:pt idx="360">
                  <c:v>626.61321359999999</c:v>
                </c:pt>
                <c:pt idx="361">
                  <c:v>624.47582560000001</c:v>
                </c:pt>
                <c:pt idx="362">
                  <c:v>625.1928848</c:v>
                </c:pt>
                <c:pt idx="363">
                  <c:v>625.1928848</c:v>
                </c:pt>
                <c:pt idx="364">
                  <c:v>625.1928848</c:v>
                </c:pt>
                <c:pt idx="365">
                  <c:v>625.1928848</c:v>
                </c:pt>
                <c:pt idx="366">
                  <c:v>625.1928848</c:v>
                </c:pt>
                <c:pt idx="367">
                  <c:v>625.1928848</c:v>
                </c:pt>
                <c:pt idx="368">
                  <c:v>625.1928848</c:v>
                </c:pt>
                <c:pt idx="369">
                  <c:v>625.1928848</c:v>
                </c:pt>
                <c:pt idx="370">
                  <c:v>625.1928848</c:v>
                </c:pt>
                <c:pt idx="371">
                  <c:v>625.1928848</c:v>
                </c:pt>
                <c:pt idx="372">
                  <c:v>628.04043720000004</c:v>
                </c:pt>
                <c:pt idx="373">
                  <c:v>624.47582560000001</c:v>
                </c:pt>
                <c:pt idx="374">
                  <c:v>624.47582560000001</c:v>
                </c:pt>
                <c:pt idx="375">
                  <c:v>624.47582560000001</c:v>
                </c:pt>
                <c:pt idx="376">
                  <c:v>625.1928848</c:v>
                </c:pt>
                <c:pt idx="377">
                  <c:v>624.47582560000001</c:v>
                </c:pt>
                <c:pt idx="378">
                  <c:v>624.47582560000001</c:v>
                </c:pt>
                <c:pt idx="379">
                  <c:v>625.1928848</c:v>
                </c:pt>
                <c:pt idx="380">
                  <c:v>626.61321359999999</c:v>
                </c:pt>
                <c:pt idx="381">
                  <c:v>625.1928848</c:v>
                </c:pt>
                <c:pt idx="382">
                  <c:v>625.1928848</c:v>
                </c:pt>
                <c:pt idx="383">
                  <c:v>625.1928848</c:v>
                </c:pt>
                <c:pt idx="384">
                  <c:v>624.47582560000001</c:v>
                </c:pt>
                <c:pt idx="385">
                  <c:v>625.90304919999983</c:v>
                </c:pt>
                <c:pt idx="386">
                  <c:v>624.47582560000001</c:v>
                </c:pt>
                <c:pt idx="387">
                  <c:v>625.1928848</c:v>
                </c:pt>
                <c:pt idx="388">
                  <c:v>626.61321359999999</c:v>
                </c:pt>
                <c:pt idx="389">
                  <c:v>625.90304919999983</c:v>
                </c:pt>
                <c:pt idx="390">
                  <c:v>626.61321359999999</c:v>
                </c:pt>
                <c:pt idx="391">
                  <c:v>625.1928848</c:v>
                </c:pt>
                <c:pt idx="392">
                  <c:v>627.32337800000005</c:v>
                </c:pt>
                <c:pt idx="393">
                  <c:v>627.32337800000005</c:v>
                </c:pt>
                <c:pt idx="394">
                  <c:v>628.04043720000004</c:v>
                </c:pt>
                <c:pt idx="395">
                  <c:v>628.75060159999998</c:v>
                </c:pt>
                <c:pt idx="396">
                  <c:v>628.04043720000004</c:v>
                </c:pt>
                <c:pt idx="397">
                  <c:v>628.04043720000004</c:v>
                </c:pt>
                <c:pt idx="398">
                  <c:v>627.32337800000005</c:v>
                </c:pt>
                <c:pt idx="399">
                  <c:v>626.61321359999999</c:v>
                </c:pt>
                <c:pt idx="400">
                  <c:v>628.04043720000004</c:v>
                </c:pt>
                <c:pt idx="401">
                  <c:v>627.32337800000005</c:v>
                </c:pt>
                <c:pt idx="402">
                  <c:v>628.04043720000004</c:v>
                </c:pt>
                <c:pt idx="403">
                  <c:v>628.75060159999998</c:v>
                </c:pt>
                <c:pt idx="404">
                  <c:v>629.46076599999992</c:v>
                </c:pt>
                <c:pt idx="405">
                  <c:v>628.75060159999998</c:v>
                </c:pt>
                <c:pt idx="406">
                  <c:v>628.75060159999998</c:v>
                </c:pt>
                <c:pt idx="407">
                  <c:v>629.46076599999992</c:v>
                </c:pt>
                <c:pt idx="408">
                  <c:v>629.46076599999992</c:v>
                </c:pt>
                <c:pt idx="409">
                  <c:v>630.88798959999997</c:v>
                </c:pt>
                <c:pt idx="410">
                  <c:v>629.46076599999992</c:v>
                </c:pt>
                <c:pt idx="411">
                  <c:v>628.75060159999998</c:v>
                </c:pt>
                <c:pt idx="412">
                  <c:v>629.46076599999992</c:v>
                </c:pt>
                <c:pt idx="413">
                  <c:v>630.17093040000009</c:v>
                </c:pt>
                <c:pt idx="414">
                  <c:v>630.88798959999997</c:v>
                </c:pt>
                <c:pt idx="415">
                  <c:v>630.88798959999997</c:v>
                </c:pt>
                <c:pt idx="416">
                  <c:v>632.30831839999996</c:v>
                </c:pt>
                <c:pt idx="417">
                  <c:v>630.88798959999997</c:v>
                </c:pt>
                <c:pt idx="418">
                  <c:v>631.59815400000002</c:v>
                </c:pt>
                <c:pt idx="419">
                  <c:v>632.30831839999996</c:v>
                </c:pt>
                <c:pt idx="420">
                  <c:v>630.17093040000009</c:v>
                </c:pt>
                <c:pt idx="421">
                  <c:v>632.30831839999996</c:v>
                </c:pt>
                <c:pt idx="422">
                  <c:v>632.30831839999996</c:v>
                </c:pt>
                <c:pt idx="423">
                  <c:v>631.59815400000002</c:v>
                </c:pt>
                <c:pt idx="424">
                  <c:v>633.01848280000002</c:v>
                </c:pt>
                <c:pt idx="425">
                  <c:v>633.73554200000001</c:v>
                </c:pt>
                <c:pt idx="426">
                  <c:v>633.73554200000001</c:v>
                </c:pt>
                <c:pt idx="427">
                  <c:v>633.73554200000001</c:v>
                </c:pt>
                <c:pt idx="428">
                  <c:v>633.73554200000001</c:v>
                </c:pt>
                <c:pt idx="429">
                  <c:v>634.44570640000006</c:v>
                </c:pt>
                <c:pt idx="430">
                  <c:v>633.01848280000002</c:v>
                </c:pt>
                <c:pt idx="431">
                  <c:v>632.30831839999996</c:v>
                </c:pt>
                <c:pt idx="432">
                  <c:v>635.1558708</c:v>
                </c:pt>
                <c:pt idx="433">
                  <c:v>635.1558708</c:v>
                </c:pt>
                <c:pt idx="434">
                  <c:v>634.44570640000006</c:v>
                </c:pt>
                <c:pt idx="435">
                  <c:v>635.1558708</c:v>
                </c:pt>
                <c:pt idx="436">
                  <c:v>635.1558708</c:v>
                </c:pt>
                <c:pt idx="437">
                  <c:v>634.44570640000006</c:v>
                </c:pt>
                <c:pt idx="438">
                  <c:v>633.73554200000001</c:v>
                </c:pt>
                <c:pt idx="439">
                  <c:v>636.5761996</c:v>
                </c:pt>
                <c:pt idx="440">
                  <c:v>635.86603520000006</c:v>
                </c:pt>
                <c:pt idx="441">
                  <c:v>634.44570640000006</c:v>
                </c:pt>
                <c:pt idx="442">
                  <c:v>633.73554200000001</c:v>
                </c:pt>
                <c:pt idx="443">
                  <c:v>635.1558708</c:v>
                </c:pt>
                <c:pt idx="444">
                  <c:v>635.86603520000006</c:v>
                </c:pt>
                <c:pt idx="445">
                  <c:v>635.1558708</c:v>
                </c:pt>
                <c:pt idx="446">
                  <c:v>635.86603520000006</c:v>
                </c:pt>
                <c:pt idx="447">
                  <c:v>635.86603520000006</c:v>
                </c:pt>
                <c:pt idx="448">
                  <c:v>635.86603520000006</c:v>
                </c:pt>
                <c:pt idx="449">
                  <c:v>637.29325879999999</c:v>
                </c:pt>
                <c:pt idx="450">
                  <c:v>636.5761996</c:v>
                </c:pt>
                <c:pt idx="451">
                  <c:v>637.29325879999999</c:v>
                </c:pt>
                <c:pt idx="452">
                  <c:v>636.5761996</c:v>
                </c:pt>
                <c:pt idx="453">
                  <c:v>636.5761996</c:v>
                </c:pt>
                <c:pt idx="454">
                  <c:v>636.5761996</c:v>
                </c:pt>
                <c:pt idx="455">
                  <c:v>638.00342320000004</c:v>
                </c:pt>
                <c:pt idx="456">
                  <c:v>638.00342320000004</c:v>
                </c:pt>
                <c:pt idx="457">
                  <c:v>638.7135876000001</c:v>
                </c:pt>
                <c:pt idx="458">
                  <c:v>638.00342320000004</c:v>
                </c:pt>
                <c:pt idx="459">
                  <c:v>637.29325879999999</c:v>
                </c:pt>
                <c:pt idx="460">
                  <c:v>638.00342320000004</c:v>
                </c:pt>
                <c:pt idx="461">
                  <c:v>639.42375199999992</c:v>
                </c:pt>
                <c:pt idx="462">
                  <c:v>638.7135876000001</c:v>
                </c:pt>
                <c:pt idx="463">
                  <c:v>638.7135876000001</c:v>
                </c:pt>
                <c:pt idx="464">
                  <c:v>637.29325879999999</c:v>
                </c:pt>
                <c:pt idx="465">
                  <c:v>640.1408111999998</c:v>
                </c:pt>
                <c:pt idx="466">
                  <c:v>639.42375199999992</c:v>
                </c:pt>
                <c:pt idx="467">
                  <c:v>639.42375199999992</c:v>
                </c:pt>
                <c:pt idx="468">
                  <c:v>639.42375199999992</c:v>
                </c:pt>
                <c:pt idx="469">
                  <c:v>638.7135876000001</c:v>
                </c:pt>
                <c:pt idx="470">
                  <c:v>640.85097559999997</c:v>
                </c:pt>
                <c:pt idx="471">
                  <c:v>639.42375199999992</c:v>
                </c:pt>
                <c:pt idx="472">
                  <c:v>640.1408111999998</c:v>
                </c:pt>
                <c:pt idx="473">
                  <c:v>641.56113999999991</c:v>
                </c:pt>
                <c:pt idx="474">
                  <c:v>641.56113999999991</c:v>
                </c:pt>
                <c:pt idx="475">
                  <c:v>640.1408111999998</c:v>
                </c:pt>
                <c:pt idx="476">
                  <c:v>639.42375199999992</c:v>
                </c:pt>
                <c:pt idx="477">
                  <c:v>640.1408111999998</c:v>
                </c:pt>
                <c:pt idx="478">
                  <c:v>640.85097559999997</c:v>
                </c:pt>
                <c:pt idx="479">
                  <c:v>640.85097559999997</c:v>
                </c:pt>
                <c:pt idx="480">
                  <c:v>640.1408111999998</c:v>
                </c:pt>
                <c:pt idx="481">
                  <c:v>641.56113999999991</c:v>
                </c:pt>
                <c:pt idx="482">
                  <c:v>643.69852800000001</c:v>
                </c:pt>
                <c:pt idx="483">
                  <c:v>641.56113999999991</c:v>
                </c:pt>
                <c:pt idx="484">
                  <c:v>642.27130440000019</c:v>
                </c:pt>
                <c:pt idx="485">
                  <c:v>642.27130440000019</c:v>
                </c:pt>
                <c:pt idx="486">
                  <c:v>643.69852800000001</c:v>
                </c:pt>
                <c:pt idx="487">
                  <c:v>642.27130440000019</c:v>
                </c:pt>
                <c:pt idx="488">
                  <c:v>641.56113999999991</c:v>
                </c:pt>
                <c:pt idx="489">
                  <c:v>642.27130440000019</c:v>
                </c:pt>
                <c:pt idx="490">
                  <c:v>642.27130440000019</c:v>
                </c:pt>
                <c:pt idx="491">
                  <c:v>642.27130440000019</c:v>
                </c:pt>
                <c:pt idx="492">
                  <c:v>642.27130440000019</c:v>
                </c:pt>
                <c:pt idx="493">
                  <c:v>643.69852800000001</c:v>
                </c:pt>
                <c:pt idx="494">
                  <c:v>645.1188568</c:v>
                </c:pt>
                <c:pt idx="495">
                  <c:v>643.69852800000001</c:v>
                </c:pt>
                <c:pt idx="496">
                  <c:v>643.69852800000001</c:v>
                </c:pt>
                <c:pt idx="497">
                  <c:v>643.69852800000001</c:v>
                </c:pt>
                <c:pt idx="498">
                  <c:v>645.1188568</c:v>
                </c:pt>
                <c:pt idx="499">
                  <c:v>642.98836360000018</c:v>
                </c:pt>
                <c:pt idx="500">
                  <c:v>643.69852800000001</c:v>
                </c:pt>
                <c:pt idx="501">
                  <c:v>645.1188568</c:v>
                </c:pt>
                <c:pt idx="502">
                  <c:v>644.40869239999984</c:v>
                </c:pt>
                <c:pt idx="503">
                  <c:v>644.40869239999984</c:v>
                </c:pt>
                <c:pt idx="504">
                  <c:v>645.1188568</c:v>
                </c:pt>
                <c:pt idx="505">
                  <c:v>645.1188568</c:v>
                </c:pt>
                <c:pt idx="506">
                  <c:v>645.1188568</c:v>
                </c:pt>
                <c:pt idx="507">
                  <c:v>645.1188568</c:v>
                </c:pt>
                <c:pt idx="508">
                  <c:v>645.1188568</c:v>
                </c:pt>
                <c:pt idx="509">
                  <c:v>645.1188568</c:v>
                </c:pt>
                <c:pt idx="510">
                  <c:v>646.54608039999982</c:v>
                </c:pt>
                <c:pt idx="511">
                  <c:v>644.40869239999984</c:v>
                </c:pt>
                <c:pt idx="512">
                  <c:v>645.83591599999988</c:v>
                </c:pt>
                <c:pt idx="513">
                  <c:v>645.83591599999988</c:v>
                </c:pt>
                <c:pt idx="514">
                  <c:v>647.25624479999988</c:v>
                </c:pt>
                <c:pt idx="515">
                  <c:v>645.83591599999988</c:v>
                </c:pt>
                <c:pt idx="516">
                  <c:v>645.83591599999988</c:v>
                </c:pt>
                <c:pt idx="517">
                  <c:v>647.25624479999988</c:v>
                </c:pt>
                <c:pt idx="518">
                  <c:v>646.54608039999982</c:v>
                </c:pt>
                <c:pt idx="519">
                  <c:v>647.25624479999988</c:v>
                </c:pt>
                <c:pt idx="520">
                  <c:v>646.54608039999982</c:v>
                </c:pt>
                <c:pt idx="521">
                  <c:v>647.25624479999988</c:v>
                </c:pt>
                <c:pt idx="522">
                  <c:v>646.54608039999982</c:v>
                </c:pt>
                <c:pt idx="523">
                  <c:v>647.96640919999993</c:v>
                </c:pt>
                <c:pt idx="524">
                  <c:v>648.68346840000004</c:v>
                </c:pt>
                <c:pt idx="525">
                  <c:v>647.96640919999993</c:v>
                </c:pt>
                <c:pt idx="526">
                  <c:v>647.25624479999988</c:v>
                </c:pt>
                <c:pt idx="527">
                  <c:v>647.96640919999993</c:v>
                </c:pt>
                <c:pt idx="528">
                  <c:v>648.68346840000004</c:v>
                </c:pt>
                <c:pt idx="529">
                  <c:v>647.96640919999993</c:v>
                </c:pt>
                <c:pt idx="530">
                  <c:v>649.39363280000009</c:v>
                </c:pt>
                <c:pt idx="531">
                  <c:v>649.39363280000009</c:v>
                </c:pt>
                <c:pt idx="532">
                  <c:v>648.68346840000004</c:v>
                </c:pt>
                <c:pt idx="533">
                  <c:v>649.39363280000009</c:v>
                </c:pt>
                <c:pt idx="534">
                  <c:v>650.10379720000014</c:v>
                </c:pt>
                <c:pt idx="535">
                  <c:v>648.68346840000004</c:v>
                </c:pt>
                <c:pt idx="536">
                  <c:v>650.10379720000014</c:v>
                </c:pt>
                <c:pt idx="537">
                  <c:v>649.39363280000009</c:v>
                </c:pt>
                <c:pt idx="538">
                  <c:v>650.10379720000014</c:v>
                </c:pt>
                <c:pt idx="539">
                  <c:v>650.10379720000014</c:v>
                </c:pt>
                <c:pt idx="540">
                  <c:v>649.39363280000009</c:v>
                </c:pt>
                <c:pt idx="541">
                  <c:v>649.39363280000009</c:v>
                </c:pt>
                <c:pt idx="542">
                  <c:v>650.10379720000014</c:v>
                </c:pt>
                <c:pt idx="543">
                  <c:v>650.10379720000014</c:v>
                </c:pt>
                <c:pt idx="544">
                  <c:v>650.10379720000014</c:v>
                </c:pt>
                <c:pt idx="545">
                  <c:v>650.81396159999997</c:v>
                </c:pt>
                <c:pt idx="546">
                  <c:v>650.81396159999997</c:v>
                </c:pt>
                <c:pt idx="547">
                  <c:v>650.10379720000014</c:v>
                </c:pt>
                <c:pt idx="548">
                  <c:v>650.81396159999997</c:v>
                </c:pt>
                <c:pt idx="549">
                  <c:v>651.53102079999985</c:v>
                </c:pt>
                <c:pt idx="550">
                  <c:v>651.53102079999985</c:v>
                </c:pt>
                <c:pt idx="551">
                  <c:v>650.10379720000014</c:v>
                </c:pt>
                <c:pt idx="552">
                  <c:v>651.53102079999985</c:v>
                </c:pt>
                <c:pt idx="553">
                  <c:v>651.53102079999985</c:v>
                </c:pt>
                <c:pt idx="554">
                  <c:v>651.53102079999985</c:v>
                </c:pt>
                <c:pt idx="555">
                  <c:v>650.81396159999997</c:v>
                </c:pt>
                <c:pt idx="556">
                  <c:v>651.53102079999985</c:v>
                </c:pt>
                <c:pt idx="557">
                  <c:v>651.53102079999985</c:v>
                </c:pt>
                <c:pt idx="558">
                  <c:v>652.95134959999996</c:v>
                </c:pt>
                <c:pt idx="559">
                  <c:v>652.24118520000002</c:v>
                </c:pt>
                <c:pt idx="560">
                  <c:v>651.53102079999985</c:v>
                </c:pt>
                <c:pt idx="561">
                  <c:v>652.24118520000002</c:v>
                </c:pt>
                <c:pt idx="562">
                  <c:v>652.95134959999996</c:v>
                </c:pt>
                <c:pt idx="563">
                  <c:v>654.37167840000006</c:v>
                </c:pt>
                <c:pt idx="564">
                  <c:v>652.95134959999996</c:v>
                </c:pt>
                <c:pt idx="565">
                  <c:v>652.95134959999996</c:v>
                </c:pt>
                <c:pt idx="566">
                  <c:v>653.6615139999999</c:v>
                </c:pt>
                <c:pt idx="567">
                  <c:v>653.6615139999999</c:v>
                </c:pt>
                <c:pt idx="568">
                  <c:v>652.95134959999996</c:v>
                </c:pt>
                <c:pt idx="569">
                  <c:v>652.95134959999996</c:v>
                </c:pt>
                <c:pt idx="570">
                  <c:v>652.95134959999996</c:v>
                </c:pt>
                <c:pt idx="571">
                  <c:v>652.95134959999996</c:v>
                </c:pt>
                <c:pt idx="572">
                  <c:v>653.6615139999999</c:v>
                </c:pt>
                <c:pt idx="573">
                  <c:v>653.6615139999999</c:v>
                </c:pt>
                <c:pt idx="574">
                  <c:v>655.79890200000011</c:v>
                </c:pt>
                <c:pt idx="575">
                  <c:v>655.79890200000011</c:v>
                </c:pt>
                <c:pt idx="576">
                  <c:v>653.6615139999999</c:v>
                </c:pt>
                <c:pt idx="577">
                  <c:v>654.37167840000006</c:v>
                </c:pt>
                <c:pt idx="578">
                  <c:v>655.08873760000029</c:v>
                </c:pt>
                <c:pt idx="579">
                  <c:v>655.08873760000029</c:v>
                </c:pt>
                <c:pt idx="580">
                  <c:v>655.79890200000011</c:v>
                </c:pt>
                <c:pt idx="581">
                  <c:v>654.37167840000006</c:v>
                </c:pt>
                <c:pt idx="582">
                  <c:v>655.79890200000011</c:v>
                </c:pt>
                <c:pt idx="583">
                  <c:v>655.08873760000029</c:v>
                </c:pt>
                <c:pt idx="584">
                  <c:v>654.37167840000006</c:v>
                </c:pt>
                <c:pt idx="585">
                  <c:v>655.79890200000011</c:v>
                </c:pt>
                <c:pt idx="586">
                  <c:v>654.37167840000006</c:v>
                </c:pt>
                <c:pt idx="587">
                  <c:v>655.79890200000011</c:v>
                </c:pt>
                <c:pt idx="588">
                  <c:v>650.10379720000014</c:v>
                </c:pt>
                <c:pt idx="589">
                  <c:v>647.25624479999988</c:v>
                </c:pt>
                <c:pt idx="590">
                  <c:v>652.24118520000002</c:v>
                </c:pt>
                <c:pt idx="591">
                  <c:v>647.96640919999993</c:v>
                </c:pt>
                <c:pt idx="592">
                  <c:v>645.1188568</c:v>
                </c:pt>
                <c:pt idx="593">
                  <c:v>645.1188568</c:v>
                </c:pt>
                <c:pt idx="594">
                  <c:v>643.69852800000001</c:v>
                </c:pt>
                <c:pt idx="595">
                  <c:v>642.98836360000018</c:v>
                </c:pt>
                <c:pt idx="596">
                  <c:v>640.1408111999998</c:v>
                </c:pt>
                <c:pt idx="597">
                  <c:v>640.85097559999997</c:v>
                </c:pt>
                <c:pt idx="598">
                  <c:v>640.85097559999997</c:v>
                </c:pt>
                <c:pt idx="599">
                  <c:v>638.7135876000001</c:v>
                </c:pt>
                <c:pt idx="600">
                  <c:v>638.00342320000004</c:v>
                </c:pt>
                <c:pt idx="601">
                  <c:v>636.5761996</c:v>
                </c:pt>
                <c:pt idx="602">
                  <c:v>635.86603520000006</c:v>
                </c:pt>
                <c:pt idx="603">
                  <c:v>635.1558708</c:v>
                </c:pt>
                <c:pt idx="604">
                  <c:v>636.5761996</c:v>
                </c:pt>
                <c:pt idx="605">
                  <c:v>636.5761996</c:v>
                </c:pt>
                <c:pt idx="606">
                  <c:v>635.86603520000006</c:v>
                </c:pt>
                <c:pt idx="607">
                  <c:v>636.5761996</c:v>
                </c:pt>
                <c:pt idx="608">
                  <c:v>636.5761996</c:v>
                </c:pt>
                <c:pt idx="609">
                  <c:v>638.00342320000004</c:v>
                </c:pt>
                <c:pt idx="610">
                  <c:v>636.5761996</c:v>
                </c:pt>
                <c:pt idx="611">
                  <c:v>637.29325879999999</c:v>
                </c:pt>
                <c:pt idx="612">
                  <c:v>637.29325879999999</c:v>
                </c:pt>
                <c:pt idx="613">
                  <c:v>637.29325879999999</c:v>
                </c:pt>
                <c:pt idx="614">
                  <c:v>636.5761996</c:v>
                </c:pt>
                <c:pt idx="615">
                  <c:v>638.00342320000004</c:v>
                </c:pt>
                <c:pt idx="616">
                  <c:v>637.29325879999999</c:v>
                </c:pt>
                <c:pt idx="617">
                  <c:v>636.5761996</c:v>
                </c:pt>
                <c:pt idx="618">
                  <c:v>638.00342320000004</c:v>
                </c:pt>
                <c:pt idx="619">
                  <c:v>638.00342320000004</c:v>
                </c:pt>
                <c:pt idx="620">
                  <c:v>638.00342320000004</c:v>
                </c:pt>
                <c:pt idx="621">
                  <c:v>638.00342320000004</c:v>
                </c:pt>
                <c:pt idx="622">
                  <c:v>639.42375199999992</c:v>
                </c:pt>
                <c:pt idx="623">
                  <c:v>639.42375199999992</c:v>
                </c:pt>
                <c:pt idx="624">
                  <c:v>638.7135876000001</c:v>
                </c:pt>
                <c:pt idx="625">
                  <c:v>638.7135876000001</c:v>
                </c:pt>
                <c:pt idx="626">
                  <c:v>638.7135876000001</c:v>
                </c:pt>
                <c:pt idx="627">
                  <c:v>638.7135876000001</c:v>
                </c:pt>
                <c:pt idx="628">
                  <c:v>638.7135876000001</c:v>
                </c:pt>
                <c:pt idx="629">
                  <c:v>638.7135876000001</c:v>
                </c:pt>
                <c:pt idx="630">
                  <c:v>638.7135876000001</c:v>
                </c:pt>
                <c:pt idx="631">
                  <c:v>638.7135876000001</c:v>
                </c:pt>
                <c:pt idx="632">
                  <c:v>638.00342320000004</c:v>
                </c:pt>
                <c:pt idx="633">
                  <c:v>639.42375199999992</c:v>
                </c:pt>
                <c:pt idx="634">
                  <c:v>638.7135876000001</c:v>
                </c:pt>
                <c:pt idx="635">
                  <c:v>639.42375199999992</c:v>
                </c:pt>
                <c:pt idx="636">
                  <c:v>640.1408111999998</c:v>
                </c:pt>
                <c:pt idx="637">
                  <c:v>639.42375199999992</c:v>
                </c:pt>
                <c:pt idx="638">
                  <c:v>640.1408111999998</c:v>
                </c:pt>
                <c:pt idx="639">
                  <c:v>639.42375199999992</c:v>
                </c:pt>
                <c:pt idx="640">
                  <c:v>640.1408111999998</c:v>
                </c:pt>
                <c:pt idx="641">
                  <c:v>640.85097559999997</c:v>
                </c:pt>
                <c:pt idx="642">
                  <c:v>639.42375199999992</c:v>
                </c:pt>
                <c:pt idx="643">
                  <c:v>639.42375199999992</c:v>
                </c:pt>
                <c:pt idx="644">
                  <c:v>638.7135876000001</c:v>
                </c:pt>
                <c:pt idx="645">
                  <c:v>639.42375199999992</c:v>
                </c:pt>
                <c:pt idx="646">
                  <c:v>638.7135876000001</c:v>
                </c:pt>
                <c:pt idx="647">
                  <c:v>639.42375199999992</c:v>
                </c:pt>
                <c:pt idx="648">
                  <c:v>640.1408111999998</c:v>
                </c:pt>
                <c:pt idx="649">
                  <c:v>640.85097559999997</c:v>
                </c:pt>
                <c:pt idx="650">
                  <c:v>639.42375199999992</c:v>
                </c:pt>
                <c:pt idx="651">
                  <c:v>639.42375199999992</c:v>
                </c:pt>
                <c:pt idx="652">
                  <c:v>640.1408111999998</c:v>
                </c:pt>
                <c:pt idx="653">
                  <c:v>640.1408111999998</c:v>
                </c:pt>
                <c:pt idx="654">
                  <c:v>638.7135876000001</c:v>
                </c:pt>
                <c:pt idx="655">
                  <c:v>639.42375199999992</c:v>
                </c:pt>
                <c:pt idx="656">
                  <c:v>640.1408111999998</c:v>
                </c:pt>
                <c:pt idx="657">
                  <c:v>641.56113999999991</c:v>
                </c:pt>
                <c:pt idx="658">
                  <c:v>640.85097559999997</c:v>
                </c:pt>
                <c:pt idx="659">
                  <c:v>639.42375199999992</c:v>
                </c:pt>
                <c:pt idx="660">
                  <c:v>639.42375199999992</c:v>
                </c:pt>
                <c:pt idx="661">
                  <c:v>640.1408111999998</c:v>
                </c:pt>
                <c:pt idx="662">
                  <c:v>640.1408111999998</c:v>
                </c:pt>
                <c:pt idx="663">
                  <c:v>640.85097559999997</c:v>
                </c:pt>
                <c:pt idx="664">
                  <c:v>641.56113999999991</c:v>
                </c:pt>
                <c:pt idx="665">
                  <c:v>639.42375199999992</c:v>
                </c:pt>
                <c:pt idx="666">
                  <c:v>640.85097559999997</c:v>
                </c:pt>
                <c:pt idx="667">
                  <c:v>640.85097559999997</c:v>
                </c:pt>
                <c:pt idx="668">
                  <c:v>640.85097559999997</c:v>
                </c:pt>
                <c:pt idx="669">
                  <c:v>640.1408111999998</c:v>
                </c:pt>
                <c:pt idx="670">
                  <c:v>641.56113999999991</c:v>
                </c:pt>
                <c:pt idx="671">
                  <c:v>641.56113999999991</c:v>
                </c:pt>
                <c:pt idx="672">
                  <c:v>640.1408111999998</c:v>
                </c:pt>
                <c:pt idx="673">
                  <c:v>640.85097559999997</c:v>
                </c:pt>
                <c:pt idx="674">
                  <c:v>641.56113999999991</c:v>
                </c:pt>
                <c:pt idx="675">
                  <c:v>642.27130440000019</c:v>
                </c:pt>
                <c:pt idx="676">
                  <c:v>640.85097559999997</c:v>
                </c:pt>
                <c:pt idx="677">
                  <c:v>641.56113999999991</c:v>
                </c:pt>
                <c:pt idx="678">
                  <c:v>642.27130440000019</c:v>
                </c:pt>
                <c:pt idx="679">
                  <c:v>641.56113999999991</c:v>
                </c:pt>
                <c:pt idx="680">
                  <c:v>641.56113999999991</c:v>
                </c:pt>
                <c:pt idx="681">
                  <c:v>641.56113999999991</c:v>
                </c:pt>
                <c:pt idx="682">
                  <c:v>642.27130440000019</c:v>
                </c:pt>
                <c:pt idx="683">
                  <c:v>640.1408111999998</c:v>
                </c:pt>
                <c:pt idx="684">
                  <c:v>640.85097559999997</c:v>
                </c:pt>
                <c:pt idx="685">
                  <c:v>641.56113999999991</c:v>
                </c:pt>
                <c:pt idx="686">
                  <c:v>640.85097559999997</c:v>
                </c:pt>
                <c:pt idx="687">
                  <c:v>640.85097559999997</c:v>
                </c:pt>
                <c:pt idx="688">
                  <c:v>640.85097559999997</c:v>
                </c:pt>
                <c:pt idx="689">
                  <c:v>642.98836360000018</c:v>
                </c:pt>
                <c:pt idx="690">
                  <c:v>641.56113999999991</c:v>
                </c:pt>
                <c:pt idx="691">
                  <c:v>642.27130440000019</c:v>
                </c:pt>
                <c:pt idx="692">
                  <c:v>642.27130440000019</c:v>
                </c:pt>
                <c:pt idx="693">
                  <c:v>642.27130440000019</c:v>
                </c:pt>
                <c:pt idx="694">
                  <c:v>642.27130440000019</c:v>
                </c:pt>
                <c:pt idx="695">
                  <c:v>642.27130440000019</c:v>
                </c:pt>
                <c:pt idx="696">
                  <c:v>642.27130440000019</c:v>
                </c:pt>
                <c:pt idx="697">
                  <c:v>641.56113999999991</c:v>
                </c:pt>
                <c:pt idx="698">
                  <c:v>642.27130440000019</c:v>
                </c:pt>
                <c:pt idx="699">
                  <c:v>643.69852800000001</c:v>
                </c:pt>
                <c:pt idx="700">
                  <c:v>642.27130440000019</c:v>
                </c:pt>
                <c:pt idx="701">
                  <c:v>642.27130440000019</c:v>
                </c:pt>
                <c:pt idx="702">
                  <c:v>642.27130440000019</c:v>
                </c:pt>
                <c:pt idx="703">
                  <c:v>641.56113999999991</c:v>
                </c:pt>
                <c:pt idx="704">
                  <c:v>642.27130440000019</c:v>
                </c:pt>
                <c:pt idx="705">
                  <c:v>642.27130440000019</c:v>
                </c:pt>
                <c:pt idx="706">
                  <c:v>642.27130440000019</c:v>
                </c:pt>
                <c:pt idx="707">
                  <c:v>642.98836360000018</c:v>
                </c:pt>
                <c:pt idx="708">
                  <c:v>642.27130440000019</c:v>
                </c:pt>
                <c:pt idx="709">
                  <c:v>642.27130440000019</c:v>
                </c:pt>
                <c:pt idx="710">
                  <c:v>642.27130440000019</c:v>
                </c:pt>
                <c:pt idx="711">
                  <c:v>642.98836360000018</c:v>
                </c:pt>
                <c:pt idx="712">
                  <c:v>642.98836360000018</c:v>
                </c:pt>
                <c:pt idx="713">
                  <c:v>642.98836360000018</c:v>
                </c:pt>
                <c:pt idx="714">
                  <c:v>642.98836360000018</c:v>
                </c:pt>
                <c:pt idx="715">
                  <c:v>642.98836360000018</c:v>
                </c:pt>
                <c:pt idx="716">
                  <c:v>641.56113999999991</c:v>
                </c:pt>
                <c:pt idx="717">
                  <c:v>642.27130440000019</c:v>
                </c:pt>
                <c:pt idx="718">
                  <c:v>642.98836360000018</c:v>
                </c:pt>
                <c:pt idx="719">
                  <c:v>643.69852800000001</c:v>
                </c:pt>
                <c:pt idx="720">
                  <c:v>643.69852800000001</c:v>
                </c:pt>
                <c:pt idx="721">
                  <c:v>645.1188568</c:v>
                </c:pt>
                <c:pt idx="722">
                  <c:v>642.98836360000018</c:v>
                </c:pt>
                <c:pt idx="723">
                  <c:v>644.40869239999984</c:v>
                </c:pt>
                <c:pt idx="724">
                  <c:v>643.69852800000001</c:v>
                </c:pt>
                <c:pt idx="725">
                  <c:v>642.98836360000018</c:v>
                </c:pt>
                <c:pt idx="726">
                  <c:v>643.69852800000001</c:v>
                </c:pt>
                <c:pt idx="727">
                  <c:v>642.98836360000018</c:v>
                </c:pt>
                <c:pt idx="728">
                  <c:v>643.69852800000001</c:v>
                </c:pt>
                <c:pt idx="729">
                  <c:v>641.56113999999991</c:v>
                </c:pt>
                <c:pt idx="730">
                  <c:v>642.27130440000019</c:v>
                </c:pt>
                <c:pt idx="731">
                  <c:v>643.69852800000001</c:v>
                </c:pt>
                <c:pt idx="732">
                  <c:v>645.1188568</c:v>
                </c:pt>
                <c:pt idx="733">
                  <c:v>644.40869239999984</c:v>
                </c:pt>
                <c:pt idx="734">
                  <c:v>643.69852800000001</c:v>
                </c:pt>
                <c:pt idx="735">
                  <c:v>642.27130440000019</c:v>
                </c:pt>
                <c:pt idx="736">
                  <c:v>644.40869239999984</c:v>
                </c:pt>
                <c:pt idx="737">
                  <c:v>644.40869239999984</c:v>
                </c:pt>
                <c:pt idx="738">
                  <c:v>642.27130440000019</c:v>
                </c:pt>
                <c:pt idx="739">
                  <c:v>642.98836360000018</c:v>
                </c:pt>
                <c:pt idx="740">
                  <c:v>643.69852800000001</c:v>
                </c:pt>
                <c:pt idx="741">
                  <c:v>644.40869239999984</c:v>
                </c:pt>
                <c:pt idx="742">
                  <c:v>642.98836360000018</c:v>
                </c:pt>
                <c:pt idx="743">
                  <c:v>642.98836360000018</c:v>
                </c:pt>
                <c:pt idx="744">
                  <c:v>642.98836360000018</c:v>
                </c:pt>
                <c:pt idx="745">
                  <c:v>642.27130440000019</c:v>
                </c:pt>
                <c:pt idx="746">
                  <c:v>642.98836360000018</c:v>
                </c:pt>
                <c:pt idx="747">
                  <c:v>642.27130440000019</c:v>
                </c:pt>
                <c:pt idx="748">
                  <c:v>642.27130440000019</c:v>
                </c:pt>
                <c:pt idx="749">
                  <c:v>642.27130440000019</c:v>
                </c:pt>
                <c:pt idx="750">
                  <c:v>641.56113999999991</c:v>
                </c:pt>
                <c:pt idx="751">
                  <c:v>641.56113999999991</c:v>
                </c:pt>
                <c:pt idx="752">
                  <c:v>640.1408111999998</c:v>
                </c:pt>
                <c:pt idx="753">
                  <c:v>640.1408111999998</c:v>
                </c:pt>
                <c:pt idx="754">
                  <c:v>639.42375199999992</c:v>
                </c:pt>
                <c:pt idx="755">
                  <c:v>640.1408111999998</c:v>
                </c:pt>
                <c:pt idx="756">
                  <c:v>638.7135876000001</c:v>
                </c:pt>
                <c:pt idx="757">
                  <c:v>639.42375199999992</c:v>
                </c:pt>
                <c:pt idx="758">
                  <c:v>639.42375199999992</c:v>
                </c:pt>
                <c:pt idx="759">
                  <c:v>638.7135876000001</c:v>
                </c:pt>
                <c:pt idx="760">
                  <c:v>639.42375199999992</c:v>
                </c:pt>
                <c:pt idx="761">
                  <c:v>638.7135876000001</c:v>
                </c:pt>
                <c:pt idx="762">
                  <c:v>638.00342320000004</c:v>
                </c:pt>
                <c:pt idx="763">
                  <c:v>638.00342320000004</c:v>
                </c:pt>
                <c:pt idx="764">
                  <c:v>638.00342320000004</c:v>
                </c:pt>
                <c:pt idx="765">
                  <c:v>638.7135876000001</c:v>
                </c:pt>
                <c:pt idx="766">
                  <c:v>638.00342320000004</c:v>
                </c:pt>
                <c:pt idx="767">
                  <c:v>638.00342320000004</c:v>
                </c:pt>
                <c:pt idx="768">
                  <c:v>637.29325879999999</c:v>
                </c:pt>
                <c:pt idx="769">
                  <c:v>637.29325879999999</c:v>
                </c:pt>
                <c:pt idx="770">
                  <c:v>636.5761996</c:v>
                </c:pt>
                <c:pt idx="771">
                  <c:v>637.29325879999999</c:v>
                </c:pt>
                <c:pt idx="772">
                  <c:v>636.5761996</c:v>
                </c:pt>
                <c:pt idx="773">
                  <c:v>637.29325879999999</c:v>
                </c:pt>
                <c:pt idx="774">
                  <c:v>635.86603520000006</c:v>
                </c:pt>
                <c:pt idx="775">
                  <c:v>635.1558708</c:v>
                </c:pt>
                <c:pt idx="776">
                  <c:v>635.86603520000006</c:v>
                </c:pt>
                <c:pt idx="777">
                  <c:v>636.5761996</c:v>
                </c:pt>
                <c:pt idx="778">
                  <c:v>635.1558708</c:v>
                </c:pt>
                <c:pt idx="779">
                  <c:v>635.86603520000006</c:v>
                </c:pt>
                <c:pt idx="780">
                  <c:v>636.5761996</c:v>
                </c:pt>
                <c:pt idx="781">
                  <c:v>635.1558708</c:v>
                </c:pt>
                <c:pt idx="782">
                  <c:v>635.1558708</c:v>
                </c:pt>
                <c:pt idx="783">
                  <c:v>635.86603520000006</c:v>
                </c:pt>
                <c:pt idx="784">
                  <c:v>635.86603520000006</c:v>
                </c:pt>
                <c:pt idx="785">
                  <c:v>635.1558708</c:v>
                </c:pt>
                <c:pt idx="786">
                  <c:v>635.86603520000006</c:v>
                </c:pt>
                <c:pt idx="787">
                  <c:v>634.44570640000006</c:v>
                </c:pt>
                <c:pt idx="788">
                  <c:v>635.86603520000006</c:v>
                </c:pt>
                <c:pt idx="789">
                  <c:v>634.44570640000006</c:v>
                </c:pt>
                <c:pt idx="790">
                  <c:v>636.5761996</c:v>
                </c:pt>
                <c:pt idx="791">
                  <c:v>635.1558708</c:v>
                </c:pt>
                <c:pt idx="792">
                  <c:v>636.5761996</c:v>
                </c:pt>
                <c:pt idx="793">
                  <c:v>635.1558708</c:v>
                </c:pt>
                <c:pt idx="794">
                  <c:v>635.86603520000006</c:v>
                </c:pt>
                <c:pt idx="795">
                  <c:v>635.1558708</c:v>
                </c:pt>
                <c:pt idx="796">
                  <c:v>634.44570640000006</c:v>
                </c:pt>
                <c:pt idx="797">
                  <c:v>633.73554200000001</c:v>
                </c:pt>
                <c:pt idx="798">
                  <c:v>634.44570640000006</c:v>
                </c:pt>
                <c:pt idx="799">
                  <c:v>635.86603520000006</c:v>
                </c:pt>
                <c:pt idx="800">
                  <c:v>635.86603520000006</c:v>
                </c:pt>
                <c:pt idx="801">
                  <c:v>634.44570640000006</c:v>
                </c:pt>
                <c:pt idx="802">
                  <c:v>634.44570640000006</c:v>
                </c:pt>
                <c:pt idx="803">
                  <c:v>635.1558708</c:v>
                </c:pt>
                <c:pt idx="804">
                  <c:v>635.86603520000006</c:v>
                </c:pt>
                <c:pt idx="805">
                  <c:v>635.1558708</c:v>
                </c:pt>
                <c:pt idx="806">
                  <c:v>635.1558708</c:v>
                </c:pt>
                <c:pt idx="807">
                  <c:v>636.5761996</c:v>
                </c:pt>
                <c:pt idx="808">
                  <c:v>635.86603520000006</c:v>
                </c:pt>
                <c:pt idx="809">
                  <c:v>635.1558708</c:v>
                </c:pt>
                <c:pt idx="810">
                  <c:v>635.1558708</c:v>
                </c:pt>
                <c:pt idx="811">
                  <c:v>635.1558708</c:v>
                </c:pt>
                <c:pt idx="812">
                  <c:v>635.1558708</c:v>
                </c:pt>
                <c:pt idx="813">
                  <c:v>635.86603520000006</c:v>
                </c:pt>
                <c:pt idx="814">
                  <c:v>635.86603520000006</c:v>
                </c:pt>
                <c:pt idx="815">
                  <c:v>635.86603520000006</c:v>
                </c:pt>
                <c:pt idx="816">
                  <c:v>634.44570640000006</c:v>
                </c:pt>
                <c:pt idx="817">
                  <c:v>635.1558708</c:v>
                </c:pt>
                <c:pt idx="818">
                  <c:v>634.44570640000006</c:v>
                </c:pt>
                <c:pt idx="819">
                  <c:v>635.86603520000006</c:v>
                </c:pt>
                <c:pt idx="820">
                  <c:v>637.29325879999999</c:v>
                </c:pt>
                <c:pt idx="821">
                  <c:v>635.1558708</c:v>
                </c:pt>
                <c:pt idx="822">
                  <c:v>635.86603520000006</c:v>
                </c:pt>
                <c:pt idx="823">
                  <c:v>635.1558708</c:v>
                </c:pt>
                <c:pt idx="824">
                  <c:v>635.1558708</c:v>
                </c:pt>
                <c:pt idx="825">
                  <c:v>635.86603520000006</c:v>
                </c:pt>
                <c:pt idx="826">
                  <c:v>634.44570640000006</c:v>
                </c:pt>
                <c:pt idx="827">
                  <c:v>635.1558708</c:v>
                </c:pt>
                <c:pt idx="828">
                  <c:v>636.5761996</c:v>
                </c:pt>
                <c:pt idx="829">
                  <c:v>635.86603520000006</c:v>
                </c:pt>
                <c:pt idx="830">
                  <c:v>635.86603520000006</c:v>
                </c:pt>
                <c:pt idx="831">
                  <c:v>634.44570640000006</c:v>
                </c:pt>
                <c:pt idx="832">
                  <c:v>636.5761996</c:v>
                </c:pt>
                <c:pt idx="833">
                  <c:v>635.1558708</c:v>
                </c:pt>
                <c:pt idx="834">
                  <c:v>635.1558708</c:v>
                </c:pt>
                <c:pt idx="835">
                  <c:v>635.1558708</c:v>
                </c:pt>
                <c:pt idx="836">
                  <c:v>634.44570640000006</c:v>
                </c:pt>
                <c:pt idx="837">
                  <c:v>635.86603520000006</c:v>
                </c:pt>
                <c:pt idx="838">
                  <c:v>635.1558708</c:v>
                </c:pt>
                <c:pt idx="839">
                  <c:v>635.86603520000006</c:v>
                </c:pt>
                <c:pt idx="840">
                  <c:v>635.86603520000006</c:v>
                </c:pt>
                <c:pt idx="841">
                  <c:v>635.1558708</c:v>
                </c:pt>
                <c:pt idx="842">
                  <c:v>635.86603520000006</c:v>
                </c:pt>
                <c:pt idx="843">
                  <c:v>635.1558708</c:v>
                </c:pt>
                <c:pt idx="844">
                  <c:v>635.86603520000006</c:v>
                </c:pt>
                <c:pt idx="845">
                  <c:v>635.86603520000006</c:v>
                </c:pt>
                <c:pt idx="846">
                  <c:v>633.73554200000001</c:v>
                </c:pt>
                <c:pt idx="847">
                  <c:v>635.1558708</c:v>
                </c:pt>
                <c:pt idx="848">
                  <c:v>634.44570640000006</c:v>
                </c:pt>
                <c:pt idx="849">
                  <c:v>636.5761996</c:v>
                </c:pt>
                <c:pt idx="850">
                  <c:v>635.86603520000006</c:v>
                </c:pt>
                <c:pt idx="851">
                  <c:v>634.44570640000006</c:v>
                </c:pt>
                <c:pt idx="852">
                  <c:v>635.1558708</c:v>
                </c:pt>
                <c:pt idx="853">
                  <c:v>635.1558708</c:v>
                </c:pt>
                <c:pt idx="854">
                  <c:v>635.86603520000006</c:v>
                </c:pt>
                <c:pt idx="855">
                  <c:v>635.86603520000006</c:v>
                </c:pt>
                <c:pt idx="856">
                  <c:v>635.1558708</c:v>
                </c:pt>
                <c:pt idx="857">
                  <c:v>636.5761996</c:v>
                </c:pt>
                <c:pt idx="858">
                  <c:v>635.1558708</c:v>
                </c:pt>
                <c:pt idx="859">
                  <c:v>635.86603520000006</c:v>
                </c:pt>
                <c:pt idx="860">
                  <c:v>635.86603520000006</c:v>
                </c:pt>
                <c:pt idx="861">
                  <c:v>635.1558708</c:v>
                </c:pt>
                <c:pt idx="862">
                  <c:v>635.86603520000006</c:v>
                </c:pt>
                <c:pt idx="863">
                  <c:v>635.1558708</c:v>
                </c:pt>
                <c:pt idx="864">
                  <c:v>635.86603520000006</c:v>
                </c:pt>
                <c:pt idx="865">
                  <c:v>635.1558708</c:v>
                </c:pt>
                <c:pt idx="866">
                  <c:v>636.5761996</c:v>
                </c:pt>
                <c:pt idx="867">
                  <c:v>635.1558708</c:v>
                </c:pt>
                <c:pt idx="868">
                  <c:v>635.1558708</c:v>
                </c:pt>
                <c:pt idx="869">
                  <c:v>635.86603520000006</c:v>
                </c:pt>
                <c:pt idx="870">
                  <c:v>634.44570640000006</c:v>
                </c:pt>
                <c:pt idx="871">
                  <c:v>635.86603520000006</c:v>
                </c:pt>
                <c:pt idx="872">
                  <c:v>635.1558708</c:v>
                </c:pt>
                <c:pt idx="873">
                  <c:v>635.86603520000006</c:v>
                </c:pt>
                <c:pt idx="874">
                  <c:v>635.86603520000006</c:v>
                </c:pt>
                <c:pt idx="875">
                  <c:v>636.5761996</c:v>
                </c:pt>
                <c:pt idx="876">
                  <c:v>635.86603520000006</c:v>
                </c:pt>
                <c:pt idx="877">
                  <c:v>635.86603520000006</c:v>
                </c:pt>
                <c:pt idx="878">
                  <c:v>635.1558708</c:v>
                </c:pt>
                <c:pt idx="879">
                  <c:v>636.5761996</c:v>
                </c:pt>
                <c:pt idx="880">
                  <c:v>636.5761996</c:v>
                </c:pt>
                <c:pt idx="881">
                  <c:v>635.1558708</c:v>
                </c:pt>
                <c:pt idx="882">
                  <c:v>636.5761996</c:v>
                </c:pt>
                <c:pt idx="883">
                  <c:v>636.5761996</c:v>
                </c:pt>
                <c:pt idx="884">
                  <c:v>636.5761996</c:v>
                </c:pt>
                <c:pt idx="885">
                  <c:v>636.5761996</c:v>
                </c:pt>
                <c:pt idx="886">
                  <c:v>635.86603520000006</c:v>
                </c:pt>
                <c:pt idx="887">
                  <c:v>635.86603520000006</c:v>
                </c:pt>
                <c:pt idx="888">
                  <c:v>636.5761996</c:v>
                </c:pt>
                <c:pt idx="889">
                  <c:v>635.86603520000006</c:v>
                </c:pt>
                <c:pt idx="890">
                  <c:v>635.1558708</c:v>
                </c:pt>
                <c:pt idx="891">
                  <c:v>636.5761996</c:v>
                </c:pt>
                <c:pt idx="892">
                  <c:v>636.5761996</c:v>
                </c:pt>
                <c:pt idx="893">
                  <c:v>635.86603520000006</c:v>
                </c:pt>
                <c:pt idx="894">
                  <c:v>635.1558708</c:v>
                </c:pt>
                <c:pt idx="895">
                  <c:v>636.5761996</c:v>
                </c:pt>
                <c:pt idx="896">
                  <c:v>637.29325879999999</c:v>
                </c:pt>
                <c:pt idx="897">
                  <c:v>636.5761996</c:v>
                </c:pt>
                <c:pt idx="898">
                  <c:v>635.86603520000006</c:v>
                </c:pt>
                <c:pt idx="899">
                  <c:v>635.86603520000006</c:v>
                </c:pt>
                <c:pt idx="900">
                  <c:v>635.86603520000006</c:v>
                </c:pt>
                <c:pt idx="901">
                  <c:v>635.86603520000006</c:v>
                </c:pt>
                <c:pt idx="902">
                  <c:v>635.86603520000006</c:v>
                </c:pt>
                <c:pt idx="903">
                  <c:v>635.86603520000006</c:v>
                </c:pt>
                <c:pt idx="904">
                  <c:v>636.5761996</c:v>
                </c:pt>
                <c:pt idx="905">
                  <c:v>635.1558708</c:v>
                </c:pt>
                <c:pt idx="906">
                  <c:v>635.1558708</c:v>
                </c:pt>
                <c:pt idx="907">
                  <c:v>636.5761996</c:v>
                </c:pt>
                <c:pt idx="908">
                  <c:v>636.5761996</c:v>
                </c:pt>
                <c:pt idx="909">
                  <c:v>635.86603520000006</c:v>
                </c:pt>
                <c:pt idx="910">
                  <c:v>634.44570640000006</c:v>
                </c:pt>
                <c:pt idx="911">
                  <c:v>634.44570640000006</c:v>
                </c:pt>
                <c:pt idx="912">
                  <c:v>635.86603520000006</c:v>
                </c:pt>
                <c:pt idx="913">
                  <c:v>635.1558708</c:v>
                </c:pt>
                <c:pt idx="914">
                  <c:v>635.86603520000006</c:v>
                </c:pt>
                <c:pt idx="915">
                  <c:v>635.1558708</c:v>
                </c:pt>
                <c:pt idx="916">
                  <c:v>635.1558708</c:v>
                </c:pt>
                <c:pt idx="917">
                  <c:v>635.1558708</c:v>
                </c:pt>
                <c:pt idx="918">
                  <c:v>635.1558708</c:v>
                </c:pt>
                <c:pt idx="919">
                  <c:v>635.1558708</c:v>
                </c:pt>
                <c:pt idx="920">
                  <c:v>635.1558708</c:v>
                </c:pt>
                <c:pt idx="921">
                  <c:v>635.1558708</c:v>
                </c:pt>
                <c:pt idx="922">
                  <c:v>635.1558708</c:v>
                </c:pt>
                <c:pt idx="923">
                  <c:v>634.44570640000006</c:v>
                </c:pt>
                <c:pt idx="924">
                  <c:v>635.1558708</c:v>
                </c:pt>
                <c:pt idx="925">
                  <c:v>634.44570640000006</c:v>
                </c:pt>
                <c:pt idx="926">
                  <c:v>633.73554200000001</c:v>
                </c:pt>
                <c:pt idx="927">
                  <c:v>633.01848280000002</c:v>
                </c:pt>
                <c:pt idx="928">
                  <c:v>634.44570640000006</c:v>
                </c:pt>
                <c:pt idx="929">
                  <c:v>633.73554200000001</c:v>
                </c:pt>
                <c:pt idx="930">
                  <c:v>635.1558708</c:v>
                </c:pt>
                <c:pt idx="931">
                  <c:v>634.44570640000006</c:v>
                </c:pt>
                <c:pt idx="932">
                  <c:v>635.1558708</c:v>
                </c:pt>
                <c:pt idx="933">
                  <c:v>633.73554200000001</c:v>
                </c:pt>
                <c:pt idx="934">
                  <c:v>633.73554200000001</c:v>
                </c:pt>
                <c:pt idx="935">
                  <c:v>633.73554200000001</c:v>
                </c:pt>
                <c:pt idx="936">
                  <c:v>633.73554200000001</c:v>
                </c:pt>
                <c:pt idx="937">
                  <c:v>633.73554200000001</c:v>
                </c:pt>
                <c:pt idx="938">
                  <c:v>633.01848280000002</c:v>
                </c:pt>
                <c:pt idx="939">
                  <c:v>632.30831839999996</c:v>
                </c:pt>
                <c:pt idx="940">
                  <c:v>633.01848280000002</c:v>
                </c:pt>
                <c:pt idx="941">
                  <c:v>632.30831839999996</c:v>
                </c:pt>
                <c:pt idx="942">
                  <c:v>633.01848280000002</c:v>
                </c:pt>
                <c:pt idx="943">
                  <c:v>632.30831839999996</c:v>
                </c:pt>
                <c:pt idx="944">
                  <c:v>633.01848280000002</c:v>
                </c:pt>
                <c:pt idx="945">
                  <c:v>633.01848280000002</c:v>
                </c:pt>
                <c:pt idx="946">
                  <c:v>632.30831839999996</c:v>
                </c:pt>
                <c:pt idx="947">
                  <c:v>630.88798959999997</c:v>
                </c:pt>
                <c:pt idx="948">
                  <c:v>633.01848280000002</c:v>
                </c:pt>
                <c:pt idx="949">
                  <c:v>633.73554200000001</c:v>
                </c:pt>
                <c:pt idx="950">
                  <c:v>632.30831839999996</c:v>
                </c:pt>
                <c:pt idx="951">
                  <c:v>632.30831839999996</c:v>
                </c:pt>
                <c:pt idx="952">
                  <c:v>630.88798959999997</c:v>
                </c:pt>
                <c:pt idx="953">
                  <c:v>632.30831839999996</c:v>
                </c:pt>
                <c:pt idx="954">
                  <c:v>633.01848280000002</c:v>
                </c:pt>
                <c:pt idx="955">
                  <c:v>632.30831839999996</c:v>
                </c:pt>
                <c:pt idx="956">
                  <c:v>631.59815400000002</c:v>
                </c:pt>
                <c:pt idx="957">
                  <c:v>633.01848280000002</c:v>
                </c:pt>
                <c:pt idx="958">
                  <c:v>632.30831839999996</c:v>
                </c:pt>
                <c:pt idx="959">
                  <c:v>631.59815400000002</c:v>
                </c:pt>
                <c:pt idx="960">
                  <c:v>631.59815400000002</c:v>
                </c:pt>
                <c:pt idx="961">
                  <c:v>631.59815400000002</c:v>
                </c:pt>
                <c:pt idx="962">
                  <c:v>630.88798959999997</c:v>
                </c:pt>
                <c:pt idx="963">
                  <c:v>633.01848280000002</c:v>
                </c:pt>
                <c:pt idx="964">
                  <c:v>632.30831839999996</c:v>
                </c:pt>
                <c:pt idx="965">
                  <c:v>631.59815400000002</c:v>
                </c:pt>
                <c:pt idx="966">
                  <c:v>630.88798959999997</c:v>
                </c:pt>
                <c:pt idx="967">
                  <c:v>632.30831839999996</c:v>
                </c:pt>
                <c:pt idx="968">
                  <c:v>631.59815400000002</c:v>
                </c:pt>
                <c:pt idx="969">
                  <c:v>632.30831839999996</c:v>
                </c:pt>
                <c:pt idx="970">
                  <c:v>630.88798959999997</c:v>
                </c:pt>
                <c:pt idx="971">
                  <c:v>631.59815400000002</c:v>
                </c:pt>
                <c:pt idx="972">
                  <c:v>633.01848280000002</c:v>
                </c:pt>
                <c:pt idx="973">
                  <c:v>631.59815400000002</c:v>
                </c:pt>
                <c:pt idx="974">
                  <c:v>631.59815400000002</c:v>
                </c:pt>
                <c:pt idx="975">
                  <c:v>632.30831839999996</c:v>
                </c:pt>
                <c:pt idx="976">
                  <c:v>632.30831839999996</c:v>
                </c:pt>
                <c:pt idx="977">
                  <c:v>631.59815400000002</c:v>
                </c:pt>
                <c:pt idx="978">
                  <c:v>632.30831839999996</c:v>
                </c:pt>
                <c:pt idx="979">
                  <c:v>631.59815400000002</c:v>
                </c:pt>
                <c:pt idx="980">
                  <c:v>631.59815400000002</c:v>
                </c:pt>
                <c:pt idx="981">
                  <c:v>631.59815400000002</c:v>
                </c:pt>
                <c:pt idx="982">
                  <c:v>631.59815400000002</c:v>
                </c:pt>
                <c:pt idx="983">
                  <c:v>631.59815400000002</c:v>
                </c:pt>
                <c:pt idx="984">
                  <c:v>631.59815400000002</c:v>
                </c:pt>
                <c:pt idx="985">
                  <c:v>632.30831839999996</c:v>
                </c:pt>
                <c:pt idx="986">
                  <c:v>631.59815400000002</c:v>
                </c:pt>
                <c:pt idx="987">
                  <c:v>630.88798959999997</c:v>
                </c:pt>
                <c:pt idx="988">
                  <c:v>631.59815400000002</c:v>
                </c:pt>
                <c:pt idx="989">
                  <c:v>630.17093040000009</c:v>
                </c:pt>
                <c:pt idx="990">
                  <c:v>631.59815400000002</c:v>
                </c:pt>
                <c:pt idx="991">
                  <c:v>632.30831839999996</c:v>
                </c:pt>
                <c:pt idx="992">
                  <c:v>632.30831839999996</c:v>
                </c:pt>
                <c:pt idx="993">
                  <c:v>632.30831839999996</c:v>
                </c:pt>
                <c:pt idx="994">
                  <c:v>632.30831839999996</c:v>
                </c:pt>
                <c:pt idx="995">
                  <c:v>630.88798959999997</c:v>
                </c:pt>
                <c:pt idx="996">
                  <c:v>631.59815400000002</c:v>
                </c:pt>
                <c:pt idx="997">
                  <c:v>630.88798959999997</c:v>
                </c:pt>
                <c:pt idx="998">
                  <c:v>630.88798959999997</c:v>
                </c:pt>
                <c:pt idx="999">
                  <c:v>631.59815400000002</c:v>
                </c:pt>
                <c:pt idx="1000">
                  <c:v>630.17093040000009</c:v>
                </c:pt>
                <c:pt idx="1001">
                  <c:v>634.14233520000005</c:v>
                </c:pt>
                <c:pt idx="1002">
                  <c:v>630.17093040000009</c:v>
                </c:pt>
                <c:pt idx="1003">
                  <c:v>630.88798959999997</c:v>
                </c:pt>
                <c:pt idx="1004">
                  <c:v>630.88798959999997</c:v>
                </c:pt>
                <c:pt idx="1005">
                  <c:v>631.59815400000002</c:v>
                </c:pt>
                <c:pt idx="1006">
                  <c:v>633.01848280000002</c:v>
                </c:pt>
                <c:pt idx="1007">
                  <c:v>631.59815400000002</c:v>
                </c:pt>
                <c:pt idx="1008">
                  <c:v>631.59815400000002</c:v>
                </c:pt>
                <c:pt idx="1009">
                  <c:v>630.88798959999997</c:v>
                </c:pt>
                <c:pt idx="1010">
                  <c:v>630.88798959999997</c:v>
                </c:pt>
                <c:pt idx="1011">
                  <c:v>631.59815400000002</c:v>
                </c:pt>
                <c:pt idx="1012">
                  <c:v>632.30831839999996</c:v>
                </c:pt>
                <c:pt idx="1013">
                  <c:v>631.59815400000002</c:v>
                </c:pt>
                <c:pt idx="1014">
                  <c:v>632.30831839999996</c:v>
                </c:pt>
                <c:pt idx="1015">
                  <c:v>631.59815400000002</c:v>
                </c:pt>
                <c:pt idx="1016">
                  <c:v>630.88798959999997</c:v>
                </c:pt>
                <c:pt idx="1017">
                  <c:v>631.59815400000002</c:v>
                </c:pt>
                <c:pt idx="1018">
                  <c:v>630.88798959999997</c:v>
                </c:pt>
                <c:pt idx="1019">
                  <c:v>630.88798959999997</c:v>
                </c:pt>
                <c:pt idx="1020">
                  <c:v>630.88798959999997</c:v>
                </c:pt>
                <c:pt idx="1021">
                  <c:v>630.88798959999997</c:v>
                </c:pt>
                <c:pt idx="1022">
                  <c:v>630.88798959999997</c:v>
                </c:pt>
                <c:pt idx="1023">
                  <c:v>630.17093040000009</c:v>
                </c:pt>
                <c:pt idx="1024">
                  <c:v>631.59815400000002</c:v>
                </c:pt>
                <c:pt idx="1025">
                  <c:v>631.59815400000002</c:v>
                </c:pt>
                <c:pt idx="1026">
                  <c:v>630.88798959999997</c:v>
                </c:pt>
                <c:pt idx="1027">
                  <c:v>630.88798959999997</c:v>
                </c:pt>
                <c:pt idx="1028">
                  <c:v>630.88798959999997</c:v>
                </c:pt>
                <c:pt idx="1029">
                  <c:v>630.88798959999997</c:v>
                </c:pt>
                <c:pt idx="1030">
                  <c:v>631.59815400000002</c:v>
                </c:pt>
                <c:pt idx="1031">
                  <c:v>630.88798959999997</c:v>
                </c:pt>
                <c:pt idx="1032">
                  <c:v>630.88798959999997</c:v>
                </c:pt>
                <c:pt idx="1033">
                  <c:v>631.59815400000002</c:v>
                </c:pt>
                <c:pt idx="1034">
                  <c:v>630.88798959999997</c:v>
                </c:pt>
                <c:pt idx="1035">
                  <c:v>630.88798959999997</c:v>
                </c:pt>
                <c:pt idx="1036">
                  <c:v>630.88798959999997</c:v>
                </c:pt>
                <c:pt idx="1037">
                  <c:v>630.17093040000009</c:v>
                </c:pt>
                <c:pt idx="1038">
                  <c:v>630.17093040000009</c:v>
                </c:pt>
                <c:pt idx="1039">
                  <c:v>630.17093040000009</c:v>
                </c:pt>
                <c:pt idx="1040">
                  <c:v>630.17093040000009</c:v>
                </c:pt>
                <c:pt idx="1041">
                  <c:v>632.30831839999996</c:v>
                </c:pt>
                <c:pt idx="1042">
                  <c:v>631.59815400000002</c:v>
                </c:pt>
                <c:pt idx="1043">
                  <c:v>630.88798959999997</c:v>
                </c:pt>
                <c:pt idx="1044">
                  <c:v>631.59815400000002</c:v>
                </c:pt>
                <c:pt idx="1045">
                  <c:v>630.17093040000009</c:v>
                </c:pt>
                <c:pt idx="1046">
                  <c:v>630.88798959999997</c:v>
                </c:pt>
                <c:pt idx="1047">
                  <c:v>631.59815400000002</c:v>
                </c:pt>
                <c:pt idx="1048">
                  <c:v>631.59815400000002</c:v>
                </c:pt>
                <c:pt idx="1049">
                  <c:v>629.46076599999992</c:v>
                </c:pt>
                <c:pt idx="1050">
                  <c:v>631.59815400000002</c:v>
                </c:pt>
                <c:pt idx="1051">
                  <c:v>631.59815400000002</c:v>
                </c:pt>
                <c:pt idx="1052">
                  <c:v>630.88798959999997</c:v>
                </c:pt>
                <c:pt idx="1053">
                  <c:v>631.59815400000002</c:v>
                </c:pt>
                <c:pt idx="1054">
                  <c:v>630.17093040000009</c:v>
                </c:pt>
                <c:pt idx="1055">
                  <c:v>630.88798959999997</c:v>
                </c:pt>
                <c:pt idx="1056">
                  <c:v>630.88798959999997</c:v>
                </c:pt>
                <c:pt idx="1057">
                  <c:v>630.17093040000009</c:v>
                </c:pt>
                <c:pt idx="1058">
                  <c:v>631.59815400000002</c:v>
                </c:pt>
                <c:pt idx="1059">
                  <c:v>630.88798959999997</c:v>
                </c:pt>
                <c:pt idx="1060">
                  <c:v>630.88798959999997</c:v>
                </c:pt>
                <c:pt idx="1061">
                  <c:v>630.88798959999997</c:v>
                </c:pt>
                <c:pt idx="1062">
                  <c:v>630.88798959999997</c:v>
                </c:pt>
                <c:pt idx="1063">
                  <c:v>630.88798959999997</c:v>
                </c:pt>
                <c:pt idx="1064">
                  <c:v>631.59815400000002</c:v>
                </c:pt>
                <c:pt idx="1065">
                  <c:v>630.17093040000009</c:v>
                </c:pt>
                <c:pt idx="1066">
                  <c:v>630.88798959999997</c:v>
                </c:pt>
                <c:pt idx="1067">
                  <c:v>631.59815400000002</c:v>
                </c:pt>
                <c:pt idx="1068">
                  <c:v>630.17093040000009</c:v>
                </c:pt>
                <c:pt idx="1069">
                  <c:v>632.30831839999996</c:v>
                </c:pt>
                <c:pt idx="1070">
                  <c:v>630.17093040000009</c:v>
                </c:pt>
                <c:pt idx="1071">
                  <c:v>630.17093040000009</c:v>
                </c:pt>
                <c:pt idx="1072">
                  <c:v>631.59815400000002</c:v>
                </c:pt>
                <c:pt idx="1073">
                  <c:v>630.88798959999997</c:v>
                </c:pt>
                <c:pt idx="1074">
                  <c:v>630.88798959999997</c:v>
                </c:pt>
                <c:pt idx="1075">
                  <c:v>630.88798959999997</c:v>
                </c:pt>
                <c:pt idx="1076">
                  <c:v>630.17093040000009</c:v>
                </c:pt>
                <c:pt idx="1077">
                  <c:v>630.88798959999997</c:v>
                </c:pt>
                <c:pt idx="1078">
                  <c:v>630.88798959999997</c:v>
                </c:pt>
                <c:pt idx="1079">
                  <c:v>630.17093040000009</c:v>
                </c:pt>
                <c:pt idx="1080">
                  <c:v>630.88798959999997</c:v>
                </c:pt>
                <c:pt idx="1081">
                  <c:v>629.46076599999992</c:v>
                </c:pt>
                <c:pt idx="1082">
                  <c:v>630.17093040000009</c:v>
                </c:pt>
                <c:pt idx="1083">
                  <c:v>631.59815400000002</c:v>
                </c:pt>
                <c:pt idx="1084">
                  <c:v>630.17093040000009</c:v>
                </c:pt>
                <c:pt idx="1085">
                  <c:v>630.17093040000009</c:v>
                </c:pt>
                <c:pt idx="1086">
                  <c:v>630.17093040000009</c:v>
                </c:pt>
                <c:pt idx="1087">
                  <c:v>629.46076599999992</c:v>
                </c:pt>
                <c:pt idx="1088">
                  <c:v>629.46076599999992</c:v>
                </c:pt>
                <c:pt idx="1089">
                  <c:v>629.46076599999992</c:v>
                </c:pt>
                <c:pt idx="1090">
                  <c:v>629.46076599999992</c:v>
                </c:pt>
                <c:pt idx="1091">
                  <c:v>629.46076599999992</c:v>
                </c:pt>
                <c:pt idx="1092">
                  <c:v>629.46076599999992</c:v>
                </c:pt>
                <c:pt idx="1093">
                  <c:v>630.88798959999997</c:v>
                </c:pt>
                <c:pt idx="1094">
                  <c:v>630.17093040000009</c:v>
                </c:pt>
                <c:pt idx="1095">
                  <c:v>629.46076599999992</c:v>
                </c:pt>
                <c:pt idx="1096">
                  <c:v>629.46076599999992</c:v>
                </c:pt>
                <c:pt idx="1097">
                  <c:v>629.46076599999992</c:v>
                </c:pt>
                <c:pt idx="1098">
                  <c:v>629.46076599999992</c:v>
                </c:pt>
                <c:pt idx="1099">
                  <c:v>629.46076599999992</c:v>
                </c:pt>
                <c:pt idx="1100">
                  <c:v>630.17093040000009</c:v>
                </c:pt>
                <c:pt idx="1101">
                  <c:v>630.17093040000009</c:v>
                </c:pt>
                <c:pt idx="1102">
                  <c:v>629.46076599999992</c:v>
                </c:pt>
                <c:pt idx="1103">
                  <c:v>629.46076599999992</c:v>
                </c:pt>
                <c:pt idx="1104">
                  <c:v>628.75060159999998</c:v>
                </c:pt>
                <c:pt idx="1105">
                  <c:v>629.46076599999992</c:v>
                </c:pt>
                <c:pt idx="1106">
                  <c:v>628.75060159999998</c:v>
                </c:pt>
                <c:pt idx="1107">
                  <c:v>629.46076599999992</c:v>
                </c:pt>
                <c:pt idx="1108">
                  <c:v>629.46076599999992</c:v>
                </c:pt>
                <c:pt idx="1109">
                  <c:v>629.46076599999992</c:v>
                </c:pt>
                <c:pt idx="1110">
                  <c:v>630.17093040000009</c:v>
                </c:pt>
                <c:pt idx="1111">
                  <c:v>629.46076599999992</c:v>
                </c:pt>
                <c:pt idx="1112">
                  <c:v>628.75060159999998</c:v>
                </c:pt>
                <c:pt idx="1113">
                  <c:v>629.46076599999992</c:v>
                </c:pt>
                <c:pt idx="1114">
                  <c:v>628.75060159999998</c:v>
                </c:pt>
                <c:pt idx="1115">
                  <c:v>629.46076599999992</c:v>
                </c:pt>
                <c:pt idx="1116">
                  <c:v>628.75060159999998</c:v>
                </c:pt>
                <c:pt idx="1117">
                  <c:v>628.75060159999998</c:v>
                </c:pt>
                <c:pt idx="1118">
                  <c:v>629.46076599999992</c:v>
                </c:pt>
                <c:pt idx="1119">
                  <c:v>629.46076599999992</c:v>
                </c:pt>
                <c:pt idx="1120">
                  <c:v>628.75060159999998</c:v>
                </c:pt>
                <c:pt idx="1121">
                  <c:v>628.04043720000004</c:v>
                </c:pt>
                <c:pt idx="1122">
                  <c:v>629.46076599999992</c:v>
                </c:pt>
                <c:pt idx="1123">
                  <c:v>628.75060159999998</c:v>
                </c:pt>
                <c:pt idx="1124">
                  <c:v>628.04043720000004</c:v>
                </c:pt>
                <c:pt idx="1125">
                  <c:v>629.46076599999992</c:v>
                </c:pt>
                <c:pt idx="1126">
                  <c:v>628.75060159999998</c:v>
                </c:pt>
                <c:pt idx="1127">
                  <c:v>629.46076599999992</c:v>
                </c:pt>
                <c:pt idx="1128">
                  <c:v>628.75060159999998</c:v>
                </c:pt>
                <c:pt idx="1129">
                  <c:v>628.04043720000004</c:v>
                </c:pt>
                <c:pt idx="1130">
                  <c:v>629.46076599999992</c:v>
                </c:pt>
                <c:pt idx="1131">
                  <c:v>628.75060159999998</c:v>
                </c:pt>
                <c:pt idx="1132">
                  <c:v>628.04043720000004</c:v>
                </c:pt>
                <c:pt idx="1133">
                  <c:v>627.32337800000005</c:v>
                </c:pt>
                <c:pt idx="1134">
                  <c:v>627.32337800000005</c:v>
                </c:pt>
                <c:pt idx="1135">
                  <c:v>628.04043720000004</c:v>
                </c:pt>
                <c:pt idx="1136">
                  <c:v>628.04043720000004</c:v>
                </c:pt>
                <c:pt idx="1137">
                  <c:v>628.75060159999998</c:v>
                </c:pt>
                <c:pt idx="1138">
                  <c:v>628.04043720000004</c:v>
                </c:pt>
                <c:pt idx="1139">
                  <c:v>628.04043720000004</c:v>
                </c:pt>
                <c:pt idx="1140">
                  <c:v>628.75060159999998</c:v>
                </c:pt>
                <c:pt idx="1141">
                  <c:v>628.75060159999998</c:v>
                </c:pt>
                <c:pt idx="1142">
                  <c:v>628.75060159999998</c:v>
                </c:pt>
                <c:pt idx="1143">
                  <c:v>628.75060159999998</c:v>
                </c:pt>
                <c:pt idx="1144">
                  <c:v>628.04043720000004</c:v>
                </c:pt>
                <c:pt idx="1145">
                  <c:v>628.75060159999998</c:v>
                </c:pt>
                <c:pt idx="1146">
                  <c:v>628.04043720000004</c:v>
                </c:pt>
                <c:pt idx="1147">
                  <c:v>628.04043720000004</c:v>
                </c:pt>
                <c:pt idx="1148">
                  <c:v>628.04043720000004</c:v>
                </c:pt>
                <c:pt idx="1149">
                  <c:v>628.04043720000004</c:v>
                </c:pt>
                <c:pt idx="1150">
                  <c:v>628.04043720000004</c:v>
                </c:pt>
                <c:pt idx="1151">
                  <c:v>629.46076599999992</c:v>
                </c:pt>
                <c:pt idx="1152">
                  <c:v>628.04043720000004</c:v>
                </c:pt>
                <c:pt idx="1153">
                  <c:v>628.04043720000004</c:v>
                </c:pt>
                <c:pt idx="1154">
                  <c:v>628.04043720000004</c:v>
                </c:pt>
                <c:pt idx="1155">
                  <c:v>628.04043720000004</c:v>
                </c:pt>
                <c:pt idx="1156">
                  <c:v>628.75060159999998</c:v>
                </c:pt>
                <c:pt idx="1157">
                  <c:v>628.04043720000004</c:v>
                </c:pt>
                <c:pt idx="1158">
                  <c:v>628.04043720000004</c:v>
                </c:pt>
                <c:pt idx="1159">
                  <c:v>628.04043720000004</c:v>
                </c:pt>
                <c:pt idx="1160">
                  <c:v>628.04043720000004</c:v>
                </c:pt>
                <c:pt idx="1161">
                  <c:v>628.75060159999998</c:v>
                </c:pt>
                <c:pt idx="1162">
                  <c:v>628.04043720000004</c:v>
                </c:pt>
                <c:pt idx="1163">
                  <c:v>628.04043720000004</c:v>
                </c:pt>
                <c:pt idx="1164">
                  <c:v>628.04043720000004</c:v>
                </c:pt>
                <c:pt idx="1165">
                  <c:v>628.04043720000004</c:v>
                </c:pt>
                <c:pt idx="1166">
                  <c:v>628.04043720000004</c:v>
                </c:pt>
                <c:pt idx="1167">
                  <c:v>628.04043720000004</c:v>
                </c:pt>
                <c:pt idx="1168">
                  <c:v>628.04043720000004</c:v>
                </c:pt>
                <c:pt idx="1169">
                  <c:v>628.04043720000004</c:v>
                </c:pt>
                <c:pt idx="1170">
                  <c:v>628.04043720000004</c:v>
                </c:pt>
                <c:pt idx="1171">
                  <c:v>628.75060159999998</c:v>
                </c:pt>
                <c:pt idx="1172">
                  <c:v>628.04043720000004</c:v>
                </c:pt>
                <c:pt idx="1173">
                  <c:v>628.75060159999998</c:v>
                </c:pt>
                <c:pt idx="1174">
                  <c:v>627.32337800000005</c:v>
                </c:pt>
                <c:pt idx="1175">
                  <c:v>628.04043720000004</c:v>
                </c:pt>
                <c:pt idx="1176">
                  <c:v>627.32337800000005</c:v>
                </c:pt>
                <c:pt idx="1177">
                  <c:v>628.04043720000004</c:v>
                </c:pt>
                <c:pt idx="1178">
                  <c:v>628.04043720000004</c:v>
                </c:pt>
                <c:pt idx="1179">
                  <c:v>628.75060159999998</c:v>
                </c:pt>
                <c:pt idx="1180">
                  <c:v>628.04043720000004</c:v>
                </c:pt>
                <c:pt idx="1181">
                  <c:v>628.04043720000004</c:v>
                </c:pt>
                <c:pt idx="1182">
                  <c:v>628.04043720000004</c:v>
                </c:pt>
                <c:pt idx="1183">
                  <c:v>628.04043720000004</c:v>
                </c:pt>
                <c:pt idx="1184">
                  <c:v>627.32337800000005</c:v>
                </c:pt>
                <c:pt idx="1185">
                  <c:v>627.32337800000005</c:v>
                </c:pt>
                <c:pt idx="1186">
                  <c:v>627.32337800000005</c:v>
                </c:pt>
                <c:pt idx="1187">
                  <c:v>627.32337800000005</c:v>
                </c:pt>
                <c:pt idx="1188">
                  <c:v>627.32337800000005</c:v>
                </c:pt>
                <c:pt idx="1189">
                  <c:v>628.04043720000004</c:v>
                </c:pt>
                <c:pt idx="1190">
                  <c:v>628.04043720000004</c:v>
                </c:pt>
                <c:pt idx="1191">
                  <c:v>628.04043720000004</c:v>
                </c:pt>
                <c:pt idx="1192">
                  <c:v>628.75060159999998</c:v>
                </c:pt>
                <c:pt idx="1193">
                  <c:v>626.61321359999999</c:v>
                </c:pt>
                <c:pt idx="1194">
                  <c:v>628.75060159999998</c:v>
                </c:pt>
                <c:pt idx="1195">
                  <c:v>628.04043720000004</c:v>
                </c:pt>
                <c:pt idx="1196">
                  <c:v>628.75060159999998</c:v>
                </c:pt>
                <c:pt idx="1197">
                  <c:v>628.04043720000004</c:v>
                </c:pt>
                <c:pt idx="1198">
                  <c:v>628.75060159999998</c:v>
                </c:pt>
                <c:pt idx="1199">
                  <c:v>628.04043720000004</c:v>
                </c:pt>
                <c:pt idx="1200">
                  <c:v>628.04043720000004</c:v>
                </c:pt>
                <c:pt idx="1201">
                  <c:v>628.04043720000004</c:v>
                </c:pt>
                <c:pt idx="1202">
                  <c:v>628.04043720000004</c:v>
                </c:pt>
                <c:pt idx="1203">
                  <c:v>627.32337800000005</c:v>
                </c:pt>
                <c:pt idx="1204">
                  <c:v>628.04043720000004</c:v>
                </c:pt>
                <c:pt idx="1205">
                  <c:v>627.32337800000005</c:v>
                </c:pt>
                <c:pt idx="1206">
                  <c:v>628.04043720000004</c:v>
                </c:pt>
                <c:pt idx="1207">
                  <c:v>628.04043720000004</c:v>
                </c:pt>
                <c:pt idx="1208">
                  <c:v>628.04043720000004</c:v>
                </c:pt>
                <c:pt idx="1209">
                  <c:v>626.61321359999999</c:v>
                </c:pt>
                <c:pt idx="1210">
                  <c:v>628.04043720000004</c:v>
                </c:pt>
                <c:pt idx="1211">
                  <c:v>627.32337800000005</c:v>
                </c:pt>
                <c:pt idx="1212">
                  <c:v>629.46076599999992</c:v>
                </c:pt>
                <c:pt idx="1213">
                  <c:v>627.32337800000005</c:v>
                </c:pt>
                <c:pt idx="1214">
                  <c:v>628.04043720000004</c:v>
                </c:pt>
                <c:pt idx="1215">
                  <c:v>627.32337800000005</c:v>
                </c:pt>
                <c:pt idx="1216">
                  <c:v>628.04043720000004</c:v>
                </c:pt>
                <c:pt idx="1217">
                  <c:v>628.04043720000004</c:v>
                </c:pt>
                <c:pt idx="1218">
                  <c:v>627.32337800000005</c:v>
                </c:pt>
                <c:pt idx="1219">
                  <c:v>628.04043720000004</c:v>
                </c:pt>
                <c:pt idx="1220">
                  <c:v>628.04043720000004</c:v>
                </c:pt>
                <c:pt idx="1221">
                  <c:v>627.32337800000005</c:v>
                </c:pt>
                <c:pt idx="1222">
                  <c:v>628.04043720000004</c:v>
                </c:pt>
                <c:pt idx="1223">
                  <c:v>628.04043720000004</c:v>
                </c:pt>
                <c:pt idx="1224">
                  <c:v>628.75060159999998</c:v>
                </c:pt>
                <c:pt idx="1225">
                  <c:v>628.04043720000004</c:v>
                </c:pt>
                <c:pt idx="1226">
                  <c:v>626.61321359999999</c:v>
                </c:pt>
                <c:pt idx="1227">
                  <c:v>628.04043720000004</c:v>
                </c:pt>
                <c:pt idx="1228">
                  <c:v>628.75060159999998</c:v>
                </c:pt>
                <c:pt idx="1229">
                  <c:v>626.61321359999999</c:v>
                </c:pt>
                <c:pt idx="1230">
                  <c:v>627.32337800000005</c:v>
                </c:pt>
                <c:pt idx="1231">
                  <c:v>628.04043720000004</c:v>
                </c:pt>
                <c:pt idx="1232">
                  <c:v>628.04043720000004</c:v>
                </c:pt>
                <c:pt idx="1233">
                  <c:v>628.04043720000004</c:v>
                </c:pt>
                <c:pt idx="1234">
                  <c:v>628.04043720000004</c:v>
                </c:pt>
                <c:pt idx="1235">
                  <c:v>628.04043720000004</c:v>
                </c:pt>
                <c:pt idx="1236">
                  <c:v>627.32337800000005</c:v>
                </c:pt>
                <c:pt idx="1237">
                  <c:v>627.32337800000005</c:v>
                </c:pt>
                <c:pt idx="1238">
                  <c:v>626.61321359999999</c:v>
                </c:pt>
                <c:pt idx="1239">
                  <c:v>627.32337800000005</c:v>
                </c:pt>
                <c:pt idx="1240">
                  <c:v>627.32337800000005</c:v>
                </c:pt>
                <c:pt idx="1241">
                  <c:v>628.04043720000004</c:v>
                </c:pt>
                <c:pt idx="1242">
                  <c:v>628.04043720000004</c:v>
                </c:pt>
                <c:pt idx="1243">
                  <c:v>628.04043720000004</c:v>
                </c:pt>
                <c:pt idx="1244">
                  <c:v>628.04043720000004</c:v>
                </c:pt>
                <c:pt idx="1245">
                  <c:v>627.32337800000005</c:v>
                </c:pt>
                <c:pt idx="1246">
                  <c:v>628.04043720000004</c:v>
                </c:pt>
                <c:pt idx="1247">
                  <c:v>628.04043720000004</c:v>
                </c:pt>
                <c:pt idx="1248">
                  <c:v>628.04043720000004</c:v>
                </c:pt>
                <c:pt idx="1249">
                  <c:v>628.04043720000004</c:v>
                </c:pt>
                <c:pt idx="1250">
                  <c:v>628.75060159999998</c:v>
                </c:pt>
                <c:pt idx="1251">
                  <c:v>625.90304919999983</c:v>
                </c:pt>
                <c:pt idx="1252">
                  <c:v>626.61321359999999</c:v>
                </c:pt>
                <c:pt idx="1253">
                  <c:v>627.32337800000005</c:v>
                </c:pt>
                <c:pt idx="1254">
                  <c:v>627.32337800000005</c:v>
                </c:pt>
                <c:pt idx="1255">
                  <c:v>626.61321359999999</c:v>
                </c:pt>
                <c:pt idx="1256">
                  <c:v>628.04043720000004</c:v>
                </c:pt>
                <c:pt idx="1257">
                  <c:v>627.32337800000005</c:v>
                </c:pt>
                <c:pt idx="1258">
                  <c:v>627.32337800000005</c:v>
                </c:pt>
                <c:pt idx="1259">
                  <c:v>626.61321359999999</c:v>
                </c:pt>
                <c:pt idx="1260">
                  <c:v>627.32337800000005</c:v>
                </c:pt>
                <c:pt idx="1261">
                  <c:v>628.04043720000004</c:v>
                </c:pt>
                <c:pt idx="1262">
                  <c:v>626.61321359999999</c:v>
                </c:pt>
                <c:pt idx="1263">
                  <c:v>627.32337800000005</c:v>
                </c:pt>
                <c:pt idx="1264">
                  <c:v>626.61321359999999</c:v>
                </c:pt>
                <c:pt idx="1265">
                  <c:v>627.32337800000005</c:v>
                </c:pt>
                <c:pt idx="1266">
                  <c:v>627.32337800000005</c:v>
                </c:pt>
                <c:pt idx="1267">
                  <c:v>627.32337800000005</c:v>
                </c:pt>
                <c:pt idx="1268">
                  <c:v>627.32337800000005</c:v>
                </c:pt>
                <c:pt idx="1269">
                  <c:v>626.61321359999999</c:v>
                </c:pt>
                <c:pt idx="1270">
                  <c:v>626.61321359999999</c:v>
                </c:pt>
                <c:pt idx="1271">
                  <c:v>626.61321359999999</c:v>
                </c:pt>
                <c:pt idx="1272">
                  <c:v>626.61321359999999</c:v>
                </c:pt>
                <c:pt idx="1273">
                  <c:v>627.32337800000005</c:v>
                </c:pt>
                <c:pt idx="1274">
                  <c:v>626.61321359999999</c:v>
                </c:pt>
                <c:pt idx="1275">
                  <c:v>627.32337800000005</c:v>
                </c:pt>
                <c:pt idx="1276">
                  <c:v>626.61321359999999</c:v>
                </c:pt>
                <c:pt idx="1277">
                  <c:v>626.61321359999999</c:v>
                </c:pt>
                <c:pt idx="1278">
                  <c:v>627.32337800000005</c:v>
                </c:pt>
                <c:pt idx="1279">
                  <c:v>627.32337800000005</c:v>
                </c:pt>
                <c:pt idx="1280">
                  <c:v>627.32337800000005</c:v>
                </c:pt>
                <c:pt idx="1281">
                  <c:v>626.61321359999999</c:v>
                </c:pt>
                <c:pt idx="1282">
                  <c:v>625.90304919999983</c:v>
                </c:pt>
                <c:pt idx="1283">
                  <c:v>626.61321359999999</c:v>
                </c:pt>
                <c:pt idx="1284">
                  <c:v>626.61321359999999</c:v>
                </c:pt>
                <c:pt idx="1285">
                  <c:v>626.61321359999999</c:v>
                </c:pt>
                <c:pt idx="1286">
                  <c:v>626.61321359999999</c:v>
                </c:pt>
                <c:pt idx="1287">
                  <c:v>626.61321359999999</c:v>
                </c:pt>
                <c:pt idx="1288">
                  <c:v>626.61321359999999</c:v>
                </c:pt>
                <c:pt idx="1289">
                  <c:v>625.90304919999983</c:v>
                </c:pt>
                <c:pt idx="1290">
                  <c:v>626.61321359999999</c:v>
                </c:pt>
                <c:pt idx="1291">
                  <c:v>628.04043720000004</c:v>
                </c:pt>
                <c:pt idx="1292">
                  <c:v>627.32337800000005</c:v>
                </c:pt>
                <c:pt idx="1293">
                  <c:v>627.32337800000005</c:v>
                </c:pt>
                <c:pt idx="1294">
                  <c:v>625.1928848</c:v>
                </c:pt>
                <c:pt idx="1295">
                  <c:v>626.61321359999999</c:v>
                </c:pt>
                <c:pt idx="1296">
                  <c:v>626.61321359999999</c:v>
                </c:pt>
                <c:pt idx="1297">
                  <c:v>625.90304919999983</c:v>
                </c:pt>
                <c:pt idx="1298">
                  <c:v>626.61321359999999</c:v>
                </c:pt>
                <c:pt idx="1299">
                  <c:v>626.61321359999999</c:v>
                </c:pt>
                <c:pt idx="1300">
                  <c:v>627.32337800000005</c:v>
                </c:pt>
                <c:pt idx="1301">
                  <c:v>626.61321359999999</c:v>
                </c:pt>
                <c:pt idx="1302">
                  <c:v>626.61321359999999</c:v>
                </c:pt>
                <c:pt idx="1303">
                  <c:v>625.90304919999983</c:v>
                </c:pt>
                <c:pt idx="1304">
                  <c:v>625.1928848</c:v>
                </c:pt>
                <c:pt idx="1305">
                  <c:v>626.61321359999999</c:v>
                </c:pt>
                <c:pt idx="1306">
                  <c:v>626.61321359999999</c:v>
                </c:pt>
                <c:pt idx="1307">
                  <c:v>626.61321359999999</c:v>
                </c:pt>
                <c:pt idx="1308">
                  <c:v>625.90304919999983</c:v>
                </c:pt>
                <c:pt idx="1309">
                  <c:v>626.61321359999999</c:v>
                </c:pt>
                <c:pt idx="1310">
                  <c:v>625.1928848</c:v>
                </c:pt>
                <c:pt idx="1311">
                  <c:v>626.61321359999999</c:v>
                </c:pt>
                <c:pt idx="1312">
                  <c:v>626.61321359999999</c:v>
                </c:pt>
                <c:pt idx="1313">
                  <c:v>628.04043720000004</c:v>
                </c:pt>
                <c:pt idx="1314">
                  <c:v>625.90304919999983</c:v>
                </c:pt>
                <c:pt idx="1315">
                  <c:v>626.61321359999999</c:v>
                </c:pt>
                <c:pt idx="1316">
                  <c:v>626.61321359999999</c:v>
                </c:pt>
                <c:pt idx="1317">
                  <c:v>626.61321359999999</c:v>
                </c:pt>
                <c:pt idx="1318">
                  <c:v>625.1928848</c:v>
                </c:pt>
                <c:pt idx="1319">
                  <c:v>626.61321359999999</c:v>
                </c:pt>
                <c:pt idx="1320">
                  <c:v>626.61321359999999</c:v>
                </c:pt>
                <c:pt idx="1321">
                  <c:v>626.61321359999999</c:v>
                </c:pt>
                <c:pt idx="1322">
                  <c:v>625.90304919999983</c:v>
                </c:pt>
                <c:pt idx="1323">
                  <c:v>625.90304919999983</c:v>
                </c:pt>
                <c:pt idx="1324">
                  <c:v>626.61321359999999</c:v>
                </c:pt>
                <c:pt idx="1325">
                  <c:v>628.04043720000004</c:v>
                </c:pt>
                <c:pt idx="1326">
                  <c:v>625.90304919999983</c:v>
                </c:pt>
                <c:pt idx="1327">
                  <c:v>626.61321359999999</c:v>
                </c:pt>
                <c:pt idx="1328">
                  <c:v>626.61321359999999</c:v>
                </c:pt>
                <c:pt idx="1329">
                  <c:v>626.61321359999999</c:v>
                </c:pt>
                <c:pt idx="1330">
                  <c:v>625.1928848</c:v>
                </c:pt>
                <c:pt idx="1331">
                  <c:v>625.1928848</c:v>
                </c:pt>
                <c:pt idx="1332">
                  <c:v>626.61321359999999</c:v>
                </c:pt>
                <c:pt idx="1333">
                  <c:v>625.90304919999983</c:v>
                </c:pt>
                <c:pt idx="1334">
                  <c:v>627.32337800000005</c:v>
                </c:pt>
                <c:pt idx="1335">
                  <c:v>625.1928848</c:v>
                </c:pt>
                <c:pt idx="1336">
                  <c:v>625.90304919999983</c:v>
                </c:pt>
                <c:pt idx="1337">
                  <c:v>625.90304919999983</c:v>
                </c:pt>
                <c:pt idx="1338">
                  <c:v>625.1928848</c:v>
                </c:pt>
                <c:pt idx="1339">
                  <c:v>625.1928848</c:v>
                </c:pt>
                <c:pt idx="1340">
                  <c:v>626.61321359999999</c:v>
                </c:pt>
                <c:pt idx="1341">
                  <c:v>625.90304919999983</c:v>
                </c:pt>
                <c:pt idx="1342">
                  <c:v>626.61321359999999</c:v>
                </c:pt>
                <c:pt idx="1343">
                  <c:v>626.61321359999999</c:v>
                </c:pt>
                <c:pt idx="1344">
                  <c:v>626.61321359999999</c:v>
                </c:pt>
                <c:pt idx="1345">
                  <c:v>625.1928848</c:v>
                </c:pt>
                <c:pt idx="1346">
                  <c:v>627.32337800000005</c:v>
                </c:pt>
                <c:pt idx="1347">
                  <c:v>625.90304919999983</c:v>
                </c:pt>
                <c:pt idx="1348">
                  <c:v>625.1928848</c:v>
                </c:pt>
                <c:pt idx="1349">
                  <c:v>625.1928848</c:v>
                </c:pt>
                <c:pt idx="1350">
                  <c:v>624.47582560000001</c:v>
                </c:pt>
                <c:pt idx="1351">
                  <c:v>625.90304919999983</c:v>
                </c:pt>
                <c:pt idx="1352">
                  <c:v>625.1928848</c:v>
                </c:pt>
                <c:pt idx="1353">
                  <c:v>626.61321359999999</c:v>
                </c:pt>
                <c:pt idx="1354">
                  <c:v>625.1928848</c:v>
                </c:pt>
                <c:pt idx="1355">
                  <c:v>625.1928848</c:v>
                </c:pt>
                <c:pt idx="1356">
                  <c:v>625.1928848</c:v>
                </c:pt>
                <c:pt idx="1357">
                  <c:v>625.90304919999983</c:v>
                </c:pt>
                <c:pt idx="1358">
                  <c:v>625.1928848</c:v>
                </c:pt>
                <c:pt idx="1359">
                  <c:v>625.1928848</c:v>
                </c:pt>
                <c:pt idx="1360">
                  <c:v>626.61321359999999</c:v>
                </c:pt>
                <c:pt idx="1361">
                  <c:v>627.32337800000005</c:v>
                </c:pt>
                <c:pt idx="1362">
                  <c:v>625.90304919999983</c:v>
                </c:pt>
                <c:pt idx="1363">
                  <c:v>626.61321359999999</c:v>
                </c:pt>
                <c:pt idx="1364">
                  <c:v>625.1928848</c:v>
                </c:pt>
                <c:pt idx="1365">
                  <c:v>625.1928848</c:v>
                </c:pt>
                <c:pt idx="1366">
                  <c:v>626.61321359999999</c:v>
                </c:pt>
                <c:pt idx="1367">
                  <c:v>626.61321359999999</c:v>
                </c:pt>
                <c:pt idx="1368">
                  <c:v>625.90304919999983</c:v>
                </c:pt>
                <c:pt idx="1369">
                  <c:v>625.1928848</c:v>
                </c:pt>
                <c:pt idx="1370">
                  <c:v>625.1928848</c:v>
                </c:pt>
                <c:pt idx="1371">
                  <c:v>625.1928848</c:v>
                </c:pt>
                <c:pt idx="1372">
                  <c:v>625.1928848</c:v>
                </c:pt>
                <c:pt idx="1373">
                  <c:v>625.1928848</c:v>
                </c:pt>
                <c:pt idx="1374">
                  <c:v>625.1928848</c:v>
                </c:pt>
                <c:pt idx="1375">
                  <c:v>625.90304919999983</c:v>
                </c:pt>
                <c:pt idx="1376">
                  <c:v>625.1928848</c:v>
                </c:pt>
                <c:pt idx="1377">
                  <c:v>625.90304919999983</c:v>
                </c:pt>
                <c:pt idx="1378">
                  <c:v>625.90304919999983</c:v>
                </c:pt>
                <c:pt idx="1379">
                  <c:v>625.90304919999983</c:v>
                </c:pt>
                <c:pt idx="1380">
                  <c:v>625.90304919999983</c:v>
                </c:pt>
                <c:pt idx="1381">
                  <c:v>626.61321359999999</c:v>
                </c:pt>
                <c:pt idx="1382">
                  <c:v>625.1928848</c:v>
                </c:pt>
                <c:pt idx="1383">
                  <c:v>625.1928848</c:v>
                </c:pt>
                <c:pt idx="1384">
                  <c:v>626.61321359999999</c:v>
                </c:pt>
                <c:pt idx="1385">
                  <c:v>624.47582560000001</c:v>
                </c:pt>
                <c:pt idx="1386">
                  <c:v>625.90304919999983</c:v>
                </c:pt>
                <c:pt idx="1387">
                  <c:v>625.1928848</c:v>
                </c:pt>
                <c:pt idx="1388">
                  <c:v>625.1928848</c:v>
                </c:pt>
                <c:pt idx="1389">
                  <c:v>626.61321359999999</c:v>
                </c:pt>
                <c:pt idx="1390">
                  <c:v>625.1928848</c:v>
                </c:pt>
                <c:pt idx="1391">
                  <c:v>626.61321359999999</c:v>
                </c:pt>
                <c:pt idx="1392">
                  <c:v>625.90304919999983</c:v>
                </c:pt>
                <c:pt idx="1393">
                  <c:v>625.1928848</c:v>
                </c:pt>
                <c:pt idx="1394">
                  <c:v>625.1928848</c:v>
                </c:pt>
                <c:pt idx="1395">
                  <c:v>625.1928848</c:v>
                </c:pt>
                <c:pt idx="1396">
                  <c:v>624.47582560000001</c:v>
                </c:pt>
                <c:pt idx="1397">
                  <c:v>625.1928848</c:v>
                </c:pt>
                <c:pt idx="1398">
                  <c:v>625.1928848</c:v>
                </c:pt>
                <c:pt idx="1399">
                  <c:v>625.90304919999983</c:v>
                </c:pt>
                <c:pt idx="1400">
                  <c:v>625.1928848</c:v>
                </c:pt>
                <c:pt idx="1401">
                  <c:v>626.61321359999999</c:v>
                </c:pt>
                <c:pt idx="1402">
                  <c:v>626.61321359999999</c:v>
                </c:pt>
                <c:pt idx="1403">
                  <c:v>626.61321359999999</c:v>
                </c:pt>
                <c:pt idx="1404">
                  <c:v>627.32337800000005</c:v>
                </c:pt>
                <c:pt idx="1405">
                  <c:v>628.75060159999998</c:v>
                </c:pt>
                <c:pt idx="1406">
                  <c:v>628.04043720000004</c:v>
                </c:pt>
                <c:pt idx="1407">
                  <c:v>628.04043720000004</c:v>
                </c:pt>
                <c:pt idx="1408">
                  <c:v>628.04043720000004</c:v>
                </c:pt>
                <c:pt idx="1409">
                  <c:v>628.04043720000004</c:v>
                </c:pt>
                <c:pt idx="1410">
                  <c:v>629.46076599999992</c:v>
                </c:pt>
                <c:pt idx="1411">
                  <c:v>629.46076599999992</c:v>
                </c:pt>
                <c:pt idx="1412">
                  <c:v>628.75060159999998</c:v>
                </c:pt>
                <c:pt idx="1413">
                  <c:v>629.46076599999992</c:v>
                </c:pt>
                <c:pt idx="1414">
                  <c:v>630.88798959999997</c:v>
                </c:pt>
                <c:pt idx="1415">
                  <c:v>628.75060159999998</c:v>
                </c:pt>
                <c:pt idx="1416">
                  <c:v>629.46076599999992</c:v>
                </c:pt>
                <c:pt idx="1417">
                  <c:v>630.17093040000009</c:v>
                </c:pt>
                <c:pt idx="1418">
                  <c:v>629.46076599999992</c:v>
                </c:pt>
                <c:pt idx="1419">
                  <c:v>630.17093040000009</c:v>
                </c:pt>
                <c:pt idx="1420">
                  <c:v>628.75060159999998</c:v>
                </c:pt>
                <c:pt idx="1421">
                  <c:v>628.75060159999998</c:v>
                </c:pt>
                <c:pt idx="1422">
                  <c:v>630.17093040000009</c:v>
                </c:pt>
                <c:pt idx="1423">
                  <c:v>628.75060159999998</c:v>
                </c:pt>
                <c:pt idx="1424">
                  <c:v>630.17093040000009</c:v>
                </c:pt>
                <c:pt idx="1425">
                  <c:v>631.59815400000002</c:v>
                </c:pt>
                <c:pt idx="1426">
                  <c:v>630.17093040000009</c:v>
                </c:pt>
                <c:pt idx="1427">
                  <c:v>630.88798959999997</c:v>
                </c:pt>
                <c:pt idx="1428">
                  <c:v>631.59815400000002</c:v>
                </c:pt>
                <c:pt idx="1429">
                  <c:v>632.30831839999996</c:v>
                </c:pt>
                <c:pt idx="1430">
                  <c:v>632.30831839999996</c:v>
                </c:pt>
                <c:pt idx="1431">
                  <c:v>632.30831839999996</c:v>
                </c:pt>
                <c:pt idx="1432">
                  <c:v>632.30831839999996</c:v>
                </c:pt>
                <c:pt idx="1433">
                  <c:v>633.73554200000001</c:v>
                </c:pt>
                <c:pt idx="1434">
                  <c:v>632.30831839999996</c:v>
                </c:pt>
                <c:pt idx="1435">
                  <c:v>632.30831839999996</c:v>
                </c:pt>
                <c:pt idx="1436">
                  <c:v>633.73554200000001</c:v>
                </c:pt>
                <c:pt idx="1437">
                  <c:v>633.01848280000002</c:v>
                </c:pt>
                <c:pt idx="1438">
                  <c:v>634.44570640000006</c:v>
                </c:pt>
                <c:pt idx="1439">
                  <c:v>633.73554200000001</c:v>
                </c:pt>
                <c:pt idx="1440">
                  <c:v>633.73554200000001</c:v>
                </c:pt>
                <c:pt idx="1441">
                  <c:v>634.44570640000006</c:v>
                </c:pt>
                <c:pt idx="1442">
                  <c:v>633.01848280000002</c:v>
                </c:pt>
                <c:pt idx="1443">
                  <c:v>634.44570640000006</c:v>
                </c:pt>
                <c:pt idx="1444">
                  <c:v>634.44570640000006</c:v>
                </c:pt>
                <c:pt idx="1445">
                  <c:v>635.1558708</c:v>
                </c:pt>
                <c:pt idx="1446">
                  <c:v>633.73554200000001</c:v>
                </c:pt>
                <c:pt idx="1447">
                  <c:v>635.1558708</c:v>
                </c:pt>
                <c:pt idx="1448">
                  <c:v>634.44570640000006</c:v>
                </c:pt>
                <c:pt idx="1449">
                  <c:v>635.1558708</c:v>
                </c:pt>
                <c:pt idx="1450">
                  <c:v>635.1558708</c:v>
                </c:pt>
                <c:pt idx="1451">
                  <c:v>635.86603520000006</c:v>
                </c:pt>
                <c:pt idx="1452">
                  <c:v>637.29325879999999</c:v>
                </c:pt>
                <c:pt idx="1453">
                  <c:v>635.86603520000006</c:v>
                </c:pt>
                <c:pt idx="1454">
                  <c:v>636.5761996</c:v>
                </c:pt>
                <c:pt idx="1455">
                  <c:v>637.29325879999999</c:v>
                </c:pt>
                <c:pt idx="1456">
                  <c:v>636.5761996</c:v>
                </c:pt>
                <c:pt idx="1457">
                  <c:v>636.5761996</c:v>
                </c:pt>
                <c:pt idx="1458">
                  <c:v>637.29325879999999</c:v>
                </c:pt>
                <c:pt idx="1459">
                  <c:v>636.5761996</c:v>
                </c:pt>
                <c:pt idx="1460">
                  <c:v>638.00342320000004</c:v>
                </c:pt>
                <c:pt idx="1461">
                  <c:v>636.5761996</c:v>
                </c:pt>
                <c:pt idx="1462">
                  <c:v>636.5761996</c:v>
                </c:pt>
                <c:pt idx="1463">
                  <c:v>637.29325879999999</c:v>
                </c:pt>
                <c:pt idx="1464">
                  <c:v>638.00342320000004</c:v>
                </c:pt>
                <c:pt idx="1465">
                  <c:v>638.00342320000004</c:v>
                </c:pt>
                <c:pt idx="1466">
                  <c:v>635.86603520000006</c:v>
                </c:pt>
                <c:pt idx="1467">
                  <c:v>637.29325879999999</c:v>
                </c:pt>
                <c:pt idx="1468">
                  <c:v>638.7135876000001</c:v>
                </c:pt>
                <c:pt idx="1469">
                  <c:v>638.7135876000001</c:v>
                </c:pt>
                <c:pt idx="1470">
                  <c:v>638.00342320000004</c:v>
                </c:pt>
                <c:pt idx="1471">
                  <c:v>638.7135876000001</c:v>
                </c:pt>
                <c:pt idx="1472">
                  <c:v>639.42375199999992</c:v>
                </c:pt>
                <c:pt idx="1473">
                  <c:v>638.7135876000001</c:v>
                </c:pt>
                <c:pt idx="1474">
                  <c:v>639.42375199999992</c:v>
                </c:pt>
                <c:pt idx="1475">
                  <c:v>639.42375199999992</c:v>
                </c:pt>
                <c:pt idx="1476">
                  <c:v>639.42375199999992</c:v>
                </c:pt>
                <c:pt idx="1477">
                  <c:v>639.42375199999992</c:v>
                </c:pt>
                <c:pt idx="1478">
                  <c:v>638.7135876000001</c:v>
                </c:pt>
                <c:pt idx="1479">
                  <c:v>639.42375199999992</c:v>
                </c:pt>
                <c:pt idx="1480">
                  <c:v>639.42375199999992</c:v>
                </c:pt>
                <c:pt idx="1481">
                  <c:v>639.42375199999992</c:v>
                </c:pt>
                <c:pt idx="1482">
                  <c:v>639.42375199999992</c:v>
                </c:pt>
                <c:pt idx="1483">
                  <c:v>641.56113999999991</c:v>
                </c:pt>
                <c:pt idx="1484">
                  <c:v>639.42375199999992</c:v>
                </c:pt>
                <c:pt idx="1485">
                  <c:v>639.42375199999992</c:v>
                </c:pt>
                <c:pt idx="1486">
                  <c:v>640.1408111999998</c:v>
                </c:pt>
                <c:pt idx="1487">
                  <c:v>640.85097559999997</c:v>
                </c:pt>
                <c:pt idx="1488">
                  <c:v>640.85097559999997</c:v>
                </c:pt>
                <c:pt idx="1489">
                  <c:v>639.42375199999992</c:v>
                </c:pt>
                <c:pt idx="1490">
                  <c:v>640.85097559999997</c:v>
                </c:pt>
                <c:pt idx="1491">
                  <c:v>642.27130440000019</c:v>
                </c:pt>
                <c:pt idx="1492">
                  <c:v>640.85097559999997</c:v>
                </c:pt>
                <c:pt idx="1493">
                  <c:v>642.27130440000019</c:v>
                </c:pt>
                <c:pt idx="1494">
                  <c:v>642.27130440000019</c:v>
                </c:pt>
                <c:pt idx="1495">
                  <c:v>642.27130440000019</c:v>
                </c:pt>
                <c:pt idx="1496">
                  <c:v>641.56113999999991</c:v>
                </c:pt>
                <c:pt idx="1497">
                  <c:v>642.98836360000018</c:v>
                </c:pt>
                <c:pt idx="1498">
                  <c:v>642.98836360000018</c:v>
                </c:pt>
                <c:pt idx="1499">
                  <c:v>644.40869239999984</c:v>
                </c:pt>
                <c:pt idx="1500">
                  <c:v>642.27130440000019</c:v>
                </c:pt>
                <c:pt idx="1501">
                  <c:v>642.27130440000019</c:v>
                </c:pt>
                <c:pt idx="1502">
                  <c:v>643.69852800000001</c:v>
                </c:pt>
                <c:pt idx="1503">
                  <c:v>642.98836360000018</c:v>
                </c:pt>
                <c:pt idx="1504">
                  <c:v>643.69852800000001</c:v>
                </c:pt>
                <c:pt idx="1505">
                  <c:v>643.69852800000001</c:v>
                </c:pt>
                <c:pt idx="1506">
                  <c:v>642.98836360000018</c:v>
                </c:pt>
                <c:pt idx="1507">
                  <c:v>643.69852800000001</c:v>
                </c:pt>
                <c:pt idx="1508">
                  <c:v>642.98836360000018</c:v>
                </c:pt>
                <c:pt idx="1509">
                  <c:v>644.40869239999984</c:v>
                </c:pt>
                <c:pt idx="1510">
                  <c:v>645.1188568</c:v>
                </c:pt>
                <c:pt idx="1511">
                  <c:v>643.69852800000001</c:v>
                </c:pt>
                <c:pt idx="1512">
                  <c:v>645.1188568</c:v>
                </c:pt>
                <c:pt idx="1513">
                  <c:v>643.69852800000001</c:v>
                </c:pt>
                <c:pt idx="1514">
                  <c:v>645.83591599999988</c:v>
                </c:pt>
                <c:pt idx="1515">
                  <c:v>645.83591599999988</c:v>
                </c:pt>
                <c:pt idx="1516">
                  <c:v>644.40869239999984</c:v>
                </c:pt>
                <c:pt idx="1517">
                  <c:v>645.1188568</c:v>
                </c:pt>
                <c:pt idx="1518">
                  <c:v>645.1188568</c:v>
                </c:pt>
                <c:pt idx="1519">
                  <c:v>645.83591599999988</c:v>
                </c:pt>
                <c:pt idx="1520">
                  <c:v>645.83591599999988</c:v>
                </c:pt>
                <c:pt idx="1521">
                  <c:v>646.54608039999982</c:v>
                </c:pt>
                <c:pt idx="1522">
                  <c:v>645.1188568</c:v>
                </c:pt>
                <c:pt idx="1523">
                  <c:v>647.25624479999988</c:v>
                </c:pt>
                <c:pt idx="1524">
                  <c:v>646.54608039999982</c:v>
                </c:pt>
                <c:pt idx="1525">
                  <c:v>647.25624479999988</c:v>
                </c:pt>
                <c:pt idx="1526">
                  <c:v>645.83591599999988</c:v>
                </c:pt>
                <c:pt idx="1527">
                  <c:v>647.25624479999988</c:v>
                </c:pt>
                <c:pt idx="1528">
                  <c:v>647.25624479999988</c:v>
                </c:pt>
                <c:pt idx="1529">
                  <c:v>647.96640919999993</c:v>
                </c:pt>
                <c:pt idx="1530">
                  <c:v>645.83591599999988</c:v>
                </c:pt>
                <c:pt idx="1531">
                  <c:v>647.96640919999993</c:v>
                </c:pt>
                <c:pt idx="1532">
                  <c:v>647.25624479999988</c:v>
                </c:pt>
                <c:pt idx="1533">
                  <c:v>649.39363280000009</c:v>
                </c:pt>
                <c:pt idx="1534">
                  <c:v>647.96640919999993</c:v>
                </c:pt>
                <c:pt idx="1535">
                  <c:v>647.96640919999993</c:v>
                </c:pt>
                <c:pt idx="1536">
                  <c:v>647.25624479999988</c:v>
                </c:pt>
                <c:pt idx="1537">
                  <c:v>647.96640919999993</c:v>
                </c:pt>
                <c:pt idx="1538">
                  <c:v>647.25624479999988</c:v>
                </c:pt>
                <c:pt idx="1539">
                  <c:v>647.96640919999993</c:v>
                </c:pt>
                <c:pt idx="1540">
                  <c:v>647.96640919999993</c:v>
                </c:pt>
                <c:pt idx="1541">
                  <c:v>647.25624479999988</c:v>
                </c:pt>
                <c:pt idx="1542">
                  <c:v>648.68346840000004</c:v>
                </c:pt>
                <c:pt idx="1543">
                  <c:v>649.39363280000009</c:v>
                </c:pt>
                <c:pt idx="1544">
                  <c:v>649.39363280000009</c:v>
                </c:pt>
                <c:pt idx="1545">
                  <c:v>649.39363280000009</c:v>
                </c:pt>
                <c:pt idx="1546">
                  <c:v>649.39363280000009</c:v>
                </c:pt>
                <c:pt idx="1547">
                  <c:v>648.68346840000004</c:v>
                </c:pt>
                <c:pt idx="1548">
                  <c:v>649.39363280000009</c:v>
                </c:pt>
                <c:pt idx="1549">
                  <c:v>648.68346840000004</c:v>
                </c:pt>
                <c:pt idx="1550">
                  <c:v>650.81396159999997</c:v>
                </c:pt>
                <c:pt idx="1551">
                  <c:v>650.10379720000014</c:v>
                </c:pt>
                <c:pt idx="1552">
                  <c:v>648.68346840000004</c:v>
                </c:pt>
                <c:pt idx="1553">
                  <c:v>650.81396159999997</c:v>
                </c:pt>
                <c:pt idx="1554">
                  <c:v>649.39363280000009</c:v>
                </c:pt>
                <c:pt idx="1555">
                  <c:v>650.10379720000014</c:v>
                </c:pt>
                <c:pt idx="1556">
                  <c:v>650.10379720000014</c:v>
                </c:pt>
                <c:pt idx="1557">
                  <c:v>650.10379720000014</c:v>
                </c:pt>
                <c:pt idx="1558">
                  <c:v>651.53102079999985</c:v>
                </c:pt>
                <c:pt idx="1559">
                  <c:v>650.81396159999997</c:v>
                </c:pt>
                <c:pt idx="1560">
                  <c:v>651.53102079999985</c:v>
                </c:pt>
                <c:pt idx="1561">
                  <c:v>651.53102079999985</c:v>
                </c:pt>
                <c:pt idx="1562">
                  <c:v>652.95134959999996</c:v>
                </c:pt>
                <c:pt idx="1563">
                  <c:v>650.81396159999997</c:v>
                </c:pt>
                <c:pt idx="1564">
                  <c:v>650.81396159999997</c:v>
                </c:pt>
                <c:pt idx="1565">
                  <c:v>652.24118520000002</c:v>
                </c:pt>
                <c:pt idx="1566">
                  <c:v>652.95134959999996</c:v>
                </c:pt>
                <c:pt idx="1567">
                  <c:v>652.24118520000002</c:v>
                </c:pt>
                <c:pt idx="1568">
                  <c:v>651.53102079999985</c:v>
                </c:pt>
                <c:pt idx="1569">
                  <c:v>652.24118520000002</c:v>
                </c:pt>
                <c:pt idx="1570">
                  <c:v>651.53102079999985</c:v>
                </c:pt>
                <c:pt idx="1571">
                  <c:v>652.95134959999996</c:v>
                </c:pt>
                <c:pt idx="1572">
                  <c:v>652.24118520000002</c:v>
                </c:pt>
                <c:pt idx="1573">
                  <c:v>652.95134959999996</c:v>
                </c:pt>
                <c:pt idx="1574">
                  <c:v>652.95134959999996</c:v>
                </c:pt>
                <c:pt idx="1575">
                  <c:v>652.24118520000002</c:v>
                </c:pt>
                <c:pt idx="1576">
                  <c:v>653.6615139999999</c:v>
                </c:pt>
                <c:pt idx="1577">
                  <c:v>652.95134959999996</c:v>
                </c:pt>
                <c:pt idx="1578">
                  <c:v>653.6615139999999</c:v>
                </c:pt>
                <c:pt idx="1579">
                  <c:v>653.6615139999999</c:v>
                </c:pt>
                <c:pt idx="1580">
                  <c:v>653.6615139999999</c:v>
                </c:pt>
                <c:pt idx="1581">
                  <c:v>653.6615139999999</c:v>
                </c:pt>
                <c:pt idx="1582">
                  <c:v>655.08873760000029</c:v>
                </c:pt>
                <c:pt idx="1583">
                  <c:v>655.79890200000011</c:v>
                </c:pt>
                <c:pt idx="1584">
                  <c:v>654.37167840000006</c:v>
                </c:pt>
                <c:pt idx="1585">
                  <c:v>655.08873760000029</c:v>
                </c:pt>
                <c:pt idx="1586">
                  <c:v>655.08873760000029</c:v>
                </c:pt>
                <c:pt idx="1587">
                  <c:v>652.95134959999996</c:v>
                </c:pt>
                <c:pt idx="1588">
                  <c:v>654.37167840000006</c:v>
                </c:pt>
                <c:pt idx="1589">
                  <c:v>650.10379720000014</c:v>
                </c:pt>
                <c:pt idx="1590">
                  <c:v>646.54608039999982</c:v>
                </c:pt>
                <c:pt idx="1591">
                  <c:v>648.68346840000004</c:v>
                </c:pt>
                <c:pt idx="1592">
                  <c:v>646.54608039999982</c:v>
                </c:pt>
                <c:pt idx="1593">
                  <c:v>644.40869239999984</c:v>
                </c:pt>
                <c:pt idx="1594">
                  <c:v>645.1188568</c:v>
                </c:pt>
                <c:pt idx="1595">
                  <c:v>643.69852800000001</c:v>
                </c:pt>
                <c:pt idx="1596">
                  <c:v>642.27130440000019</c:v>
                </c:pt>
                <c:pt idx="1597">
                  <c:v>638.00342320000004</c:v>
                </c:pt>
                <c:pt idx="1598">
                  <c:v>638.7135876000001</c:v>
                </c:pt>
                <c:pt idx="1599">
                  <c:v>638.00342320000004</c:v>
                </c:pt>
                <c:pt idx="1600">
                  <c:v>637.29325879999999</c:v>
                </c:pt>
                <c:pt idx="1601">
                  <c:v>636.5761996</c:v>
                </c:pt>
                <c:pt idx="1602">
                  <c:v>634.44570640000006</c:v>
                </c:pt>
                <c:pt idx="1603">
                  <c:v>635.1558708</c:v>
                </c:pt>
                <c:pt idx="1604">
                  <c:v>635.86603520000006</c:v>
                </c:pt>
                <c:pt idx="1605">
                  <c:v>636.5761996</c:v>
                </c:pt>
                <c:pt idx="1606">
                  <c:v>635.1558708</c:v>
                </c:pt>
                <c:pt idx="1607">
                  <c:v>636.5761996</c:v>
                </c:pt>
                <c:pt idx="1608">
                  <c:v>637.29325879999999</c:v>
                </c:pt>
                <c:pt idx="1609">
                  <c:v>635.86603520000006</c:v>
                </c:pt>
                <c:pt idx="1610">
                  <c:v>635.86603520000006</c:v>
                </c:pt>
                <c:pt idx="1611">
                  <c:v>635.1558708</c:v>
                </c:pt>
                <c:pt idx="1612">
                  <c:v>637.29325879999999</c:v>
                </c:pt>
                <c:pt idx="1613">
                  <c:v>635.86603520000006</c:v>
                </c:pt>
                <c:pt idx="1614">
                  <c:v>636.5761996</c:v>
                </c:pt>
                <c:pt idx="1615">
                  <c:v>635.86603520000006</c:v>
                </c:pt>
                <c:pt idx="1616">
                  <c:v>638.00342320000004</c:v>
                </c:pt>
                <c:pt idx="1617">
                  <c:v>637.29325879999999</c:v>
                </c:pt>
                <c:pt idx="1618">
                  <c:v>637.29325879999999</c:v>
                </c:pt>
                <c:pt idx="1619">
                  <c:v>638.00342320000004</c:v>
                </c:pt>
                <c:pt idx="1620">
                  <c:v>637.29325879999999</c:v>
                </c:pt>
                <c:pt idx="1621">
                  <c:v>638.00342320000004</c:v>
                </c:pt>
                <c:pt idx="1622">
                  <c:v>638.00342320000004</c:v>
                </c:pt>
                <c:pt idx="1623">
                  <c:v>636.5761996</c:v>
                </c:pt>
                <c:pt idx="1624">
                  <c:v>638.00342320000004</c:v>
                </c:pt>
                <c:pt idx="1625">
                  <c:v>637.29325879999999</c:v>
                </c:pt>
                <c:pt idx="1626">
                  <c:v>637.29325879999999</c:v>
                </c:pt>
                <c:pt idx="1627">
                  <c:v>638.00342320000004</c:v>
                </c:pt>
                <c:pt idx="1628">
                  <c:v>639.42375199999992</c:v>
                </c:pt>
                <c:pt idx="1629">
                  <c:v>638.7135876000001</c:v>
                </c:pt>
                <c:pt idx="1630">
                  <c:v>637.29325879999999</c:v>
                </c:pt>
                <c:pt idx="1631">
                  <c:v>638.00342320000004</c:v>
                </c:pt>
                <c:pt idx="1632">
                  <c:v>639.42375199999992</c:v>
                </c:pt>
                <c:pt idx="1633">
                  <c:v>638.7135876000001</c:v>
                </c:pt>
                <c:pt idx="1634">
                  <c:v>638.00342320000004</c:v>
                </c:pt>
                <c:pt idx="1635">
                  <c:v>638.7135876000001</c:v>
                </c:pt>
                <c:pt idx="1636">
                  <c:v>638.00342320000004</c:v>
                </c:pt>
                <c:pt idx="1637">
                  <c:v>638.7135876000001</c:v>
                </c:pt>
                <c:pt idx="1638">
                  <c:v>638.7135876000001</c:v>
                </c:pt>
                <c:pt idx="1639">
                  <c:v>638.7135876000001</c:v>
                </c:pt>
                <c:pt idx="1640">
                  <c:v>638.7135876000001</c:v>
                </c:pt>
                <c:pt idx="1641">
                  <c:v>638.7135876000001</c:v>
                </c:pt>
                <c:pt idx="1642">
                  <c:v>638.00342320000004</c:v>
                </c:pt>
                <c:pt idx="1643">
                  <c:v>638.7135876000001</c:v>
                </c:pt>
                <c:pt idx="1644">
                  <c:v>638.00342320000004</c:v>
                </c:pt>
                <c:pt idx="1645">
                  <c:v>638.00342320000004</c:v>
                </c:pt>
                <c:pt idx="1646">
                  <c:v>638.7135876000001</c:v>
                </c:pt>
                <c:pt idx="1647">
                  <c:v>639.42375199999992</c:v>
                </c:pt>
                <c:pt idx="1648">
                  <c:v>638.7135876000001</c:v>
                </c:pt>
                <c:pt idx="1649">
                  <c:v>640.1408111999998</c:v>
                </c:pt>
                <c:pt idx="1650">
                  <c:v>639.42375199999992</c:v>
                </c:pt>
                <c:pt idx="1651">
                  <c:v>638.7135876000001</c:v>
                </c:pt>
                <c:pt idx="1652">
                  <c:v>640.1408111999998</c:v>
                </c:pt>
                <c:pt idx="1653">
                  <c:v>639.42375199999992</c:v>
                </c:pt>
                <c:pt idx="1654">
                  <c:v>638.7135876000001</c:v>
                </c:pt>
                <c:pt idx="1655">
                  <c:v>636.5761996</c:v>
                </c:pt>
                <c:pt idx="1656">
                  <c:v>638.7135876000001</c:v>
                </c:pt>
                <c:pt idx="1657">
                  <c:v>639.42375199999992</c:v>
                </c:pt>
                <c:pt idx="1658">
                  <c:v>640.1408111999998</c:v>
                </c:pt>
                <c:pt idx="1659">
                  <c:v>640.85097559999997</c:v>
                </c:pt>
                <c:pt idx="1660">
                  <c:v>639.42375199999992</c:v>
                </c:pt>
                <c:pt idx="1661">
                  <c:v>639.42375199999992</c:v>
                </c:pt>
                <c:pt idx="1662">
                  <c:v>640.1408111999998</c:v>
                </c:pt>
                <c:pt idx="1663">
                  <c:v>640.1408111999998</c:v>
                </c:pt>
                <c:pt idx="1664">
                  <c:v>638.7135876000001</c:v>
                </c:pt>
                <c:pt idx="1665">
                  <c:v>639.42375199999992</c:v>
                </c:pt>
                <c:pt idx="1666">
                  <c:v>639.42375199999992</c:v>
                </c:pt>
                <c:pt idx="1667">
                  <c:v>640.1408111999998</c:v>
                </c:pt>
                <c:pt idx="1668">
                  <c:v>640.85097559999997</c:v>
                </c:pt>
                <c:pt idx="1669">
                  <c:v>640.1408111999998</c:v>
                </c:pt>
                <c:pt idx="1670">
                  <c:v>639.42375199999992</c:v>
                </c:pt>
                <c:pt idx="1671">
                  <c:v>638.7135876000001</c:v>
                </c:pt>
                <c:pt idx="1672">
                  <c:v>639.42375199999992</c:v>
                </c:pt>
                <c:pt idx="1673">
                  <c:v>639.42375199999992</c:v>
                </c:pt>
                <c:pt idx="1674">
                  <c:v>641.56113999999991</c:v>
                </c:pt>
                <c:pt idx="1675">
                  <c:v>642.27130440000019</c:v>
                </c:pt>
                <c:pt idx="1676">
                  <c:v>640.85097559999997</c:v>
                </c:pt>
                <c:pt idx="1677">
                  <c:v>638.7135876000001</c:v>
                </c:pt>
                <c:pt idx="1678">
                  <c:v>640.85097559999997</c:v>
                </c:pt>
                <c:pt idx="1679">
                  <c:v>640.1408111999998</c:v>
                </c:pt>
                <c:pt idx="1680">
                  <c:v>640.1408111999998</c:v>
                </c:pt>
                <c:pt idx="1681">
                  <c:v>640.1408111999998</c:v>
                </c:pt>
                <c:pt idx="1682">
                  <c:v>640.1408111999998</c:v>
                </c:pt>
                <c:pt idx="1683">
                  <c:v>640.85097559999997</c:v>
                </c:pt>
                <c:pt idx="1684">
                  <c:v>640.1408111999998</c:v>
                </c:pt>
                <c:pt idx="1685">
                  <c:v>640.85097559999997</c:v>
                </c:pt>
                <c:pt idx="1686">
                  <c:v>640.85097559999997</c:v>
                </c:pt>
                <c:pt idx="1687">
                  <c:v>640.85097559999997</c:v>
                </c:pt>
                <c:pt idx="1688">
                  <c:v>641.56113999999991</c:v>
                </c:pt>
                <c:pt idx="1689">
                  <c:v>640.85097559999997</c:v>
                </c:pt>
                <c:pt idx="1690">
                  <c:v>640.85097559999997</c:v>
                </c:pt>
                <c:pt idx="1691">
                  <c:v>641.56113999999991</c:v>
                </c:pt>
                <c:pt idx="1692">
                  <c:v>642.27130440000019</c:v>
                </c:pt>
                <c:pt idx="1693">
                  <c:v>640.1408111999998</c:v>
                </c:pt>
                <c:pt idx="1694">
                  <c:v>640.85097559999997</c:v>
                </c:pt>
                <c:pt idx="1695">
                  <c:v>640.85097559999997</c:v>
                </c:pt>
                <c:pt idx="1696">
                  <c:v>641.56113999999991</c:v>
                </c:pt>
                <c:pt idx="1697">
                  <c:v>642.27130440000019</c:v>
                </c:pt>
                <c:pt idx="1698">
                  <c:v>641.56113999999991</c:v>
                </c:pt>
                <c:pt idx="1699">
                  <c:v>641.56113999999991</c:v>
                </c:pt>
                <c:pt idx="1700">
                  <c:v>642.98836360000018</c:v>
                </c:pt>
                <c:pt idx="1701">
                  <c:v>642.27130440000019</c:v>
                </c:pt>
                <c:pt idx="1702">
                  <c:v>639.42375199999992</c:v>
                </c:pt>
                <c:pt idx="1703">
                  <c:v>641.56113999999991</c:v>
                </c:pt>
                <c:pt idx="1704">
                  <c:v>642.27130440000019</c:v>
                </c:pt>
                <c:pt idx="1705">
                  <c:v>642.27130440000019</c:v>
                </c:pt>
                <c:pt idx="1706">
                  <c:v>641.56113999999991</c:v>
                </c:pt>
                <c:pt idx="1707">
                  <c:v>642.27130440000019</c:v>
                </c:pt>
                <c:pt idx="1708">
                  <c:v>643.69852800000001</c:v>
                </c:pt>
                <c:pt idx="1709">
                  <c:v>642.98836360000018</c:v>
                </c:pt>
                <c:pt idx="1710">
                  <c:v>642.27130440000019</c:v>
                </c:pt>
                <c:pt idx="1711">
                  <c:v>641.56113999999991</c:v>
                </c:pt>
                <c:pt idx="1712">
                  <c:v>642.98836360000018</c:v>
                </c:pt>
                <c:pt idx="1713">
                  <c:v>641.56113999999991</c:v>
                </c:pt>
                <c:pt idx="1714">
                  <c:v>642.27130440000019</c:v>
                </c:pt>
                <c:pt idx="1715">
                  <c:v>642.27130440000019</c:v>
                </c:pt>
                <c:pt idx="1716">
                  <c:v>642.27130440000019</c:v>
                </c:pt>
                <c:pt idx="1717">
                  <c:v>642.27130440000019</c:v>
                </c:pt>
                <c:pt idx="1718">
                  <c:v>642.27130440000019</c:v>
                </c:pt>
                <c:pt idx="1719">
                  <c:v>643.69852800000001</c:v>
                </c:pt>
                <c:pt idx="1720">
                  <c:v>642.27130440000019</c:v>
                </c:pt>
                <c:pt idx="1721">
                  <c:v>642.27130440000019</c:v>
                </c:pt>
                <c:pt idx="1722">
                  <c:v>642.98836360000018</c:v>
                </c:pt>
                <c:pt idx="1723">
                  <c:v>642.98836360000018</c:v>
                </c:pt>
                <c:pt idx="1724">
                  <c:v>642.27130440000019</c:v>
                </c:pt>
                <c:pt idx="1725">
                  <c:v>643.69852800000001</c:v>
                </c:pt>
                <c:pt idx="1726">
                  <c:v>641.56113999999991</c:v>
                </c:pt>
                <c:pt idx="1727">
                  <c:v>642.27130440000019</c:v>
                </c:pt>
                <c:pt idx="1728">
                  <c:v>643.69852800000001</c:v>
                </c:pt>
                <c:pt idx="1729">
                  <c:v>642.98836360000018</c:v>
                </c:pt>
                <c:pt idx="1730">
                  <c:v>644.40869239999984</c:v>
                </c:pt>
                <c:pt idx="1731">
                  <c:v>641.56113999999991</c:v>
                </c:pt>
                <c:pt idx="1732">
                  <c:v>643.69852800000001</c:v>
                </c:pt>
                <c:pt idx="1733">
                  <c:v>642.98836360000018</c:v>
                </c:pt>
                <c:pt idx="1734">
                  <c:v>642.98836360000018</c:v>
                </c:pt>
                <c:pt idx="1735">
                  <c:v>642.27130440000019</c:v>
                </c:pt>
                <c:pt idx="1736">
                  <c:v>642.98836360000018</c:v>
                </c:pt>
                <c:pt idx="1737">
                  <c:v>642.98836360000018</c:v>
                </c:pt>
                <c:pt idx="1738">
                  <c:v>642.27130440000019</c:v>
                </c:pt>
                <c:pt idx="1739">
                  <c:v>642.98836360000018</c:v>
                </c:pt>
                <c:pt idx="1740">
                  <c:v>642.27130440000019</c:v>
                </c:pt>
                <c:pt idx="1741">
                  <c:v>642.98836360000018</c:v>
                </c:pt>
                <c:pt idx="1742">
                  <c:v>643.69852800000001</c:v>
                </c:pt>
                <c:pt idx="1743">
                  <c:v>641.56113999999991</c:v>
                </c:pt>
                <c:pt idx="1744">
                  <c:v>642.27130440000019</c:v>
                </c:pt>
                <c:pt idx="1745">
                  <c:v>642.27130440000019</c:v>
                </c:pt>
                <c:pt idx="1746">
                  <c:v>642.98836360000018</c:v>
                </c:pt>
                <c:pt idx="1747">
                  <c:v>642.27130440000019</c:v>
                </c:pt>
                <c:pt idx="1748">
                  <c:v>642.27130440000019</c:v>
                </c:pt>
                <c:pt idx="1749">
                  <c:v>641.56113999999991</c:v>
                </c:pt>
                <c:pt idx="1750">
                  <c:v>642.27130440000019</c:v>
                </c:pt>
                <c:pt idx="1751">
                  <c:v>640.85097559999997</c:v>
                </c:pt>
                <c:pt idx="1752">
                  <c:v>640.1408111999998</c:v>
                </c:pt>
                <c:pt idx="1753">
                  <c:v>639.42375199999992</c:v>
                </c:pt>
                <c:pt idx="1754">
                  <c:v>640.1408111999998</c:v>
                </c:pt>
                <c:pt idx="1755">
                  <c:v>639.42375199999992</c:v>
                </c:pt>
                <c:pt idx="1756">
                  <c:v>638.00342320000004</c:v>
                </c:pt>
                <c:pt idx="1757">
                  <c:v>639.42375199999992</c:v>
                </c:pt>
                <c:pt idx="1758">
                  <c:v>639.42375199999992</c:v>
                </c:pt>
                <c:pt idx="1759">
                  <c:v>638.7135876000001</c:v>
                </c:pt>
                <c:pt idx="1760">
                  <c:v>638.00342320000004</c:v>
                </c:pt>
                <c:pt idx="1761">
                  <c:v>638.00342320000004</c:v>
                </c:pt>
                <c:pt idx="1762">
                  <c:v>638.00342320000004</c:v>
                </c:pt>
                <c:pt idx="1763">
                  <c:v>638.00342320000004</c:v>
                </c:pt>
                <c:pt idx="1764">
                  <c:v>636.5761996</c:v>
                </c:pt>
                <c:pt idx="1765">
                  <c:v>638.00342320000004</c:v>
                </c:pt>
                <c:pt idx="1766">
                  <c:v>638.00342320000004</c:v>
                </c:pt>
                <c:pt idx="1767">
                  <c:v>637.29325879999999</c:v>
                </c:pt>
                <c:pt idx="1768">
                  <c:v>637.29325879999999</c:v>
                </c:pt>
                <c:pt idx="1769">
                  <c:v>636.5761996</c:v>
                </c:pt>
                <c:pt idx="1770">
                  <c:v>635.86603520000006</c:v>
                </c:pt>
                <c:pt idx="1771">
                  <c:v>637.29325879999999</c:v>
                </c:pt>
                <c:pt idx="1772">
                  <c:v>635.86603520000006</c:v>
                </c:pt>
                <c:pt idx="1773">
                  <c:v>636.5761996</c:v>
                </c:pt>
                <c:pt idx="1774">
                  <c:v>634.44570640000006</c:v>
                </c:pt>
                <c:pt idx="1775">
                  <c:v>635.86603520000006</c:v>
                </c:pt>
                <c:pt idx="1776">
                  <c:v>635.1558708</c:v>
                </c:pt>
                <c:pt idx="1777">
                  <c:v>635.1558708</c:v>
                </c:pt>
                <c:pt idx="1778">
                  <c:v>635.1558708</c:v>
                </c:pt>
                <c:pt idx="1779">
                  <c:v>634.44570640000006</c:v>
                </c:pt>
                <c:pt idx="1780">
                  <c:v>635.1558708</c:v>
                </c:pt>
                <c:pt idx="1781">
                  <c:v>635.1558708</c:v>
                </c:pt>
                <c:pt idx="1782">
                  <c:v>635.1558708</c:v>
                </c:pt>
                <c:pt idx="1783">
                  <c:v>635.86603520000006</c:v>
                </c:pt>
                <c:pt idx="1784">
                  <c:v>634.44570640000006</c:v>
                </c:pt>
                <c:pt idx="1785">
                  <c:v>634.44570640000006</c:v>
                </c:pt>
                <c:pt idx="1786">
                  <c:v>635.1558708</c:v>
                </c:pt>
                <c:pt idx="1787">
                  <c:v>635.86603520000006</c:v>
                </c:pt>
                <c:pt idx="1788">
                  <c:v>634.44570640000006</c:v>
                </c:pt>
                <c:pt idx="1789">
                  <c:v>635.1558708</c:v>
                </c:pt>
                <c:pt idx="1790">
                  <c:v>635.1558708</c:v>
                </c:pt>
                <c:pt idx="1791">
                  <c:v>634.44570640000006</c:v>
                </c:pt>
                <c:pt idx="1792">
                  <c:v>634.44570640000006</c:v>
                </c:pt>
                <c:pt idx="1793">
                  <c:v>634.44570640000006</c:v>
                </c:pt>
                <c:pt idx="1794">
                  <c:v>634.44570640000006</c:v>
                </c:pt>
                <c:pt idx="1795">
                  <c:v>634.44570640000006</c:v>
                </c:pt>
                <c:pt idx="1796">
                  <c:v>634.44570640000006</c:v>
                </c:pt>
                <c:pt idx="1797">
                  <c:v>633.73554200000001</c:v>
                </c:pt>
                <c:pt idx="1798">
                  <c:v>635.1558708</c:v>
                </c:pt>
                <c:pt idx="1799">
                  <c:v>635.1558708</c:v>
                </c:pt>
                <c:pt idx="1800">
                  <c:v>635.86603520000006</c:v>
                </c:pt>
                <c:pt idx="1801">
                  <c:v>634.44570640000006</c:v>
                </c:pt>
                <c:pt idx="1802">
                  <c:v>633.01848280000002</c:v>
                </c:pt>
                <c:pt idx="1803">
                  <c:v>635.1558708</c:v>
                </c:pt>
                <c:pt idx="1804">
                  <c:v>633.73554200000001</c:v>
                </c:pt>
                <c:pt idx="1805">
                  <c:v>634.44570640000006</c:v>
                </c:pt>
                <c:pt idx="1806">
                  <c:v>634.44570640000006</c:v>
                </c:pt>
                <c:pt idx="1807">
                  <c:v>633.73554200000001</c:v>
                </c:pt>
                <c:pt idx="1808">
                  <c:v>634.44570640000006</c:v>
                </c:pt>
                <c:pt idx="1809">
                  <c:v>633.73554200000001</c:v>
                </c:pt>
                <c:pt idx="1810">
                  <c:v>635.1558708</c:v>
                </c:pt>
                <c:pt idx="1811">
                  <c:v>634.44570640000006</c:v>
                </c:pt>
                <c:pt idx="1812">
                  <c:v>634.44570640000006</c:v>
                </c:pt>
                <c:pt idx="1813">
                  <c:v>635.86603520000006</c:v>
                </c:pt>
                <c:pt idx="1814">
                  <c:v>634.44570640000006</c:v>
                </c:pt>
                <c:pt idx="1815">
                  <c:v>634.44570640000006</c:v>
                </c:pt>
                <c:pt idx="1816">
                  <c:v>635.1558708</c:v>
                </c:pt>
                <c:pt idx="1817">
                  <c:v>634.44570640000006</c:v>
                </c:pt>
                <c:pt idx="1818">
                  <c:v>635.1558708</c:v>
                </c:pt>
                <c:pt idx="1819">
                  <c:v>634.44570640000006</c:v>
                </c:pt>
                <c:pt idx="1820">
                  <c:v>635.1558708</c:v>
                </c:pt>
                <c:pt idx="1821">
                  <c:v>634.44570640000006</c:v>
                </c:pt>
                <c:pt idx="1822">
                  <c:v>633.73554200000001</c:v>
                </c:pt>
                <c:pt idx="1823">
                  <c:v>633.73554200000001</c:v>
                </c:pt>
                <c:pt idx="1824">
                  <c:v>633.73554200000001</c:v>
                </c:pt>
                <c:pt idx="1825">
                  <c:v>633.73554200000001</c:v>
                </c:pt>
                <c:pt idx="1826">
                  <c:v>634.44570640000006</c:v>
                </c:pt>
                <c:pt idx="1827">
                  <c:v>635.1558708</c:v>
                </c:pt>
                <c:pt idx="1828">
                  <c:v>635.1558708</c:v>
                </c:pt>
                <c:pt idx="1829">
                  <c:v>634.44570640000006</c:v>
                </c:pt>
                <c:pt idx="1830">
                  <c:v>635.1558708</c:v>
                </c:pt>
                <c:pt idx="1831">
                  <c:v>635.1558708</c:v>
                </c:pt>
                <c:pt idx="1832">
                  <c:v>635.86603520000006</c:v>
                </c:pt>
                <c:pt idx="1833">
                  <c:v>636.5761996</c:v>
                </c:pt>
                <c:pt idx="1834">
                  <c:v>635.1558708</c:v>
                </c:pt>
                <c:pt idx="1835">
                  <c:v>635.1558708</c:v>
                </c:pt>
                <c:pt idx="1836">
                  <c:v>633.01848280000002</c:v>
                </c:pt>
                <c:pt idx="1837">
                  <c:v>635.1558708</c:v>
                </c:pt>
                <c:pt idx="1838">
                  <c:v>634.44570640000006</c:v>
                </c:pt>
                <c:pt idx="1839">
                  <c:v>635.86603520000006</c:v>
                </c:pt>
                <c:pt idx="1840">
                  <c:v>634.44570640000006</c:v>
                </c:pt>
                <c:pt idx="1841">
                  <c:v>635.86603520000006</c:v>
                </c:pt>
                <c:pt idx="1842">
                  <c:v>633.73554200000001</c:v>
                </c:pt>
                <c:pt idx="1843">
                  <c:v>633.73554200000001</c:v>
                </c:pt>
                <c:pt idx="1844">
                  <c:v>635.1558708</c:v>
                </c:pt>
                <c:pt idx="1845">
                  <c:v>633.01848280000002</c:v>
                </c:pt>
                <c:pt idx="1846">
                  <c:v>634.44570640000006</c:v>
                </c:pt>
                <c:pt idx="1847">
                  <c:v>635.1558708</c:v>
                </c:pt>
                <c:pt idx="1848">
                  <c:v>635.1558708</c:v>
                </c:pt>
                <c:pt idx="1849">
                  <c:v>634.44570640000006</c:v>
                </c:pt>
                <c:pt idx="1850">
                  <c:v>635.86603520000006</c:v>
                </c:pt>
                <c:pt idx="1851">
                  <c:v>635.1558708</c:v>
                </c:pt>
                <c:pt idx="1852">
                  <c:v>635.86603520000006</c:v>
                </c:pt>
                <c:pt idx="1853">
                  <c:v>635.86603520000006</c:v>
                </c:pt>
                <c:pt idx="1854">
                  <c:v>634.44570640000006</c:v>
                </c:pt>
                <c:pt idx="1855">
                  <c:v>633.73554200000001</c:v>
                </c:pt>
                <c:pt idx="1856">
                  <c:v>635.86603520000006</c:v>
                </c:pt>
                <c:pt idx="1857">
                  <c:v>633.73554200000001</c:v>
                </c:pt>
                <c:pt idx="1858">
                  <c:v>635.86603520000006</c:v>
                </c:pt>
                <c:pt idx="1859">
                  <c:v>634.44570640000006</c:v>
                </c:pt>
                <c:pt idx="1860">
                  <c:v>634.44570640000006</c:v>
                </c:pt>
                <c:pt idx="1861">
                  <c:v>635.1558708</c:v>
                </c:pt>
                <c:pt idx="1862">
                  <c:v>633.73554200000001</c:v>
                </c:pt>
                <c:pt idx="1863">
                  <c:v>634.44570640000006</c:v>
                </c:pt>
                <c:pt idx="1864">
                  <c:v>634.44570640000006</c:v>
                </c:pt>
                <c:pt idx="1865">
                  <c:v>635.1558708</c:v>
                </c:pt>
                <c:pt idx="1866">
                  <c:v>635.1558708</c:v>
                </c:pt>
                <c:pt idx="1867">
                  <c:v>635.1558708</c:v>
                </c:pt>
                <c:pt idx="1868">
                  <c:v>635.1558708</c:v>
                </c:pt>
                <c:pt idx="1869">
                  <c:v>636.5761996</c:v>
                </c:pt>
                <c:pt idx="1870">
                  <c:v>635.1558708</c:v>
                </c:pt>
                <c:pt idx="1871">
                  <c:v>635.1558708</c:v>
                </c:pt>
                <c:pt idx="1872">
                  <c:v>635.1558708</c:v>
                </c:pt>
                <c:pt idx="1873">
                  <c:v>635.1558708</c:v>
                </c:pt>
                <c:pt idx="1874">
                  <c:v>635.1558708</c:v>
                </c:pt>
                <c:pt idx="1875">
                  <c:v>635.86603520000006</c:v>
                </c:pt>
                <c:pt idx="1876">
                  <c:v>634.44570640000006</c:v>
                </c:pt>
                <c:pt idx="1877">
                  <c:v>634.44570640000006</c:v>
                </c:pt>
                <c:pt idx="1878">
                  <c:v>635.1558708</c:v>
                </c:pt>
                <c:pt idx="1879">
                  <c:v>635.86603520000006</c:v>
                </c:pt>
                <c:pt idx="1880">
                  <c:v>635.86603520000006</c:v>
                </c:pt>
                <c:pt idx="1881">
                  <c:v>635.86603520000006</c:v>
                </c:pt>
                <c:pt idx="1882">
                  <c:v>635.86603520000006</c:v>
                </c:pt>
                <c:pt idx="1883">
                  <c:v>635.86603520000006</c:v>
                </c:pt>
                <c:pt idx="1884">
                  <c:v>635.1558708</c:v>
                </c:pt>
                <c:pt idx="1885">
                  <c:v>634.44570640000006</c:v>
                </c:pt>
                <c:pt idx="1886">
                  <c:v>635.86603520000006</c:v>
                </c:pt>
                <c:pt idx="1887">
                  <c:v>635.1558708</c:v>
                </c:pt>
                <c:pt idx="1888">
                  <c:v>633.73554200000001</c:v>
                </c:pt>
                <c:pt idx="1889">
                  <c:v>635.1558708</c:v>
                </c:pt>
                <c:pt idx="1890">
                  <c:v>635.1558708</c:v>
                </c:pt>
                <c:pt idx="1891">
                  <c:v>635.1558708</c:v>
                </c:pt>
                <c:pt idx="1892">
                  <c:v>634.44570640000006</c:v>
                </c:pt>
                <c:pt idx="1893">
                  <c:v>635.86603520000006</c:v>
                </c:pt>
                <c:pt idx="1894">
                  <c:v>635.1558708</c:v>
                </c:pt>
                <c:pt idx="1895">
                  <c:v>635.86603520000006</c:v>
                </c:pt>
                <c:pt idx="1896">
                  <c:v>635.86603520000006</c:v>
                </c:pt>
                <c:pt idx="1897">
                  <c:v>635.86603520000006</c:v>
                </c:pt>
                <c:pt idx="1898">
                  <c:v>633.73554200000001</c:v>
                </c:pt>
                <c:pt idx="1899">
                  <c:v>634.44570640000006</c:v>
                </c:pt>
                <c:pt idx="1900">
                  <c:v>635.86603520000006</c:v>
                </c:pt>
                <c:pt idx="1901">
                  <c:v>634.44570640000006</c:v>
                </c:pt>
                <c:pt idx="1902">
                  <c:v>633.73554200000001</c:v>
                </c:pt>
                <c:pt idx="1903">
                  <c:v>635.1558708</c:v>
                </c:pt>
                <c:pt idx="1904">
                  <c:v>635.1558708</c:v>
                </c:pt>
                <c:pt idx="1905">
                  <c:v>634.44570640000006</c:v>
                </c:pt>
                <c:pt idx="1906">
                  <c:v>635.1558708</c:v>
                </c:pt>
                <c:pt idx="1907">
                  <c:v>634.44570640000006</c:v>
                </c:pt>
                <c:pt idx="1908">
                  <c:v>635.86603520000006</c:v>
                </c:pt>
                <c:pt idx="1909">
                  <c:v>635.1558708</c:v>
                </c:pt>
                <c:pt idx="1910">
                  <c:v>634.44570640000006</c:v>
                </c:pt>
                <c:pt idx="1911">
                  <c:v>634.44570640000006</c:v>
                </c:pt>
                <c:pt idx="1912">
                  <c:v>634.44570640000006</c:v>
                </c:pt>
                <c:pt idx="1913">
                  <c:v>635.1558708</c:v>
                </c:pt>
                <c:pt idx="1914">
                  <c:v>633.73554200000001</c:v>
                </c:pt>
                <c:pt idx="1915">
                  <c:v>633.73554200000001</c:v>
                </c:pt>
                <c:pt idx="1916">
                  <c:v>634.44570640000006</c:v>
                </c:pt>
                <c:pt idx="1917">
                  <c:v>634.44570640000006</c:v>
                </c:pt>
                <c:pt idx="1918">
                  <c:v>633.73554200000001</c:v>
                </c:pt>
                <c:pt idx="1919">
                  <c:v>635.86603520000006</c:v>
                </c:pt>
                <c:pt idx="1920">
                  <c:v>634.44570640000006</c:v>
                </c:pt>
                <c:pt idx="1921">
                  <c:v>633.73554200000001</c:v>
                </c:pt>
                <c:pt idx="1922">
                  <c:v>634.44570640000006</c:v>
                </c:pt>
                <c:pt idx="1923">
                  <c:v>633.73554200000001</c:v>
                </c:pt>
                <c:pt idx="1924">
                  <c:v>632.30831839999996</c:v>
                </c:pt>
                <c:pt idx="1925">
                  <c:v>634.44570640000006</c:v>
                </c:pt>
                <c:pt idx="1926">
                  <c:v>634.44570640000006</c:v>
                </c:pt>
                <c:pt idx="1927">
                  <c:v>633.01848280000002</c:v>
                </c:pt>
                <c:pt idx="1928">
                  <c:v>632.30831839999996</c:v>
                </c:pt>
                <c:pt idx="1929">
                  <c:v>633.01848280000002</c:v>
                </c:pt>
                <c:pt idx="1930">
                  <c:v>633.01848280000002</c:v>
                </c:pt>
                <c:pt idx="1931">
                  <c:v>633.01848280000002</c:v>
                </c:pt>
                <c:pt idx="1932">
                  <c:v>633.01848280000002</c:v>
                </c:pt>
                <c:pt idx="1933">
                  <c:v>633.01848280000002</c:v>
                </c:pt>
                <c:pt idx="1934">
                  <c:v>632.30831839999996</c:v>
                </c:pt>
                <c:pt idx="1935">
                  <c:v>633.73554200000001</c:v>
                </c:pt>
                <c:pt idx="1936">
                  <c:v>632.30831839999996</c:v>
                </c:pt>
                <c:pt idx="1937">
                  <c:v>632.30831839999996</c:v>
                </c:pt>
                <c:pt idx="1938">
                  <c:v>633.01848280000002</c:v>
                </c:pt>
                <c:pt idx="1939">
                  <c:v>633.01848280000002</c:v>
                </c:pt>
                <c:pt idx="1940">
                  <c:v>633.01848280000002</c:v>
                </c:pt>
                <c:pt idx="1941">
                  <c:v>633.01848280000002</c:v>
                </c:pt>
                <c:pt idx="1942">
                  <c:v>632.30831839999996</c:v>
                </c:pt>
                <c:pt idx="1943">
                  <c:v>632.30831839999996</c:v>
                </c:pt>
                <c:pt idx="1944">
                  <c:v>632.30831839999996</c:v>
                </c:pt>
                <c:pt idx="1945">
                  <c:v>630.88798959999997</c:v>
                </c:pt>
                <c:pt idx="1946">
                  <c:v>630.88798959999997</c:v>
                </c:pt>
                <c:pt idx="1947">
                  <c:v>632.30831839999996</c:v>
                </c:pt>
                <c:pt idx="1948">
                  <c:v>632.30831839999996</c:v>
                </c:pt>
                <c:pt idx="1949">
                  <c:v>631.59815400000002</c:v>
                </c:pt>
                <c:pt idx="1950">
                  <c:v>632.30831839999996</c:v>
                </c:pt>
                <c:pt idx="1951">
                  <c:v>631.59815400000002</c:v>
                </c:pt>
                <c:pt idx="1952">
                  <c:v>631.59815400000002</c:v>
                </c:pt>
                <c:pt idx="1953">
                  <c:v>631.59815400000002</c:v>
                </c:pt>
                <c:pt idx="1954">
                  <c:v>631.59815400000002</c:v>
                </c:pt>
                <c:pt idx="1955">
                  <c:v>631.59815400000002</c:v>
                </c:pt>
                <c:pt idx="1956">
                  <c:v>630.88798959999997</c:v>
                </c:pt>
                <c:pt idx="1957">
                  <c:v>630.88798959999997</c:v>
                </c:pt>
                <c:pt idx="1958">
                  <c:v>630.17093040000009</c:v>
                </c:pt>
                <c:pt idx="1959">
                  <c:v>630.88798959999997</c:v>
                </c:pt>
                <c:pt idx="1960">
                  <c:v>630.88798959999997</c:v>
                </c:pt>
                <c:pt idx="1961">
                  <c:v>630.88798959999997</c:v>
                </c:pt>
                <c:pt idx="1962">
                  <c:v>630.88798959999997</c:v>
                </c:pt>
                <c:pt idx="1963">
                  <c:v>631.59815400000002</c:v>
                </c:pt>
                <c:pt idx="1964">
                  <c:v>630.88798959999997</c:v>
                </c:pt>
                <c:pt idx="1965">
                  <c:v>630.88798959999997</c:v>
                </c:pt>
                <c:pt idx="1966">
                  <c:v>631.59815400000002</c:v>
                </c:pt>
                <c:pt idx="1967">
                  <c:v>630.17093040000009</c:v>
                </c:pt>
                <c:pt idx="1968">
                  <c:v>630.17093040000009</c:v>
                </c:pt>
                <c:pt idx="1969">
                  <c:v>631.59815400000002</c:v>
                </c:pt>
                <c:pt idx="1970">
                  <c:v>630.17093040000009</c:v>
                </c:pt>
                <c:pt idx="1971">
                  <c:v>631.59815400000002</c:v>
                </c:pt>
                <c:pt idx="1972">
                  <c:v>631.59815400000002</c:v>
                </c:pt>
                <c:pt idx="1973">
                  <c:v>632.30831839999996</c:v>
                </c:pt>
                <c:pt idx="1974">
                  <c:v>630.17093040000009</c:v>
                </c:pt>
                <c:pt idx="1975">
                  <c:v>632.30831839999996</c:v>
                </c:pt>
                <c:pt idx="1976">
                  <c:v>630.88798959999997</c:v>
                </c:pt>
                <c:pt idx="1977">
                  <c:v>632.30831839999996</c:v>
                </c:pt>
                <c:pt idx="1978">
                  <c:v>630.88798959999997</c:v>
                </c:pt>
                <c:pt idx="1979">
                  <c:v>630.88798959999997</c:v>
                </c:pt>
                <c:pt idx="1980">
                  <c:v>630.17093040000009</c:v>
                </c:pt>
                <c:pt idx="1981">
                  <c:v>630.88798959999997</c:v>
                </c:pt>
                <c:pt idx="1982">
                  <c:v>630.17093040000009</c:v>
                </c:pt>
                <c:pt idx="1983">
                  <c:v>630.88798959999997</c:v>
                </c:pt>
                <c:pt idx="1984">
                  <c:v>630.88798959999997</c:v>
                </c:pt>
                <c:pt idx="1985">
                  <c:v>630.17093040000009</c:v>
                </c:pt>
                <c:pt idx="1986">
                  <c:v>630.17093040000009</c:v>
                </c:pt>
                <c:pt idx="1987">
                  <c:v>630.88798959999997</c:v>
                </c:pt>
                <c:pt idx="1988">
                  <c:v>630.88798959999997</c:v>
                </c:pt>
                <c:pt idx="1989">
                  <c:v>630.17093040000009</c:v>
                </c:pt>
                <c:pt idx="1990">
                  <c:v>630.88798959999997</c:v>
                </c:pt>
                <c:pt idx="1991">
                  <c:v>630.88798959999997</c:v>
                </c:pt>
                <c:pt idx="1992">
                  <c:v>631.59815400000002</c:v>
                </c:pt>
                <c:pt idx="1993">
                  <c:v>629.46076599999992</c:v>
                </c:pt>
                <c:pt idx="1994">
                  <c:v>629.46076599999992</c:v>
                </c:pt>
                <c:pt idx="1995">
                  <c:v>630.88798959999997</c:v>
                </c:pt>
                <c:pt idx="1996">
                  <c:v>630.17093040000009</c:v>
                </c:pt>
                <c:pt idx="1997">
                  <c:v>631.59815400000002</c:v>
                </c:pt>
                <c:pt idx="1998">
                  <c:v>631.59815400000002</c:v>
                </c:pt>
                <c:pt idx="1999">
                  <c:v>630.17093040000009</c:v>
                </c:pt>
                <c:pt idx="2000">
                  <c:v>631.59815400000002</c:v>
                </c:pt>
                <c:pt idx="2001">
                  <c:v>630.17093040000009</c:v>
                </c:pt>
                <c:pt idx="2002">
                  <c:v>631.72226039999987</c:v>
                </c:pt>
                <c:pt idx="2003">
                  <c:v>630.17093040000009</c:v>
                </c:pt>
                <c:pt idx="2004">
                  <c:v>630.88798959999997</c:v>
                </c:pt>
                <c:pt idx="2005">
                  <c:v>630.17093040000009</c:v>
                </c:pt>
                <c:pt idx="2006">
                  <c:v>630.17093040000009</c:v>
                </c:pt>
                <c:pt idx="2007">
                  <c:v>630.17093040000009</c:v>
                </c:pt>
                <c:pt idx="2008">
                  <c:v>630.88798959999997</c:v>
                </c:pt>
                <c:pt idx="2009">
                  <c:v>630.17093040000009</c:v>
                </c:pt>
                <c:pt idx="2010">
                  <c:v>630.88798959999997</c:v>
                </c:pt>
                <c:pt idx="2011">
                  <c:v>630.17093040000009</c:v>
                </c:pt>
                <c:pt idx="2012">
                  <c:v>630.88798959999997</c:v>
                </c:pt>
                <c:pt idx="2013">
                  <c:v>629.46076599999992</c:v>
                </c:pt>
                <c:pt idx="2014">
                  <c:v>630.17093040000009</c:v>
                </c:pt>
                <c:pt idx="2015">
                  <c:v>630.88798959999997</c:v>
                </c:pt>
                <c:pt idx="2016">
                  <c:v>630.88798959999997</c:v>
                </c:pt>
                <c:pt idx="2017">
                  <c:v>630.17093040000009</c:v>
                </c:pt>
                <c:pt idx="2018">
                  <c:v>630.17093040000009</c:v>
                </c:pt>
                <c:pt idx="2019">
                  <c:v>630.88798959999997</c:v>
                </c:pt>
                <c:pt idx="2020">
                  <c:v>629.46076599999992</c:v>
                </c:pt>
                <c:pt idx="2021">
                  <c:v>630.88798959999997</c:v>
                </c:pt>
                <c:pt idx="2022">
                  <c:v>630.17093040000009</c:v>
                </c:pt>
                <c:pt idx="2023">
                  <c:v>630.88798959999997</c:v>
                </c:pt>
                <c:pt idx="2024">
                  <c:v>629.46076599999992</c:v>
                </c:pt>
                <c:pt idx="2025">
                  <c:v>630.17093040000009</c:v>
                </c:pt>
                <c:pt idx="2026">
                  <c:v>630.17093040000009</c:v>
                </c:pt>
                <c:pt idx="2027">
                  <c:v>630.17093040000009</c:v>
                </c:pt>
                <c:pt idx="2028">
                  <c:v>629.46076599999992</c:v>
                </c:pt>
                <c:pt idx="2029">
                  <c:v>630.88798959999997</c:v>
                </c:pt>
                <c:pt idx="2030">
                  <c:v>630.88798959999997</c:v>
                </c:pt>
                <c:pt idx="2031">
                  <c:v>630.88798959999997</c:v>
                </c:pt>
                <c:pt idx="2032">
                  <c:v>629.46076599999992</c:v>
                </c:pt>
                <c:pt idx="2033">
                  <c:v>630.88798959999997</c:v>
                </c:pt>
                <c:pt idx="2034">
                  <c:v>631.59815400000002</c:v>
                </c:pt>
                <c:pt idx="2035">
                  <c:v>630.17093040000009</c:v>
                </c:pt>
                <c:pt idx="2036">
                  <c:v>630.17093040000009</c:v>
                </c:pt>
                <c:pt idx="2037">
                  <c:v>630.17093040000009</c:v>
                </c:pt>
                <c:pt idx="2038">
                  <c:v>630.88798959999997</c:v>
                </c:pt>
                <c:pt idx="2039">
                  <c:v>630.88798959999997</c:v>
                </c:pt>
                <c:pt idx="2040">
                  <c:v>629.46076599999992</c:v>
                </c:pt>
                <c:pt idx="2041">
                  <c:v>630.88798959999997</c:v>
                </c:pt>
                <c:pt idx="2042">
                  <c:v>630.88798959999997</c:v>
                </c:pt>
                <c:pt idx="2043">
                  <c:v>628.75060159999998</c:v>
                </c:pt>
                <c:pt idx="2044">
                  <c:v>630.17093040000009</c:v>
                </c:pt>
                <c:pt idx="2045">
                  <c:v>629.46076599999992</c:v>
                </c:pt>
                <c:pt idx="2046">
                  <c:v>629.46076599999992</c:v>
                </c:pt>
                <c:pt idx="2047">
                  <c:v>630.88798959999997</c:v>
                </c:pt>
                <c:pt idx="2048">
                  <c:v>630.17093040000009</c:v>
                </c:pt>
                <c:pt idx="2049">
                  <c:v>630.88798959999997</c:v>
                </c:pt>
                <c:pt idx="2050">
                  <c:v>630.88798959999997</c:v>
                </c:pt>
                <c:pt idx="2051">
                  <c:v>630.88798959999997</c:v>
                </c:pt>
                <c:pt idx="2052">
                  <c:v>630.17093040000009</c:v>
                </c:pt>
                <c:pt idx="2053">
                  <c:v>630.88798959999997</c:v>
                </c:pt>
                <c:pt idx="2054">
                  <c:v>629.46076599999992</c:v>
                </c:pt>
                <c:pt idx="2055">
                  <c:v>630.88798959999997</c:v>
                </c:pt>
                <c:pt idx="2056">
                  <c:v>630.88798959999997</c:v>
                </c:pt>
                <c:pt idx="2057">
                  <c:v>630.88798959999997</c:v>
                </c:pt>
                <c:pt idx="2058">
                  <c:v>631.59815400000002</c:v>
                </c:pt>
                <c:pt idx="2059">
                  <c:v>630.17093040000009</c:v>
                </c:pt>
                <c:pt idx="2060">
                  <c:v>628.75060159999998</c:v>
                </c:pt>
                <c:pt idx="2061">
                  <c:v>630.88798959999997</c:v>
                </c:pt>
                <c:pt idx="2062">
                  <c:v>629.46076599999992</c:v>
                </c:pt>
                <c:pt idx="2063">
                  <c:v>630.17093040000009</c:v>
                </c:pt>
                <c:pt idx="2064">
                  <c:v>630.17093040000009</c:v>
                </c:pt>
                <c:pt idx="2065">
                  <c:v>630.88798959999997</c:v>
                </c:pt>
                <c:pt idx="2066">
                  <c:v>630.17093040000009</c:v>
                </c:pt>
                <c:pt idx="2067">
                  <c:v>630.17093040000009</c:v>
                </c:pt>
                <c:pt idx="2068">
                  <c:v>631.59815400000002</c:v>
                </c:pt>
                <c:pt idx="2069">
                  <c:v>628.75060159999998</c:v>
                </c:pt>
                <c:pt idx="2070">
                  <c:v>630.88798959999997</c:v>
                </c:pt>
                <c:pt idx="2071">
                  <c:v>630.17093040000009</c:v>
                </c:pt>
                <c:pt idx="2072">
                  <c:v>630.17093040000009</c:v>
                </c:pt>
                <c:pt idx="2073">
                  <c:v>629.46076599999992</c:v>
                </c:pt>
                <c:pt idx="2074">
                  <c:v>630.17093040000009</c:v>
                </c:pt>
                <c:pt idx="2075">
                  <c:v>630.88798959999997</c:v>
                </c:pt>
                <c:pt idx="2076">
                  <c:v>630.17093040000009</c:v>
                </c:pt>
                <c:pt idx="2077">
                  <c:v>629.46076599999992</c:v>
                </c:pt>
                <c:pt idx="2078">
                  <c:v>630.17093040000009</c:v>
                </c:pt>
                <c:pt idx="2079">
                  <c:v>629.46076599999992</c:v>
                </c:pt>
                <c:pt idx="2080">
                  <c:v>630.17093040000009</c:v>
                </c:pt>
                <c:pt idx="2081">
                  <c:v>630.17093040000009</c:v>
                </c:pt>
                <c:pt idx="2082">
                  <c:v>628.75060159999998</c:v>
                </c:pt>
                <c:pt idx="2083">
                  <c:v>628.75060159999998</c:v>
                </c:pt>
                <c:pt idx="2084">
                  <c:v>630.17093040000009</c:v>
                </c:pt>
                <c:pt idx="2085">
                  <c:v>628.75060159999998</c:v>
                </c:pt>
                <c:pt idx="2086">
                  <c:v>628.75060159999998</c:v>
                </c:pt>
                <c:pt idx="2087">
                  <c:v>628.75060159999998</c:v>
                </c:pt>
                <c:pt idx="2088">
                  <c:v>628.75060159999998</c:v>
                </c:pt>
                <c:pt idx="2089">
                  <c:v>629.46076599999992</c:v>
                </c:pt>
                <c:pt idx="2090">
                  <c:v>628.04043720000004</c:v>
                </c:pt>
                <c:pt idx="2091">
                  <c:v>629.46076599999992</c:v>
                </c:pt>
                <c:pt idx="2092">
                  <c:v>628.75060159999998</c:v>
                </c:pt>
                <c:pt idx="2093">
                  <c:v>629.46076599999992</c:v>
                </c:pt>
                <c:pt idx="2094">
                  <c:v>628.75060159999998</c:v>
                </c:pt>
                <c:pt idx="2095">
                  <c:v>628.75060159999998</c:v>
                </c:pt>
                <c:pt idx="2096">
                  <c:v>628.75060159999998</c:v>
                </c:pt>
                <c:pt idx="2097">
                  <c:v>630.17093040000009</c:v>
                </c:pt>
                <c:pt idx="2098">
                  <c:v>629.46076599999992</c:v>
                </c:pt>
                <c:pt idx="2099">
                  <c:v>628.75060159999998</c:v>
                </c:pt>
                <c:pt idx="2100">
                  <c:v>628.75060159999998</c:v>
                </c:pt>
                <c:pt idx="2101">
                  <c:v>629.46076599999992</c:v>
                </c:pt>
                <c:pt idx="2102">
                  <c:v>628.04043720000004</c:v>
                </c:pt>
                <c:pt idx="2103">
                  <c:v>628.75060159999998</c:v>
                </c:pt>
                <c:pt idx="2104">
                  <c:v>630.17093040000009</c:v>
                </c:pt>
                <c:pt idx="2105">
                  <c:v>628.04043720000004</c:v>
                </c:pt>
                <c:pt idx="2106">
                  <c:v>628.04043720000004</c:v>
                </c:pt>
                <c:pt idx="2107">
                  <c:v>628.04043720000004</c:v>
                </c:pt>
                <c:pt idx="2108">
                  <c:v>628.04043720000004</c:v>
                </c:pt>
                <c:pt idx="2109">
                  <c:v>628.75060159999998</c:v>
                </c:pt>
                <c:pt idx="2110">
                  <c:v>628.04043720000004</c:v>
                </c:pt>
                <c:pt idx="2111">
                  <c:v>628.04043720000004</c:v>
                </c:pt>
                <c:pt idx="2112">
                  <c:v>628.04043720000004</c:v>
                </c:pt>
                <c:pt idx="2113">
                  <c:v>628.75060159999998</c:v>
                </c:pt>
                <c:pt idx="2114">
                  <c:v>628.75060159999998</c:v>
                </c:pt>
                <c:pt idx="2115">
                  <c:v>628.04043720000004</c:v>
                </c:pt>
                <c:pt idx="2116">
                  <c:v>628.04043720000004</c:v>
                </c:pt>
                <c:pt idx="2117">
                  <c:v>628.04043720000004</c:v>
                </c:pt>
                <c:pt idx="2118">
                  <c:v>628.04043720000004</c:v>
                </c:pt>
                <c:pt idx="2119">
                  <c:v>628.04043720000004</c:v>
                </c:pt>
                <c:pt idx="2120">
                  <c:v>628.75060159999998</c:v>
                </c:pt>
                <c:pt idx="2121">
                  <c:v>628.04043720000004</c:v>
                </c:pt>
                <c:pt idx="2122">
                  <c:v>628.75060159999998</c:v>
                </c:pt>
                <c:pt idx="2123">
                  <c:v>626.61321359999999</c:v>
                </c:pt>
                <c:pt idx="2124">
                  <c:v>628.04043720000004</c:v>
                </c:pt>
                <c:pt idx="2125">
                  <c:v>627.32337800000005</c:v>
                </c:pt>
                <c:pt idx="2126">
                  <c:v>628.04043720000004</c:v>
                </c:pt>
                <c:pt idx="2127">
                  <c:v>628.04043720000004</c:v>
                </c:pt>
                <c:pt idx="2128">
                  <c:v>627.32337800000005</c:v>
                </c:pt>
                <c:pt idx="2129">
                  <c:v>628.04043720000004</c:v>
                </c:pt>
                <c:pt idx="2130">
                  <c:v>627.32337800000005</c:v>
                </c:pt>
                <c:pt idx="2131">
                  <c:v>628.04043720000004</c:v>
                </c:pt>
                <c:pt idx="2132">
                  <c:v>628.04043720000004</c:v>
                </c:pt>
                <c:pt idx="2133">
                  <c:v>628.04043720000004</c:v>
                </c:pt>
                <c:pt idx="2134">
                  <c:v>627.32337800000005</c:v>
                </c:pt>
                <c:pt idx="2135">
                  <c:v>629.46076599999992</c:v>
                </c:pt>
                <c:pt idx="2136">
                  <c:v>628.75060159999998</c:v>
                </c:pt>
                <c:pt idx="2137">
                  <c:v>628.04043720000004</c:v>
                </c:pt>
                <c:pt idx="2138">
                  <c:v>628.04043720000004</c:v>
                </c:pt>
                <c:pt idx="2139">
                  <c:v>628.04043720000004</c:v>
                </c:pt>
                <c:pt idx="2140">
                  <c:v>627.32337800000005</c:v>
                </c:pt>
                <c:pt idx="2141">
                  <c:v>627.32337800000005</c:v>
                </c:pt>
                <c:pt idx="2142">
                  <c:v>627.32337800000005</c:v>
                </c:pt>
                <c:pt idx="2143">
                  <c:v>627.32337800000005</c:v>
                </c:pt>
                <c:pt idx="2144">
                  <c:v>627.32337800000005</c:v>
                </c:pt>
                <c:pt idx="2145">
                  <c:v>626.61321359999999</c:v>
                </c:pt>
                <c:pt idx="2146">
                  <c:v>628.04043720000004</c:v>
                </c:pt>
                <c:pt idx="2147">
                  <c:v>627.32337800000005</c:v>
                </c:pt>
                <c:pt idx="2148">
                  <c:v>628.75060159999998</c:v>
                </c:pt>
                <c:pt idx="2149">
                  <c:v>628.04043720000004</c:v>
                </c:pt>
                <c:pt idx="2150">
                  <c:v>628.04043720000004</c:v>
                </c:pt>
                <c:pt idx="2151">
                  <c:v>627.32337800000005</c:v>
                </c:pt>
                <c:pt idx="2152">
                  <c:v>625.1928848</c:v>
                </c:pt>
                <c:pt idx="2153">
                  <c:v>628.04043720000004</c:v>
                </c:pt>
                <c:pt idx="2154">
                  <c:v>627.32337800000005</c:v>
                </c:pt>
                <c:pt idx="2155">
                  <c:v>627.32337800000005</c:v>
                </c:pt>
                <c:pt idx="2156">
                  <c:v>627.32337800000005</c:v>
                </c:pt>
                <c:pt idx="2157">
                  <c:v>628.04043720000004</c:v>
                </c:pt>
                <c:pt idx="2158">
                  <c:v>627.32337800000005</c:v>
                </c:pt>
                <c:pt idx="2159">
                  <c:v>628.04043720000004</c:v>
                </c:pt>
                <c:pt idx="2160">
                  <c:v>627.32337800000005</c:v>
                </c:pt>
                <c:pt idx="2161">
                  <c:v>626.61321359999999</c:v>
                </c:pt>
                <c:pt idx="2162">
                  <c:v>628.04043720000004</c:v>
                </c:pt>
                <c:pt idx="2163">
                  <c:v>628.04043720000004</c:v>
                </c:pt>
                <c:pt idx="2164">
                  <c:v>627.32337800000005</c:v>
                </c:pt>
                <c:pt idx="2165">
                  <c:v>628.04043720000004</c:v>
                </c:pt>
                <c:pt idx="2166">
                  <c:v>627.32337800000005</c:v>
                </c:pt>
                <c:pt idx="2167">
                  <c:v>628.04043720000004</c:v>
                </c:pt>
                <c:pt idx="2168">
                  <c:v>625.1928848</c:v>
                </c:pt>
                <c:pt idx="2169">
                  <c:v>628.04043720000004</c:v>
                </c:pt>
                <c:pt idx="2170">
                  <c:v>627.32337800000005</c:v>
                </c:pt>
                <c:pt idx="2171">
                  <c:v>628.04043720000004</c:v>
                </c:pt>
                <c:pt idx="2172">
                  <c:v>627.32337800000005</c:v>
                </c:pt>
                <c:pt idx="2173">
                  <c:v>626.61321359999999</c:v>
                </c:pt>
                <c:pt idx="2174">
                  <c:v>626.61321359999999</c:v>
                </c:pt>
                <c:pt idx="2175">
                  <c:v>627.32337800000005</c:v>
                </c:pt>
                <c:pt idx="2176">
                  <c:v>628.04043720000004</c:v>
                </c:pt>
                <c:pt idx="2177">
                  <c:v>628.04043720000004</c:v>
                </c:pt>
                <c:pt idx="2178">
                  <c:v>627.32337800000005</c:v>
                </c:pt>
                <c:pt idx="2179">
                  <c:v>628.04043720000004</c:v>
                </c:pt>
                <c:pt idx="2180">
                  <c:v>628.04043720000004</c:v>
                </c:pt>
                <c:pt idx="2181">
                  <c:v>627.32337800000005</c:v>
                </c:pt>
                <c:pt idx="2182">
                  <c:v>626.61321359999999</c:v>
                </c:pt>
                <c:pt idx="2183">
                  <c:v>627.32337800000005</c:v>
                </c:pt>
                <c:pt idx="2184">
                  <c:v>628.04043720000004</c:v>
                </c:pt>
                <c:pt idx="2185">
                  <c:v>627.32337800000005</c:v>
                </c:pt>
                <c:pt idx="2186">
                  <c:v>628.04043720000004</c:v>
                </c:pt>
                <c:pt idx="2187">
                  <c:v>626.61321359999999</c:v>
                </c:pt>
                <c:pt idx="2188">
                  <c:v>627.32337800000005</c:v>
                </c:pt>
                <c:pt idx="2189">
                  <c:v>627.32337800000005</c:v>
                </c:pt>
                <c:pt idx="2190">
                  <c:v>628.04043720000004</c:v>
                </c:pt>
                <c:pt idx="2191">
                  <c:v>626.61321359999999</c:v>
                </c:pt>
                <c:pt idx="2192">
                  <c:v>626.61321359999999</c:v>
                </c:pt>
                <c:pt idx="2193">
                  <c:v>628.04043720000004</c:v>
                </c:pt>
                <c:pt idx="2194">
                  <c:v>626.61321359999999</c:v>
                </c:pt>
                <c:pt idx="2195">
                  <c:v>626.61321359999999</c:v>
                </c:pt>
                <c:pt idx="2196">
                  <c:v>626.61321359999999</c:v>
                </c:pt>
                <c:pt idx="2197">
                  <c:v>628.04043720000004</c:v>
                </c:pt>
                <c:pt idx="2198">
                  <c:v>625.90304919999983</c:v>
                </c:pt>
                <c:pt idx="2199">
                  <c:v>625.90304919999983</c:v>
                </c:pt>
                <c:pt idx="2200">
                  <c:v>627.32337800000005</c:v>
                </c:pt>
                <c:pt idx="2201">
                  <c:v>628.75060159999998</c:v>
                </c:pt>
                <c:pt idx="2202">
                  <c:v>626.61321359999999</c:v>
                </c:pt>
                <c:pt idx="2203">
                  <c:v>628.04043720000004</c:v>
                </c:pt>
                <c:pt idx="2204">
                  <c:v>627.32337800000005</c:v>
                </c:pt>
                <c:pt idx="2205">
                  <c:v>627.32337800000005</c:v>
                </c:pt>
                <c:pt idx="2206">
                  <c:v>626.61321359999999</c:v>
                </c:pt>
                <c:pt idx="2207">
                  <c:v>627.32337800000005</c:v>
                </c:pt>
                <c:pt idx="2208">
                  <c:v>626.61321359999999</c:v>
                </c:pt>
                <c:pt idx="2209">
                  <c:v>626.61321359999999</c:v>
                </c:pt>
                <c:pt idx="2210">
                  <c:v>628.04043720000004</c:v>
                </c:pt>
                <c:pt idx="2211">
                  <c:v>626.61321359999999</c:v>
                </c:pt>
                <c:pt idx="2212">
                  <c:v>628.04043720000004</c:v>
                </c:pt>
                <c:pt idx="2213">
                  <c:v>628.04043720000004</c:v>
                </c:pt>
                <c:pt idx="2214">
                  <c:v>626.61321359999999</c:v>
                </c:pt>
                <c:pt idx="2215">
                  <c:v>627.32337800000005</c:v>
                </c:pt>
                <c:pt idx="2216">
                  <c:v>627.32337800000005</c:v>
                </c:pt>
                <c:pt idx="2217">
                  <c:v>626.61321359999999</c:v>
                </c:pt>
                <c:pt idx="2218">
                  <c:v>627.32337800000005</c:v>
                </c:pt>
                <c:pt idx="2219">
                  <c:v>627.32337800000005</c:v>
                </c:pt>
                <c:pt idx="2220">
                  <c:v>627.32337800000005</c:v>
                </c:pt>
                <c:pt idx="2221">
                  <c:v>627.32337800000005</c:v>
                </c:pt>
                <c:pt idx="2222">
                  <c:v>626.61321359999999</c:v>
                </c:pt>
                <c:pt idx="2223">
                  <c:v>628.75060159999998</c:v>
                </c:pt>
                <c:pt idx="2224">
                  <c:v>626.61321359999999</c:v>
                </c:pt>
                <c:pt idx="2225">
                  <c:v>626.61321359999999</c:v>
                </c:pt>
                <c:pt idx="2226">
                  <c:v>626.61321359999999</c:v>
                </c:pt>
                <c:pt idx="2227">
                  <c:v>627.32337800000005</c:v>
                </c:pt>
                <c:pt idx="2228">
                  <c:v>627.32337800000005</c:v>
                </c:pt>
                <c:pt idx="2229">
                  <c:v>627.32337800000005</c:v>
                </c:pt>
                <c:pt idx="2230">
                  <c:v>627.32337800000005</c:v>
                </c:pt>
                <c:pt idx="2231">
                  <c:v>626.61321359999999</c:v>
                </c:pt>
                <c:pt idx="2232">
                  <c:v>627.32337800000005</c:v>
                </c:pt>
                <c:pt idx="2233">
                  <c:v>627.32337800000005</c:v>
                </c:pt>
                <c:pt idx="2234">
                  <c:v>625.1928848</c:v>
                </c:pt>
                <c:pt idx="2235">
                  <c:v>626.61321359999999</c:v>
                </c:pt>
                <c:pt idx="2236">
                  <c:v>625.1928848</c:v>
                </c:pt>
                <c:pt idx="2237">
                  <c:v>628.04043720000004</c:v>
                </c:pt>
                <c:pt idx="2238">
                  <c:v>626.61321359999999</c:v>
                </c:pt>
                <c:pt idx="2239">
                  <c:v>626.61321359999999</c:v>
                </c:pt>
                <c:pt idx="2240">
                  <c:v>628.04043720000004</c:v>
                </c:pt>
                <c:pt idx="2241">
                  <c:v>626.61321359999999</c:v>
                </c:pt>
                <c:pt idx="2242">
                  <c:v>626.61321359999999</c:v>
                </c:pt>
                <c:pt idx="2243">
                  <c:v>625.90304919999983</c:v>
                </c:pt>
                <c:pt idx="2244">
                  <c:v>625.90304919999983</c:v>
                </c:pt>
                <c:pt idx="2245">
                  <c:v>627.32337800000005</c:v>
                </c:pt>
                <c:pt idx="2246">
                  <c:v>625.90304919999983</c:v>
                </c:pt>
                <c:pt idx="2247">
                  <c:v>625.1928848</c:v>
                </c:pt>
                <c:pt idx="2248">
                  <c:v>626.61321359999999</c:v>
                </c:pt>
                <c:pt idx="2249">
                  <c:v>626.61321359999999</c:v>
                </c:pt>
                <c:pt idx="2250">
                  <c:v>627.32337800000005</c:v>
                </c:pt>
                <c:pt idx="2251">
                  <c:v>626.61321359999999</c:v>
                </c:pt>
                <c:pt idx="2252">
                  <c:v>626.61321359999999</c:v>
                </c:pt>
                <c:pt idx="2253">
                  <c:v>625.90304919999983</c:v>
                </c:pt>
                <c:pt idx="2254">
                  <c:v>625.90304919999983</c:v>
                </c:pt>
                <c:pt idx="2255">
                  <c:v>625.90304919999983</c:v>
                </c:pt>
                <c:pt idx="2256">
                  <c:v>625.90304919999983</c:v>
                </c:pt>
                <c:pt idx="2257">
                  <c:v>627.32337800000005</c:v>
                </c:pt>
                <c:pt idx="2258">
                  <c:v>625.90304919999983</c:v>
                </c:pt>
                <c:pt idx="2259">
                  <c:v>626.61321359999999</c:v>
                </c:pt>
                <c:pt idx="2260">
                  <c:v>626.61321359999999</c:v>
                </c:pt>
                <c:pt idx="2261">
                  <c:v>626.61321359999999</c:v>
                </c:pt>
                <c:pt idx="2262">
                  <c:v>625.1928848</c:v>
                </c:pt>
                <c:pt idx="2263">
                  <c:v>626.61321359999999</c:v>
                </c:pt>
                <c:pt idx="2264">
                  <c:v>626.61321359999999</c:v>
                </c:pt>
                <c:pt idx="2265">
                  <c:v>626.61321359999999</c:v>
                </c:pt>
                <c:pt idx="2266">
                  <c:v>625.90304919999983</c:v>
                </c:pt>
                <c:pt idx="2267">
                  <c:v>627.32337800000005</c:v>
                </c:pt>
                <c:pt idx="2268">
                  <c:v>625.90304919999983</c:v>
                </c:pt>
                <c:pt idx="2269">
                  <c:v>625.1928848</c:v>
                </c:pt>
                <c:pt idx="2270">
                  <c:v>625.1928848</c:v>
                </c:pt>
                <c:pt idx="2271">
                  <c:v>625.1928848</c:v>
                </c:pt>
                <c:pt idx="2272">
                  <c:v>625.90304919999983</c:v>
                </c:pt>
                <c:pt idx="2273">
                  <c:v>626.61321359999999</c:v>
                </c:pt>
                <c:pt idx="2274">
                  <c:v>626.61321359999999</c:v>
                </c:pt>
                <c:pt idx="2275">
                  <c:v>625.90304919999983</c:v>
                </c:pt>
                <c:pt idx="2276">
                  <c:v>624.47582560000001</c:v>
                </c:pt>
                <c:pt idx="2277">
                  <c:v>625.1928848</c:v>
                </c:pt>
                <c:pt idx="2278">
                  <c:v>626.61321359999999</c:v>
                </c:pt>
                <c:pt idx="2279">
                  <c:v>626.61321359999999</c:v>
                </c:pt>
                <c:pt idx="2280">
                  <c:v>625.90304919999983</c:v>
                </c:pt>
                <c:pt idx="2281">
                  <c:v>626.61321359999999</c:v>
                </c:pt>
                <c:pt idx="2282">
                  <c:v>625.1928848</c:v>
                </c:pt>
                <c:pt idx="2283">
                  <c:v>625.1928848</c:v>
                </c:pt>
                <c:pt idx="2284">
                  <c:v>626.61321359999999</c:v>
                </c:pt>
                <c:pt idx="2285">
                  <c:v>626.61321359999999</c:v>
                </c:pt>
                <c:pt idx="2286">
                  <c:v>625.1928848</c:v>
                </c:pt>
                <c:pt idx="2287">
                  <c:v>625.90304919999983</c:v>
                </c:pt>
                <c:pt idx="2288">
                  <c:v>625.1928848</c:v>
                </c:pt>
                <c:pt idx="2289">
                  <c:v>625.90304919999983</c:v>
                </c:pt>
                <c:pt idx="2290">
                  <c:v>625.1928848</c:v>
                </c:pt>
                <c:pt idx="2291">
                  <c:v>625.1928848</c:v>
                </c:pt>
                <c:pt idx="2292">
                  <c:v>625.1928848</c:v>
                </c:pt>
                <c:pt idx="2293">
                  <c:v>625.1928848</c:v>
                </c:pt>
                <c:pt idx="2294">
                  <c:v>625.1928848</c:v>
                </c:pt>
                <c:pt idx="2295">
                  <c:v>625.1928848</c:v>
                </c:pt>
                <c:pt idx="2296">
                  <c:v>625.1928848</c:v>
                </c:pt>
                <c:pt idx="2297">
                  <c:v>625.1928848</c:v>
                </c:pt>
                <c:pt idx="2298">
                  <c:v>625.90304919999983</c:v>
                </c:pt>
                <c:pt idx="2299">
                  <c:v>625.1928848</c:v>
                </c:pt>
                <c:pt idx="2300">
                  <c:v>624.47582560000001</c:v>
                </c:pt>
                <c:pt idx="2301">
                  <c:v>625.1928848</c:v>
                </c:pt>
                <c:pt idx="2302">
                  <c:v>626.61321359999999</c:v>
                </c:pt>
                <c:pt idx="2303">
                  <c:v>625.1928848</c:v>
                </c:pt>
                <c:pt idx="2304">
                  <c:v>625.1928848</c:v>
                </c:pt>
                <c:pt idx="2305">
                  <c:v>625.1928848</c:v>
                </c:pt>
                <c:pt idx="2306">
                  <c:v>625.1928848</c:v>
                </c:pt>
                <c:pt idx="2307">
                  <c:v>625.90304919999983</c:v>
                </c:pt>
                <c:pt idx="2308">
                  <c:v>625.90304919999983</c:v>
                </c:pt>
                <c:pt idx="2309">
                  <c:v>626.61321359999999</c:v>
                </c:pt>
                <c:pt idx="2310">
                  <c:v>625.1928848</c:v>
                </c:pt>
                <c:pt idx="2311">
                  <c:v>625.1928848</c:v>
                </c:pt>
                <c:pt idx="2312">
                  <c:v>625.1928848</c:v>
                </c:pt>
                <c:pt idx="2313">
                  <c:v>625.1928848</c:v>
                </c:pt>
                <c:pt idx="2314">
                  <c:v>625.1928848</c:v>
                </c:pt>
                <c:pt idx="2315">
                  <c:v>625.1928848</c:v>
                </c:pt>
                <c:pt idx="2316">
                  <c:v>625.1928848</c:v>
                </c:pt>
                <c:pt idx="2317">
                  <c:v>626.61321359999999</c:v>
                </c:pt>
                <c:pt idx="2318">
                  <c:v>625.1928848</c:v>
                </c:pt>
                <c:pt idx="2319">
                  <c:v>625.1928848</c:v>
                </c:pt>
                <c:pt idx="2320">
                  <c:v>625.1928848</c:v>
                </c:pt>
                <c:pt idx="2321">
                  <c:v>625.1928848</c:v>
                </c:pt>
                <c:pt idx="2322">
                  <c:v>625.1928848</c:v>
                </c:pt>
                <c:pt idx="2323">
                  <c:v>625.90304919999983</c:v>
                </c:pt>
                <c:pt idx="2324">
                  <c:v>628.04043720000004</c:v>
                </c:pt>
                <c:pt idx="2325">
                  <c:v>625.1928848</c:v>
                </c:pt>
                <c:pt idx="2326">
                  <c:v>626.61321359999999</c:v>
                </c:pt>
                <c:pt idx="2327">
                  <c:v>625.1928848</c:v>
                </c:pt>
                <c:pt idx="2328">
                  <c:v>625.1928848</c:v>
                </c:pt>
                <c:pt idx="2329">
                  <c:v>625.90304919999983</c:v>
                </c:pt>
                <c:pt idx="2330">
                  <c:v>624.47582560000001</c:v>
                </c:pt>
                <c:pt idx="2331">
                  <c:v>625.90304919999983</c:v>
                </c:pt>
                <c:pt idx="2332">
                  <c:v>625.1928848</c:v>
                </c:pt>
                <c:pt idx="2333">
                  <c:v>625.1928848</c:v>
                </c:pt>
                <c:pt idx="2334">
                  <c:v>624.47582560000001</c:v>
                </c:pt>
                <c:pt idx="2335">
                  <c:v>625.1928848</c:v>
                </c:pt>
                <c:pt idx="2336">
                  <c:v>625.1928848</c:v>
                </c:pt>
                <c:pt idx="2337">
                  <c:v>625.1928848</c:v>
                </c:pt>
                <c:pt idx="2338">
                  <c:v>625.1928848</c:v>
                </c:pt>
                <c:pt idx="2339">
                  <c:v>625.1928848</c:v>
                </c:pt>
                <c:pt idx="2340">
                  <c:v>625.1928848</c:v>
                </c:pt>
                <c:pt idx="2341">
                  <c:v>625.90304919999983</c:v>
                </c:pt>
                <c:pt idx="2342">
                  <c:v>625.1928848</c:v>
                </c:pt>
                <c:pt idx="2343">
                  <c:v>625.1928848</c:v>
                </c:pt>
                <c:pt idx="2344">
                  <c:v>625.1928848</c:v>
                </c:pt>
                <c:pt idx="2345">
                  <c:v>625.90304919999983</c:v>
                </c:pt>
                <c:pt idx="2346">
                  <c:v>625.1928848</c:v>
                </c:pt>
                <c:pt idx="2347">
                  <c:v>625.1928848</c:v>
                </c:pt>
                <c:pt idx="2348">
                  <c:v>625.1928848</c:v>
                </c:pt>
                <c:pt idx="2349">
                  <c:v>624.47582560000001</c:v>
                </c:pt>
                <c:pt idx="2350">
                  <c:v>624.47582560000001</c:v>
                </c:pt>
                <c:pt idx="2351">
                  <c:v>625.90304919999983</c:v>
                </c:pt>
                <c:pt idx="2352">
                  <c:v>625.90304919999983</c:v>
                </c:pt>
                <c:pt idx="2353">
                  <c:v>625.1928848</c:v>
                </c:pt>
                <c:pt idx="2354">
                  <c:v>624.47582560000001</c:v>
                </c:pt>
                <c:pt idx="2355">
                  <c:v>623.76566119999973</c:v>
                </c:pt>
                <c:pt idx="2356">
                  <c:v>624.47582560000001</c:v>
                </c:pt>
                <c:pt idx="2357">
                  <c:v>624.47582560000001</c:v>
                </c:pt>
                <c:pt idx="2358">
                  <c:v>626.61321359999999</c:v>
                </c:pt>
                <c:pt idx="2359">
                  <c:v>625.1928848</c:v>
                </c:pt>
                <c:pt idx="2360">
                  <c:v>625.1928848</c:v>
                </c:pt>
                <c:pt idx="2361">
                  <c:v>625.1928848</c:v>
                </c:pt>
                <c:pt idx="2362">
                  <c:v>624.47582560000001</c:v>
                </c:pt>
                <c:pt idx="2363">
                  <c:v>624.47582560000001</c:v>
                </c:pt>
                <c:pt idx="2364">
                  <c:v>625.1928848</c:v>
                </c:pt>
                <c:pt idx="2365">
                  <c:v>625.1928848</c:v>
                </c:pt>
                <c:pt idx="2366">
                  <c:v>624.47582560000001</c:v>
                </c:pt>
                <c:pt idx="2367">
                  <c:v>625.90304919999983</c:v>
                </c:pt>
                <c:pt idx="2368">
                  <c:v>625.1928848</c:v>
                </c:pt>
                <c:pt idx="2369">
                  <c:v>625.1928848</c:v>
                </c:pt>
                <c:pt idx="2370">
                  <c:v>625.1928848</c:v>
                </c:pt>
                <c:pt idx="2371">
                  <c:v>625.1928848</c:v>
                </c:pt>
                <c:pt idx="2372">
                  <c:v>625.1928848</c:v>
                </c:pt>
                <c:pt idx="2373">
                  <c:v>625.1928848</c:v>
                </c:pt>
                <c:pt idx="2374">
                  <c:v>625.1928848</c:v>
                </c:pt>
                <c:pt idx="2375">
                  <c:v>625.1928848</c:v>
                </c:pt>
                <c:pt idx="2376">
                  <c:v>625.90304919999983</c:v>
                </c:pt>
                <c:pt idx="2377">
                  <c:v>626.61321359999999</c:v>
                </c:pt>
                <c:pt idx="2378">
                  <c:v>625.1928848</c:v>
                </c:pt>
                <c:pt idx="2379">
                  <c:v>625.90304919999983</c:v>
                </c:pt>
                <c:pt idx="2380">
                  <c:v>624.47582560000001</c:v>
                </c:pt>
                <c:pt idx="2381">
                  <c:v>625.1928848</c:v>
                </c:pt>
                <c:pt idx="2382">
                  <c:v>625.90304919999983</c:v>
                </c:pt>
                <c:pt idx="2383">
                  <c:v>625.1928848</c:v>
                </c:pt>
                <c:pt idx="2384">
                  <c:v>625.1928848</c:v>
                </c:pt>
                <c:pt idx="2385">
                  <c:v>625.1928848</c:v>
                </c:pt>
                <c:pt idx="2386">
                  <c:v>625.1928848</c:v>
                </c:pt>
                <c:pt idx="2387">
                  <c:v>624.47582560000001</c:v>
                </c:pt>
                <c:pt idx="2388">
                  <c:v>625.1928848</c:v>
                </c:pt>
                <c:pt idx="2389">
                  <c:v>625.1928848</c:v>
                </c:pt>
                <c:pt idx="2390">
                  <c:v>625.1928848</c:v>
                </c:pt>
                <c:pt idx="2391">
                  <c:v>624.47582560000001</c:v>
                </c:pt>
                <c:pt idx="2392">
                  <c:v>624.47582560000001</c:v>
                </c:pt>
                <c:pt idx="2393">
                  <c:v>624.47582560000001</c:v>
                </c:pt>
                <c:pt idx="2394">
                  <c:v>624.47582560000001</c:v>
                </c:pt>
                <c:pt idx="2395">
                  <c:v>624.47582560000001</c:v>
                </c:pt>
                <c:pt idx="2396">
                  <c:v>625.1928848</c:v>
                </c:pt>
                <c:pt idx="2397">
                  <c:v>624.47582560000001</c:v>
                </c:pt>
                <c:pt idx="2398">
                  <c:v>624.47582560000001</c:v>
                </c:pt>
                <c:pt idx="2399">
                  <c:v>623.76566119999973</c:v>
                </c:pt>
                <c:pt idx="2400">
                  <c:v>625.90304919999983</c:v>
                </c:pt>
                <c:pt idx="2401">
                  <c:v>625.1928848</c:v>
                </c:pt>
                <c:pt idx="2402">
                  <c:v>624.47582560000001</c:v>
                </c:pt>
                <c:pt idx="2403">
                  <c:v>625.1928848</c:v>
                </c:pt>
                <c:pt idx="2404">
                  <c:v>624.47582560000001</c:v>
                </c:pt>
                <c:pt idx="2405">
                  <c:v>624.47582560000001</c:v>
                </c:pt>
                <c:pt idx="2406">
                  <c:v>624.47582560000001</c:v>
                </c:pt>
                <c:pt idx="2407">
                  <c:v>625.1928848</c:v>
                </c:pt>
                <c:pt idx="2408">
                  <c:v>625.1928848</c:v>
                </c:pt>
                <c:pt idx="2409">
                  <c:v>625.1928848</c:v>
                </c:pt>
                <c:pt idx="2410">
                  <c:v>623.0554967999999</c:v>
                </c:pt>
                <c:pt idx="2411">
                  <c:v>625.1928848</c:v>
                </c:pt>
                <c:pt idx="2412">
                  <c:v>624.47582560000001</c:v>
                </c:pt>
                <c:pt idx="2413">
                  <c:v>624.47582560000001</c:v>
                </c:pt>
                <c:pt idx="2414">
                  <c:v>624.47582560000001</c:v>
                </c:pt>
                <c:pt idx="2415">
                  <c:v>624.47582560000001</c:v>
                </c:pt>
                <c:pt idx="2416">
                  <c:v>625.90304919999983</c:v>
                </c:pt>
                <c:pt idx="2417">
                  <c:v>625.90304919999983</c:v>
                </c:pt>
                <c:pt idx="2418">
                  <c:v>625.1928848</c:v>
                </c:pt>
                <c:pt idx="2419">
                  <c:v>625.1928848</c:v>
                </c:pt>
                <c:pt idx="2420">
                  <c:v>628.04043720000004</c:v>
                </c:pt>
                <c:pt idx="2421">
                  <c:v>626.61321359999999</c:v>
                </c:pt>
                <c:pt idx="2422">
                  <c:v>628.04043720000004</c:v>
                </c:pt>
                <c:pt idx="2423">
                  <c:v>628.04043720000004</c:v>
                </c:pt>
                <c:pt idx="2424">
                  <c:v>627.32337800000005</c:v>
                </c:pt>
                <c:pt idx="2425">
                  <c:v>630.17093040000009</c:v>
                </c:pt>
                <c:pt idx="2426">
                  <c:v>628.04043720000004</c:v>
                </c:pt>
                <c:pt idx="2427">
                  <c:v>628.04043720000004</c:v>
                </c:pt>
                <c:pt idx="2428">
                  <c:v>627.32337800000005</c:v>
                </c:pt>
                <c:pt idx="2429">
                  <c:v>628.75060159999998</c:v>
                </c:pt>
                <c:pt idx="2430">
                  <c:v>628.04043720000004</c:v>
                </c:pt>
                <c:pt idx="2431">
                  <c:v>628.04043720000004</c:v>
                </c:pt>
                <c:pt idx="2432">
                  <c:v>628.04043720000004</c:v>
                </c:pt>
                <c:pt idx="2433">
                  <c:v>628.75060159999998</c:v>
                </c:pt>
                <c:pt idx="2434">
                  <c:v>628.04043720000004</c:v>
                </c:pt>
                <c:pt idx="2435">
                  <c:v>628.04043720000004</c:v>
                </c:pt>
                <c:pt idx="2436">
                  <c:v>629.46076599999992</c:v>
                </c:pt>
                <c:pt idx="2437">
                  <c:v>628.75060159999998</c:v>
                </c:pt>
                <c:pt idx="2438">
                  <c:v>629.46076599999992</c:v>
                </c:pt>
                <c:pt idx="2439">
                  <c:v>629.46076599999992</c:v>
                </c:pt>
                <c:pt idx="2440">
                  <c:v>630.17093040000009</c:v>
                </c:pt>
                <c:pt idx="2441">
                  <c:v>630.17093040000009</c:v>
                </c:pt>
                <c:pt idx="2442">
                  <c:v>630.17093040000009</c:v>
                </c:pt>
                <c:pt idx="2443">
                  <c:v>630.17093040000009</c:v>
                </c:pt>
                <c:pt idx="2444">
                  <c:v>630.17093040000009</c:v>
                </c:pt>
                <c:pt idx="2445">
                  <c:v>630.88798959999997</c:v>
                </c:pt>
                <c:pt idx="2446">
                  <c:v>630.88798959999997</c:v>
                </c:pt>
                <c:pt idx="2447">
                  <c:v>630.17093040000009</c:v>
                </c:pt>
                <c:pt idx="2448">
                  <c:v>630.88798959999997</c:v>
                </c:pt>
                <c:pt idx="2449">
                  <c:v>631.59815400000002</c:v>
                </c:pt>
                <c:pt idx="2450">
                  <c:v>630.88798959999997</c:v>
                </c:pt>
                <c:pt idx="2451">
                  <c:v>630.88798959999997</c:v>
                </c:pt>
                <c:pt idx="2452">
                  <c:v>630.88798959999997</c:v>
                </c:pt>
                <c:pt idx="2453">
                  <c:v>632.30831839999996</c:v>
                </c:pt>
                <c:pt idx="2454">
                  <c:v>632.30831839999996</c:v>
                </c:pt>
                <c:pt idx="2455">
                  <c:v>631.59815400000002</c:v>
                </c:pt>
                <c:pt idx="2456">
                  <c:v>631.59815400000002</c:v>
                </c:pt>
                <c:pt idx="2457">
                  <c:v>632.30831839999996</c:v>
                </c:pt>
                <c:pt idx="2458">
                  <c:v>630.88798959999997</c:v>
                </c:pt>
                <c:pt idx="2459">
                  <c:v>632.30831839999996</c:v>
                </c:pt>
                <c:pt idx="2460">
                  <c:v>632.30831839999996</c:v>
                </c:pt>
                <c:pt idx="2461">
                  <c:v>631.59815400000002</c:v>
                </c:pt>
                <c:pt idx="2462">
                  <c:v>633.01848280000002</c:v>
                </c:pt>
                <c:pt idx="2463">
                  <c:v>633.73554200000001</c:v>
                </c:pt>
                <c:pt idx="2464">
                  <c:v>633.73554200000001</c:v>
                </c:pt>
                <c:pt idx="2465">
                  <c:v>633.73554200000001</c:v>
                </c:pt>
                <c:pt idx="2466">
                  <c:v>633.73554200000001</c:v>
                </c:pt>
                <c:pt idx="2467">
                  <c:v>634.44570640000006</c:v>
                </c:pt>
                <c:pt idx="2468">
                  <c:v>634.44570640000006</c:v>
                </c:pt>
                <c:pt idx="2469">
                  <c:v>633.73554200000001</c:v>
                </c:pt>
                <c:pt idx="2470">
                  <c:v>634.44570640000006</c:v>
                </c:pt>
                <c:pt idx="2471">
                  <c:v>635.1558708</c:v>
                </c:pt>
                <c:pt idx="2472">
                  <c:v>633.73554200000001</c:v>
                </c:pt>
                <c:pt idx="2473">
                  <c:v>634.44570640000006</c:v>
                </c:pt>
                <c:pt idx="2474">
                  <c:v>635.86603520000006</c:v>
                </c:pt>
                <c:pt idx="2475">
                  <c:v>635.86603520000006</c:v>
                </c:pt>
                <c:pt idx="2476">
                  <c:v>637.29325879999999</c:v>
                </c:pt>
                <c:pt idx="2477">
                  <c:v>635.86603520000006</c:v>
                </c:pt>
                <c:pt idx="2478">
                  <c:v>634.44570640000006</c:v>
                </c:pt>
                <c:pt idx="2479">
                  <c:v>634.44570640000006</c:v>
                </c:pt>
                <c:pt idx="2480">
                  <c:v>635.86603520000006</c:v>
                </c:pt>
                <c:pt idx="2481">
                  <c:v>636.5761996</c:v>
                </c:pt>
                <c:pt idx="2482">
                  <c:v>635.86603520000006</c:v>
                </c:pt>
                <c:pt idx="2483">
                  <c:v>637.29325879999999</c:v>
                </c:pt>
                <c:pt idx="2484">
                  <c:v>636.5761996</c:v>
                </c:pt>
                <c:pt idx="2485">
                  <c:v>636.5761996</c:v>
                </c:pt>
                <c:pt idx="2486">
                  <c:v>636.5761996</c:v>
                </c:pt>
                <c:pt idx="2487">
                  <c:v>636.5761996</c:v>
                </c:pt>
                <c:pt idx="2488">
                  <c:v>637.29325879999999</c:v>
                </c:pt>
                <c:pt idx="2489">
                  <c:v>637.29325879999999</c:v>
                </c:pt>
                <c:pt idx="2490">
                  <c:v>636.5761996</c:v>
                </c:pt>
                <c:pt idx="2491">
                  <c:v>638.00342320000004</c:v>
                </c:pt>
                <c:pt idx="2492">
                  <c:v>638.00342320000004</c:v>
                </c:pt>
                <c:pt idx="2493">
                  <c:v>638.7135876000001</c:v>
                </c:pt>
                <c:pt idx="2494">
                  <c:v>638.00342320000004</c:v>
                </c:pt>
                <c:pt idx="2495">
                  <c:v>637.29325879999999</c:v>
                </c:pt>
                <c:pt idx="2496">
                  <c:v>638.00342320000004</c:v>
                </c:pt>
                <c:pt idx="2497">
                  <c:v>638.7135876000001</c:v>
                </c:pt>
                <c:pt idx="2498">
                  <c:v>638.7135876000001</c:v>
                </c:pt>
                <c:pt idx="2499">
                  <c:v>638.7135876000001</c:v>
                </c:pt>
                <c:pt idx="2500">
                  <c:v>638.7135876000001</c:v>
                </c:pt>
                <c:pt idx="2501">
                  <c:v>639.42375199999992</c:v>
                </c:pt>
                <c:pt idx="2502">
                  <c:v>639.42375199999992</c:v>
                </c:pt>
                <c:pt idx="2503">
                  <c:v>637.29325879999999</c:v>
                </c:pt>
                <c:pt idx="2504">
                  <c:v>638.00342320000004</c:v>
                </c:pt>
                <c:pt idx="2505">
                  <c:v>638.7135876000001</c:v>
                </c:pt>
                <c:pt idx="2506">
                  <c:v>639.42375199999992</c:v>
                </c:pt>
                <c:pt idx="2507">
                  <c:v>639.42375199999992</c:v>
                </c:pt>
                <c:pt idx="2508">
                  <c:v>639.42375199999992</c:v>
                </c:pt>
                <c:pt idx="2509">
                  <c:v>640.1408111999998</c:v>
                </c:pt>
                <c:pt idx="2510">
                  <c:v>640.1408111999998</c:v>
                </c:pt>
                <c:pt idx="2511">
                  <c:v>640.1408111999998</c:v>
                </c:pt>
                <c:pt idx="2512">
                  <c:v>640.1408111999998</c:v>
                </c:pt>
                <c:pt idx="2513">
                  <c:v>639.42375199999992</c:v>
                </c:pt>
                <c:pt idx="2514">
                  <c:v>640.1408111999998</c:v>
                </c:pt>
                <c:pt idx="2515">
                  <c:v>640.1408111999998</c:v>
                </c:pt>
                <c:pt idx="2516">
                  <c:v>640.85097559999997</c:v>
                </c:pt>
                <c:pt idx="2517">
                  <c:v>642.27130440000019</c:v>
                </c:pt>
                <c:pt idx="2518">
                  <c:v>640.85097559999997</c:v>
                </c:pt>
                <c:pt idx="2519">
                  <c:v>641.56113999999991</c:v>
                </c:pt>
                <c:pt idx="2520">
                  <c:v>641.56113999999991</c:v>
                </c:pt>
                <c:pt idx="2521">
                  <c:v>641.56113999999991</c:v>
                </c:pt>
                <c:pt idx="2522">
                  <c:v>640.85097559999997</c:v>
                </c:pt>
                <c:pt idx="2523">
                  <c:v>641.56113999999991</c:v>
                </c:pt>
                <c:pt idx="2524">
                  <c:v>641.56113999999991</c:v>
                </c:pt>
                <c:pt idx="2525">
                  <c:v>641.56113999999991</c:v>
                </c:pt>
                <c:pt idx="2526">
                  <c:v>643.69852800000001</c:v>
                </c:pt>
                <c:pt idx="2527">
                  <c:v>642.27130440000019</c:v>
                </c:pt>
                <c:pt idx="2528">
                  <c:v>642.98836360000018</c:v>
                </c:pt>
                <c:pt idx="2529">
                  <c:v>642.98836360000018</c:v>
                </c:pt>
                <c:pt idx="2530">
                  <c:v>642.98836360000018</c:v>
                </c:pt>
                <c:pt idx="2531">
                  <c:v>644.40869239999984</c:v>
                </c:pt>
                <c:pt idx="2532">
                  <c:v>642.27130440000019</c:v>
                </c:pt>
                <c:pt idx="2533">
                  <c:v>643.69852800000001</c:v>
                </c:pt>
                <c:pt idx="2534">
                  <c:v>642.27130440000019</c:v>
                </c:pt>
                <c:pt idx="2535">
                  <c:v>643.69852800000001</c:v>
                </c:pt>
                <c:pt idx="2536">
                  <c:v>643.69852800000001</c:v>
                </c:pt>
                <c:pt idx="2537">
                  <c:v>643.69852800000001</c:v>
                </c:pt>
                <c:pt idx="2538">
                  <c:v>642.98836360000018</c:v>
                </c:pt>
                <c:pt idx="2539">
                  <c:v>643.69852800000001</c:v>
                </c:pt>
                <c:pt idx="2540">
                  <c:v>643.69852800000001</c:v>
                </c:pt>
                <c:pt idx="2541">
                  <c:v>642.98836360000018</c:v>
                </c:pt>
                <c:pt idx="2542">
                  <c:v>645.1188568</c:v>
                </c:pt>
                <c:pt idx="2543">
                  <c:v>643.69852800000001</c:v>
                </c:pt>
                <c:pt idx="2544">
                  <c:v>642.98836360000018</c:v>
                </c:pt>
                <c:pt idx="2545">
                  <c:v>644.40869239999984</c:v>
                </c:pt>
                <c:pt idx="2546">
                  <c:v>644.40869239999984</c:v>
                </c:pt>
                <c:pt idx="2547">
                  <c:v>644.40869239999984</c:v>
                </c:pt>
                <c:pt idx="2548">
                  <c:v>645.1188568</c:v>
                </c:pt>
                <c:pt idx="2549">
                  <c:v>645.1188568</c:v>
                </c:pt>
                <c:pt idx="2550">
                  <c:v>645.1188568</c:v>
                </c:pt>
                <c:pt idx="2551">
                  <c:v>645.1188568</c:v>
                </c:pt>
                <c:pt idx="2552">
                  <c:v>645.83591599999988</c:v>
                </c:pt>
                <c:pt idx="2553">
                  <c:v>645.83591599999988</c:v>
                </c:pt>
                <c:pt idx="2554">
                  <c:v>646.54608039999982</c:v>
                </c:pt>
                <c:pt idx="2555">
                  <c:v>645.1188568</c:v>
                </c:pt>
                <c:pt idx="2556">
                  <c:v>645.1188568</c:v>
                </c:pt>
                <c:pt idx="2557">
                  <c:v>645.1188568</c:v>
                </c:pt>
                <c:pt idx="2558">
                  <c:v>645.83591599999988</c:v>
                </c:pt>
                <c:pt idx="2559">
                  <c:v>645.1188568</c:v>
                </c:pt>
                <c:pt idx="2560">
                  <c:v>645.83591599999988</c:v>
                </c:pt>
                <c:pt idx="2561">
                  <c:v>645.83591599999988</c:v>
                </c:pt>
                <c:pt idx="2562">
                  <c:v>647.25624479999988</c:v>
                </c:pt>
                <c:pt idx="2563">
                  <c:v>647.25624479999988</c:v>
                </c:pt>
                <c:pt idx="2564">
                  <c:v>647.96640919999993</c:v>
                </c:pt>
                <c:pt idx="2565">
                  <c:v>647.96640919999993</c:v>
                </c:pt>
                <c:pt idx="2566">
                  <c:v>647.96640919999993</c:v>
                </c:pt>
                <c:pt idx="2567">
                  <c:v>647.96640919999993</c:v>
                </c:pt>
                <c:pt idx="2568">
                  <c:v>647.96640919999993</c:v>
                </c:pt>
                <c:pt idx="2569">
                  <c:v>647.96640919999993</c:v>
                </c:pt>
                <c:pt idx="2570">
                  <c:v>647.25624479999988</c:v>
                </c:pt>
                <c:pt idx="2571">
                  <c:v>647.96640919999993</c:v>
                </c:pt>
                <c:pt idx="2572">
                  <c:v>648.68346840000004</c:v>
                </c:pt>
                <c:pt idx="2573">
                  <c:v>647.25624479999988</c:v>
                </c:pt>
                <c:pt idx="2574">
                  <c:v>647.96640919999993</c:v>
                </c:pt>
                <c:pt idx="2575">
                  <c:v>648.68346840000004</c:v>
                </c:pt>
                <c:pt idx="2576">
                  <c:v>649.39363280000009</c:v>
                </c:pt>
                <c:pt idx="2577">
                  <c:v>648.68346840000004</c:v>
                </c:pt>
                <c:pt idx="2578">
                  <c:v>648.68346840000004</c:v>
                </c:pt>
                <c:pt idx="2579">
                  <c:v>650.10379720000014</c:v>
                </c:pt>
                <c:pt idx="2580">
                  <c:v>648.68346840000004</c:v>
                </c:pt>
                <c:pt idx="2581">
                  <c:v>648.68346840000004</c:v>
                </c:pt>
                <c:pt idx="2582">
                  <c:v>649.39363280000009</c:v>
                </c:pt>
                <c:pt idx="2583">
                  <c:v>650.10379720000014</c:v>
                </c:pt>
                <c:pt idx="2584">
                  <c:v>648.68346840000004</c:v>
                </c:pt>
                <c:pt idx="2585">
                  <c:v>648.68346840000004</c:v>
                </c:pt>
                <c:pt idx="2586">
                  <c:v>649.39363280000009</c:v>
                </c:pt>
                <c:pt idx="2587">
                  <c:v>650.10379720000014</c:v>
                </c:pt>
                <c:pt idx="2588">
                  <c:v>649.39363280000009</c:v>
                </c:pt>
                <c:pt idx="2589">
                  <c:v>649.39363280000009</c:v>
                </c:pt>
                <c:pt idx="2590">
                  <c:v>645.83591599999988</c:v>
                </c:pt>
                <c:pt idx="2591">
                  <c:v>640.85097559999997</c:v>
                </c:pt>
                <c:pt idx="2592">
                  <c:v>644.40869239999984</c:v>
                </c:pt>
                <c:pt idx="2593">
                  <c:v>641.56113999999991</c:v>
                </c:pt>
                <c:pt idx="2594">
                  <c:v>640.85097559999997</c:v>
                </c:pt>
                <c:pt idx="2595">
                  <c:v>639.42375199999992</c:v>
                </c:pt>
                <c:pt idx="2596">
                  <c:v>637.29325879999999</c:v>
                </c:pt>
                <c:pt idx="2597">
                  <c:v>636.5761996</c:v>
                </c:pt>
                <c:pt idx="2598">
                  <c:v>633.01848280000002</c:v>
                </c:pt>
                <c:pt idx="2599">
                  <c:v>633.73554200000001</c:v>
                </c:pt>
                <c:pt idx="2600">
                  <c:v>633.01848280000002</c:v>
                </c:pt>
                <c:pt idx="2601">
                  <c:v>633.73554200000001</c:v>
                </c:pt>
                <c:pt idx="2602">
                  <c:v>630.88798959999997</c:v>
                </c:pt>
                <c:pt idx="2603">
                  <c:v>629.46076599999992</c:v>
                </c:pt>
                <c:pt idx="2604">
                  <c:v>630.88798959999997</c:v>
                </c:pt>
                <c:pt idx="2605">
                  <c:v>630.88798959999997</c:v>
                </c:pt>
                <c:pt idx="2606">
                  <c:v>630.88798959999997</c:v>
                </c:pt>
                <c:pt idx="2607">
                  <c:v>632.30831839999996</c:v>
                </c:pt>
                <c:pt idx="2608">
                  <c:v>633.01848280000002</c:v>
                </c:pt>
                <c:pt idx="2609">
                  <c:v>633.01848280000002</c:v>
                </c:pt>
                <c:pt idx="2610">
                  <c:v>632.30831839999996</c:v>
                </c:pt>
                <c:pt idx="2611">
                  <c:v>632.30831839999996</c:v>
                </c:pt>
                <c:pt idx="2612">
                  <c:v>632.30831839999996</c:v>
                </c:pt>
                <c:pt idx="2613">
                  <c:v>634.44570640000006</c:v>
                </c:pt>
                <c:pt idx="2614">
                  <c:v>633.01848280000002</c:v>
                </c:pt>
                <c:pt idx="2615">
                  <c:v>633.73554200000001</c:v>
                </c:pt>
                <c:pt idx="2616">
                  <c:v>633.01848280000002</c:v>
                </c:pt>
                <c:pt idx="2617">
                  <c:v>635.1558708</c:v>
                </c:pt>
                <c:pt idx="2618">
                  <c:v>633.73554200000001</c:v>
                </c:pt>
                <c:pt idx="2619">
                  <c:v>632.30831839999996</c:v>
                </c:pt>
                <c:pt idx="2620">
                  <c:v>634.44570640000006</c:v>
                </c:pt>
                <c:pt idx="2621">
                  <c:v>633.73554200000001</c:v>
                </c:pt>
                <c:pt idx="2622">
                  <c:v>633.73554200000001</c:v>
                </c:pt>
                <c:pt idx="2623">
                  <c:v>633.73554200000001</c:v>
                </c:pt>
                <c:pt idx="2624">
                  <c:v>633.73554200000001</c:v>
                </c:pt>
                <c:pt idx="2625">
                  <c:v>634.44570640000006</c:v>
                </c:pt>
                <c:pt idx="2626">
                  <c:v>634.44570640000006</c:v>
                </c:pt>
                <c:pt idx="2627">
                  <c:v>635.86603520000006</c:v>
                </c:pt>
                <c:pt idx="2628">
                  <c:v>634.44570640000006</c:v>
                </c:pt>
                <c:pt idx="2629">
                  <c:v>633.73554200000001</c:v>
                </c:pt>
                <c:pt idx="2630">
                  <c:v>634.44570640000006</c:v>
                </c:pt>
                <c:pt idx="2631">
                  <c:v>634.44570640000006</c:v>
                </c:pt>
                <c:pt idx="2632">
                  <c:v>634.44570640000006</c:v>
                </c:pt>
                <c:pt idx="2633">
                  <c:v>635.1558708</c:v>
                </c:pt>
                <c:pt idx="2634">
                  <c:v>634.44570640000006</c:v>
                </c:pt>
                <c:pt idx="2635">
                  <c:v>635.1558708</c:v>
                </c:pt>
                <c:pt idx="2636">
                  <c:v>634.44570640000006</c:v>
                </c:pt>
                <c:pt idx="2637">
                  <c:v>635.1558708</c:v>
                </c:pt>
                <c:pt idx="2638">
                  <c:v>635.1558708</c:v>
                </c:pt>
                <c:pt idx="2639">
                  <c:v>635.86603520000006</c:v>
                </c:pt>
                <c:pt idx="2640">
                  <c:v>635.1558708</c:v>
                </c:pt>
                <c:pt idx="2641">
                  <c:v>635.1558708</c:v>
                </c:pt>
                <c:pt idx="2642">
                  <c:v>635.86603520000006</c:v>
                </c:pt>
                <c:pt idx="2643">
                  <c:v>636.5761996</c:v>
                </c:pt>
                <c:pt idx="2644">
                  <c:v>635.1558708</c:v>
                </c:pt>
                <c:pt idx="2645">
                  <c:v>635.86603520000006</c:v>
                </c:pt>
                <c:pt idx="2646">
                  <c:v>635.86603520000006</c:v>
                </c:pt>
                <c:pt idx="2647">
                  <c:v>635.86603520000006</c:v>
                </c:pt>
                <c:pt idx="2648">
                  <c:v>636.5761996</c:v>
                </c:pt>
                <c:pt idx="2649">
                  <c:v>635.86603520000006</c:v>
                </c:pt>
                <c:pt idx="2650">
                  <c:v>635.86603520000006</c:v>
                </c:pt>
                <c:pt idx="2651">
                  <c:v>636.5761996</c:v>
                </c:pt>
                <c:pt idx="2652">
                  <c:v>635.86603520000006</c:v>
                </c:pt>
                <c:pt idx="2653">
                  <c:v>636.5761996</c:v>
                </c:pt>
                <c:pt idx="2654">
                  <c:v>637.29325879999999</c:v>
                </c:pt>
                <c:pt idx="2655">
                  <c:v>636.5761996</c:v>
                </c:pt>
                <c:pt idx="2656">
                  <c:v>635.86603520000006</c:v>
                </c:pt>
                <c:pt idx="2657">
                  <c:v>636.5761996</c:v>
                </c:pt>
                <c:pt idx="2658">
                  <c:v>636.5761996</c:v>
                </c:pt>
                <c:pt idx="2659">
                  <c:v>637.29325879999999</c:v>
                </c:pt>
                <c:pt idx="2660">
                  <c:v>636.5761996</c:v>
                </c:pt>
                <c:pt idx="2661">
                  <c:v>636.5761996</c:v>
                </c:pt>
                <c:pt idx="2662">
                  <c:v>636.5761996</c:v>
                </c:pt>
                <c:pt idx="2663">
                  <c:v>636.5761996</c:v>
                </c:pt>
                <c:pt idx="2664">
                  <c:v>636.5761996</c:v>
                </c:pt>
                <c:pt idx="2665">
                  <c:v>635.1558708</c:v>
                </c:pt>
                <c:pt idx="2666">
                  <c:v>636.5761996</c:v>
                </c:pt>
                <c:pt idx="2667">
                  <c:v>636.5761996</c:v>
                </c:pt>
                <c:pt idx="2668">
                  <c:v>636.5761996</c:v>
                </c:pt>
                <c:pt idx="2669">
                  <c:v>635.86603520000006</c:v>
                </c:pt>
                <c:pt idx="2670">
                  <c:v>636.5761996</c:v>
                </c:pt>
                <c:pt idx="2671">
                  <c:v>636.5761996</c:v>
                </c:pt>
                <c:pt idx="2672">
                  <c:v>636.5761996</c:v>
                </c:pt>
                <c:pt idx="2673">
                  <c:v>635.86603520000006</c:v>
                </c:pt>
                <c:pt idx="2674">
                  <c:v>636.5761996</c:v>
                </c:pt>
                <c:pt idx="2675">
                  <c:v>636.5761996</c:v>
                </c:pt>
                <c:pt idx="2676">
                  <c:v>638.00342320000004</c:v>
                </c:pt>
                <c:pt idx="2677">
                  <c:v>637.29325879999999</c:v>
                </c:pt>
                <c:pt idx="2678">
                  <c:v>638.00342320000004</c:v>
                </c:pt>
                <c:pt idx="2679">
                  <c:v>637.29325879999999</c:v>
                </c:pt>
                <c:pt idx="2680">
                  <c:v>637.29325879999999</c:v>
                </c:pt>
                <c:pt idx="2681">
                  <c:v>638.7135876000001</c:v>
                </c:pt>
                <c:pt idx="2682">
                  <c:v>638.7135876000001</c:v>
                </c:pt>
                <c:pt idx="2683">
                  <c:v>638.00342320000004</c:v>
                </c:pt>
                <c:pt idx="2684">
                  <c:v>636.5761996</c:v>
                </c:pt>
                <c:pt idx="2685">
                  <c:v>638.7135876000001</c:v>
                </c:pt>
                <c:pt idx="2686">
                  <c:v>638.00342320000004</c:v>
                </c:pt>
                <c:pt idx="2687">
                  <c:v>636.5761996</c:v>
                </c:pt>
                <c:pt idx="2688">
                  <c:v>637.29325879999999</c:v>
                </c:pt>
                <c:pt idx="2689">
                  <c:v>638.00342320000004</c:v>
                </c:pt>
                <c:pt idx="2690">
                  <c:v>637.29325879999999</c:v>
                </c:pt>
                <c:pt idx="2691">
                  <c:v>636.5761996</c:v>
                </c:pt>
                <c:pt idx="2692">
                  <c:v>638.7135876000001</c:v>
                </c:pt>
                <c:pt idx="2693">
                  <c:v>637.29325879999999</c:v>
                </c:pt>
                <c:pt idx="2694">
                  <c:v>638.7135876000001</c:v>
                </c:pt>
                <c:pt idx="2695">
                  <c:v>638.7135876000001</c:v>
                </c:pt>
                <c:pt idx="2696">
                  <c:v>638.00342320000004</c:v>
                </c:pt>
                <c:pt idx="2697">
                  <c:v>637.29325879999999</c:v>
                </c:pt>
                <c:pt idx="2698">
                  <c:v>638.00342320000004</c:v>
                </c:pt>
                <c:pt idx="2699">
                  <c:v>638.00342320000004</c:v>
                </c:pt>
                <c:pt idx="2700">
                  <c:v>638.7135876000001</c:v>
                </c:pt>
                <c:pt idx="2701">
                  <c:v>639.42375199999992</c:v>
                </c:pt>
                <c:pt idx="2702">
                  <c:v>638.7135876000001</c:v>
                </c:pt>
                <c:pt idx="2703">
                  <c:v>639.42375199999992</c:v>
                </c:pt>
                <c:pt idx="2704">
                  <c:v>638.7135876000001</c:v>
                </c:pt>
                <c:pt idx="2705">
                  <c:v>638.00342320000004</c:v>
                </c:pt>
                <c:pt idx="2706">
                  <c:v>638.7135876000001</c:v>
                </c:pt>
                <c:pt idx="2707">
                  <c:v>638.7135876000001</c:v>
                </c:pt>
                <c:pt idx="2708">
                  <c:v>639.42375199999992</c:v>
                </c:pt>
                <c:pt idx="2709">
                  <c:v>638.7135876000001</c:v>
                </c:pt>
                <c:pt idx="2710">
                  <c:v>638.7135876000001</c:v>
                </c:pt>
                <c:pt idx="2711">
                  <c:v>639.42375199999992</c:v>
                </c:pt>
                <c:pt idx="2712">
                  <c:v>640.1408111999998</c:v>
                </c:pt>
                <c:pt idx="2713">
                  <c:v>638.7135876000001</c:v>
                </c:pt>
                <c:pt idx="2714">
                  <c:v>639.42375199999992</c:v>
                </c:pt>
                <c:pt idx="2715">
                  <c:v>638.7135876000001</c:v>
                </c:pt>
                <c:pt idx="2716">
                  <c:v>638.7135876000001</c:v>
                </c:pt>
                <c:pt idx="2717">
                  <c:v>640.1408111999998</c:v>
                </c:pt>
                <c:pt idx="2718">
                  <c:v>639.42375199999992</c:v>
                </c:pt>
                <c:pt idx="2719">
                  <c:v>639.42375199999992</c:v>
                </c:pt>
                <c:pt idx="2720">
                  <c:v>638.7135876000001</c:v>
                </c:pt>
                <c:pt idx="2721">
                  <c:v>639.42375199999992</c:v>
                </c:pt>
                <c:pt idx="2722">
                  <c:v>640.1408111999998</c:v>
                </c:pt>
                <c:pt idx="2723">
                  <c:v>639.42375199999992</c:v>
                </c:pt>
                <c:pt idx="2724">
                  <c:v>638.7135876000001</c:v>
                </c:pt>
                <c:pt idx="2725">
                  <c:v>638.7135876000001</c:v>
                </c:pt>
                <c:pt idx="2726">
                  <c:v>640.1408111999998</c:v>
                </c:pt>
                <c:pt idx="2727">
                  <c:v>640.1408111999998</c:v>
                </c:pt>
                <c:pt idx="2728">
                  <c:v>640.1408111999998</c:v>
                </c:pt>
                <c:pt idx="2729">
                  <c:v>640.1408111999998</c:v>
                </c:pt>
                <c:pt idx="2730">
                  <c:v>640.1408111999998</c:v>
                </c:pt>
                <c:pt idx="2731">
                  <c:v>639.42375199999992</c:v>
                </c:pt>
                <c:pt idx="2732">
                  <c:v>639.42375199999992</c:v>
                </c:pt>
                <c:pt idx="2733">
                  <c:v>640.85097559999997</c:v>
                </c:pt>
                <c:pt idx="2734">
                  <c:v>640.85097559999997</c:v>
                </c:pt>
                <c:pt idx="2735">
                  <c:v>640.1408111999998</c:v>
                </c:pt>
                <c:pt idx="2736">
                  <c:v>640.85097559999997</c:v>
                </c:pt>
                <c:pt idx="2737">
                  <c:v>640.85097559999997</c:v>
                </c:pt>
                <c:pt idx="2738">
                  <c:v>639.42375199999992</c:v>
                </c:pt>
                <c:pt idx="2739">
                  <c:v>639.42375199999992</c:v>
                </c:pt>
                <c:pt idx="2740">
                  <c:v>639.42375199999992</c:v>
                </c:pt>
                <c:pt idx="2741">
                  <c:v>639.42375199999992</c:v>
                </c:pt>
                <c:pt idx="2742">
                  <c:v>640.1408111999998</c:v>
                </c:pt>
                <c:pt idx="2743">
                  <c:v>639.42375199999992</c:v>
                </c:pt>
                <c:pt idx="2744">
                  <c:v>639.42375199999992</c:v>
                </c:pt>
                <c:pt idx="2745">
                  <c:v>638.7135876000001</c:v>
                </c:pt>
                <c:pt idx="2746">
                  <c:v>639.42375199999992</c:v>
                </c:pt>
                <c:pt idx="2747">
                  <c:v>638.00342320000004</c:v>
                </c:pt>
                <c:pt idx="2748">
                  <c:v>637.29325879999999</c:v>
                </c:pt>
                <c:pt idx="2749">
                  <c:v>637.29325879999999</c:v>
                </c:pt>
                <c:pt idx="2750">
                  <c:v>638.00342320000004</c:v>
                </c:pt>
                <c:pt idx="2751">
                  <c:v>638.00342320000004</c:v>
                </c:pt>
                <c:pt idx="2752">
                  <c:v>636.5761996</c:v>
                </c:pt>
                <c:pt idx="2753">
                  <c:v>636.5761996</c:v>
                </c:pt>
                <c:pt idx="2754">
                  <c:v>635.86603520000006</c:v>
                </c:pt>
                <c:pt idx="2755">
                  <c:v>635.86603520000006</c:v>
                </c:pt>
                <c:pt idx="2756">
                  <c:v>635.1558708</c:v>
                </c:pt>
                <c:pt idx="2757">
                  <c:v>635.86603520000006</c:v>
                </c:pt>
                <c:pt idx="2758">
                  <c:v>633.73554200000001</c:v>
                </c:pt>
                <c:pt idx="2759">
                  <c:v>635.1558708</c:v>
                </c:pt>
                <c:pt idx="2760">
                  <c:v>635.1558708</c:v>
                </c:pt>
                <c:pt idx="2761">
                  <c:v>633.73554200000001</c:v>
                </c:pt>
                <c:pt idx="2762">
                  <c:v>633.73554200000001</c:v>
                </c:pt>
                <c:pt idx="2763">
                  <c:v>633.01848280000002</c:v>
                </c:pt>
                <c:pt idx="2764">
                  <c:v>634.44570640000006</c:v>
                </c:pt>
                <c:pt idx="2765">
                  <c:v>633.73554200000001</c:v>
                </c:pt>
                <c:pt idx="2766">
                  <c:v>633.01848280000002</c:v>
                </c:pt>
                <c:pt idx="2767">
                  <c:v>633.73554200000001</c:v>
                </c:pt>
                <c:pt idx="2768">
                  <c:v>632.30831839999996</c:v>
                </c:pt>
                <c:pt idx="2769">
                  <c:v>633.01848280000002</c:v>
                </c:pt>
                <c:pt idx="2770">
                  <c:v>632.30831839999996</c:v>
                </c:pt>
                <c:pt idx="2771">
                  <c:v>632.30831839999996</c:v>
                </c:pt>
                <c:pt idx="2772">
                  <c:v>632.30831839999996</c:v>
                </c:pt>
                <c:pt idx="2773">
                  <c:v>632.30831839999996</c:v>
                </c:pt>
                <c:pt idx="2774">
                  <c:v>632.30831839999996</c:v>
                </c:pt>
                <c:pt idx="2775">
                  <c:v>631.59815400000002</c:v>
                </c:pt>
                <c:pt idx="2776">
                  <c:v>632.30831839999996</c:v>
                </c:pt>
                <c:pt idx="2777">
                  <c:v>633.73554200000001</c:v>
                </c:pt>
                <c:pt idx="2778">
                  <c:v>632.30831839999996</c:v>
                </c:pt>
                <c:pt idx="2779">
                  <c:v>633.01848280000002</c:v>
                </c:pt>
                <c:pt idx="2780">
                  <c:v>633.01848280000002</c:v>
                </c:pt>
                <c:pt idx="2781">
                  <c:v>631.59815400000002</c:v>
                </c:pt>
                <c:pt idx="2782">
                  <c:v>631.59815400000002</c:v>
                </c:pt>
                <c:pt idx="2783">
                  <c:v>632.30831839999996</c:v>
                </c:pt>
                <c:pt idx="2784">
                  <c:v>633.01848280000002</c:v>
                </c:pt>
                <c:pt idx="2785">
                  <c:v>630.88798959999997</c:v>
                </c:pt>
                <c:pt idx="2786">
                  <c:v>631.59815400000002</c:v>
                </c:pt>
                <c:pt idx="2787">
                  <c:v>632.30831839999996</c:v>
                </c:pt>
                <c:pt idx="2788">
                  <c:v>631.59815400000002</c:v>
                </c:pt>
                <c:pt idx="2789">
                  <c:v>630.17093040000009</c:v>
                </c:pt>
                <c:pt idx="2790">
                  <c:v>631.59815400000002</c:v>
                </c:pt>
                <c:pt idx="2791">
                  <c:v>632.30831839999996</c:v>
                </c:pt>
                <c:pt idx="2792">
                  <c:v>629.46076599999992</c:v>
                </c:pt>
                <c:pt idx="2793">
                  <c:v>631.59815400000002</c:v>
                </c:pt>
                <c:pt idx="2794">
                  <c:v>630.88798959999997</c:v>
                </c:pt>
                <c:pt idx="2795">
                  <c:v>630.88798959999997</c:v>
                </c:pt>
                <c:pt idx="2796">
                  <c:v>630.17093040000009</c:v>
                </c:pt>
                <c:pt idx="2797">
                  <c:v>630.88798959999997</c:v>
                </c:pt>
                <c:pt idx="2798">
                  <c:v>629.46076599999992</c:v>
                </c:pt>
                <c:pt idx="2799">
                  <c:v>630.88798959999997</c:v>
                </c:pt>
                <c:pt idx="2800">
                  <c:v>630.17093040000009</c:v>
                </c:pt>
                <c:pt idx="2801">
                  <c:v>632.30831839999996</c:v>
                </c:pt>
                <c:pt idx="2802">
                  <c:v>631.59815400000002</c:v>
                </c:pt>
                <c:pt idx="2803">
                  <c:v>631.59815400000002</c:v>
                </c:pt>
                <c:pt idx="2804">
                  <c:v>631.59815400000002</c:v>
                </c:pt>
                <c:pt idx="2805">
                  <c:v>631.59815400000002</c:v>
                </c:pt>
                <c:pt idx="2806">
                  <c:v>630.88798959999997</c:v>
                </c:pt>
                <c:pt idx="2807">
                  <c:v>631.59815400000002</c:v>
                </c:pt>
                <c:pt idx="2808">
                  <c:v>631.59815400000002</c:v>
                </c:pt>
                <c:pt idx="2809">
                  <c:v>630.88798959999997</c:v>
                </c:pt>
                <c:pt idx="2810">
                  <c:v>630.88798959999997</c:v>
                </c:pt>
                <c:pt idx="2811">
                  <c:v>631.59815400000002</c:v>
                </c:pt>
                <c:pt idx="2812">
                  <c:v>630.88798959999997</c:v>
                </c:pt>
                <c:pt idx="2813">
                  <c:v>631.59815400000002</c:v>
                </c:pt>
                <c:pt idx="2814">
                  <c:v>630.88798959999997</c:v>
                </c:pt>
                <c:pt idx="2815">
                  <c:v>631.59815400000002</c:v>
                </c:pt>
                <c:pt idx="2816">
                  <c:v>632.30831839999996</c:v>
                </c:pt>
                <c:pt idx="2817">
                  <c:v>630.88798959999997</c:v>
                </c:pt>
                <c:pt idx="2818">
                  <c:v>630.88798959999997</c:v>
                </c:pt>
                <c:pt idx="2819">
                  <c:v>631.59815400000002</c:v>
                </c:pt>
                <c:pt idx="2820">
                  <c:v>631.59815400000002</c:v>
                </c:pt>
                <c:pt idx="2821">
                  <c:v>630.88798959999997</c:v>
                </c:pt>
                <c:pt idx="2822">
                  <c:v>631.59815400000002</c:v>
                </c:pt>
                <c:pt idx="2823">
                  <c:v>631.59815400000002</c:v>
                </c:pt>
                <c:pt idx="2824">
                  <c:v>631.59815400000002</c:v>
                </c:pt>
                <c:pt idx="2825">
                  <c:v>630.88798959999997</c:v>
                </c:pt>
                <c:pt idx="2826">
                  <c:v>632.30831839999996</c:v>
                </c:pt>
                <c:pt idx="2827">
                  <c:v>630.88798959999997</c:v>
                </c:pt>
                <c:pt idx="2828">
                  <c:v>630.88798959999997</c:v>
                </c:pt>
                <c:pt idx="2829">
                  <c:v>630.88798959999997</c:v>
                </c:pt>
                <c:pt idx="2830">
                  <c:v>632.30831839999996</c:v>
                </c:pt>
                <c:pt idx="2831">
                  <c:v>630.88798959999997</c:v>
                </c:pt>
                <c:pt idx="2832">
                  <c:v>632.30831839999996</c:v>
                </c:pt>
                <c:pt idx="2833">
                  <c:v>632.30831839999996</c:v>
                </c:pt>
                <c:pt idx="2834">
                  <c:v>632.30831839999996</c:v>
                </c:pt>
                <c:pt idx="2835">
                  <c:v>630.17093040000009</c:v>
                </c:pt>
                <c:pt idx="2836">
                  <c:v>631.59815400000002</c:v>
                </c:pt>
                <c:pt idx="2837">
                  <c:v>632.30831839999996</c:v>
                </c:pt>
                <c:pt idx="2838">
                  <c:v>631.59815400000002</c:v>
                </c:pt>
                <c:pt idx="2839">
                  <c:v>632.30831839999996</c:v>
                </c:pt>
                <c:pt idx="2840">
                  <c:v>630.88798959999997</c:v>
                </c:pt>
                <c:pt idx="2841">
                  <c:v>630.88798959999997</c:v>
                </c:pt>
                <c:pt idx="2842">
                  <c:v>631.59815400000002</c:v>
                </c:pt>
                <c:pt idx="2843">
                  <c:v>630.88798959999997</c:v>
                </c:pt>
                <c:pt idx="2844">
                  <c:v>631.59815400000002</c:v>
                </c:pt>
                <c:pt idx="2845">
                  <c:v>631.59815400000002</c:v>
                </c:pt>
                <c:pt idx="2846">
                  <c:v>631.59815400000002</c:v>
                </c:pt>
                <c:pt idx="2847">
                  <c:v>633.01848280000002</c:v>
                </c:pt>
                <c:pt idx="2848">
                  <c:v>631.59815400000002</c:v>
                </c:pt>
                <c:pt idx="2849">
                  <c:v>632.30831839999996</c:v>
                </c:pt>
                <c:pt idx="2850">
                  <c:v>632.30831839999996</c:v>
                </c:pt>
                <c:pt idx="2851">
                  <c:v>633.01848280000002</c:v>
                </c:pt>
                <c:pt idx="2852">
                  <c:v>631.59815400000002</c:v>
                </c:pt>
                <c:pt idx="2853">
                  <c:v>632.30831839999996</c:v>
                </c:pt>
                <c:pt idx="2854">
                  <c:v>631.59815400000002</c:v>
                </c:pt>
                <c:pt idx="2855">
                  <c:v>630.88798959999997</c:v>
                </c:pt>
                <c:pt idx="2856">
                  <c:v>632.30831839999996</c:v>
                </c:pt>
                <c:pt idx="2857">
                  <c:v>632.30831839999996</c:v>
                </c:pt>
                <c:pt idx="2858">
                  <c:v>631.59815400000002</c:v>
                </c:pt>
                <c:pt idx="2859">
                  <c:v>632.30831839999996</c:v>
                </c:pt>
                <c:pt idx="2860">
                  <c:v>632.30831839999996</c:v>
                </c:pt>
                <c:pt idx="2861">
                  <c:v>632.30831839999996</c:v>
                </c:pt>
                <c:pt idx="2862">
                  <c:v>631.59815400000002</c:v>
                </c:pt>
                <c:pt idx="2863">
                  <c:v>630.88798959999997</c:v>
                </c:pt>
                <c:pt idx="2864">
                  <c:v>631.59815400000002</c:v>
                </c:pt>
                <c:pt idx="2865">
                  <c:v>632.30831839999996</c:v>
                </c:pt>
                <c:pt idx="2866">
                  <c:v>632.30831839999996</c:v>
                </c:pt>
                <c:pt idx="2867">
                  <c:v>630.88798959999997</c:v>
                </c:pt>
                <c:pt idx="2868">
                  <c:v>633.01848280000002</c:v>
                </c:pt>
                <c:pt idx="2869">
                  <c:v>633.01848280000002</c:v>
                </c:pt>
                <c:pt idx="2870">
                  <c:v>632.30831839999996</c:v>
                </c:pt>
                <c:pt idx="2871">
                  <c:v>633.01848280000002</c:v>
                </c:pt>
                <c:pt idx="2872">
                  <c:v>631.59815400000002</c:v>
                </c:pt>
                <c:pt idx="2873">
                  <c:v>632.30831839999996</c:v>
                </c:pt>
                <c:pt idx="2874">
                  <c:v>630.88798959999997</c:v>
                </c:pt>
                <c:pt idx="2875">
                  <c:v>633.01848280000002</c:v>
                </c:pt>
                <c:pt idx="2876">
                  <c:v>631.59815400000002</c:v>
                </c:pt>
                <c:pt idx="2877">
                  <c:v>631.59815400000002</c:v>
                </c:pt>
                <c:pt idx="2878">
                  <c:v>632.30831839999996</c:v>
                </c:pt>
                <c:pt idx="2879">
                  <c:v>632.30831839999996</c:v>
                </c:pt>
                <c:pt idx="2880">
                  <c:v>632.30831839999996</c:v>
                </c:pt>
                <c:pt idx="2881">
                  <c:v>632.30831839999996</c:v>
                </c:pt>
                <c:pt idx="2882">
                  <c:v>633.73554200000001</c:v>
                </c:pt>
                <c:pt idx="2883">
                  <c:v>633.01848280000002</c:v>
                </c:pt>
                <c:pt idx="2884">
                  <c:v>633.01848280000002</c:v>
                </c:pt>
                <c:pt idx="2885">
                  <c:v>632.30831839999996</c:v>
                </c:pt>
                <c:pt idx="2886">
                  <c:v>633.73554200000001</c:v>
                </c:pt>
                <c:pt idx="2887">
                  <c:v>632.30831839999996</c:v>
                </c:pt>
                <c:pt idx="2888">
                  <c:v>632.30831839999996</c:v>
                </c:pt>
                <c:pt idx="2889">
                  <c:v>633.01848280000002</c:v>
                </c:pt>
                <c:pt idx="2890">
                  <c:v>630.88798959999997</c:v>
                </c:pt>
                <c:pt idx="2891">
                  <c:v>631.59815400000002</c:v>
                </c:pt>
                <c:pt idx="2892">
                  <c:v>632.30831839999996</c:v>
                </c:pt>
                <c:pt idx="2893">
                  <c:v>630.88798959999997</c:v>
                </c:pt>
                <c:pt idx="2894">
                  <c:v>633.01848280000002</c:v>
                </c:pt>
                <c:pt idx="2895">
                  <c:v>633.01848280000002</c:v>
                </c:pt>
                <c:pt idx="2896">
                  <c:v>633.01848280000002</c:v>
                </c:pt>
                <c:pt idx="2897">
                  <c:v>632.30831839999996</c:v>
                </c:pt>
                <c:pt idx="2898">
                  <c:v>632.30831839999996</c:v>
                </c:pt>
                <c:pt idx="2899">
                  <c:v>632.30831839999996</c:v>
                </c:pt>
                <c:pt idx="2900">
                  <c:v>633.01848280000002</c:v>
                </c:pt>
                <c:pt idx="2901">
                  <c:v>632.30831839999996</c:v>
                </c:pt>
                <c:pt idx="2902">
                  <c:v>631.59815400000002</c:v>
                </c:pt>
                <c:pt idx="2903">
                  <c:v>633.01848280000002</c:v>
                </c:pt>
                <c:pt idx="2904">
                  <c:v>632.30831839999996</c:v>
                </c:pt>
                <c:pt idx="2905">
                  <c:v>632.30831839999996</c:v>
                </c:pt>
                <c:pt idx="2906">
                  <c:v>631.59815400000002</c:v>
                </c:pt>
                <c:pt idx="2907">
                  <c:v>631.59815400000002</c:v>
                </c:pt>
                <c:pt idx="2908">
                  <c:v>633.01848280000002</c:v>
                </c:pt>
                <c:pt idx="2909">
                  <c:v>631.59815400000002</c:v>
                </c:pt>
                <c:pt idx="2910">
                  <c:v>630.88798959999997</c:v>
                </c:pt>
                <c:pt idx="2911">
                  <c:v>632.30831839999996</c:v>
                </c:pt>
                <c:pt idx="2912">
                  <c:v>631.59815400000002</c:v>
                </c:pt>
                <c:pt idx="2913">
                  <c:v>632.30831839999996</c:v>
                </c:pt>
                <c:pt idx="2914">
                  <c:v>630.88798959999997</c:v>
                </c:pt>
                <c:pt idx="2915">
                  <c:v>630.88798959999997</c:v>
                </c:pt>
                <c:pt idx="2916">
                  <c:v>632.30831839999996</c:v>
                </c:pt>
                <c:pt idx="2917">
                  <c:v>631.59815400000002</c:v>
                </c:pt>
                <c:pt idx="2918">
                  <c:v>630.88798959999997</c:v>
                </c:pt>
                <c:pt idx="2919">
                  <c:v>630.17093040000009</c:v>
                </c:pt>
                <c:pt idx="2920">
                  <c:v>630.17093040000009</c:v>
                </c:pt>
                <c:pt idx="2921">
                  <c:v>630.88798959999997</c:v>
                </c:pt>
                <c:pt idx="2922">
                  <c:v>630.88798959999997</c:v>
                </c:pt>
                <c:pt idx="2923">
                  <c:v>630.17093040000009</c:v>
                </c:pt>
                <c:pt idx="2924">
                  <c:v>630.17093040000009</c:v>
                </c:pt>
                <c:pt idx="2925">
                  <c:v>629.46076599999992</c:v>
                </c:pt>
                <c:pt idx="2926">
                  <c:v>630.17093040000009</c:v>
                </c:pt>
                <c:pt idx="2927">
                  <c:v>629.46076599999992</c:v>
                </c:pt>
                <c:pt idx="2928">
                  <c:v>629.46076599999992</c:v>
                </c:pt>
                <c:pt idx="2929">
                  <c:v>630.88798959999997</c:v>
                </c:pt>
                <c:pt idx="2930">
                  <c:v>629.46076599999992</c:v>
                </c:pt>
                <c:pt idx="2931">
                  <c:v>628.75060159999998</c:v>
                </c:pt>
                <c:pt idx="2932">
                  <c:v>629.46076599999992</c:v>
                </c:pt>
                <c:pt idx="2933">
                  <c:v>628.75060159999998</c:v>
                </c:pt>
                <c:pt idx="2934">
                  <c:v>630.17093040000009</c:v>
                </c:pt>
                <c:pt idx="2935">
                  <c:v>629.46076599999992</c:v>
                </c:pt>
                <c:pt idx="2936">
                  <c:v>629.46076599999992</c:v>
                </c:pt>
                <c:pt idx="2937">
                  <c:v>628.04043720000004</c:v>
                </c:pt>
                <c:pt idx="2938">
                  <c:v>628.75060159999998</c:v>
                </c:pt>
                <c:pt idx="2939">
                  <c:v>630.17093040000009</c:v>
                </c:pt>
                <c:pt idx="2940">
                  <c:v>630.17093040000009</c:v>
                </c:pt>
                <c:pt idx="2941">
                  <c:v>629.46076599999992</c:v>
                </c:pt>
                <c:pt idx="2942">
                  <c:v>629.46076599999992</c:v>
                </c:pt>
                <c:pt idx="2943">
                  <c:v>629.46076599999992</c:v>
                </c:pt>
                <c:pt idx="2944">
                  <c:v>628.04043720000004</c:v>
                </c:pt>
                <c:pt idx="2945">
                  <c:v>628.04043720000004</c:v>
                </c:pt>
                <c:pt idx="2946">
                  <c:v>628.04043720000004</c:v>
                </c:pt>
                <c:pt idx="2947">
                  <c:v>628.75060159999998</c:v>
                </c:pt>
                <c:pt idx="2948">
                  <c:v>628.04043720000004</c:v>
                </c:pt>
                <c:pt idx="2949">
                  <c:v>628.04043720000004</c:v>
                </c:pt>
                <c:pt idx="2950">
                  <c:v>628.04043720000004</c:v>
                </c:pt>
                <c:pt idx="2951">
                  <c:v>627.32337800000005</c:v>
                </c:pt>
                <c:pt idx="2952">
                  <c:v>628.04043720000004</c:v>
                </c:pt>
                <c:pt idx="2953">
                  <c:v>628.75060159999998</c:v>
                </c:pt>
                <c:pt idx="2954">
                  <c:v>628.04043720000004</c:v>
                </c:pt>
                <c:pt idx="2955">
                  <c:v>628.04043720000004</c:v>
                </c:pt>
                <c:pt idx="2956">
                  <c:v>628.75060159999998</c:v>
                </c:pt>
                <c:pt idx="2957">
                  <c:v>628.75060159999998</c:v>
                </c:pt>
                <c:pt idx="2958">
                  <c:v>628.04043720000004</c:v>
                </c:pt>
                <c:pt idx="2959">
                  <c:v>628.04043720000004</c:v>
                </c:pt>
                <c:pt idx="2960">
                  <c:v>627.32337800000005</c:v>
                </c:pt>
                <c:pt idx="2961">
                  <c:v>630.17093040000009</c:v>
                </c:pt>
                <c:pt idx="2962">
                  <c:v>627.32337800000005</c:v>
                </c:pt>
                <c:pt idx="2963">
                  <c:v>628.04043720000004</c:v>
                </c:pt>
                <c:pt idx="2964">
                  <c:v>627.32337800000005</c:v>
                </c:pt>
                <c:pt idx="2965">
                  <c:v>628.75060159999998</c:v>
                </c:pt>
                <c:pt idx="2966">
                  <c:v>628.04043720000004</c:v>
                </c:pt>
                <c:pt idx="2967">
                  <c:v>628.04043720000004</c:v>
                </c:pt>
                <c:pt idx="2968">
                  <c:v>628.04043720000004</c:v>
                </c:pt>
                <c:pt idx="2969">
                  <c:v>628.04043720000004</c:v>
                </c:pt>
                <c:pt idx="2970">
                  <c:v>628.04043720000004</c:v>
                </c:pt>
                <c:pt idx="2971">
                  <c:v>628.04043720000004</c:v>
                </c:pt>
                <c:pt idx="2972">
                  <c:v>628.04043720000004</c:v>
                </c:pt>
                <c:pt idx="2973">
                  <c:v>628.04043720000004</c:v>
                </c:pt>
                <c:pt idx="2974">
                  <c:v>629.46076599999992</c:v>
                </c:pt>
                <c:pt idx="2975">
                  <c:v>627.32337800000005</c:v>
                </c:pt>
                <c:pt idx="2976">
                  <c:v>628.04043720000004</c:v>
                </c:pt>
                <c:pt idx="2977">
                  <c:v>626.61321359999999</c:v>
                </c:pt>
                <c:pt idx="2978">
                  <c:v>628.04043720000004</c:v>
                </c:pt>
                <c:pt idx="2979">
                  <c:v>628.04043720000004</c:v>
                </c:pt>
                <c:pt idx="2980">
                  <c:v>627.32337800000005</c:v>
                </c:pt>
                <c:pt idx="2981">
                  <c:v>628.04043720000004</c:v>
                </c:pt>
                <c:pt idx="2982">
                  <c:v>628.04043720000004</c:v>
                </c:pt>
                <c:pt idx="2983">
                  <c:v>628.04043720000004</c:v>
                </c:pt>
                <c:pt idx="2984">
                  <c:v>628.04043720000004</c:v>
                </c:pt>
                <c:pt idx="2985">
                  <c:v>628.04043720000004</c:v>
                </c:pt>
                <c:pt idx="2986">
                  <c:v>628.04043720000004</c:v>
                </c:pt>
                <c:pt idx="2987">
                  <c:v>628.04043720000004</c:v>
                </c:pt>
                <c:pt idx="2988">
                  <c:v>627.32337800000005</c:v>
                </c:pt>
                <c:pt idx="2989">
                  <c:v>628.04043720000004</c:v>
                </c:pt>
                <c:pt idx="2990">
                  <c:v>628.04043720000004</c:v>
                </c:pt>
                <c:pt idx="2991">
                  <c:v>628.04043720000004</c:v>
                </c:pt>
                <c:pt idx="2992">
                  <c:v>628.04043720000004</c:v>
                </c:pt>
                <c:pt idx="2993">
                  <c:v>628.75060159999998</c:v>
                </c:pt>
                <c:pt idx="2994">
                  <c:v>628.04043720000004</c:v>
                </c:pt>
                <c:pt idx="2995">
                  <c:v>628.04043720000004</c:v>
                </c:pt>
                <c:pt idx="2996">
                  <c:v>627.32337800000005</c:v>
                </c:pt>
                <c:pt idx="2997">
                  <c:v>628.04043720000004</c:v>
                </c:pt>
                <c:pt idx="2998">
                  <c:v>628.04043720000004</c:v>
                </c:pt>
                <c:pt idx="2999">
                  <c:v>627.32337800000005</c:v>
                </c:pt>
                <c:pt idx="3000">
                  <c:v>628.04043720000004</c:v>
                </c:pt>
                <c:pt idx="3001">
                  <c:v>628.04043720000004</c:v>
                </c:pt>
                <c:pt idx="3002">
                  <c:v>628.04043720000004</c:v>
                </c:pt>
                <c:pt idx="3003">
                  <c:v>631.9842627999999</c:v>
                </c:pt>
                <c:pt idx="3004">
                  <c:v>628.04043720000004</c:v>
                </c:pt>
                <c:pt idx="3005">
                  <c:v>628.04043720000004</c:v>
                </c:pt>
                <c:pt idx="3006">
                  <c:v>628.04043720000004</c:v>
                </c:pt>
                <c:pt idx="3007">
                  <c:v>628.04043720000004</c:v>
                </c:pt>
                <c:pt idx="3008">
                  <c:v>627.32337800000005</c:v>
                </c:pt>
                <c:pt idx="3009">
                  <c:v>626.61321359999999</c:v>
                </c:pt>
                <c:pt idx="3010">
                  <c:v>628.04043720000004</c:v>
                </c:pt>
                <c:pt idx="3011">
                  <c:v>627.32337800000005</c:v>
                </c:pt>
                <c:pt idx="3012">
                  <c:v>628.04043720000004</c:v>
                </c:pt>
                <c:pt idx="3013">
                  <c:v>628.04043720000004</c:v>
                </c:pt>
                <c:pt idx="3014">
                  <c:v>628.04043720000004</c:v>
                </c:pt>
                <c:pt idx="3015">
                  <c:v>628.04043720000004</c:v>
                </c:pt>
                <c:pt idx="3016">
                  <c:v>627.32337800000005</c:v>
                </c:pt>
                <c:pt idx="3017">
                  <c:v>628.04043720000004</c:v>
                </c:pt>
                <c:pt idx="3018">
                  <c:v>629.46076599999992</c:v>
                </c:pt>
                <c:pt idx="3019">
                  <c:v>627.32337800000005</c:v>
                </c:pt>
                <c:pt idx="3020">
                  <c:v>626.61321359999999</c:v>
                </c:pt>
                <c:pt idx="3021">
                  <c:v>626.61321359999999</c:v>
                </c:pt>
                <c:pt idx="3022">
                  <c:v>626.61321359999999</c:v>
                </c:pt>
                <c:pt idx="3023">
                  <c:v>627.32337800000005</c:v>
                </c:pt>
                <c:pt idx="3024">
                  <c:v>628.04043720000004</c:v>
                </c:pt>
                <c:pt idx="3025">
                  <c:v>627.32337800000005</c:v>
                </c:pt>
                <c:pt idx="3026">
                  <c:v>628.04043720000004</c:v>
                </c:pt>
                <c:pt idx="3027">
                  <c:v>628.04043720000004</c:v>
                </c:pt>
                <c:pt idx="3028">
                  <c:v>626.61321359999999</c:v>
                </c:pt>
                <c:pt idx="3029">
                  <c:v>628.04043720000004</c:v>
                </c:pt>
                <c:pt idx="3030">
                  <c:v>628.04043720000004</c:v>
                </c:pt>
                <c:pt idx="3031">
                  <c:v>627.32337800000005</c:v>
                </c:pt>
                <c:pt idx="3032">
                  <c:v>627.32337800000005</c:v>
                </c:pt>
                <c:pt idx="3033">
                  <c:v>627.32337800000005</c:v>
                </c:pt>
                <c:pt idx="3034">
                  <c:v>628.04043720000004</c:v>
                </c:pt>
                <c:pt idx="3035">
                  <c:v>627.32337800000005</c:v>
                </c:pt>
                <c:pt idx="3036">
                  <c:v>628.04043720000004</c:v>
                </c:pt>
                <c:pt idx="3037">
                  <c:v>628.75060159999998</c:v>
                </c:pt>
                <c:pt idx="3038">
                  <c:v>628.04043720000004</c:v>
                </c:pt>
                <c:pt idx="3039">
                  <c:v>628.04043720000004</c:v>
                </c:pt>
                <c:pt idx="3040">
                  <c:v>626.61321359999999</c:v>
                </c:pt>
                <c:pt idx="3041">
                  <c:v>628.04043720000004</c:v>
                </c:pt>
                <c:pt idx="3042">
                  <c:v>627.32337800000005</c:v>
                </c:pt>
                <c:pt idx="3043">
                  <c:v>627.32337800000005</c:v>
                </c:pt>
                <c:pt idx="3044">
                  <c:v>627.32337800000005</c:v>
                </c:pt>
                <c:pt idx="3045">
                  <c:v>628.04043720000004</c:v>
                </c:pt>
                <c:pt idx="3046">
                  <c:v>627.32337800000005</c:v>
                </c:pt>
                <c:pt idx="3047">
                  <c:v>628.04043720000004</c:v>
                </c:pt>
                <c:pt idx="3048">
                  <c:v>627.32337800000005</c:v>
                </c:pt>
                <c:pt idx="3049">
                  <c:v>626.61321359999999</c:v>
                </c:pt>
                <c:pt idx="3050">
                  <c:v>628.04043720000004</c:v>
                </c:pt>
                <c:pt idx="3051">
                  <c:v>627.32337800000005</c:v>
                </c:pt>
                <c:pt idx="3052">
                  <c:v>628.04043720000004</c:v>
                </c:pt>
                <c:pt idx="3053">
                  <c:v>626.61321359999999</c:v>
                </c:pt>
                <c:pt idx="3054">
                  <c:v>627.32337800000005</c:v>
                </c:pt>
                <c:pt idx="3055">
                  <c:v>628.04043720000004</c:v>
                </c:pt>
                <c:pt idx="3056">
                  <c:v>628.04043720000004</c:v>
                </c:pt>
                <c:pt idx="3057">
                  <c:v>627.32337800000005</c:v>
                </c:pt>
                <c:pt idx="3058">
                  <c:v>627.32337800000005</c:v>
                </c:pt>
                <c:pt idx="3059">
                  <c:v>627.32337800000005</c:v>
                </c:pt>
                <c:pt idx="3060">
                  <c:v>628.04043720000004</c:v>
                </c:pt>
                <c:pt idx="3061">
                  <c:v>627.32337800000005</c:v>
                </c:pt>
                <c:pt idx="3062">
                  <c:v>627.32337800000005</c:v>
                </c:pt>
                <c:pt idx="3063">
                  <c:v>630.17093040000009</c:v>
                </c:pt>
                <c:pt idx="3064">
                  <c:v>628.04043720000004</c:v>
                </c:pt>
                <c:pt idx="3065">
                  <c:v>628.04043720000004</c:v>
                </c:pt>
                <c:pt idx="3066">
                  <c:v>628.04043720000004</c:v>
                </c:pt>
                <c:pt idx="3067">
                  <c:v>627.32337800000005</c:v>
                </c:pt>
                <c:pt idx="3068">
                  <c:v>627.32337800000005</c:v>
                </c:pt>
                <c:pt idx="3069">
                  <c:v>626.61321359999999</c:v>
                </c:pt>
                <c:pt idx="3070">
                  <c:v>626.61321359999999</c:v>
                </c:pt>
                <c:pt idx="3071">
                  <c:v>627.32337800000005</c:v>
                </c:pt>
                <c:pt idx="3072">
                  <c:v>627.32337800000005</c:v>
                </c:pt>
                <c:pt idx="3073">
                  <c:v>628.04043720000004</c:v>
                </c:pt>
                <c:pt idx="3074">
                  <c:v>626.61321359999999</c:v>
                </c:pt>
                <c:pt idx="3075">
                  <c:v>626.61321359999999</c:v>
                </c:pt>
                <c:pt idx="3076">
                  <c:v>626.61321359999999</c:v>
                </c:pt>
                <c:pt idx="3077">
                  <c:v>626.61321359999999</c:v>
                </c:pt>
                <c:pt idx="3078">
                  <c:v>626.61321359999999</c:v>
                </c:pt>
                <c:pt idx="3079">
                  <c:v>628.04043720000004</c:v>
                </c:pt>
                <c:pt idx="3080">
                  <c:v>626.61321359999999</c:v>
                </c:pt>
                <c:pt idx="3081">
                  <c:v>626.61321359999999</c:v>
                </c:pt>
                <c:pt idx="3082">
                  <c:v>628.04043720000004</c:v>
                </c:pt>
                <c:pt idx="3083">
                  <c:v>627.32337800000005</c:v>
                </c:pt>
                <c:pt idx="3084">
                  <c:v>625.90304919999983</c:v>
                </c:pt>
                <c:pt idx="3085">
                  <c:v>627.32337800000005</c:v>
                </c:pt>
                <c:pt idx="3086">
                  <c:v>627.32337800000005</c:v>
                </c:pt>
                <c:pt idx="3087">
                  <c:v>626.61321359999999</c:v>
                </c:pt>
                <c:pt idx="3088">
                  <c:v>626.61321359999999</c:v>
                </c:pt>
                <c:pt idx="3089">
                  <c:v>626.61321359999999</c:v>
                </c:pt>
                <c:pt idx="3090">
                  <c:v>626.61321359999999</c:v>
                </c:pt>
                <c:pt idx="3091">
                  <c:v>625.1928848</c:v>
                </c:pt>
                <c:pt idx="3092">
                  <c:v>625.90304919999983</c:v>
                </c:pt>
                <c:pt idx="3093">
                  <c:v>627.32337800000005</c:v>
                </c:pt>
                <c:pt idx="3094">
                  <c:v>626.61321359999999</c:v>
                </c:pt>
                <c:pt idx="3095">
                  <c:v>625.90304919999983</c:v>
                </c:pt>
                <c:pt idx="3096">
                  <c:v>626.61321359999999</c:v>
                </c:pt>
                <c:pt idx="3097">
                  <c:v>625.90304919999983</c:v>
                </c:pt>
                <c:pt idx="3098">
                  <c:v>626.61321359999999</c:v>
                </c:pt>
                <c:pt idx="3099">
                  <c:v>625.90304919999983</c:v>
                </c:pt>
                <c:pt idx="3100">
                  <c:v>625.1928848</c:v>
                </c:pt>
                <c:pt idx="3101">
                  <c:v>625.1928848</c:v>
                </c:pt>
                <c:pt idx="3102">
                  <c:v>626.61321359999999</c:v>
                </c:pt>
                <c:pt idx="3103">
                  <c:v>625.90304919999983</c:v>
                </c:pt>
                <c:pt idx="3104">
                  <c:v>625.90304919999983</c:v>
                </c:pt>
                <c:pt idx="3105">
                  <c:v>625.1928848</c:v>
                </c:pt>
                <c:pt idx="3106">
                  <c:v>625.1928848</c:v>
                </c:pt>
                <c:pt idx="3107">
                  <c:v>625.90304919999983</c:v>
                </c:pt>
                <c:pt idx="3108">
                  <c:v>625.90304919999983</c:v>
                </c:pt>
                <c:pt idx="3109">
                  <c:v>625.90304919999983</c:v>
                </c:pt>
                <c:pt idx="3110">
                  <c:v>627.32337800000005</c:v>
                </c:pt>
                <c:pt idx="3111">
                  <c:v>625.90304919999983</c:v>
                </c:pt>
                <c:pt idx="3112">
                  <c:v>625.90304919999983</c:v>
                </c:pt>
                <c:pt idx="3113">
                  <c:v>624.47582560000001</c:v>
                </c:pt>
                <c:pt idx="3114">
                  <c:v>625.1928848</c:v>
                </c:pt>
                <c:pt idx="3115">
                  <c:v>625.1928848</c:v>
                </c:pt>
                <c:pt idx="3116">
                  <c:v>625.1928848</c:v>
                </c:pt>
                <c:pt idx="3117">
                  <c:v>625.1928848</c:v>
                </c:pt>
                <c:pt idx="3118">
                  <c:v>625.90304919999983</c:v>
                </c:pt>
                <c:pt idx="3119">
                  <c:v>626.61321359999999</c:v>
                </c:pt>
                <c:pt idx="3120">
                  <c:v>625.1928848</c:v>
                </c:pt>
                <c:pt idx="3121">
                  <c:v>625.1928848</c:v>
                </c:pt>
                <c:pt idx="3122">
                  <c:v>625.1928848</c:v>
                </c:pt>
                <c:pt idx="3123">
                  <c:v>626.61321359999999</c:v>
                </c:pt>
                <c:pt idx="3124">
                  <c:v>625.90304919999983</c:v>
                </c:pt>
                <c:pt idx="3125">
                  <c:v>625.90304919999983</c:v>
                </c:pt>
                <c:pt idx="3126">
                  <c:v>625.1928848</c:v>
                </c:pt>
                <c:pt idx="3127">
                  <c:v>624.47582560000001</c:v>
                </c:pt>
                <c:pt idx="3128">
                  <c:v>625.90304919999983</c:v>
                </c:pt>
                <c:pt idx="3129">
                  <c:v>624.47582560000001</c:v>
                </c:pt>
                <c:pt idx="3130">
                  <c:v>625.1928848</c:v>
                </c:pt>
                <c:pt idx="3131">
                  <c:v>625.1928848</c:v>
                </c:pt>
                <c:pt idx="3132">
                  <c:v>625.1928848</c:v>
                </c:pt>
                <c:pt idx="3133">
                  <c:v>625.1928848</c:v>
                </c:pt>
                <c:pt idx="3134">
                  <c:v>625.1928848</c:v>
                </c:pt>
                <c:pt idx="3135">
                  <c:v>626.61321359999999</c:v>
                </c:pt>
                <c:pt idx="3136">
                  <c:v>625.1928848</c:v>
                </c:pt>
                <c:pt idx="3137">
                  <c:v>624.47582560000001</c:v>
                </c:pt>
                <c:pt idx="3138">
                  <c:v>626.61321359999999</c:v>
                </c:pt>
                <c:pt idx="3139">
                  <c:v>625.1928848</c:v>
                </c:pt>
                <c:pt idx="3140">
                  <c:v>625.90304919999983</c:v>
                </c:pt>
                <c:pt idx="3141">
                  <c:v>625.1928848</c:v>
                </c:pt>
                <c:pt idx="3142">
                  <c:v>625.1928848</c:v>
                </c:pt>
                <c:pt idx="3143">
                  <c:v>625.1928848</c:v>
                </c:pt>
                <c:pt idx="3144">
                  <c:v>624.47582560000001</c:v>
                </c:pt>
                <c:pt idx="3145">
                  <c:v>624.47582560000001</c:v>
                </c:pt>
                <c:pt idx="3146">
                  <c:v>624.47582560000001</c:v>
                </c:pt>
                <c:pt idx="3147">
                  <c:v>625.1928848</c:v>
                </c:pt>
                <c:pt idx="3148">
                  <c:v>625.1928848</c:v>
                </c:pt>
                <c:pt idx="3149">
                  <c:v>625.90304919999983</c:v>
                </c:pt>
                <c:pt idx="3150">
                  <c:v>625.1928848</c:v>
                </c:pt>
                <c:pt idx="3151">
                  <c:v>624.47582560000001</c:v>
                </c:pt>
                <c:pt idx="3152">
                  <c:v>625.90304919999983</c:v>
                </c:pt>
                <c:pt idx="3153">
                  <c:v>624.47582560000001</c:v>
                </c:pt>
                <c:pt idx="3154">
                  <c:v>624.47582560000001</c:v>
                </c:pt>
                <c:pt idx="3155">
                  <c:v>624.47582560000001</c:v>
                </c:pt>
                <c:pt idx="3156">
                  <c:v>624.47582560000001</c:v>
                </c:pt>
                <c:pt idx="3157">
                  <c:v>625.1928848</c:v>
                </c:pt>
                <c:pt idx="3158">
                  <c:v>625.90304919999983</c:v>
                </c:pt>
                <c:pt idx="3159">
                  <c:v>624.47582560000001</c:v>
                </c:pt>
                <c:pt idx="3160">
                  <c:v>624.47582560000001</c:v>
                </c:pt>
                <c:pt idx="3161">
                  <c:v>624.47582560000001</c:v>
                </c:pt>
                <c:pt idx="3162">
                  <c:v>625.1928848</c:v>
                </c:pt>
                <c:pt idx="3163">
                  <c:v>625.90304919999983</c:v>
                </c:pt>
                <c:pt idx="3164">
                  <c:v>625.1928848</c:v>
                </c:pt>
                <c:pt idx="3165">
                  <c:v>623.76566119999973</c:v>
                </c:pt>
                <c:pt idx="3166">
                  <c:v>625.90304919999983</c:v>
                </c:pt>
                <c:pt idx="3167">
                  <c:v>625.1928848</c:v>
                </c:pt>
                <c:pt idx="3168">
                  <c:v>625.1928848</c:v>
                </c:pt>
                <c:pt idx="3169">
                  <c:v>624.47582560000001</c:v>
                </c:pt>
                <c:pt idx="3170">
                  <c:v>625.1928848</c:v>
                </c:pt>
                <c:pt idx="3171">
                  <c:v>625.1928848</c:v>
                </c:pt>
                <c:pt idx="3172">
                  <c:v>625.90304919999983</c:v>
                </c:pt>
                <c:pt idx="3173">
                  <c:v>624.47582560000001</c:v>
                </c:pt>
                <c:pt idx="3174">
                  <c:v>624.47582560000001</c:v>
                </c:pt>
                <c:pt idx="3175">
                  <c:v>625.1928848</c:v>
                </c:pt>
                <c:pt idx="3176">
                  <c:v>623.76566119999973</c:v>
                </c:pt>
                <c:pt idx="3177">
                  <c:v>625.1928848</c:v>
                </c:pt>
                <c:pt idx="3178">
                  <c:v>624.47582560000001</c:v>
                </c:pt>
                <c:pt idx="3179">
                  <c:v>624.47582560000001</c:v>
                </c:pt>
                <c:pt idx="3180">
                  <c:v>623.76566119999973</c:v>
                </c:pt>
                <c:pt idx="3181">
                  <c:v>626.61321359999999</c:v>
                </c:pt>
                <c:pt idx="3182">
                  <c:v>625.1928848</c:v>
                </c:pt>
                <c:pt idx="3183">
                  <c:v>625.90304919999983</c:v>
                </c:pt>
                <c:pt idx="3184">
                  <c:v>625.1928848</c:v>
                </c:pt>
                <c:pt idx="3185">
                  <c:v>624.47582560000001</c:v>
                </c:pt>
                <c:pt idx="3186">
                  <c:v>624.47582560000001</c:v>
                </c:pt>
                <c:pt idx="3187">
                  <c:v>624.47582560000001</c:v>
                </c:pt>
                <c:pt idx="3188">
                  <c:v>624.47582560000001</c:v>
                </c:pt>
                <c:pt idx="3189">
                  <c:v>624.47582560000001</c:v>
                </c:pt>
                <c:pt idx="3190">
                  <c:v>625.1928848</c:v>
                </c:pt>
                <c:pt idx="3191">
                  <c:v>623.76566119999973</c:v>
                </c:pt>
                <c:pt idx="3192">
                  <c:v>623.76566119999973</c:v>
                </c:pt>
                <c:pt idx="3193">
                  <c:v>625.1928848</c:v>
                </c:pt>
                <c:pt idx="3194">
                  <c:v>625.1928848</c:v>
                </c:pt>
                <c:pt idx="3195">
                  <c:v>624.47582560000001</c:v>
                </c:pt>
                <c:pt idx="3196">
                  <c:v>624.47582560000001</c:v>
                </c:pt>
                <c:pt idx="3197">
                  <c:v>624.47582560000001</c:v>
                </c:pt>
                <c:pt idx="3198">
                  <c:v>625.1928848</c:v>
                </c:pt>
                <c:pt idx="3199">
                  <c:v>625.1928848</c:v>
                </c:pt>
                <c:pt idx="3200">
                  <c:v>624.47582560000001</c:v>
                </c:pt>
                <c:pt idx="3201">
                  <c:v>623.0554967999999</c:v>
                </c:pt>
                <c:pt idx="3202">
                  <c:v>624.47582560000001</c:v>
                </c:pt>
                <c:pt idx="3203">
                  <c:v>624.47582560000001</c:v>
                </c:pt>
                <c:pt idx="3204">
                  <c:v>625.1928848</c:v>
                </c:pt>
                <c:pt idx="3205">
                  <c:v>625.1928848</c:v>
                </c:pt>
                <c:pt idx="3206">
                  <c:v>624.47582560000001</c:v>
                </c:pt>
                <c:pt idx="3207">
                  <c:v>624.47582560000001</c:v>
                </c:pt>
                <c:pt idx="3208">
                  <c:v>624.47582560000001</c:v>
                </c:pt>
                <c:pt idx="3209">
                  <c:v>625.1928848</c:v>
                </c:pt>
                <c:pt idx="3210">
                  <c:v>625.1928848</c:v>
                </c:pt>
                <c:pt idx="3211">
                  <c:v>625.1928848</c:v>
                </c:pt>
                <c:pt idx="3212">
                  <c:v>625.1928848</c:v>
                </c:pt>
                <c:pt idx="3213">
                  <c:v>625.1928848</c:v>
                </c:pt>
                <c:pt idx="3214">
                  <c:v>624.47582560000001</c:v>
                </c:pt>
                <c:pt idx="3215">
                  <c:v>624.47582560000001</c:v>
                </c:pt>
                <c:pt idx="3216">
                  <c:v>623.76566119999973</c:v>
                </c:pt>
                <c:pt idx="3217">
                  <c:v>624.47582560000001</c:v>
                </c:pt>
                <c:pt idx="3218">
                  <c:v>623.76566119999973</c:v>
                </c:pt>
                <c:pt idx="3219">
                  <c:v>625.1928848</c:v>
                </c:pt>
                <c:pt idx="3220">
                  <c:v>624.47582560000001</c:v>
                </c:pt>
                <c:pt idx="3221">
                  <c:v>625.90304919999983</c:v>
                </c:pt>
                <c:pt idx="3222">
                  <c:v>623.76566119999973</c:v>
                </c:pt>
                <c:pt idx="3223">
                  <c:v>623.76566119999973</c:v>
                </c:pt>
                <c:pt idx="3224">
                  <c:v>625.1928848</c:v>
                </c:pt>
                <c:pt idx="3225">
                  <c:v>623.76566119999973</c:v>
                </c:pt>
                <c:pt idx="3226">
                  <c:v>623.76566119999973</c:v>
                </c:pt>
                <c:pt idx="3227">
                  <c:v>624.47582560000001</c:v>
                </c:pt>
                <c:pt idx="3228">
                  <c:v>623.76566119999973</c:v>
                </c:pt>
                <c:pt idx="3229">
                  <c:v>624.47582560000001</c:v>
                </c:pt>
                <c:pt idx="3230">
                  <c:v>624.47582560000001</c:v>
                </c:pt>
                <c:pt idx="3231">
                  <c:v>624.47582560000001</c:v>
                </c:pt>
                <c:pt idx="3232">
                  <c:v>625.1928848</c:v>
                </c:pt>
                <c:pt idx="3233">
                  <c:v>624.47582560000001</c:v>
                </c:pt>
                <c:pt idx="3234">
                  <c:v>623.0554967999999</c:v>
                </c:pt>
                <c:pt idx="3235">
                  <c:v>625.1928848</c:v>
                </c:pt>
                <c:pt idx="3236">
                  <c:v>625.1928848</c:v>
                </c:pt>
                <c:pt idx="3237">
                  <c:v>624.47582560000001</c:v>
                </c:pt>
                <c:pt idx="3238">
                  <c:v>625.1928848</c:v>
                </c:pt>
                <c:pt idx="3239">
                  <c:v>625.1928848</c:v>
                </c:pt>
                <c:pt idx="3240">
                  <c:v>624.47582560000001</c:v>
                </c:pt>
                <c:pt idx="3241">
                  <c:v>624.47582560000001</c:v>
                </c:pt>
                <c:pt idx="3242">
                  <c:v>623.76566119999973</c:v>
                </c:pt>
                <c:pt idx="3243">
                  <c:v>623.76566119999973</c:v>
                </c:pt>
                <c:pt idx="3244">
                  <c:v>623.76566119999973</c:v>
                </c:pt>
                <c:pt idx="3245">
                  <c:v>623.0554967999999</c:v>
                </c:pt>
                <c:pt idx="3246">
                  <c:v>623.76566119999973</c:v>
                </c:pt>
                <c:pt idx="3247">
                  <c:v>623.76566119999973</c:v>
                </c:pt>
                <c:pt idx="3248">
                  <c:v>624.47582560000001</c:v>
                </c:pt>
                <c:pt idx="3249">
                  <c:v>623.76566119999973</c:v>
                </c:pt>
                <c:pt idx="3250">
                  <c:v>622.34533240000007</c:v>
                </c:pt>
                <c:pt idx="3251">
                  <c:v>624.47582560000001</c:v>
                </c:pt>
                <c:pt idx="3252">
                  <c:v>623.76566119999973</c:v>
                </c:pt>
                <c:pt idx="3253">
                  <c:v>623.76566119999973</c:v>
                </c:pt>
                <c:pt idx="3254">
                  <c:v>623.76566119999973</c:v>
                </c:pt>
                <c:pt idx="3255">
                  <c:v>624.47582560000001</c:v>
                </c:pt>
                <c:pt idx="3256">
                  <c:v>624.47582560000001</c:v>
                </c:pt>
                <c:pt idx="3257">
                  <c:v>623.76566119999973</c:v>
                </c:pt>
                <c:pt idx="3258">
                  <c:v>624.47582560000001</c:v>
                </c:pt>
                <c:pt idx="3259">
                  <c:v>623.0554967999999</c:v>
                </c:pt>
                <c:pt idx="3260">
                  <c:v>624.47582560000001</c:v>
                </c:pt>
                <c:pt idx="3261">
                  <c:v>623.76566119999973</c:v>
                </c:pt>
                <c:pt idx="3262">
                  <c:v>623.76566119999973</c:v>
                </c:pt>
                <c:pt idx="3263">
                  <c:v>624.47582560000001</c:v>
                </c:pt>
                <c:pt idx="3264">
                  <c:v>624.47582560000001</c:v>
                </c:pt>
                <c:pt idx="3265">
                  <c:v>624.47582560000001</c:v>
                </c:pt>
                <c:pt idx="3266">
                  <c:v>623.0554967999999</c:v>
                </c:pt>
                <c:pt idx="3267">
                  <c:v>623.76566119999973</c:v>
                </c:pt>
                <c:pt idx="3268">
                  <c:v>624.47582560000001</c:v>
                </c:pt>
                <c:pt idx="3269">
                  <c:v>623.76566119999973</c:v>
                </c:pt>
                <c:pt idx="3270">
                  <c:v>623.0554967999999</c:v>
                </c:pt>
                <c:pt idx="3271">
                  <c:v>623.0554967999999</c:v>
                </c:pt>
                <c:pt idx="3272">
                  <c:v>624.47582560000001</c:v>
                </c:pt>
                <c:pt idx="3273">
                  <c:v>623.76566119999973</c:v>
                </c:pt>
                <c:pt idx="3274">
                  <c:v>622.34533240000007</c:v>
                </c:pt>
                <c:pt idx="3275">
                  <c:v>623.0554967999999</c:v>
                </c:pt>
                <c:pt idx="3276">
                  <c:v>623.0554967999999</c:v>
                </c:pt>
                <c:pt idx="3277">
                  <c:v>623.0554967999999</c:v>
                </c:pt>
                <c:pt idx="3278">
                  <c:v>622.34533240000007</c:v>
                </c:pt>
                <c:pt idx="3279">
                  <c:v>623.0554967999999</c:v>
                </c:pt>
                <c:pt idx="3280">
                  <c:v>622.34533240000007</c:v>
                </c:pt>
                <c:pt idx="3281">
                  <c:v>623.76566119999973</c:v>
                </c:pt>
                <c:pt idx="3282">
                  <c:v>622.34533240000007</c:v>
                </c:pt>
                <c:pt idx="3283">
                  <c:v>622.34533240000007</c:v>
                </c:pt>
                <c:pt idx="3284">
                  <c:v>622.34533240000007</c:v>
                </c:pt>
                <c:pt idx="3285">
                  <c:v>623.76566119999973</c:v>
                </c:pt>
                <c:pt idx="3286">
                  <c:v>622.34533240000007</c:v>
                </c:pt>
                <c:pt idx="3287">
                  <c:v>623.0554967999999</c:v>
                </c:pt>
                <c:pt idx="3288">
                  <c:v>623.0554967999999</c:v>
                </c:pt>
                <c:pt idx="3289">
                  <c:v>623.76566119999973</c:v>
                </c:pt>
                <c:pt idx="3290">
                  <c:v>623.0554967999999</c:v>
                </c:pt>
                <c:pt idx="3291">
                  <c:v>623.76566119999973</c:v>
                </c:pt>
                <c:pt idx="3292">
                  <c:v>624.47582560000001</c:v>
                </c:pt>
                <c:pt idx="3293">
                  <c:v>623.76566119999973</c:v>
                </c:pt>
                <c:pt idx="3294">
                  <c:v>623.76566119999973</c:v>
                </c:pt>
                <c:pt idx="3295">
                  <c:v>623.76566119999973</c:v>
                </c:pt>
                <c:pt idx="3296">
                  <c:v>623.0554967999999</c:v>
                </c:pt>
                <c:pt idx="3297">
                  <c:v>622.34533240000007</c:v>
                </c:pt>
                <c:pt idx="3298">
                  <c:v>622.34533240000007</c:v>
                </c:pt>
                <c:pt idx="3299">
                  <c:v>623.0554967999999</c:v>
                </c:pt>
                <c:pt idx="3300">
                  <c:v>623.0554967999999</c:v>
                </c:pt>
                <c:pt idx="3301">
                  <c:v>622.34533240000007</c:v>
                </c:pt>
                <c:pt idx="3302">
                  <c:v>623.0554967999999</c:v>
                </c:pt>
                <c:pt idx="3303">
                  <c:v>622.34533240000007</c:v>
                </c:pt>
                <c:pt idx="3304">
                  <c:v>623.0554967999999</c:v>
                </c:pt>
                <c:pt idx="3305">
                  <c:v>623.0554967999999</c:v>
                </c:pt>
                <c:pt idx="3306">
                  <c:v>623.76566119999973</c:v>
                </c:pt>
                <c:pt idx="3307">
                  <c:v>623.0554967999999</c:v>
                </c:pt>
                <c:pt idx="3308">
                  <c:v>623.0554967999999</c:v>
                </c:pt>
                <c:pt idx="3309">
                  <c:v>622.34533240000007</c:v>
                </c:pt>
                <c:pt idx="3310">
                  <c:v>623.0554967999999</c:v>
                </c:pt>
                <c:pt idx="3311">
                  <c:v>623.76566119999973</c:v>
                </c:pt>
                <c:pt idx="3312">
                  <c:v>623.0554967999999</c:v>
                </c:pt>
                <c:pt idx="3313">
                  <c:v>622.34533240000007</c:v>
                </c:pt>
                <c:pt idx="3314">
                  <c:v>623.0554967999999</c:v>
                </c:pt>
                <c:pt idx="3315">
                  <c:v>623.0554967999999</c:v>
                </c:pt>
                <c:pt idx="3316">
                  <c:v>622.34533240000007</c:v>
                </c:pt>
                <c:pt idx="3317">
                  <c:v>622.34533240000007</c:v>
                </c:pt>
                <c:pt idx="3318">
                  <c:v>621.62827320000019</c:v>
                </c:pt>
                <c:pt idx="3319">
                  <c:v>623.0554967999999</c:v>
                </c:pt>
                <c:pt idx="3320">
                  <c:v>621.62827320000019</c:v>
                </c:pt>
                <c:pt idx="3321">
                  <c:v>623.76566119999973</c:v>
                </c:pt>
                <c:pt idx="3322">
                  <c:v>622.34533240000007</c:v>
                </c:pt>
                <c:pt idx="3323">
                  <c:v>621.62827320000019</c:v>
                </c:pt>
                <c:pt idx="3324">
                  <c:v>623.0554967999999</c:v>
                </c:pt>
                <c:pt idx="3325">
                  <c:v>623.0554967999999</c:v>
                </c:pt>
                <c:pt idx="3326">
                  <c:v>622.34533240000007</c:v>
                </c:pt>
                <c:pt idx="3327">
                  <c:v>623.76566119999973</c:v>
                </c:pt>
                <c:pt idx="3328">
                  <c:v>622.34533240000007</c:v>
                </c:pt>
                <c:pt idx="3329">
                  <c:v>623.0554967999999</c:v>
                </c:pt>
                <c:pt idx="3330">
                  <c:v>623.0554967999999</c:v>
                </c:pt>
                <c:pt idx="3331">
                  <c:v>622.34533240000007</c:v>
                </c:pt>
                <c:pt idx="3332">
                  <c:v>622.34533240000007</c:v>
                </c:pt>
                <c:pt idx="3333">
                  <c:v>622.34533240000007</c:v>
                </c:pt>
                <c:pt idx="3334">
                  <c:v>622.34533240000007</c:v>
                </c:pt>
                <c:pt idx="3335">
                  <c:v>622.34533240000007</c:v>
                </c:pt>
                <c:pt idx="3336">
                  <c:v>622.34533240000007</c:v>
                </c:pt>
                <c:pt idx="3337">
                  <c:v>622.34533240000007</c:v>
                </c:pt>
                <c:pt idx="3338">
                  <c:v>623.0554967999999</c:v>
                </c:pt>
                <c:pt idx="3339">
                  <c:v>621.62827320000019</c:v>
                </c:pt>
                <c:pt idx="3340">
                  <c:v>623.0554967999999</c:v>
                </c:pt>
                <c:pt idx="3341">
                  <c:v>623.0554967999999</c:v>
                </c:pt>
                <c:pt idx="3342">
                  <c:v>622.34533240000007</c:v>
                </c:pt>
                <c:pt idx="3343">
                  <c:v>621.62827320000019</c:v>
                </c:pt>
                <c:pt idx="3344">
                  <c:v>622.34533240000007</c:v>
                </c:pt>
                <c:pt idx="3345">
                  <c:v>622.34533240000007</c:v>
                </c:pt>
                <c:pt idx="3346">
                  <c:v>623.0554967999999</c:v>
                </c:pt>
                <c:pt idx="3347">
                  <c:v>622.34533240000007</c:v>
                </c:pt>
                <c:pt idx="3348">
                  <c:v>623.0554967999999</c:v>
                </c:pt>
                <c:pt idx="3349">
                  <c:v>623.0554967999999</c:v>
                </c:pt>
                <c:pt idx="3350">
                  <c:v>622.34533240000007</c:v>
                </c:pt>
                <c:pt idx="3351">
                  <c:v>622.34533240000007</c:v>
                </c:pt>
                <c:pt idx="3352">
                  <c:v>623.76566119999973</c:v>
                </c:pt>
                <c:pt idx="3353">
                  <c:v>622.34533240000007</c:v>
                </c:pt>
                <c:pt idx="3354">
                  <c:v>622.34533240000007</c:v>
                </c:pt>
                <c:pt idx="3355">
                  <c:v>623.0554967999999</c:v>
                </c:pt>
                <c:pt idx="3356">
                  <c:v>623.0554967999999</c:v>
                </c:pt>
                <c:pt idx="3357">
                  <c:v>623.0554967999999</c:v>
                </c:pt>
                <c:pt idx="3358">
                  <c:v>622.34533240000007</c:v>
                </c:pt>
                <c:pt idx="3359">
                  <c:v>622.34533240000007</c:v>
                </c:pt>
                <c:pt idx="3360">
                  <c:v>624.47582560000001</c:v>
                </c:pt>
                <c:pt idx="3361">
                  <c:v>622.34533240000007</c:v>
                </c:pt>
                <c:pt idx="3362">
                  <c:v>623.0554967999999</c:v>
                </c:pt>
                <c:pt idx="3363">
                  <c:v>623.76566119999973</c:v>
                </c:pt>
                <c:pt idx="3364">
                  <c:v>623.0554967999999</c:v>
                </c:pt>
                <c:pt idx="3365">
                  <c:v>622.34533240000007</c:v>
                </c:pt>
                <c:pt idx="3366">
                  <c:v>623.0554967999999</c:v>
                </c:pt>
                <c:pt idx="3367">
                  <c:v>622.34533240000007</c:v>
                </c:pt>
                <c:pt idx="3368">
                  <c:v>622.34533240000007</c:v>
                </c:pt>
                <c:pt idx="3369">
                  <c:v>623.0554967999999</c:v>
                </c:pt>
                <c:pt idx="3370">
                  <c:v>622.34533240000007</c:v>
                </c:pt>
                <c:pt idx="3371">
                  <c:v>622.34533240000007</c:v>
                </c:pt>
                <c:pt idx="3372">
                  <c:v>623.0554967999999</c:v>
                </c:pt>
                <c:pt idx="3373">
                  <c:v>623.0554967999999</c:v>
                </c:pt>
                <c:pt idx="3374">
                  <c:v>623.0554967999999</c:v>
                </c:pt>
                <c:pt idx="3375">
                  <c:v>622.34533240000007</c:v>
                </c:pt>
                <c:pt idx="3376">
                  <c:v>623.0554967999999</c:v>
                </c:pt>
                <c:pt idx="3377">
                  <c:v>623.0554967999999</c:v>
                </c:pt>
                <c:pt idx="3378">
                  <c:v>622.34533240000007</c:v>
                </c:pt>
                <c:pt idx="3379">
                  <c:v>622.34533240000007</c:v>
                </c:pt>
                <c:pt idx="3380">
                  <c:v>622.34533240000007</c:v>
                </c:pt>
                <c:pt idx="3381">
                  <c:v>622.34533240000007</c:v>
                </c:pt>
                <c:pt idx="3382">
                  <c:v>621.62827320000019</c:v>
                </c:pt>
                <c:pt idx="3383">
                  <c:v>622.34533240000007</c:v>
                </c:pt>
                <c:pt idx="3384">
                  <c:v>621.62827320000019</c:v>
                </c:pt>
                <c:pt idx="3385">
                  <c:v>622.34533240000007</c:v>
                </c:pt>
                <c:pt idx="3386">
                  <c:v>622.34533240000007</c:v>
                </c:pt>
                <c:pt idx="3387">
                  <c:v>623.0554967999999</c:v>
                </c:pt>
                <c:pt idx="3388">
                  <c:v>622.34533240000007</c:v>
                </c:pt>
                <c:pt idx="3389">
                  <c:v>622.34533240000007</c:v>
                </c:pt>
                <c:pt idx="3390">
                  <c:v>622.34533240000007</c:v>
                </c:pt>
                <c:pt idx="3391">
                  <c:v>624.47582560000001</c:v>
                </c:pt>
                <c:pt idx="3392">
                  <c:v>624.47582560000001</c:v>
                </c:pt>
                <c:pt idx="3393">
                  <c:v>625.1928848</c:v>
                </c:pt>
                <c:pt idx="3394">
                  <c:v>625.1928848</c:v>
                </c:pt>
                <c:pt idx="3395">
                  <c:v>625.90304919999983</c:v>
                </c:pt>
                <c:pt idx="3396">
                  <c:v>625.90304919999983</c:v>
                </c:pt>
                <c:pt idx="3397">
                  <c:v>626.61321359999999</c:v>
                </c:pt>
                <c:pt idx="3398">
                  <c:v>625.90304919999983</c:v>
                </c:pt>
                <c:pt idx="3399">
                  <c:v>625.90304919999983</c:v>
                </c:pt>
                <c:pt idx="3400">
                  <c:v>625.1928848</c:v>
                </c:pt>
                <c:pt idx="3401">
                  <c:v>625.1928848</c:v>
                </c:pt>
                <c:pt idx="3402">
                  <c:v>626.61321359999999</c:v>
                </c:pt>
                <c:pt idx="3403">
                  <c:v>625.1928848</c:v>
                </c:pt>
                <c:pt idx="3404">
                  <c:v>626.61321359999999</c:v>
                </c:pt>
                <c:pt idx="3405">
                  <c:v>625.90304919999983</c:v>
                </c:pt>
                <c:pt idx="3406">
                  <c:v>626.61321359999999</c:v>
                </c:pt>
                <c:pt idx="3407">
                  <c:v>626.61321359999999</c:v>
                </c:pt>
                <c:pt idx="3408">
                  <c:v>626.61321359999999</c:v>
                </c:pt>
                <c:pt idx="3409">
                  <c:v>626.61321359999999</c:v>
                </c:pt>
                <c:pt idx="3410">
                  <c:v>627.32337800000005</c:v>
                </c:pt>
                <c:pt idx="3411">
                  <c:v>626.61321359999999</c:v>
                </c:pt>
                <c:pt idx="3412">
                  <c:v>625.90304919999983</c:v>
                </c:pt>
                <c:pt idx="3413">
                  <c:v>628.04043720000004</c:v>
                </c:pt>
                <c:pt idx="3414">
                  <c:v>628.04043720000004</c:v>
                </c:pt>
                <c:pt idx="3415">
                  <c:v>628.75060159999998</c:v>
                </c:pt>
                <c:pt idx="3416">
                  <c:v>629.46076599999992</c:v>
                </c:pt>
                <c:pt idx="3417">
                  <c:v>628.04043720000004</c:v>
                </c:pt>
                <c:pt idx="3418">
                  <c:v>628.04043720000004</c:v>
                </c:pt>
                <c:pt idx="3419">
                  <c:v>628.75060159999998</c:v>
                </c:pt>
                <c:pt idx="3420">
                  <c:v>628.75060159999998</c:v>
                </c:pt>
                <c:pt idx="3421">
                  <c:v>629.46076599999992</c:v>
                </c:pt>
                <c:pt idx="3422">
                  <c:v>628.75060159999998</c:v>
                </c:pt>
                <c:pt idx="3423">
                  <c:v>628.75060159999998</c:v>
                </c:pt>
                <c:pt idx="3424">
                  <c:v>629.46076599999992</c:v>
                </c:pt>
                <c:pt idx="3425">
                  <c:v>630.17093040000009</c:v>
                </c:pt>
                <c:pt idx="3426">
                  <c:v>630.17093040000009</c:v>
                </c:pt>
                <c:pt idx="3427">
                  <c:v>630.88798959999997</c:v>
                </c:pt>
                <c:pt idx="3428">
                  <c:v>630.88798959999997</c:v>
                </c:pt>
                <c:pt idx="3429">
                  <c:v>630.88798959999997</c:v>
                </c:pt>
                <c:pt idx="3430">
                  <c:v>629.46076599999992</c:v>
                </c:pt>
                <c:pt idx="3431">
                  <c:v>630.88798959999997</c:v>
                </c:pt>
                <c:pt idx="3432">
                  <c:v>630.88798959999997</c:v>
                </c:pt>
                <c:pt idx="3433">
                  <c:v>630.17093040000009</c:v>
                </c:pt>
                <c:pt idx="3434">
                  <c:v>630.17093040000009</c:v>
                </c:pt>
                <c:pt idx="3435">
                  <c:v>630.88798959999997</c:v>
                </c:pt>
                <c:pt idx="3436">
                  <c:v>628.75060159999998</c:v>
                </c:pt>
                <c:pt idx="3437">
                  <c:v>630.17093040000009</c:v>
                </c:pt>
                <c:pt idx="3438">
                  <c:v>631.59815400000002</c:v>
                </c:pt>
                <c:pt idx="3439">
                  <c:v>632.30831839999996</c:v>
                </c:pt>
                <c:pt idx="3440">
                  <c:v>632.30831839999996</c:v>
                </c:pt>
                <c:pt idx="3441">
                  <c:v>632.30831839999996</c:v>
                </c:pt>
                <c:pt idx="3442">
                  <c:v>632.30831839999996</c:v>
                </c:pt>
                <c:pt idx="3443">
                  <c:v>633.01848280000002</c:v>
                </c:pt>
                <c:pt idx="3444">
                  <c:v>634.44570640000006</c:v>
                </c:pt>
                <c:pt idx="3445">
                  <c:v>633.01848280000002</c:v>
                </c:pt>
                <c:pt idx="3446">
                  <c:v>633.73554200000001</c:v>
                </c:pt>
                <c:pt idx="3447">
                  <c:v>633.73554200000001</c:v>
                </c:pt>
                <c:pt idx="3448">
                  <c:v>633.73554200000001</c:v>
                </c:pt>
                <c:pt idx="3449">
                  <c:v>634.44570640000006</c:v>
                </c:pt>
                <c:pt idx="3450">
                  <c:v>633.73554200000001</c:v>
                </c:pt>
                <c:pt idx="3451">
                  <c:v>634.44570640000006</c:v>
                </c:pt>
                <c:pt idx="3452">
                  <c:v>634.44570640000006</c:v>
                </c:pt>
                <c:pt idx="3453">
                  <c:v>634.44570640000006</c:v>
                </c:pt>
                <c:pt idx="3454">
                  <c:v>633.73554200000001</c:v>
                </c:pt>
                <c:pt idx="3455">
                  <c:v>633.73554200000001</c:v>
                </c:pt>
                <c:pt idx="3456">
                  <c:v>634.44570640000006</c:v>
                </c:pt>
                <c:pt idx="3457">
                  <c:v>633.73554200000001</c:v>
                </c:pt>
                <c:pt idx="3458">
                  <c:v>635.1558708</c:v>
                </c:pt>
                <c:pt idx="3459">
                  <c:v>635.86603520000006</c:v>
                </c:pt>
                <c:pt idx="3460">
                  <c:v>635.1558708</c:v>
                </c:pt>
                <c:pt idx="3461">
                  <c:v>633.73554200000001</c:v>
                </c:pt>
                <c:pt idx="3462">
                  <c:v>636.5761996</c:v>
                </c:pt>
                <c:pt idx="3463">
                  <c:v>637.29325879999999</c:v>
                </c:pt>
                <c:pt idx="3464">
                  <c:v>636.5761996</c:v>
                </c:pt>
                <c:pt idx="3465">
                  <c:v>635.86603520000006</c:v>
                </c:pt>
                <c:pt idx="3466">
                  <c:v>636.5761996</c:v>
                </c:pt>
                <c:pt idx="3467">
                  <c:v>635.86603520000006</c:v>
                </c:pt>
                <c:pt idx="3468">
                  <c:v>636.5761996</c:v>
                </c:pt>
                <c:pt idx="3469">
                  <c:v>636.5761996</c:v>
                </c:pt>
                <c:pt idx="3470">
                  <c:v>636.5761996</c:v>
                </c:pt>
                <c:pt idx="3471">
                  <c:v>636.5761996</c:v>
                </c:pt>
                <c:pt idx="3472">
                  <c:v>637.29325879999999</c:v>
                </c:pt>
                <c:pt idx="3473">
                  <c:v>636.5761996</c:v>
                </c:pt>
                <c:pt idx="3474">
                  <c:v>636.5761996</c:v>
                </c:pt>
                <c:pt idx="3475">
                  <c:v>638.00342320000004</c:v>
                </c:pt>
                <c:pt idx="3476">
                  <c:v>637.29325879999999</c:v>
                </c:pt>
                <c:pt idx="3477">
                  <c:v>638.7135876000001</c:v>
                </c:pt>
                <c:pt idx="3478">
                  <c:v>638.7135876000001</c:v>
                </c:pt>
                <c:pt idx="3479">
                  <c:v>638.00342320000004</c:v>
                </c:pt>
                <c:pt idx="3480">
                  <c:v>638.7135876000001</c:v>
                </c:pt>
                <c:pt idx="3481">
                  <c:v>639.42375199999992</c:v>
                </c:pt>
                <c:pt idx="3482">
                  <c:v>638.7135876000001</c:v>
                </c:pt>
                <c:pt idx="3483">
                  <c:v>638.7135876000001</c:v>
                </c:pt>
                <c:pt idx="3484">
                  <c:v>638.7135876000001</c:v>
                </c:pt>
                <c:pt idx="3485">
                  <c:v>639.42375199999992</c:v>
                </c:pt>
                <c:pt idx="3486">
                  <c:v>638.7135876000001</c:v>
                </c:pt>
                <c:pt idx="3487">
                  <c:v>639.42375199999992</c:v>
                </c:pt>
                <c:pt idx="3488">
                  <c:v>639.42375199999992</c:v>
                </c:pt>
                <c:pt idx="3489">
                  <c:v>638.7135876000001</c:v>
                </c:pt>
                <c:pt idx="3490">
                  <c:v>640.1408111999998</c:v>
                </c:pt>
                <c:pt idx="3491">
                  <c:v>639.42375199999992</c:v>
                </c:pt>
                <c:pt idx="3492">
                  <c:v>640.1408111999998</c:v>
                </c:pt>
                <c:pt idx="3493">
                  <c:v>640.85097559999997</c:v>
                </c:pt>
                <c:pt idx="3494">
                  <c:v>640.85097559999997</c:v>
                </c:pt>
                <c:pt idx="3495">
                  <c:v>640.85097559999997</c:v>
                </c:pt>
                <c:pt idx="3496">
                  <c:v>641.56113999999991</c:v>
                </c:pt>
                <c:pt idx="3497">
                  <c:v>641.56113999999991</c:v>
                </c:pt>
                <c:pt idx="3498">
                  <c:v>642.27130440000019</c:v>
                </c:pt>
                <c:pt idx="3499">
                  <c:v>642.27130440000019</c:v>
                </c:pt>
                <c:pt idx="3500">
                  <c:v>640.85097559999997</c:v>
                </c:pt>
                <c:pt idx="3501">
                  <c:v>640.85097559999997</c:v>
                </c:pt>
                <c:pt idx="3502">
                  <c:v>642.27130440000019</c:v>
                </c:pt>
                <c:pt idx="3503">
                  <c:v>641.56113999999991</c:v>
                </c:pt>
                <c:pt idx="3504">
                  <c:v>642.27130440000019</c:v>
                </c:pt>
                <c:pt idx="3505">
                  <c:v>642.27130440000019</c:v>
                </c:pt>
                <c:pt idx="3506">
                  <c:v>640.85097559999997</c:v>
                </c:pt>
                <c:pt idx="3507">
                  <c:v>642.27130440000019</c:v>
                </c:pt>
                <c:pt idx="3508">
                  <c:v>642.27130440000019</c:v>
                </c:pt>
                <c:pt idx="3509">
                  <c:v>642.98836360000018</c:v>
                </c:pt>
                <c:pt idx="3510">
                  <c:v>642.98836360000018</c:v>
                </c:pt>
                <c:pt idx="3511">
                  <c:v>641.56113999999991</c:v>
                </c:pt>
                <c:pt idx="3512">
                  <c:v>644.40869239999984</c:v>
                </c:pt>
                <c:pt idx="3513">
                  <c:v>644.40869239999984</c:v>
                </c:pt>
                <c:pt idx="3514">
                  <c:v>642.98836360000018</c:v>
                </c:pt>
                <c:pt idx="3515">
                  <c:v>643.69852800000001</c:v>
                </c:pt>
                <c:pt idx="3516">
                  <c:v>642.98836360000018</c:v>
                </c:pt>
                <c:pt idx="3517">
                  <c:v>643.69852800000001</c:v>
                </c:pt>
                <c:pt idx="3518">
                  <c:v>642.27130440000019</c:v>
                </c:pt>
                <c:pt idx="3519">
                  <c:v>644.40869239999984</c:v>
                </c:pt>
                <c:pt idx="3520">
                  <c:v>645.1188568</c:v>
                </c:pt>
                <c:pt idx="3521">
                  <c:v>644.40869239999984</c:v>
                </c:pt>
                <c:pt idx="3522">
                  <c:v>645.1188568</c:v>
                </c:pt>
                <c:pt idx="3523">
                  <c:v>644.40869239999984</c:v>
                </c:pt>
                <c:pt idx="3524">
                  <c:v>644.40869239999984</c:v>
                </c:pt>
                <c:pt idx="3525">
                  <c:v>644.40869239999984</c:v>
                </c:pt>
                <c:pt idx="3526">
                  <c:v>645.1188568</c:v>
                </c:pt>
                <c:pt idx="3527">
                  <c:v>645.1188568</c:v>
                </c:pt>
                <c:pt idx="3528">
                  <c:v>645.1188568</c:v>
                </c:pt>
                <c:pt idx="3529">
                  <c:v>645.1188568</c:v>
                </c:pt>
                <c:pt idx="3530">
                  <c:v>644.40869239999984</c:v>
                </c:pt>
                <c:pt idx="3531">
                  <c:v>645.1188568</c:v>
                </c:pt>
                <c:pt idx="3532">
                  <c:v>645.83591599999988</c:v>
                </c:pt>
                <c:pt idx="3533">
                  <c:v>646.54608039999982</c:v>
                </c:pt>
                <c:pt idx="3534">
                  <c:v>645.83591599999988</c:v>
                </c:pt>
                <c:pt idx="3535">
                  <c:v>646.54608039999982</c:v>
                </c:pt>
                <c:pt idx="3536">
                  <c:v>646.54608039999982</c:v>
                </c:pt>
                <c:pt idx="3537">
                  <c:v>645.1188568</c:v>
                </c:pt>
                <c:pt idx="3538">
                  <c:v>645.1188568</c:v>
                </c:pt>
                <c:pt idx="3539">
                  <c:v>647.25624479999988</c:v>
                </c:pt>
                <c:pt idx="3540">
                  <c:v>647.25624479999988</c:v>
                </c:pt>
                <c:pt idx="3541">
                  <c:v>646.54608039999982</c:v>
                </c:pt>
                <c:pt idx="3542">
                  <c:v>647.25624479999988</c:v>
                </c:pt>
                <c:pt idx="3543">
                  <c:v>647.96640919999993</c:v>
                </c:pt>
                <c:pt idx="3544">
                  <c:v>647.96640919999993</c:v>
                </c:pt>
                <c:pt idx="3545">
                  <c:v>647.96640919999993</c:v>
                </c:pt>
                <c:pt idx="3546">
                  <c:v>647.96640919999993</c:v>
                </c:pt>
                <c:pt idx="3547">
                  <c:v>647.25624479999988</c:v>
                </c:pt>
                <c:pt idx="3548">
                  <c:v>647.25624479999988</c:v>
                </c:pt>
                <c:pt idx="3549">
                  <c:v>647.96640919999993</c:v>
                </c:pt>
                <c:pt idx="3550">
                  <c:v>647.96640919999993</c:v>
                </c:pt>
                <c:pt idx="3551">
                  <c:v>649.39363280000009</c:v>
                </c:pt>
                <c:pt idx="3552">
                  <c:v>648.68346840000004</c:v>
                </c:pt>
                <c:pt idx="3553">
                  <c:v>648.68346840000004</c:v>
                </c:pt>
                <c:pt idx="3554">
                  <c:v>647.96640919999993</c:v>
                </c:pt>
                <c:pt idx="3555">
                  <c:v>648.68346840000004</c:v>
                </c:pt>
                <c:pt idx="3556">
                  <c:v>649.39363280000009</c:v>
                </c:pt>
                <c:pt idx="3557">
                  <c:v>647.25624479999988</c:v>
                </c:pt>
                <c:pt idx="3558">
                  <c:v>648.68346840000004</c:v>
                </c:pt>
                <c:pt idx="3559">
                  <c:v>647.96640919999993</c:v>
                </c:pt>
                <c:pt idx="3560">
                  <c:v>649.39363280000009</c:v>
                </c:pt>
                <c:pt idx="3561">
                  <c:v>650.10379720000014</c:v>
                </c:pt>
                <c:pt idx="3562">
                  <c:v>650.10379720000014</c:v>
                </c:pt>
                <c:pt idx="3563">
                  <c:v>650.81396159999997</c:v>
                </c:pt>
                <c:pt idx="3564">
                  <c:v>649.39363280000009</c:v>
                </c:pt>
                <c:pt idx="3565">
                  <c:v>650.10379720000014</c:v>
                </c:pt>
                <c:pt idx="3566">
                  <c:v>651.53102079999985</c:v>
                </c:pt>
                <c:pt idx="3567">
                  <c:v>650.10379720000014</c:v>
                </c:pt>
                <c:pt idx="3568">
                  <c:v>650.10379720000014</c:v>
                </c:pt>
                <c:pt idx="3569">
                  <c:v>650.10379720000014</c:v>
                </c:pt>
                <c:pt idx="3570">
                  <c:v>650.81396159999997</c:v>
                </c:pt>
                <c:pt idx="3571">
                  <c:v>650.81396159999997</c:v>
                </c:pt>
                <c:pt idx="3572">
                  <c:v>650.81396159999997</c:v>
                </c:pt>
                <c:pt idx="3573">
                  <c:v>650.81396159999997</c:v>
                </c:pt>
                <c:pt idx="3574">
                  <c:v>650.81396159999997</c:v>
                </c:pt>
                <c:pt idx="3575">
                  <c:v>650.81396159999997</c:v>
                </c:pt>
                <c:pt idx="3576">
                  <c:v>651.53102079999985</c:v>
                </c:pt>
                <c:pt idx="3577">
                  <c:v>652.24118520000002</c:v>
                </c:pt>
                <c:pt idx="3578">
                  <c:v>652.24118520000002</c:v>
                </c:pt>
                <c:pt idx="3579">
                  <c:v>651.53102079999985</c:v>
                </c:pt>
                <c:pt idx="3580">
                  <c:v>652.24118520000002</c:v>
                </c:pt>
                <c:pt idx="3581">
                  <c:v>651.53102079999985</c:v>
                </c:pt>
                <c:pt idx="3582">
                  <c:v>651.53102079999985</c:v>
                </c:pt>
                <c:pt idx="3583">
                  <c:v>652.95134959999996</c:v>
                </c:pt>
                <c:pt idx="3584">
                  <c:v>652.95134959999996</c:v>
                </c:pt>
                <c:pt idx="3585">
                  <c:v>653.6615139999999</c:v>
                </c:pt>
                <c:pt idx="3586">
                  <c:v>652.95134959999996</c:v>
                </c:pt>
                <c:pt idx="3587">
                  <c:v>652.95134959999996</c:v>
                </c:pt>
                <c:pt idx="3588">
                  <c:v>651.53102079999985</c:v>
                </c:pt>
                <c:pt idx="3589">
                  <c:v>652.24118520000002</c:v>
                </c:pt>
                <c:pt idx="3590">
                  <c:v>652.24118520000002</c:v>
                </c:pt>
                <c:pt idx="3591">
                  <c:v>649.39363280000009</c:v>
                </c:pt>
                <c:pt idx="3592">
                  <c:v>645.1188568</c:v>
                </c:pt>
                <c:pt idx="3593">
                  <c:v>649.39363280000009</c:v>
                </c:pt>
                <c:pt idx="3594">
                  <c:v>647.25624479999988</c:v>
                </c:pt>
                <c:pt idx="3595">
                  <c:v>642.98836360000018</c:v>
                </c:pt>
                <c:pt idx="3596">
                  <c:v>642.27130440000019</c:v>
                </c:pt>
                <c:pt idx="3597">
                  <c:v>640.85097559999997</c:v>
                </c:pt>
                <c:pt idx="3598">
                  <c:v>641.56113999999991</c:v>
                </c:pt>
                <c:pt idx="3599">
                  <c:v>639.42375199999992</c:v>
                </c:pt>
                <c:pt idx="3600">
                  <c:v>637.29325879999999</c:v>
                </c:pt>
                <c:pt idx="3601">
                  <c:v>638.00342320000004</c:v>
                </c:pt>
                <c:pt idx="3602">
                  <c:v>635.1558708</c:v>
                </c:pt>
                <c:pt idx="3603">
                  <c:v>635.1558708</c:v>
                </c:pt>
                <c:pt idx="3604">
                  <c:v>633.73554200000001</c:v>
                </c:pt>
                <c:pt idx="3605">
                  <c:v>632.30831839999996</c:v>
                </c:pt>
                <c:pt idx="3606">
                  <c:v>632.30831839999996</c:v>
                </c:pt>
                <c:pt idx="3607">
                  <c:v>633.73554200000001</c:v>
                </c:pt>
                <c:pt idx="3608">
                  <c:v>631.59815400000002</c:v>
                </c:pt>
                <c:pt idx="3609">
                  <c:v>633.73554200000001</c:v>
                </c:pt>
                <c:pt idx="3610">
                  <c:v>634.44570640000006</c:v>
                </c:pt>
                <c:pt idx="3611">
                  <c:v>633.01848280000002</c:v>
                </c:pt>
                <c:pt idx="3612">
                  <c:v>634.44570640000006</c:v>
                </c:pt>
                <c:pt idx="3613">
                  <c:v>634.44570640000006</c:v>
                </c:pt>
                <c:pt idx="3614">
                  <c:v>633.73554200000001</c:v>
                </c:pt>
                <c:pt idx="3615">
                  <c:v>634.44570640000006</c:v>
                </c:pt>
                <c:pt idx="3616">
                  <c:v>635.1558708</c:v>
                </c:pt>
                <c:pt idx="3617">
                  <c:v>634.44570640000006</c:v>
                </c:pt>
                <c:pt idx="3618">
                  <c:v>636.5761996</c:v>
                </c:pt>
                <c:pt idx="3619">
                  <c:v>635.1558708</c:v>
                </c:pt>
                <c:pt idx="3620">
                  <c:v>636.5761996</c:v>
                </c:pt>
                <c:pt idx="3621">
                  <c:v>635.86603520000006</c:v>
                </c:pt>
                <c:pt idx="3622">
                  <c:v>635.86603520000006</c:v>
                </c:pt>
                <c:pt idx="3623">
                  <c:v>636.5761996</c:v>
                </c:pt>
                <c:pt idx="3624">
                  <c:v>636.5761996</c:v>
                </c:pt>
                <c:pt idx="3625">
                  <c:v>636.5761996</c:v>
                </c:pt>
                <c:pt idx="3626">
                  <c:v>635.86603520000006</c:v>
                </c:pt>
                <c:pt idx="3627">
                  <c:v>636.5761996</c:v>
                </c:pt>
                <c:pt idx="3628">
                  <c:v>636.5761996</c:v>
                </c:pt>
                <c:pt idx="3629">
                  <c:v>637.29325879999999</c:v>
                </c:pt>
                <c:pt idx="3630">
                  <c:v>638.00342320000004</c:v>
                </c:pt>
                <c:pt idx="3631">
                  <c:v>636.5761996</c:v>
                </c:pt>
                <c:pt idx="3632">
                  <c:v>637.29325879999999</c:v>
                </c:pt>
                <c:pt idx="3633">
                  <c:v>636.5761996</c:v>
                </c:pt>
                <c:pt idx="3634">
                  <c:v>636.5761996</c:v>
                </c:pt>
                <c:pt idx="3635">
                  <c:v>635.86603520000006</c:v>
                </c:pt>
                <c:pt idx="3636">
                  <c:v>636.5761996</c:v>
                </c:pt>
                <c:pt idx="3637">
                  <c:v>638.00342320000004</c:v>
                </c:pt>
                <c:pt idx="3638">
                  <c:v>637.29325879999999</c:v>
                </c:pt>
                <c:pt idx="3639">
                  <c:v>636.5761996</c:v>
                </c:pt>
                <c:pt idx="3640">
                  <c:v>637.29325879999999</c:v>
                </c:pt>
                <c:pt idx="3641">
                  <c:v>638.00342320000004</c:v>
                </c:pt>
                <c:pt idx="3642">
                  <c:v>636.5761996</c:v>
                </c:pt>
                <c:pt idx="3643">
                  <c:v>636.5761996</c:v>
                </c:pt>
                <c:pt idx="3644">
                  <c:v>638.00342320000004</c:v>
                </c:pt>
                <c:pt idx="3645">
                  <c:v>638.7135876000001</c:v>
                </c:pt>
                <c:pt idx="3646">
                  <c:v>638.00342320000004</c:v>
                </c:pt>
                <c:pt idx="3647">
                  <c:v>637.29325879999999</c:v>
                </c:pt>
                <c:pt idx="3648">
                  <c:v>637.29325879999999</c:v>
                </c:pt>
                <c:pt idx="3649">
                  <c:v>638.00342320000004</c:v>
                </c:pt>
                <c:pt idx="3650">
                  <c:v>638.00342320000004</c:v>
                </c:pt>
                <c:pt idx="3651">
                  <c:v>636.5761996</c:v>
                </c:pt>
                <c:pt idx="3652">
                  <c:v>638.7135876000001</c:v>
                </c:pt>
                <c:pt idx="3653">
                  <c:v>638.00342320000004</c:v>
                </c:pt>
                <c:pt idx="3654">
                  <c:v>638.7135876000001</c:v>
                </c:pt>
                <c:pt idx="3655">
                  <c:v>638.00342320000004</c:v>
                </c:pt>
                <c:pt idx="3656">
                  <c:v>638.00342320000004</c:v>
                </c:pt>
                <c:pt idx="3657">
                  <c:v>637.29325879999999</c:v>
                </c:pt>
                <c:pt idx="3658">
                  <c:v>638.00342320000004</c:v>
                </c:pt>
                <c:pt idx="3659">
                  <c:v>638.00342320000004</c:v>
                </c:pt>
                <c:pt idx="3660">
                  <c:v>638.7135876000001</c:v>
                </c:pt>
                <c:pt idx="3661">
                  <c:v>638.00342320000004</c:v>
                </c:pt>
                <c:pt idx="3662">
                  <c:v>638.00342320000004</c:v>
                </c:pt>
                <c:pt idx="3663">
                  <c:v>638.7135876000001</c:v>
                </c:pt>
                <c:pt idx="3664">
                  <c:v>638.7135876000001</c:v>
                </c:pt>
                <c:pt idx="3665">
                  <c:v>638.00342320000004</c:v>
                </c:pt>
                <c:pt idx="3666">
                  <c:v>638.7135876000001</c:v>
                </c:pt>
                <c:pt idx="3667">
                  <c:v>638.7135876000001</c:v>
                </c:pt>
                <c:pt idx="3668">
                  <c:v>639.42375199999992</c:v>
                </c:pt>
                <c:pt idx="3669">
                  <c:v>638.00342320000004</c:v>
                </c:pt>
                <c:pt idx="3670">
                  <c:v>639.42375199999992</c:v>
                </c:pt>
                <c:pt idx="3671">
                  <c:v>639.42375199999992</c:v>
                </c:pt>
                <c:pt idx="3672">
                  <c:v>639.42375199999992</c:v>
                </c:pt>
                <c:pt idx="3673">
                  <c:v>638.00342320000004</c:v>
                </c:pt>
                <c:pt idx="3674">
                  <c:v>638.7135876000001</c:v>
                </c:pt>
                <c:pt idx="3675">
                  <c:v>639.42375199999992</c:v>
                </c:pt>
                <c:pt idx="3676">
                  <c:v>638.00342320000004</c:v>
                </c:pt>
                <c:pt idx="3677">
                  <c:v>639.42375199999992</c:v>
                </c:pt>
                <c:pt idx="3678">
                  <c:v>638.00342320000004</c:v>
                </c:pt>
                <c:pt idx="3679">
                  <c:v>638.7135876000001</c:v>
                </c:pt>
                <c:pt idx="3680">
                  <c:v>638.7135876000001</c:v>
                </c:pt>
                <c:pt idx="3681">
                  <c:v>639.42375199999992</c:v>
                </c:pt>
                <c:pt idx="3682">
                  <c:v>639.42375199999992</c:v>
                </c:pt>
                <c:pt idx="3683">
                  <c:v>639.42375199999992</c:v>
                </c:pt>
                <c:pt idx="3684">
                  <c:v>639.42375199999992</c:v>
                </c:pt>
                <c:pt idx="3685">
                  <c:v>639.42375199999992</c:v>
                </c:pt>
                <c:pt idx="3686">
                  <c:v>638.7135876000001</c:v>
                </c:pt>
                <c:pt idx="3687">
                  <c:v>639.42375199999992</c:v>
                </c:pt>
                <c:pt idx="3688">
                  <c:v>639.42375199999992</c:v>
                </c:pt>
                <c:pt idx="3689">
                  <c:v>640.1408111999998</c:v>
                </c:pt>
                <c:pt idx="3690">
                  <c:v>639.42375199999992</c:v>
                </c:pt>
                <c:pt idx="3691">
                  <c:v>639.42375199999992</c:v>
                </c:pt>
                <c:pt idx="3692">
                  <c:v>639.42375199999992</c:v>
                </c:pt>
                <c:pt idx="3693">
                  <c:v>640.85097559999997</c:v>
                </c:pt>
                <c:pt idx="3694">
                  <c:v>639.42375199999992</c:v>
                </c:pt>
                <c:pt idx="3695">
                  <c:v>638.7135876000001</c:v>
                </c:pt>
                <c:pt idx="3696">
                  <c:v>639.42375199999992</c:v>
                </c:pt>
                <c:pt idx="3697">
                  <c:v>640.1408111999998</c:v>
                </c:pt>
                <c:pt idx="3698">
                  <c:v>639.42375199999992</c:v>
                </c:pt>
                <c:pt idx="3699">
                  <c:v>639.42375199999992</c:v>
                </c:pt>
                <c:pt idx="3700">
                  <c:v>640.85097559999997</c:v>
                </c:pt>
                <c:pt idx="3701">
                  <c:v>640.1408111999998</c:v>
                </c:pt>
                <c:pt idx="3702">
                  <c:v>640.1408111999998</c:v>
                </c:pt>
                <c:pt idx="3703">
                  <c:v>638.7135876000001</c:v>
                </c:pt>
                <c:pt idx="3704">
                  <c:v>639.42375199999992</c:v>
                </c:pt>
                <c:pt idx="3705">
                  <c:v>640.85097559999997</c:v>
                </c:pt>
                <c:pt idx="3706">
                  <c:v>640.85097559999997</c:v>
                </c:pt>
                <c:pt idx="3707">
                  <c:v>640.1408111999998</c:v>
                </c:pt>
                <c:pt idx="3708">
                  <c:v>641.56113999999991</c:v>
                </c:pt>
                <c:pt idx="3709">
                  <c:v>641.56113999999991</c:v>
                </c:pt>
                <c:pt idx="3710">
                  <c:v>641.56113999999991</c:v>
                </c:pt>
                <c:pt idx="3711">
                  <c:v>641.56113999999991</c:v>
                </c:pt>
                <c:pt idx="3712">
                  <c:v>640.1408111999998</c:v>
                </c:pt>
                <c:pt idx="3713">
                  <c:v>639.42375199999992</c:v>
                </c:pt>
                <c:pt idx="3714">
                  <c:v>640.85097559999997</c:v>
                </c:pt>
                <c:pt idx="3715">
                  <c:v>640.85097559999997</c:v>
                </c:pt>
                <c:pt idx="3716">
                  <c:v>640.85097559999997</c:v>
                </c:pt>
                <c:pt idx="3717">
                  <c:v>640.1408111999998</c:v>
                </c:pt>
                <c:pt idx="3718">
                  <c:v>641.56113999999991</c:v>
                </c:pt>
                <c:pt idx="3719">
                  <c:v>640.85097559999997</c:v>
                </c:pt>
                <c:pt idx="3720">
                  <c:v>639.42375199999992</c:v>
                </c:pt>
                <c:pt idx="3721">
                  <c:v>640.1408111999998</c:v>
                </c:pt>
                <c:pt idx="3722">
                  <c:v>640.1408111999998</c:v>
                </c:pt>
                <c:pt idx="3723">
                  <c:v>640.85097559999997</c:v>
                </c:pt>
                <c:pt idx="3724">
                  <c:v>640.85097559999997</c:v>
                </c:pt>
                <c:pt idx="3725">
                  <c:v>642.27130440000019</c:v>
                </c:pt>
                <c:pt idx="3726">
                  <c:v>641.56113999999991</c:v>
                </c:pt>
                <c:pt idx="3727">
                  <c:v>642.27130440000019</c:v>
                </c:pt>
                <c:pt idx="3728">
                  <c:v>642.27130440000019</c:v>
                </c:pt>
                <c:pt idx="3729">
                  <c:v>642.27130440000019</c:v>
                </c:pt>
                <c:pt idx="3730">
                  <c:v>640.85097559999997</c:v>
                </c:pt>
                <c:pt idx="3731">
                  <c:v>641.56113999999991</c:v>
                </c:pt>
                <c:pt idx="3732">
                  <c:v>641.56113999999991</c:v>
                </c:pt>
                <c:pt idx="3733">
                  <c:v>641.56113999999991</c:v>
                </c:pt>
                <c:pt idx="3734">
                  <c:v>642.27130440000019</c:v>
                </c:pt>
                <c:pt idx="3735">
                  <c:v>641.56113999999991</c:v>
                </c:pt>
                <c:pt idx="3736">
                  <c:v>641.56113999999991</c:v>
                </c:pt>
                <c:pt idx="3737">
                  <c:v>641.56113999999991</c:v>
                </c:pt>
                <c:pt idx="3738">
                  <c:v>641.56113999999991</c:v>
                </c:pt>
                <c:pt idx="3739">
                  <c:v>642.27130440000019</c:v>
                </c:pt>
                <c:pt idx="3740">
                  <c:v>642.27130440000019</c:v>
                </c:pt>
                <c:pt idx="3741">
                  <c:v>641.56113999999991</c:v>
                </c:pt>
                <c:pt idx="3742">
                  <c:v>641.56113999999991</c:v>
                </c:pt>
                <c:pt idx="3743">
                  <c:v>641.56113999999991</c:v>
                </c:pt>
                <c:pt idx="3744">
                  <c:v>641.56113999999991</c:v>
                </c:pt>
                <c:pt idx="3745">
                  <c:v>641.56113999999991</c:v>
                </c:pt>
                <c:pt idx="3746">
                  <c:v>640.85097559999997</c:v>
                </c:pt>
                <c:pt idx="3747">
                  <c:v>640.1408111999998</c:v>
                </c:pt>
                <c:pt idx="3748">
                  <c:v>640.1408111999998</c:v>
                </c:pt>
                <c:pt idx="3749">
                  <c:v>640.85097559999997</c:v>
                </c:pt>
                <c:pt idx="3750">
                  <c:v>639.42375199999992</c:v>
                </c:pt>
                <c:pt idx="3751">
                  <c:v>638.7135876000001</c:v>
                </c:pt>
                <c:pt idx="3752">
                  <c:v>639.42375199999992</c:v>
                </c:pt>
                <c:pt idx="3753">
                  <c:v>639.42375199999992</c:v>
                </c:pt>
                <c:pt idx="3754">
                  <c:v>638.7135876000001</c:v>
                </c:pt>
                <c:pt idx="3755">
                  <c:v>637.29325879999999</c:v>
                </c:pt>
                <c:pt idx="3756">
                  <c:v>638.00342320000004</c:v>
                </c:pt>
                <c:pt idx="3757">
                  <c:v>638.7135876000001</c:v>
                </c:pt>
                <c:pt idx="3758">
                  <c:v>638.00342320000004</c:v>
                </c:pt>
                <c:pt idx="3759">
                  <c:v>638.00342320000004</c:v>
                </c:pt>
                <c:pt idx="3760">
                  <c:v>638.00342320000004</c:v>
                </c:pt>
                <c:pt idx="3761">
                  <c:v>637.29325879999999</c:v>
                </c:pt>
                <c:pt idx="3762">
                  <c:v>635.86603520000006</c:v>
                </c:pt>
                <c:pt idx="3763">
                  <c:v>637.29325879999999</c:v>
                </c:pt>
                <c:pt idx="3764">
                  <c:v>635.1558708</c:v>
                </c:pt>
                <c:pt idx="3765">
                  <c:v>635.1558708</c:v>
                </c:pt>
                <c:pt idx="3766">
                  <c:v>635.86603520000006</c:v>
                </c:pt>
                <c:pt idx="3767">
                  <c:v>634.44570640000006</c:v>
                </c:pt>
                <c:pt idx="3768">
                  <c:v>635.86603520000006</c:v>
                </c:pt>
                <c:pt idx="3769">
                  <c:v>635.1558708</c:v>
                </c:pt>
                <c:pt idx="3770">
                  <c:v>632.30831839999996</c:v>
                </c:pt>
                <c:pt idx="3771">
                  <c:v>634.44570640000006</c:v>
                </c:pt>
                <c:pt idx="3772">
                  <c:v>633.73554200000001</c:v>
                </c:pt>
                <c:pt idx="3773">
                  <c:v>635.1558708</c:v>
                </c:pt>
                <c:pt idx="3774">
                  <c:v>633.73554200000001</c:v>
                </c:pt>
                <c:pt idx="3775">
                  <c:v>633.73554200000001</c:v>
                </c:pt>
                <c:pt idx="3776">
                  <c:v>633.73554200000001</c:v>
                </c:pt>
                <c:pt idx="3777">
                  <c:v>635.86603520000006</c:v>
                </c:pt>
                <c:pt idx="3778">
                  <c:v>634.44570640000006</c:v>
                </c:pt>
                <c:pt idx="3779">
                  <c:v>634.44570640000006</c:v>
                </c:pt>
                <c:pt idx="3780">
                  <c:v>633.73554200000001</c:v>
                </c:pt>
                <c:pt idx="3781">
                  <c:v>633.73554200000001</c:v>
                </c:pt>
                <c:pt idx="3782">
                  <c:v>633.01848280000002</c:v>
                </c:pt>
                <c:pt idx="3783">
                  <c:v>633.01848280000002</c:v>
                </c:pt>
                <c:pt idx="3784">
                  <c:v>633.01848280000002</c:v>
                </c:pt>
                <c:pt idx="3785">
                  <c:v>633.73554200000001</c:v>
                </c:pt>
                <c:pt idx="3786">
                  <c:v>632.30831839999996</c:v>
                </c:pt>
                <c:pt idx="3787">
                  <c:v>633.73554200000001</c:v>
                </c:pt>
                <c:pt idx="3788">
                  <c:v>633.01848280000002</c:v>
                </c:pt>
                <c:pt idx="3789">
                  <c:v>633.01848280000002</c:v>
                </c:pt>
                <c:pt idx="3790">
                  <c:v>633.01848280000002</c:v>
                </c:pt>
                <c:pt idx="3791">
                  <c:v>633.01848280000002</c:v>
                </c:pt>
                <c:pt idx="3792">
                  <c:v>633.01848280000002</c:v>
                </c:pt>
                <c:pt idx="3793">
                  <c:v>633.73554200000001</c:v>
                </c:pt>
                <c:pt idx="3794">
                  <c:v>633.01848280000002</c:v>
                </c:pt>
                <c:pt idx="3795">
                  <c:v>633.01848280000002</c:v>
                </c:pt>
                <c:pt idx="3796">
                  <c:v>633.73554200000001</c:v>
                </c:pt>
                <c:pt idx="3797">
                  <c:v>632.30831839999996</c:v>
                </c:pt>
                <c:pt idx="3798">
                  <c:v>633.73554200000001</c:v>
                </c:pt>
                <c:pt idx="3799">
                  <c:v>632.30831839999996</c:v>
                </c:pt>
                <c:pt idx="3800">
                  <c:v>633.01848280000002</c:v>
                </c:pt>
                <c:pt idx="3801">
                  <c:v>632.30831839999996</c:v>
                </c:pt>
                <c:pt idx="3802">
                  <c:v>634.44570640000006</c:v>
                </c:pt>
                <c:pt idx="3803">
                  <c:v>632.30831839999996</c:v>
                </c:pt>
                <c:pt idx="3804">
                  <c:v>633.01848280000002</c:v>
                </c:pt>
                <c:pt idx="3805">
                  <c:v>631.59815400000002</c:v>
                </c:pt>
                <c:pt idx="3806">
                  <c:v>633.01848280000002</c:v>
                </c:pt>
                <c:pt idx="3807">
                  <c:v>633.01848280000002</c:v>
                </c:pt>
                <c:pt idx="3808">
                  <c:v>633.01848280000002</c:v>
                </c:pt>
                <c:pt idx="3809">
                  <c:v>632.30831839999996</c:v>
                </c:pt>
                <c:pt idx="3810">
                  <c:v>633.01848280000002</c:v>
                </c:pt>
                <c:pt idx="3811">
                  <c:v>633.73554200000001</c:v>
                </c:pt>
                <c:pt idx="3812">
                  <c:v>633.01848280000002</c:v>
                </c:pt>
                <c:pt idx="3813">
                  <c:v>633.73554200000001</c:v>
                </c:pt>
                <c:pt idx="3814">
                  <c:v>633.73554200000001</c:v>
                </c:pt>
                <c:pt idx="3815">
                  <c:v>633.73554200000001</c:v>
                </c:pt>
                <c:pt idx="3816">
                  <c:v>633.73554200000001</c:v>
                </c:pt>
                <c:pt idx="3817">
                  <c:v>632.30831839999996</c:v>
                </c:pt>
                <c:pt idx="3818">
                  <c:v>633.01848280000002</c:v>
                </c:pt>
                <c:pt idx="3819">
                  <c:v>633.01848280000002</c:v>
                </c:pt>
                <c:pt idx="3820">
                  <c:v>633.73554200000001</c:v>
                </c:pt>
                <c:pt idx="3821">
                  <c:v>633.01848280000002</c:v>
                </c:pt>
                <c:pt idx="3822">
                  <c:v>633.01848280000002</c:v>
                </c:pt>
                <c:pt idx="3823">
                  <c:v>633.01848280000002</c:v>
                </c:pt>
                <c:pt idx="3824">
                  <c:v>633.01848280000002</c:v>
                </c:pt>
                <c:pt idx="3825">
                  <c:v>633.73554200000001</c:v>
                </c:pt>
                <c:pt idx="3826">
                  <c:v>633.01848280000002</c:v>
                </c:pt>
                <c:pt idx="3827">
                  <c:v>633.73554200000001</c:v>
                </c:pt>
                <c:pt idx="3828">
                  <c:v>633.73554200000001</c:v>
                </c:pt>
                <c:pt idx="3829">
                  <c:v>633.01848280000002</c:v>
                </c:pt>
                <c:pt idx="3830">
                  <c:v>633.01848280000002</c:v>
                </c:pt>
                <c:pt idx="3831">
                  <c:v>633.01848280000002</c:v>
                </c:pt>
                <c:pt idx="3832">
                  <c:v>633.73554200000001</c:v>
                </c:pt>
                <c:pt idx="3833">
                  <c:v>633.01848280000002</c:v>
                </c:pt>
                <c:pt idx="3834">
                  <c:v>633.73554200000001</c:v>
                </c:pt>
                <c:pt idx="3835">
                  <c:v>633.73554200000001</c:v>
                </c:pt>
                <c:pt idx="3836">
                  <c:v>633.73554200000001</c:v>
                </c:pt>
                <c:pt idx="3837">
                  <c:v>633.01848280000002</c:v>
                </c:pt>
                <c:pt idx="3838">
                  <c:v>633.73554200000001</c:v>
                </c:pt>
                <c:pt idx="3839">
                  <c:v>633.73554200000001</c:v>
                </c:pt>
                <c:pt idx="3840">
                  <c:v>633.01848280000002</c:v>
                </c:pt>
                <c:pt idx="3841">
                  <c:v>633.73554200000001</c:v>
                </c:pt>
                <c:pt idx="3842">
                  <c:v>633.73554200000001</c:v>
                </c:pt>
                <c:pt idx="3843">
                  <c:v>633.73554200000001</c:v>
                </c:pt>
                <c:pt idx="3844">
                  <c:v>633.01848280000002</c:v>
                </c:pt>
                <c:pt idx="3845">
                  <c:v>633.73554200000001</c:v>
                </c:pt>
                <c:pt idx="3846">
                  <c:v>633.73554200000001</c:v>
                </c:pt>
                <c:pt idx="3847">
                  <c:v>632.30831839999996</c:v>
                </c:pt>
                <c:pt idx="3848">
                  <c:v>633.73554200000001</c:v>
                </c:pt>
                <c:pt idx="3849">
                  <c:v>633.01848280000002</c:v>
                </c:pt>
                <c:pt idx="3850">
                  <c:v>634.44570640000006</c:v>
                </c:pt>
                <c:pt idx="3851">
                  <c:v>633.73554200000001</c:v>
                </c:pt>
                <c:pt idx="3852">
                  <c:v>633.73554200000001</c:v>
                </c:pt>
                <c:pt idx="3853">
                  <c:v>633.73554200000001</c:v>
                </c:pt>
                <c:pt idx="3854">
                  <c:v>633.01848280000002</c:v>
                </c:pt>
                <c:pt idx="3855">
                  <c:v>633.01848280000002</c:v>
                </c:pt>
                <c:pt idx="3856">
                  <c:v>633.01848280000002</c:v>
                </c:pt>
                <c:pt idx="3857">
                  <c:v>634.44570640000006</c:v>
                </c:pt>
                <c:pt idx="3858">
                  <c:v>633.01848280000002</c:v>
                </c:pt>
                <c:pt idx="3859">
                  <c:v>633.01848280000002</c:v>
                </c:pt>
                <c:pt idx="3860">
                  <c:v>634.44570640000006</c:v>
                </c:pt>
                <c:pt idx="3861">
                  <c:v>634.44570640000006</c:v>
                </c:pt>
                <c:pt idx="3862">
                  <c:v>633.01848280000002</c:v>
                </c:pt>
                <c:pt idx="3863">
                  <c:v>633.01848280000002</c:v>
                </c:pt>
                <c:pt idx="3864">
                  <c:v>633.01848280000002</c:v>
                </c:pt>
                <c:pt idx="3865">
                  <c:v>633.01848280000002</c:v>
                </c:pt>
                <c:pt idx="3866">
                  <c:v>634.44570640000006</c:v>
                </c:pt>
                <c:pt idx="3867">
                  <c:v>634.44570640000006</c:v>
                </c:pt>
                <c:pt idx="3868">
                  <c:v>633.73554200000001</c:v>
                </c:pt>
                <c:pt idx="3869">
                  <c:v>633.73554200000001</c:v>
                </c:pt>
                <c:pt idx="3870">
                  <c:v>633.01848280000002</c:v>
                </c:pt>
                <c:pt idx="3871">
                  <c:v>631.59815400000002</c:v>
                </c:pt>
                <c:pt idx="3872">
                  <c:v>633.73554200000001</c:v>
                </c:pt>
                <c:pt idx="3873">
                  <c:v>633.73554200000001</c:v>
                </c:pt>
                <c:pt idx="3874">
                  <c:v>633.73554200000001</c:v>
                </c:pt>
                <c:pt idx="3875">
                  <c:v>633.73554200000001</c:v>
                </c:pt>
                <c:pt idx="3876">
                  <c:v>633.73554200000001</c:v>
                </c:pt>
                <c:pt idx="3877">
                  <c:v>635.1558708</c:v>
                </c:pt>
                <c:pt idx="3878">
                  <c:v>633.73554200000001</c:v>
                </c:pt>
                <c:pt idx="3879">
                  <c:v>633.73554200000001</c:v>
                </c:pt>
                <c:pt idx="3880">
                  <c:v>633.01848280000002</c:v>
                </c:pt>
                <c:pt idx="3881">
                  <c:v>633.73554200000001</c:v>
                </c:pt>
                <c:pt idx="3882">
                  <c:v>634.44570640000006</c:v>
                </c:pt>
                <c:pt idx="3883">
                  <c:v>634.44570640000006</c:v>
                </c:pt>
                <c:pt idx="3884">
                  <c:v>633.73554200000001</c:v>
                </c:pt>
                <c:pt idx="3885">
                  <c:v>633.73554200000001</c:v>
                </c:pt>
                <c:pt idx="3886">
                  <c:v>633.73554200000001</c:v>
                </c:pt>
                <c:pt idx="3887">
                  <c:v>633.01848280000002</c:v>
                </c:pt>
                <c:pt idx="3888">
                  <c:v>633.73554200000001</c:v>
                </c:pt>
                <c:pt idx="3889">
                  <c:v>634.44570640000006</c:v>
                </c:pt>
                <c:pt idx="3890">
                  <c:v>633.73554200000001</c:v>
                </c:pt>
                <c:pt idx="3891">
                  <c:v>633.73554200000001</c:v>
                </c:pt>
                <c:pt idx="3892">
                  <c:v>633.73554200000001</c:v>
                </c:pt>
                <c:pt idx="3893">
                  <c:v>633.73554200000001</c:v>
                </c:pt>
                <c:pt idx="3894">
                  <c:v>633.01848280000002</c:v>
                </c:pt>
                <c:pt idx="3895">
                  <c:v>633.01848280000002</c:v>
                </c:pt>
                <c:pt idx="3896">
                  <c:v>633.73554200000001</c:v>
                </c:pt>
                <c:pt idx="3897">
                  <c:v>634.44570640000006</c:v>
                </c:pt>
                <c:pt idx="3898">
                  <c:v>634.44570640000006</c:v>
                </c:pt>
                <c:pt idx="3899">
                  <c:v>632.30831839999996</c:v>
                </c:pt>
                <c:pt idx="3900">
                  <c:v>633.73554200000001</c:v>
                </c:pt>
                <c:pt idx="3901">
                  <c:v>633.73554200000001</c:v>
                </c:pt>
                <c:pt idx="3902">
                  <c:v>633.01848280000002</c:v>
                </c:pt>
                <c:pt idx="3903">
                  <c:v>633.73554200000001</c:v>
                </c:pt>
                <c:pt idx="3904">
                  <c:v>633.73554200000001</c:v>
                </c:pt>
                <c:pt idx="3905">
                  <c:v>633.73554200000001</c:v>
                </c:pt>
                <c:pt idx="3906">
                  <c:v>633.73554200000001</c:v>
                </c:pt>
                <c:pt idx="3907">
                  <c:v>633.01848280000002</c:v>
                </c:pt>
                <c:pt idx="3908">
                  <c:v>633.73554200000001</c:v>
                </c:pt>
                <c:pt idx="3909">
                  <c:v>633.73554200000001</c:v>
                </c:pt>
                <c:pt idx="3910">
                  <c:v>633.73554200000001</c:v>
                </c:pt>
                <c:pt idx="3911">
                  <c:v>633.01848280000002</c:v>
                </c:pt>
                <c:pt idx="3912">
                  <c:v>633.73554200000001</c:v>
                </c:pt>
                <c:pt idx="3913">
                  <c:v>633.73554200000001</c:v>
                </c:pt>
                <c:pt idx="3914">
                  <c:v>633.01848280000002</c:v>
                </c:pt>
                <c:pt idx="3915">
                  <c:v>632.30831839999996</c:v>
                </c:pt>
                <c:pt idx="3916">
                  <c:v>633.01848280000002</c:v>
                </c:pt>
                <c:pt idx="3917">
                  <c:v>631.59815400000002</c:v>
                </c:pt>
                <c:pt idx="3918">
                  <c:v>633.01848280000002</c:v>
                </c:pt>
                <c:pt idx="3919">
                  <c:v>633.01848280000002</c:v>
                </c:pt>
                <c:pt idx="3920">
                  <c:v>632.30831839999996</c:v>
                </c:pt>
                <c:pt idx="3921">
                  <c:v>633.01848280000002</c:v>
                </c:pt>
                <c:pt idx="3922">
                  <c:v>632.30831839999996</c:v>
                </c:pt>
                <c:pt idx="3923">
                  <c:v>632.30831839999996</c:v>
                </c:pt>
                <c:pt idx="3924">
                  <c:v>632.30831839999996</c:v>
                </c:pt>
                <c:pt idx="3925">
                  <c:v>631.59815400000002</c:v>
                </c:pt>
                <c:pt idx="3926">
                  <c:v>631.59815400000002</c:v>
                </c:pt>
                <c:pt idx="3927">
                  <c:v>633.73554200000001</c:v>
                </c:pt>
                <c:pt idx="3928">
                  <c:v>631.59815400000002</c:v>
                </c:pt>
                <c:pt idx="3929">
                  <c:v>632.30831839999996</c:v>
                </c:pt>
                <c:pt idx="3930">
                  <c:v>631.59815400000002</c:v>
                </c:pt>
                <c:pt idx="3931">
                  <c:v>631.59815400000002</c:v>
                </c:pt>
                <c:pt idx="3932">
                  <c:v>630.88798959999997</c:v>
                </c:pt>
                <c:pt idx="3933">
                  <c:v>633.01848280000002</c:v>
                </c:pt>
                <c:pt idx="3934">
                  <c:v>632.30831839999996</c:v>
                </c:pt>
                <c:pt idx="3935">
                  <c:v>631.59815400000002</c:v>
                </c:pt>
                <c:pt idx="3936">
                  <c:v>630.17093040000009</c:v>
                </c:pt>
                <c:pt idx="3937">
                  <c:v>630.88798959999997</c:v>
                </c:pt>
                <c:pt idx="3938">
                  <c:v>630.88798959999997</c:v>
                </c:pt>
                <c:pt idx="3939">
                  <c:v>630.88798959999997</c:v>
                </c:pt>
                <c:pt idx="3940">
                  <c:v>630.88798959999997</c:v>
                </c:pt>
                <c:pt idx="3941">
                  <c:v>630.88798959999997</c:v>
                </c:pt>
                <c:pt idx="3942">
                  <c:v>630.88798959999997</c:v>
                </c:pt>
                <c:pt idx="3943">
                  <c:v>630.17093040000009</c:v>
                </c:pt>
                <c:pt idx="3944">
                  <c:v>630.88798959999997</c:v>
                </c:pt>
                <c:pt idx="3945">
                  <c:v>630.17093040000009</c:v>
                </c:pt>
                <c:pt idx="3946">
                  <c:v>630.17093040000009</c:v>
                </c:pt>
                <c:pt idx="3947">
                  <c:v>630.88798959999997</c:v>
                </c:pt>
                <c:pt idx="3948">
                  <c:v>630.17093040000009</c:v>
                </c:pt>
                <c:pt idx="3949">
                  <c:v>630.88798959999997</c:v>
                </c:pt>
                <c:pt idx="3950">
                  <c:v>630.17093040000009</c:v>
                </c:pt>
                <c:pt idx="3951">
                  <c:v>629.46076599999992</c:v>
                </c:pt>
                <c:pt idx="3952">
                  <c:v>630.17093040000009</c:v>
                </c:pt>
                <c:pt idx="3953">
                  <c:v>629.46076599999992</c:v>
                </c:pt>
                <c:pt idx="3954">
                  <c:v>629.46076599999992</c:v>
                </c:pt>
                <c:pt idx="3955">
                  <c:v>629.46076599999992</c:v>
                </c:pt>
                <c:pt idx="3956">
                  <c:v>630.17093040000009</c:v>
                </c:pt>
                <c:pt idx="3957">
                  <c:v>630.88798959999997</c:v>
                </c:pt>
                <c:pt idx="3958">
                  <c:v>629.46076599999992</c:v>
                </c:pt>
                <c:pt idx="3959">
                  <c:v>630.17093040000009</c:v>
                </c:pt>
                <c:pt idx="3960">
                  <c:v>631.59815400000002</c:v>
                </c:pt>
                <c:pt idx="3961">
                  <c:v>630.88798959999997</c:v>
                </c:pt>
                <c:pt idx="3962">
                  <c:v>630.17093040000009</c:v>
                </c:pt>
                <c:pt idx="3963">
                  <c:v>630.17093040000009</c:v>
                </c:pt>
                <c:pt idx="3964">
                  <c:v>629.46076599999992</c:v>
                </c:pt>
                <c:pt idx="3965">
                  <c:v>629.46076599999992</c:v>
                </c:pt>
                <c:pt idx="3966">
                  <c:v>628.75060159999998</c:v>
                </c:pt>
                <c:pt idx="3967">
                  <c:v>629.46076599999992</c:v>
                </c:pt>
                <c:pt idx="3968">
                  <c:v>629.46076599999992</c:v>
                </c:pt>
                <c:pt idx="3969">
                  <c:v>628.04043720000004</c:v>
                </c:pt>
                <c:pt idx="3970">
                  <c:v>629.46076599999992</c:v>
                </c:pt>
                <c:pt idx="3971">
                  <c:v>628.75060159999998</c:v>
                </c:pt>
                <c:pt idx="3972">
                  <c:v>628.75060159999998</c:v>
                </c:pt>
                <c:pt idx="3973">
                  <c:v>629.46076599999992</c:v>
                </c:pt>
                <c:pt idx="3974">
                  <c:v>629.46076599999992</c:v>
                </c:pt>
                <c:pt idx="3975">
                  <c:v>630.17093040000009</c:v>
                </c:pt>
                <c:pt idx="3976">
                  <c:v>630.88798959999997</c:v>
                </c:pt>
                <c:pt idx="3977">
                  <c:v>630.88798959999997</c:v>
                </c:pt>
                <c:pt idx="3978">
                  <c:v>630.17093040000009</c:v>
                </c:pt>
                <c:pt idx="3979">
                  <c:v>629.46076599999992</c:v>
                </c:pt>
                <c:pt idx="3980">
                  <c:v>630.88798959999997</c:v>
                </c:pt>
                <c:pt idx="3981">
                  <c:v>630.17093040000009</c:v>
                </c:pt>
                <c:pt idx="3982">
                  <c:v>629.46076599999992</c:v>
                </c:pt>
                <c:pt idx="3983">
                  <c:v>629.46076599999992</c:v>
                </c:pt>
                <c:pt idx="3984">
                  <c:v>628.04043720000004</c:v>
                </c:pt>
                <c:pt idx="3985">
                  <c:v>629.46076599999992</c:v>
                </c:pt>
                <c:pt idx="3986">
                  <c:v>628.75060159999998</c:v>
                </c:pt>
                <c:pt idx="3987">
                  <c:v>628.75060159999998</c:v>
                </c:pt>
                <c:pt idx="3988">
                  <c:v>628.04043720000004</c:v>
                </c:pt>
                <c:pt idx="3989">
                  <c:v>628.04043720000004</c:v>
                </c:pt>
                <c:pt idx="3990">
                  <c:v>628.75060159999998</c:v>
                </c:pt>
                <c:pt idx="3991">
                  <c:v>628.75060159999998</c:v>
                </c:pt>
                <c:pt idx="3992">
                  <c:v>629.46076599999992</c:v>
                </c:pt>
                <c:pt idx="3993">
                  <c:v>628.04043720000004</c:v>
                </c:pt>
                <c:pt idx="3994">
                  <c:v>628.75060159999998</c:v>
                </c:pt>
                <c:pt idx="3995">
                  <c:v>630.17093040000009</c:v>
                </c:pt>
                <c:pt idx="3996">
                  <c:v>629.46076599999992</c:v>
                </c:pt>
                <c:pt idx="3997">
                  <c:v>629.46076599999992</c:v>
                </c:pt>
                <c:pt idx="3998">
                  <c:v>630.17093040000009</c:v>
                </c:pt>
                <c:pt idx="3999">
                  <c:v>629.46076599999992</c:v>
                </c:pt>
                <c:pt idx="4000">
                  <c:v>628.75060159999998</c:v>
                </c:pt>
                <c:pt idx="4001">
                  <c:v>628.75060159999998</c:v>
                </c:pt>
                <c:pt idx="4002">
                  <c:v>630.17093040000009</c:v>
                </c:pt>
                <c:pt idx="4003">
                  <c:v>628.04043720000004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675968"/>
        <c:axId val="89676544"/>
      </c:scatterChart>
      <c:valAx>
        <c:axId val="89675968"/>
        <c:scaling>
          <c:orientation val="minMax"/>
          <c:max val="199"/>
          <c:min val="195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Time 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676544"/>
        <c:crosses val="autoZero"/>
        <c:crossBetween val="midCat"/>
        <c:majorUnit val="1"/>
        <c:minorUnit val="0.1"/>
      </c:valAx>
      <c:valAx>
        <c:axId val="896765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High Side Pressure (kPa)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cross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675968"/>
        <c:crosses val="autoZero"/>
        <c:crossBetween val="midCat"/>
        <c:majorUnit val="10"/>
        <c:minorUnit val="5"/>
      </c:valAx>
    </c:plotArea>
    <c:plotVisOnly val="1"/>
    <c:dispBlanksAs val="gap"/>
    <c:showDLblsOverMax val="0"/>
  </c:chart>
  <c:spPr>
    <a:ln>
      <a:solidFill>
        <a:schemeClr val="tx2"/>
      </a:solidFill>
    </a:ln>
    <a:scene3d>
      <a:camera prst="orthographicFront"/>
      <a:lightRig rig="threePt" dir="t"/>
    </a:scene3d>
    <a:sp3d prstMaterial="softEdge">
      <a:bevelT w="127000" prst="artDeco"/>
    </a:sp3d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C9E262-6282-459C-A52C-93D8365EFC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71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32543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65246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97948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30492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1632661" algn="l" defTabSz="32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59193" algn="l" defTabSz="32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85726" algn="l" defTabSz="32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12258" algn="l" defTabSz="32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8" y="6817784"/>
            <a:ext cx="27979688" cy="47032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2" y="12435417"/>
            <a:ext cx="23043357" cy="5609167"/>
          </a:xfrm>
        </p:spPr>
        <p:txBody>
          <a:bodyPr/>
          <a:lstStyle>
            <a:lvl1pPr marL="0" indent="0" algn="ctr">
              <a:buNone/>
              <a:defRPr/>
            </a:lvl1pPr>
            <a:lvl2pPr marL="326532" indent="0" algn="ctr">
              <a:buNone/>
              <a:defRPr/>
            </a:lvl2pPr>
            <a:lvl3pPr marL="653064" indent="0" algn="ctr">
              <a:buNone/>
              <a:defRPr/>
            </a:lvl3pPr>
            <a:lvl4pPr marL="979597" indent="0" algn="ctr">
              <a:buNone/>
              <a:defRPr/>
            </a:lvl4pPr>
            <a:lvl5pPr marL="1306129" indent="0" algn="ctr">
              <a:buNone/>
              <a:defRPr/>
            </a:lvl5pPr>
            <a:lvl6pPr marL="1632661" indent="0" algn="ctr">
              <a:buNone/>
              <a:defRPr/>
            </a:lvl6pPr>
            <a:lvl7pPr marL="1959193" indent="0" algn="ctr">
              <a:buNone/>
              <a:defRPr/>
            </a:lvl7pPr>
            <a:lvl8pPr marL="2285726" indent="0" algn="ctr">
              <a:buNone/>
              <a:defRPr/>
            </a:lvl8pPr>
            <a:lvl9pPr marL="261225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E18B5-ABEB-4F98-B566-D6C47D58A1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4272E-42EA-4444-A85C-055DC5F25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951567"/>
            <a:ext cx="6994923" cy="175556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167" y="1951567"/>
            <a:ext cx="20872847" cy="175556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3995D-B643-4C4C-B224-6FCFE6B562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7A9D0-8899-4854-A6C9-40D06B0F57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294"/>
            <a:ext cx="27980879" cy="435821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692"/>
            <a:ext cx="27980879" cy="4800600"/>
          </a:xfrm>
        </p:spPr>
        <p:txBody>
          <a:bodyPr anchor="b"/>
          <a:lstStyle>
            <a:lvl1pPr marL="0" indent="0">
              <a:buNone/>
              <a:defRPr sz="1400"/>
            </a:lvl1pPr>
            <a:lvl2pPr marL="326532" indent="0">
              <a:buNone/>
              <a:defRPr sz="1300"/>
            </a:lvl2pPr>
            <a:lvl3pPr marL="653064" indent="0">
              <a:buNone/>
              <a:defRPr sz="1100"/>
            </a:lvl3pPr>
            <a:lvl4pPr marL="979597" indent="0">
              <a:buNone/>
              <a:defRPr sz="1000"/>
            </a:lvl4pPr>
            <a:lvl5pPr marL="1306129" indent="0">
              <a:buNone/>
              <a:defRPr sz="1000"/>
            </a:lvl5pPr>
            <a:lvl6pPr marL="1632661" indent="0">
              <a:buNone/>
              <a:defRPr sz="1000"/>
            </a:lvl6pPr>
            <a:lvl7pPr marL="1959193" indent="0">
              <a:buNone/>
              <a:defRPr sz="1000"/>
            </a:lvl7pPr>
            <a:lvl8pPr marL="2285726" indent="0">
              <a:buNone/>
              <a:defRPr sz="1000"/>
            </a:lvl8pPr>
            <a:lvl9pPr marL="261225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880FC-684B-4A20-A40A-6B35A0410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166" y="6339418"/>
            <a:ext cx="13933884" cy="1316778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1" y="6339418"/>
            <a:ext cx="13933886" cy="1316778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621A4-A406-4284-AAB4-5BEFDCFE1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5" y="878417"/>
            <a:ext cx="29627513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5" y="4912785"/>
            <a:ext cx="14544675" cy="2046817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6532" indent="0">
              <a:buNone/>
              <a:defRPr sz="1400" b="1"/>
            </a:lvl2pPr>
            <a:lvl3pPr marL="653064" indent="0">
              <a:buNone/>
              <a:defRPr sz="1300" b="1"/>
            </a:lvl3pPr>
            <a:lvl4pPr marL="979597" indent="0">
              <a:buNone/>
              <a:defRPr sz="1100" b="1"/>
            </a:lvl4pPr>
            <a:lvl5pPr marL="1306129" indent="0">
              <a:buNone/>
              <a:defRPr sz="1100" b="1"/>
            </a:lvl5pPr>
            <a:lvl6pPr marL="1632661" indent="0">
              <a:buNone/>
              <a:defRPr sz="1100" b="1"/>
            </a:lvl6pPr>
            <a:lvl7pPr marL="1959193" indent="0">
              <a:buNone/>
              <a:defRPr sz="1100" b="1"/>
            </a:lvl7pPr>
            <a:lvl8pPr marL="2285726" indent="0">
              <a:buNone/>
              <a:defRPr sz="1100" b="1"/>
            </a:lvl8pPr>
            <a:lvl9pPr marL="2612258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5" y="6959602"/>
            <a:ext cx="14544675" cy="1264390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912785"/>
            <a:ext cx="14550629" cy="2046817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6532" indent="0">
              <a:buNone/>
              <a:defRPr sz="1400" b="1"/>
            </a:lvl2pPr>
            <a:lvl3pPr marL="653064" indent="0">
              <a:buNone/>
              <a:defRPr sz="1300" b="1"/>
            </a:lvl3pPr>
            <a:lvl4pPr marL="979597" indent="0">
              <a:buNone/>
              <a:defRPr sz="1100" b="1"/>
            </a:lvl4pPr>
            <a:lvl5pPr marL="1306129" indent="0">
              <a:buNone/>
              <a:defRPr sz="1100" b="1"/>
            </a:lvl5pPr>
            <a:lvl6pPr marL="1632661" indent="0">
              <a:buNone/>
              <a:defRPr sz="1100" b="1"/>
            </a:lvl6pPr>
            <a:lvl7pPr marL="1959193" indent="0">
              <a:buNone/>
              <a:defRPr sz="1100" b="1"/>
            </a:lvl7pPr>
            <a:lvl8pPr marL="2285726" indent="0">
              <a:buNone/>
              <a:defRPr sz="1100" b="1"/>
            </a:lvl8pPr>
            <a:lvl9pPr marL="2612258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959602"/>
            <a:ext cx="14550629" cy="1264390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4C930-C8E8-4D1D-AF83-1E22568DEB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40C2-DE66-442C-B88B-EDCB6F1927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327B5A-50E3-415D-B454-201A1C0DE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5" y="874184"/>
            <a:ext cx="10829925" cy="371792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7" y="874184"/>
            <a:ext cx="18402300" cy="1872932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5" y="4592109"/>
            <a:ext cx="10829925" cy="15011400"/>
          </a:xfrm>
        </p:spPr>
        <p:txBody>
          <a:bodyPr/>
          <a:lstStyle>
            <a:lvl1pPr marL="0" indent="0">
              <a:buNone/>
              <a:defRPr sz="1000"/>
            </a:lvl1pPr>
            <a:lvl2pPr marL="326532" indent="0">
              <a:buNone/>
              <a:defRPr sz="900"/>
            </a:lvl2pPr>
            <a:lvl3pPr marL="653064" indent="0">
              <a:buNone/>
              <a:defRPr sz="700"/>
            </a:lvl3pPr>
            <a:lvl4pPr marL="979597" indent="0">
              <a:buNone/>
              <a:defRPr sz="600"/>
            </a:lvl4pPr>
            <a:lvl5pPr marL="1306129" indent="0">
              <a:buNone/>
              <a:defRPr sz="600"/>
            </a:lvl5pPr>
            <a:lvl6pPr marL="1632661" indent="0">
              <a:buNone/>
              <a:defRPr sz="600"/>
            </a:lvl6pPr>
            <a:lvl7pPr marL="1959193" indent="0">
              <a:buNone/>
              <a:defRPr sz="600"/>
            </a:lvl7pPr>
            <a:lvl8pPr marL="2285726" indent="0">
              <a:buNone/>
              <a:defRPr sz="600"/>
            </a:lvl8pPr>
            <a:lvl9pPr marL="2612258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65828-4A85-43F9-AB22-2BCFAA3E0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9" y="15361711"/>
            <a:ext cx="19751279" cy="1813983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9" y="1961094"/>
            <a:ext cx="19751279" cy="13166725"/>
          </a:xfrm>
        </p:spPr>
        <p:txBody>
          <a:bodyPr/>
          <a:lstStyle>
            <a:lvl1pPr marL="0" indent="0">
              <a:buNone/>
              <a:defRPr sz="2300"/>
            </a:lvl1pPr>
            <a:lvl2pPr marL="326532" indent="0">
              <a:buNone/>
              <a:defRPr sz="2000"/>
            </a:lvl2pPr>
            <a:lvl3pPr marL="653064" indent="0">
              <a:buNone/>
              <a:defRPr sz="1700"/>
            </a:lvl3pPr>
            <a:lvl4pPr marL="979597" indent="0">
              <a:buNone/>
              <a:defRPr sz="1400"/>
            </a:lvl4pPr>
            <a:lvl5pPr marL="1306129" indent="0">
              <a:buNone/>
              <a:defRPr sz="1400"/>
            </a:lvl5pPr>
            <a:lvl6pPr marL="1632661" indent="0">
              <a:buNone/>
              <a:defRPr sz="1400"/>
            </a:lvl6pPr>
            <a:lvl7pPr marL="1959193" indent="0">
              <a:buNone/>
              <a:defRPr sz="1400"/>
            </a:lvl7pPr>
            <a:lvl8pPr marL="2285726" indent="0">
              <a:buNone/>
              <a:defRPr sz="1400"/>
            </a:lvl8pPr>
            <a:lvl9pPr marL="2612258" indent="0">
              <a:buNone/>
              <a:defRPr sz="14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9" y="17175694"/>
            <a:ext cx="19751279" cy="2574925"/>
          </a:xfrm>
        </p:spPr>
        <p:txBody>
          <a:bodyPr/>
          <a:lstStyle>
            <a:lvl1pPr marL="0" indent="0">
              <a:buNone/>
              <a:defRPr sz="1000"/>
            </a:lvl1pPr>
            <a:lvl2pPr marL="326532" indent="0">
              <a:buNone/>
              <a:defRPr sz="900"/>
            </a:lvl2pPr>
            <a:lvl3pPr marL="653064" indent="0">
              <a:buNone/>
              <a:defRPr sz="700"/>
            </a:lvl3pPr>
            <a:lvl4pPr marL="979597" indent="0">
              <a:buNone/>
              <a:defRPr sz="600"/>
            </a:lvl4pPr>
            <a:lvl5pPr marL="1306129" indent="0">
              <a:buNone/>
              <a:defRPr sz="600"/>
            </a:lvl5pPr>
            <a:lvl6pPr marL="1632661" indent="0">
              <a:buNone/>
              <a:defRPr sz="600"/>
            </a:lvl6pPr>
            <a:lvl7pPr marL="1959193" indent="0">
              <a:buNone/>
              <a:defRPr sz="600"/>
            </a:lvl7pPr>
            <a:lvl8pPr marL="2285726" indent="0">
              <a:buNone/>
              <a:defRPr sz="600"/>
            </a:lvl8pPr>
            <a:lvl9pPr marL="2612258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76672-77D5-4FF8-B31B-289BDB5481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1951038"/>
            <a:ext cx="279812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71" tIns="156735" rIns="313471" bIns="1567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6338888"/>
            <a:ext cx="27981275" cy="131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71" tIns="156735" rIns="313471" bIns="1567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19994563"/>
            <a:ext cx="6858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71" tIns="156735" rIns="313471" bIns="156735" numCol="1" anchor="t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9994563"/>
            <a:ext cx="104235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71" tIns="156735" rIns="313471" bIns="156735" numCol="1" anchor="t" anchorCtr="0" compatLnSpc="1">
            <a:prstTxWarp prst="textNoShape">
              <a:avLst/>
            </a:prstTxWarp>
          </a:bodyPr>
          <a:lstStyle>
            <a:lvl1pPr algn="ctr">
              <a:defRPr sz="4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9994563"/>
            <a:ext cx="6858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71" tIns="156735" rIns="313471" bIns="156735" numCol="1" anchor="t" anchorCtr="0" compatLnSpc="1">
            <a:prstTxWarp prst="textNoShape">
              <a:avLst/>
            </a:prstTxWarp>
          </a:bodyPr>
          <a:lstStyle>
            <a:lvl1pPr algn="r">
              <a:defRPr sz="4800"/>
            </a:lvl1pPr>
          </a:lstStyle>
          <a:p>
            <a:fld id="{D282EA94-8FBD-442A-BEDB-08240CD2D2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3725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133725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3133725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3133725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3133725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326532" algn="ctr" defTabSz="3134937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653064" algn="ctr" defTabSz="3134937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979597" algn="ctr" defTabSz="3134937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306129" algn="ctr" defTabSz="3134937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174750" indent="-1174750" algn="l" defTabSz="3133725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ea typeface="+mn-ea"/>
          <a:cs typeface="+mn-cs"/>
        </a:defRPr>
      </a:lvl1pPr>
      <a:lvl2pPr marL="2546350" indent="-979488" algn="l" defTabSz="3133725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+mn-ea"/>
        </a:defRPr>
      </a:lvl2pPr>
      <a:lvl3pPr marL="3917950" indent="-782638" algn="l" defTabSz="3133725" rtl="0" eaLnBrk="0" fontAlgn="base" hangingPunct="0">
        <a:spcBef>
          <a:spcPct val="20000"/>
        </a:spcBef>
        <a:spcAft>
          <a:spcPct val="0"/>
        </a:spcAft>
        <a:buChar char="•"/>
        <a:defRPr sz="8200">
          <a:solidFill>
            <a:schemeClr val="tx1"/>
          </a:solidFill>
          <a:latin typeface="+mn-lt"/>
          <a:ea typeface="+mn-ea"/>
        </a:defRPr>
      </a:lvl3pPr>
      <a:lvl4pPr marL="5484813" indent="-782638" algn="l" defTabSz="313372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  <a:ea typeface="+mn-ea"/>
        </a:defRPr>
      </a:lvl4pPr>
      <a:lvl5pPr marL="7053263" indent="-782638" algn="l" defTabSz="313372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5pPr>
      <a:lvl6pPr marL="7379856" indent="-783451" algn="l" defTabSz="3134937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6pPr>
      <a:lvl7pPr marL="7706388" indent="-783451" algn="l" defTabSz="3134937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7pPr>
      <a:lvl8pPr marL="8032920" indent="-783451" algn="l" defTabSz="3134937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8pPr>
      <a:lvl9pPr marL="8359452" indent="-783451" algn="l" defTabSz="3134937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265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6532" algn="l" defTabSz="3265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3064" algn="l" defTabSz="3265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9597" algn="l" defTabSz="3265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6129" algn="l" defTabSz="3265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661" algn="l" defTabSz="3265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193" algn="l" defTabSz="3265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726" algn="l" defTabSz="3265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2258" algn="l" defTabSz="3265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 bwMode="auto">
          <a:xfrm>
            <a:off x="990600" y="8382000"/>
            <a:ext cx="6019800" cy="5029200"/>
          </a:xfrm>
          <a:prstGeom prst="rect">
            <a:avLst/>
          </a:prstGeom>
          <a:solidFill>
            <a:srgbClr val="E6F5F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38200" y="13793986"/>
            <a:ext cx="6858000" cy="76944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000" b="1" dirty="0" smtClean="0">
                <a:latin typeface="+mj-lt"/>
              </a:rPr>
              <a:t>Compressor Specification</a:t>
            </a:r>
            <a:endParaRPr lang="en-US" sz="3000" dirty="0" smtClean="0"/>
          </a:p>
          <a:p>
            <a:pPr>
              <a:spcAft>
                <a:spcPts val="1200"/>
              </a:spcAft>
            </a:pPr>
            <a:r>
              <a:rPr lang="en-US" sz="2600" dirty="0" smtClean="0"/>
              <a:t>Flow Required (1465W heat removal)</a:t>
            </a:r>
          </a:p>
          <a:p>
            <a:pPr>
              <a:spcAft>
                <a:spcPts val="1200"/>
              </a:spcAft>
            </a:pPr>
            <a:r>
              <a:rPr lang="en-US" sz="2600" dirty="0" smtClean="0"/>
              <a:t>	m = 0.009 kg/s</a:t>
            </a:r>
            <a:endParaRPr lang="en-US" sz="2600" dirty="0" smtClean="0"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en-US" sz="2600" dirty="0" smtClean="0">
                <a:latin typeface="+mj-lt"/>
              </a:rPr>
              <a:t>Material: Silicone Elastomer</a:t>
            </a:r>
          </a:p>
          <a:p>
            <a:pPr>
              <a:spcAft>
                <a:spcPts val="1200"/>
              </a:spcAft>
            </a:pPr>
            <a:r>
              <a:rPr lang="en-US" sz="2600" dirty="0" smtClean="0">
                <a:latin typeface="+mj-lt"/>
              </a:rPr>
              <a:t>	E = 20 </a:t>
            </a:r>
            <a:r>
              <a:rPr lang="en-US" sz="2600" dirty="0" err="1" smtClean="0">
                <a:latin typeface="+mj-lt"/>
              </a:rPr>
              <a:t>MPa</a:t>
            </a:r>
            <a:r>
              <a:rPr lang="en-US" sz="2600" dirty="0" smtClean="0">
                <a:latin typeface="+mj-lt"/>
              </a:rPr>
              <a:t>, ν = 0.5</a:t>
            </a:r>
          </a:p>
          <a:p>
            <a:pPr>
              <a:spcAft>
                <a:spcPts val="1200"/>
              </a:spcAft>
            </a:pPr>
            <a:endParaRPr lang="en-US" sz="2600" dirty="0" smtClean="0">
              <a:latin typeface="+mj-lt"/>
            </a:endParaRPr>
          </a:p>
          <a:p>
            <a:pPr>
              <a:spcAft>
                <a:spcPts val="1200"/>
              </a:spcAft>
            </a:pPr>
            <a:endParaRPr lang="en-US" sz="2600" dirty="0" smtClean="0">
              <a:latin typeface="+mj-lt"/>
            </a:endParaRPr>
          </a:p>
          <a:p>
            <a:pPr>
              <a:spcAft>
                <a:spcPts val="1200"/>
              </a:spcAft>
            </a:pPr>
            <a:endParaRPr lang="en-US" sz="2600" dirty="0" smtClean="0">
              <a:latin typeface="+mj-lt"/>
            </a:endParaRPr>
          </a:p>
          <a:p>
            <a:pPr>
              <a:spcAft>
                <a:spcPts val="1200"/>
              </a:spcAft>
            </a:pPr>
            <a:endParaRPr lang="en-US" sz="2600" dirty="0" smtClean="0">
              <a:latin typeface="+mj-lt"/>
            </a:endParaRPr>
          </a:p>
          <a:p>
            <a:pPr>
              <a:spcAft>
                <a:spcPts val="1200"/>
              </a:spcAft>
            </a:pPr>
            <a:endParaRPr lang="en-US" sz="2600" dirty="0" smtClean="0"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en-US" sz="2600" dirty="0" smtClean="0">
                <a:latin typeface="+mj-lt"/>
              </a:rPr>
              <a:t>Membrane Dimensions: </a:t>
            </a:r>
          </a:p>
          <a:p>
            <a:pPr>
              <a:spcAft>
                <a:spcPts val="1200"/>
              </a:spcAft>
            </a:pPr>
            <a:r>
              <a:rPr lang="en-US" sz="2600" dirty="0" smtClean="0">
                <a:latin typeface="+mj-lt"/>
              </a:rPr>
              <a:t>	t = 1.1 cm, R = 6 cm</a:t>
            </a:r>
          </a:p>
          <a:p>
            <a:pPr>
              <a:spcAft>
                <a:spcPts val="1200"/>
              </a:spcAft>
            </a:pPr>
            <a:r>
              <a:rPr lang="en-US" sz="2600" dirty="0" smtClean="0">
                <a:latin typeface="+mj-lt"/>
              </a:rPr>
              <a:t>Displacement:</a:t>
            </a:r>
          </a:p>
          <a:p>
            <a:pPr>
              <a:spcAft>
                <a:spcPts val="1200"/>
              </a:spcAft>
            </a:pPr>
            <a:r>
              <a:rPr lang="en-US" sz="2600" dirty="0" smtClean="0">
                <a:latin typeface="+mj-lt"/>
              </a:rPr>
              <a:t>	V = 330 cm</a:t>
            </a:r>
            <a:r>
              <a:rPr lang="en-US" sz="2600" baseline="30000" dirty="0" smtClean="0">
                <a:latin typeface="+mj-lt"/>
              </a:rPr>
              <a:t>3</a:t>
            </a:r>
            <a:r>
              <a:rPr lang="en-US" sz="2600" dirty="0" smtClean="0">
                <a:latin typeface="+mj-lt"/>
              </a:rPr>
              <a:t> , f = 1 Hz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1574"/>
          <a:stretch>
            <a:fillRect/>
          </a:stretch>
        </p:blipFill>
        <p:spPr bwMode="auto">
          <a:xfrm>
            <a:off x="7620000" y="3962400"/>
            <a:ext cx="17678400" cy="1355787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 bwMode="auto">
          <a:xfrm>
            <a:off x="0" y="0"/>
            <a:ext cx="457200" cy="457200"/>
          </a:xfrm>
          <a:prstGeom prst="rect">
            <a:avLst/>
          </a:prstGeom>
          <a:solidFill>
            <a:srgbClr val="00B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0" y="21488400"/>
            <a:ext cx="457200" cy="457200"/>
          </a:xfrm>
          <a:prstGeom prst="rect">
            <a:avLst/>
          </a:prstGeom>
          <a:solidFill>
            <a:srgbClr val="00B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2461200" y="21488400"/>
            <a:ext cx="457200" cy="457200"/>
          </a:xfrm>
          <a:prstGeom prst="rect">
            <a:avLst/>
          </a:prstGeom>
          <a:solidFill>
            <a:srgbClr val="00B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461200" y="0"/>
            <a:ext cx="457200" cy="457200"/>
          </a:xfrm>
          <a:prstGeom prst="rect">
            <a:avLst/>
          </a:prstGeom>
          <a:solidFill>
            <a:srgbClr val="00B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3" name="Picture 4" descr="egn_seal_s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54804" y="533400"/>
            <a:ext cx="2368296" cy="23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egn_seal_s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33400"/>
            <a:ext cx="2370566" cy="235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0" y="266700"/>
            <a:ext cx="329184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spAutoFit/>
          </a:bodyPr>
          <a:lstStyle/>
          <a:p>
            <a:pPr algn="ctr"/>
            <a:r>
              <a:rPr lang="en-US" sz="7700" b="1" dirty="0" smtClean="0">
                <a:latin typeface="+mj-lt"/>
              </a:rPr>
              <a:t>Solar-Powered Phase Change Compressor</a:t>
            </a:r>
            <a:endParaRPr lang="en-US" sz="7700" b="1" dirty="0">
              <a:latin typeface="+mj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1497525"/>
            <a:ext cx="32918400" cy="71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spAutoFit/>
          </a:bodyPr>
          <a:lstStyle/>
          <a:p>
            <a:pPr algn="ctr"/>
            <a:r>
              <a:rPr lang="en-US" sz="4200" dirty="0" smtClean="0"/>
              <a:t>Addison Bender		Jesse Diaz		Emmanuel Ferdinand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7200" y="457200"/>
            <a:ext cx="32004000" cy="2103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53200" y="2233136"/>
            <a:ext cx="2087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 smtClean="0"/>
              <a:t>Sponsor: Grant Peacock			Advisors: Dr. Juan </a:t>
            </a:r>
            <a:r>
              <a:rPr lang="en-US" sz="4200" dirty="0" err="1" smtClean="0"/>
              <a:t>Ordoñez</a:t>
            </a:r>
            <a:r>
              <a:rPr lang="en-US" sz="4200" dirty="0" smtClean="0"/>
              <a:t>, John </a:t>
            </a:r>
            <a:r>
              <a:rPr lang="en-US" sz="4200" dirty="0" err="1" smtClean="0"/>
              <a:t>Dascomb</a:t>
            </a:r>
            <a:endParaRPr lang="en-US" sz="4200" dirty="0" smtClean="0"/>
          </a:p>
        </p:txBody>
      </p:sp>
      <p:sp>
        <p:nvSpPr>
          <p:cNvPr id="21" name="4-Point Star 20"/>
          <p:cNvSpPr/>
          <p:nvPr/>
        </p:nvSpPr>
        <p:spPr bwMode="auto">
          <a:xfrm>
            <a:off x="685800" y="3048000"/>
            <a:ext cx="31699200" cy="381000"/>
          </a:xfrm>
          <a:prstGeom prst="star4">
            <a:avLst>
              <a:gd name="adj" fmla="val 3746"/>
            </a:avLst>
          </a:prstGeom>
          <a:solidFill>
            <a:srgbClr val="0070C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" name="Sun 28"/>
          <p:cNvSpPr/>
          <p:nvPr/>
        </p:nvSpPr>
        <p:spPr bwMode="auto">
          <a:xfrm>
            <a:off x="16375403" y="3086096"/>
            <a:ext cx="314778" cy="304800"/>
          </a:xfrm>
          <a:prstGeom prst="sun">
            <a:avLst/>
          </a:prstGeom>
          <a:solidFill>
            <a:srgbClr val="FFD94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6600" y="17145000"/>
            <a:ext cx="6537521" cy="383353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62000" y="3505200"/>
            <a:ext cx="6858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Project Need</a:t>
            </a:r>
          </a:p>
          <a:p>
            <a:r>
              <a:rPr lang="en-US" sz="2600" dirty="0" smtClean="0"/>
              <a:t>Design a refrigerant compressor that can be driven by solar-generated steam.</a:t>
            </a:r>
            <a:endParaRPr lang="en-US" sz="26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45341"/>
              </p:ext>
            </p:extLst>
          </p:nvPr>
        </p:nvGraphicFramePr>
        <p:xfrm>
          <a:off x="25450800" y="3810000"/>
          <a:ext cx="6857999" cy="3861067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2857523"/>
                <a:gridCol w="2000238"/>
                <a:gridCol w="2000238"/>
              </a:tblGrid>
              <a:tr h="466701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Theoretical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Actual</a:t>
                      </a:r>
                    </a:p>
                  </a:txBody>
                  <a:tcPr/>
                </a:tc>
              </a:tr>
              <a:tr h="7788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Compression Power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145 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70 W</a:t>
                      </a:r>
                      <a:endParaRPr lang="en-US" sz="2400" dirty="0"/>
                    </a:p>
                  </a:txBody>
                  <a:tcPr/>
                </a:tc>
              </a:tr>
              <a:tr h="7788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Insolation</a:t>
                      </a:r>
                      <a:r>
                        <a:rPr lang="en-US" sz="2400" baseline="0" dirty="0" smtClean="0"/>
                        <a:t> Required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6,891 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14,260 W</a:t>
                      </a:r>
                      <a:endParaRPr lang="en-US" sz="2400" dirty="0"/>
                    </a:p>
                  </a:txBody>
                  <a:tcPr/>
                </a:tc>
              </a:tr>
              <a:tr h="7788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Thermal</a:t>
                      </a:r>
                      <a:r>
                        <a:rPr lang="en-US" sz="2400" baseline="0" dirty="0" smtClean="0"/>
                        <a:t> Energy Input Needed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970 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2,007</a:t>
                      </a:r>
                      <a:r>
                        <a:rPr lang="en-US" sz="2400" baseline="0" dirty="0" smtClean="0"/>
                        <a:t> W</a:t>
                      </a:r>
                      <a:endParaRPr lang="en-US" sz="2400" dirty="0"/>
                    </a:p>
                  </a:txBody>
                  <a:tcPr/>
                </a:tc>
              </a:tr>
              <a:tr h="4667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Overall</a:t>
                      </a:r>
                      <a:r>
                        <a:rPr lang="en-US" sz="2400" baseline="0" dirty="0" smtClean="0"/>
                        <a:t> Efficiency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1.02%</a:t>
                      </a:r>
                      <a:endParaRPr lang="en-US" sz="2400" dirty="0"/>
                    </a:p>
                  </a:txBody>
                  <a:tcPr/>
                </a:tc>
              </a:tr>
              <a:tr h="5029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$/Watt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9.63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19.93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 bwMode="auto">
          <a:xfrm flipV="1">
            <a:off x="21031200" y="13106400"/>
            <a:ext cx="3429000" cy="4114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838200" y="5124271"/>
            <a:ext cx="6858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Concept</a:t>
            </a:r>
            <a:endParaRPr lang="en-US" sz="30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 Vent is closed.  Pressure from boiler raises the membrane and compresses refrigerant.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 Vent is opened. Steam is released and refrigerant is drawn into  the upper chamber as the pressure in the lower chamber drops.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 Vent is closed, cycle repeats.</a:t>
            </a:r>
          </a:p>
          <a:p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5566884" y="12479958"/>
            <a:ext cx="864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947920" y="8430710"/>
            <a:ext cx="864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T</a:t>
            </a:r>
            <a:endParaRPr lang="en-US" sz="2200" b="1" dirty="0"/>
          </a:p>
        </p:txBody>
      </p:sp>
      <p:grpSp>
        <p:nvGrpSpPr>
          <p:cNvPr id="53" name="Group 47"/>
          <p:cNvGrpSpPr/>
          <p:nvPr/>
        </p:nvGrpSpPr>
        <p:grpSpPr>
          <a:xfrm>
            <a:off x="1524000" y="8686800"/>
            <a:ext cx="4608640" cy="3888540"/>
            <a:chOff x="1403560" y="1268700"/>
            <a:chExt cx="3960550" cy="3456480"/>
          </a:xfrm>
        </p:grpSpPr>
        <p:cxnSp>
          <p:nvCxnSpPr>
            <p:cNvPr id="54" name="Straight Connector 53"/>
            <p:cNvCxnSpPr/>
            <p:nvPr/>
          </p:nvCxnSpPr>
          <p:spPr bwMode="auto">
            <a:xfrm>
              <a:off x="1403560" y="1268700"/>
              <a:ext cx="0" cy="3456480"/>
            </a:xfrm>
            <a:prstGeom prst="line">
              <a:avLst/>
            </a:prstGeom>
            <a:solidFill>
              <a:srgbClr val="BAD87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1403560" y="4725180"/>
              <a:ext cx="3960550" cy="0"/>
            </a:xfrm>
            <a:prstGeom prst="line">
              <a:avLst/>
            </a:prstGeom>
            <a:solidFill>
              <a:srgbClr val="BAD87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Freeform 55"/>
            <p:cNvSpPr/>
            <p:nvPr/>
          </p:nvSpPr>
          <p:spPr bwMode="auto">
            <a:xfrm>
              <a:off x="1763610" y="1484730"/>
              <a:ext cx="3487363" cy="2918469"/>
            </a:xfrm>
            <a:custGeom>
              <a:avLst/>
              <a:gdLst>
                <a:gd name="connsiteX0" fmla="*/ 0 w 2502568"/>
                <a:gd name="connsiteY0" fmla="*/ 2107531 h 2107531"/>
                <a:gd name="connsiteX1" fmla="*/ 745958 w 2502568"/>
                <a:gd name="connsiteY1" fmla="*/ 86226 h 2107531"/>
                <a:gd name="connsiteX2" fmla="*/ 1888958 w 2502568"/>
                <a:gd name="connsiteY2" fmla="*/ 1590173 h 2107531"/>
                <a:gd name="connsiteX3" fmla="*/ 2478505 w 2502568"/>
                <a:gd name="connsiteY3" fmla="*/ 2095499 h 2107531"/>
                <a:gd name="connsiteX4" fmla="*/ 2478505 w 2502568"/>
                <a:gd name="connsiteY4" fmla="*/ 2095499 h 2107531"/>
                <a:gd name="connsiteX5" fmla="*/ 2502568 w 2502568"/>
                <a:gd name="connsiteY5" fmla="*/ 2107531 h 2107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02568" h="2107531">
                  <a:moveTo>
                    <a:pt x="0" y="2107531"/>
                  </a:moveTo>
                  <a:cubicBezTo>
                    <a:pt x="215566" y="1139991"/>
                    <a:pt x="431132" y="172452"/>
                    <a:pt x="745958" y="86226"/>
                  </a:cubicBezTo>
                  <a:cubicBezTo>
                    <a:pt x="1060784" y="0"/>
                    <a:pt x="1600200" y="1255294"/>
                    <a:pt x="1888958" y="1590173"/>
                  </a:cubicBezTo>
                  <a:cubicBezTo>
                    <a:pt x="2177716" y="1925052"/>
                    <a:pt x="2478505" y="2095499"/>
                    <a:pt x="2478505" y="2095499"/>
                  </a:cubicBezTo>
                  <a:lnTo>
                    <a:pt x="2478505" y="2095499"/>
                  </a:lnTo>
                  <a:lnTo>
                    <a:pt x="2502568" y="2107531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Straight Connector 56"/>
            <p:cNvCxnSpPr>
              <a:endCxn id="64" idx="0"/>
            </p:cNvCxnSpPr>
            <p:nvPr/>
          </p:nvCxnSpPr>
          <p:spPr bwMode="auto">
            <a:xfrm>
              <a:off x="1979640" y="3501010"/>
              <a:ext cx="2246723" cy="2275"/>
            </a:xfrm>
            <a:prstGeom prst="line">
              <a:avLst/>
            </a:prstGeom>
            <a:solidFill>
              <a:srgbClr val="BAD876"/>
            </a:solidFill>
            <a:ln w="9525" cap="flat" cmpd="sng" algn="ctr">
              <a:solidFill>
                <a:srgbClr val="4176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2233770" y="2499220"/>
              <a:ext cx="1440200" cy="0"/>
            </a:xfrm>
            <a:prstGeom prst="line">
              <a:avLst/>
            </a:prstGeom>
            <a:solidFill>
              <a:srgbClr val="BAD876"/>
            </a:solidFill>
            <a:ln w="9525" cap="flat" cmpd="sng" algn="ctr">
              <a:solidFill>
                <a:srgbClr val="4176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4283960" y="2132820"/>
              <a:ext cx="0" cy="1368190"/>
            </a:xfrm>
            <a:prstGeom prst="line">
              <a:avLst/>
            </a:prstGeom>
            <a:solidFill>
              <a:srgbClr val="BAD876"/>
            </a:solidFill>
            <a:ln w="9525" cap="flat" cmpd="sng" algn="ctr">
              <a:solidFill>
                <a:srgbClr val="4176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2267680" y="2492870"/>
              <a:ext cx="216030" cy="1008140"/>
            </a:xfrm>
            <a:prstGeom prst="line">
              <a:avLst/>
            </a:prstGeom>
            <a:solidFill>
              <a:srgbClr val="BAD876"/>
            </a:solidFill>
            <a:ln w="9525" cap="flat" cmpd="sng" algn="ctr">
              <a:solidFill>
                <a:srgbClr val="4176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Freeform 60"/>
            <p:cNvSpPr/>
            <p:nvPr/>
          </p:nvSpPr>
          <p:spPr bwMode="auto">
            <a:xfrm rot="20962390">
              <a:off x="3593290" y="1759620"/>
              <a:ext cx="1203158" cy="637673"/>
            </a:xfrm>
            <a:custGeom>
              <a:avLst/>
              <a:gdLst>
                <a:gd name="connsiteX0" fmla="*/ 0 w 1203158"/>
                <a:gd name="connsiteY0" fmla="*/ 637673 h 637673"/>
                <a:gd name="connsiteX1" fmla="*/ 457200 w 1203158"/>
                <a:gd name="connsiteY1" fmla="*/ 529389 h 637673"/>
                <a:gd name="connsiteX2" fmla="*/ 1118937 w 1203158"/>
                <a:gd name="connsiteY2" fmla="*/ 60157 h 637673"/>
                <a:gd name="connsiteX3" fmla="*/ 1118937 w 1203158"/>
                <a:gd name="connsiteY3" fmla="*/ 60157 h 637673"/>
                <a:gd name="connsiteX4" fmla="*/ 1203158 w 1203158"/>
                <a:gd name="connsiteY4" fmla="*/ 0 h 637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3158" h="637673">
                  <a:moveTo>
                    <a:pt x="0" y="637673"/>
                  </a:moveTo>
                  <a:cubicBezTo>
                    <a:pt x="135355" y="631657"/>
                    <a:pt x="270711" y="625642"/>
                    <a:pt x="457200" y="529389"/>
                  </a:cubicBezTo>
                  <a:cubicBezTo>
                    <a:pt x="643690" y="433136"/>
                    <a:pt x="1118937" y="60157"/>
                    <a:pt x="1118937" y="60157"/>
                  </a:cubicBezTo>
                  <a:lnTo>
                    <a:pt x="1118937" y="60157"/>
                  </a:lnTo>
                  <a:lnTo>
                    <a:pt x="1203158" y="0"/>
                  </a:lnTo>
                </a:path>
              </a:pathLst>
            </a:custGeom>
            <a:noFill/>
            <a:ln w="9525" cap="flat" cmpd="sng" algn="ctr">
              <a:solidFill>
                <a:srgbClr val="4176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2" name="Freeform 61"/>
            <p:cNvSpPr/>
            <p:nvPr/>
          </p:nvSpPr>
          <p:spPr bwMode="auto">
            <a:xfrm rot="661224">
              <a:off x="2039817" y="2462105"/>
              <a:ext cx="172454" cy="397042"/>
            </a:xfrm>
            <a:custGeom>
              <a:avLst/>
              <a:gdLst>
                <a:gd name="connsiteX0" fmla="*/ 0 w 172454"/>
                <a:gd name="connsiteY0" fmla="*/ 397042 h 397042"/>
                <a:gd name="connsiteX1" fmla="*/ 144379 w 172454"/>
                <a:gd name="connsiteY1" fmla="*/ 96253 h 397042"/>
                <a:gd name="connsiteX2" fmla="*/ 168443 w 172454"/>
                <a:gd name="connsiteY2" fmla="*/ 12032 h 397042"/>
                <a:gd name="connsiteX3" fmla="*/ 168443 w 172454"/>
                <a:gd name="connsiteY3" fmla="*/ 24063 h 39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454" h="397042">
                  <a:moveTo>
                    <a:pt x="0" y="397042"/>
                  </a:moveTo>
                  <a:cubicBezTo>
                    <a:pt x="58152" y="278731"/>
                    <a:pt x="116305" y="160421"/>
                    <a:pt x="144379" y="96253"/>
                  </a:cubicBezTo>
                  <a:cubicBezTo>
                    <a:pt x="172453" y="32085"/>
                    <a:pt x="164432" y="24064"/>
                    <a:pt x="168443" y="12032"/>
                  </a:cubicBezTo>
                  <a:cubicBezTo>
                    <a:pt x="172454" y="0"/>
                    <a:pt x="170448" y="12031"/>
                    <a:pt x="168443" y="24063"/>
                  </a:cubicBezTo>
                </a:path>
              </a:pathLst>
            </a:custGeom>
            <a:noFill/>
            <a:ln w="9525" cap="flat" cmpd="sng" algn="ctr">
              <a:solidFill>
                <a:srgbClr val="4176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Freeform 62"/>
            <p:cNvSpPr/>
            <p:nvPr/>
          </p:nvSpPr>
          <p:spPr bwMode="auto">
            <a:xfrm rot="595229">
              <a:off x="1768963" y="3481147"/>
              <a:ext cx="172454" cy="397042"/>
            </a:xfrm>
            <a:custGeom>
              <a:avLst/>
              <a:gdLst>
                <a:gd name="connsiteX0" fmla="*/ 0 w 172454"/>
                <a:gd name="connsiteY0" fmla="*/ 397042 h 397042"/>
                <a:gd name="connsiteX1" fmla="*/ 144379 w 172454"/>
                <a:gd name="connsiteY1" fmla="*/ 96253 h 397042"/>
                <a:gd name="connsiteX2" fmla="*/ 168443 w 172454"/>
                <a:gd name="connsiteY2" fmla="*/ 12032 h 397042"/>
                <a:gd name="connsiteX3" fmla="*/ 168443 w 172454"/>
                <a:gd name="connsiteY3" fmla="*/ 24063 h 39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454" h="397042">
                  <a:moveTo>
                    <a:pt x="0" y="397042"/>
                  </a:moveTo>
                  <a:cubicBezTo>
                    <a:pt x="58152" y="278731"/>
                    <a:pt x="116305" y="160421"/>
                    <a:pt x="144379" y="96253"/>
                  </a:cubicBezTo>
                  <a:cubicBezTo>
                    <a:pt x="172453" y="32085"/>
                    <a:pt x="164432" y="24064"/>
                    <a:pt x="168443" y="12032"/>
                  </a:cubicBezTo>
                  <a:cubicBezTo>
                    <a:pt x="172454" y="0"/>
                    <a:pt x="170448" y="12031"/>
                    <a:pt x="168443" y="24063"/>
                  </a:cubicBezTo>
                </a:path>
              </a:pathLst>
            </a:custGeom>
            <a:noFill/>
            <a:ln w="9525" cap="flat" cmpd="sng" algn="ctr">
              <a:solidFill>
                <a:srgbClr val="4176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4" name="Freeform 63"/>
            <p:cNvSpPr/>
            <p:nvPr/>
          </p:nvSpPr>
          <p:spPr bwMode="auto">
            <a:xfrm rot="20594674">
              <a:off x="4108906" y="2705721"/>
              <a:ext cx="1203158" cy="637673"/>
            </a:xfrm>
            <a:custGeom>
              <a:avLst/>
              <a:gdLst>
                <a:gd name="connsiteX0" fmla="*/ 0 w 1203158"/>
                <a:gd name="connsiteY0" fmla="*/ 637673 h 637673"/>
                <a:gd name="connsiteX1" fmla="*/ 457200 w 1203158"/>
                <a:gd name="connsiteY1" fmla="*/ 529389 h 637673"/>
                <a:gd name="connsiteX2" fmla="*/ 1118937 w 1203158"/>
                <a:gd name="connsiteY2" fmla="*/ 60157 h 637673"/>
                <a:gd name="connsiteX3" fmla="*/ 1118937 w 1203158"/>
                <a:gd name="connsiteY3" fmla="*/ 60157 h 637673"/>
                <a:gd name="connsiteX4" fmla="*/ 1203158 w 1203158"/>
                <a:gd name="connsiteY4" fmla="*/ 0 h 637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3158" h="637673">
                  <a:moveTo>
                    <a:pt x="0" y="637673"/>
                  </a:moveTo>
                  <a:cubicBezTo>
                    <a:pt x="135355" y="631657"/>
                    <a:pt x="270711" y="625642"/>
                    <a:pt x="457200" y="529389"/>
                  </a:cubicBezTo>
                  <a:cubicBezTo>
                    <a:pt x="643690" y="433136"/>
                    <a:pt x="1118937" y="60157"/>
                    <a:pt x="1118937" y="60157"/>
                  </a:cubicBezTo>
                  <a:lnTo>
                    <a:pt x="1118937" y="60157"/>
                  </a:lnTo>
                  <a:lnTo>
                    <a:pt x="1203158" y="0"/>
                  </a:lnTo>
                </a:path>
              </a:pathLst>
            </a:custGeom>
            <a:noFill/>
            <a:ln w="9525" cap="flat" cmpd="sng" algn="ctr">
              <a:solidFill>
                <a:srgbClr val="4176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 flipV="1">
              <a:off x="4283960" y="2132821"/>
              <a:ext cx="4638" cy="1368189"/>
            </a:xfrm>
            <a:prstGeom prst="line">
              <a:avLst/>
            </a:prstGeom>
            <a:solidFill>
              <a:srgbClr val="BAD876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6" name="Straight Connector 65"/>
            <p:cNvCxnSpPr>
              <a:endCxn id="64" idx="0"/>
            </p:cNvCxnSpPr>
            <p:nvPr/>
          </p:nvCxnSpPr>
          <p:spPr bwMode="auto">
            <a:xfrm>
              <a:off x="2483710" y="3501010"/>
              <a:ext cx="1742653" cy="2275"/>
            </a:xfrm>
            <a:prstGeom prst="line">
              <a:avLst/>
            </a:prstGeom>
            <a:solidFill>
              <a:srgbClr val="BAD876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2267680" y="2492870"/>
              <a:ext cx="216030" cy="1008140"/>
            </a:xfrm>
            <a:prstGeom prst="line">
              <a:avLst/>
            </a:prstGeom>
            <a:solidFill>
              <a:srgbClr val="BAD876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68" name="Freeform 67"/>
            <p:cNvSpPr/>
            <p:nvPr/>
          </p:nvSpPr>
          <p:spPr bwMode="auto">
            <a:xfrm rot="308317">
              <a:off x="3655795" y="2085582"/>
              <a:ext cx="608240" cy="472216"/>
            </a:xfrm>
            <a:custGeom>
              <a:avLst/>
              <a:gdLst>
                <a:gd name="connsiteX0" fmla="*/ 402167 w 402167"/>
                <a:gd name="connsiteY0" fmla="*/ 0 h 597958"/>
                <a:gd name="connsiteX1" fmla="*/ 256117 w 402167"/>
                <a:gd name="connsiteY1" fmla="*/ 336550 h 597958"/>
                <a:gd name="connsiteX2" fmla="*/ 40217 w 402167"/>
                <a:gd name="connsiteY2" fmla="*/ 558800 h 597958"/>
                <a:gd name="connsiteX3" fmla="*/ 14817 w 402167"/>
                <a:gd name="connsiteY3" fmla="*/ 571500 h 597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67" h="597958">
                  <a:moveTo>
                    <a:pt x="402167" y="0"/>
                  </a:moveTo>
                  <a:cubicBezTo>
                    <a:pt x="359304" y="121708"/>
                    <a:pt x="316442" y="243417"/>
                    <a:pt x="256117" y="336550"/>
                  </a:cubicBezTo>
                  <a:cubicBezTo>
                    <a:pt x="195792" y="429683"/>
                    <a:pt x="80434" y="519642"/>
                    <a:pt x="40217" y="558800"/>
                  </a:cubicBezTo>
                  <a:cubicBezTo>
                    <a:pt x="0" y="597958"/>
                    <a:pt x="7408" y="584729"/>
                    <a:pt x="14817" y="571500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Straight Connector 68"/>
            <p:cNvCxnSpPr>
              <a:stCxn id="68" idx="3"/>
              <a:endCxn id="62" idx="3"/>
            </p:cNvCxnSpPr>
            <p:nvPr/>
          </p:nvCxnSpPr>
          <p:spPr bwMode="auto">
            <a:xfrm flipH="1" flipV="1">
              <a:off x="2240093" y="2505101"/>
              <a:ext cx="1419967" cy="5706"/>
            </a:xfrm>
            <a:prstGeom prst="line">
              <a:avLst/>
            </a:prstGeom>
            <a:solidFill>
              <a:srgbClr val="BAD876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70" name="TextBox 69"/>
          <p:cNvSpPr txBox="1"/>
          <p:nvPr/>
        </p:nvSpPr>
        <p:spPr>
          <a:xfrm>
            <a:off x="4980480" y="10923300"/>
            <a:ext cx="144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T</a:t>
            </a:r>
            <a:r>
              <a:rPr lang="en-US" sz="2000" b="1" baseline="-25000" dirty="0" smtClean="0">
                <a:latin typeface="+mn-lt"/>
              </a:rPr>
              <a:t>1</a:t>
            </a:r>
            <a:r>
              <a:rPr lang="en-US" sz="2000" b="1" dirty="0" smtClean="0">
                <a:latin typeface="+mn-lt"/>
              </a:rPr>
              <a:t> = 4°C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980480" y="11168358"/>
            <a:ext cx="1953720" cy="41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P</a:t>
            </a:r>
            <a:r>
              <a:rPr lang="en-US" sz="2000" b="1" baseline="-25000" dirty="0" smtClean="0">
                <a:latin typeface="+mn-lt"/>
              </a:rPr>
              <a:t>1</a:t>
            </a:r>
            <a:r>
              <a:rPr lang="en-US" sz="2000" b="1" dirty="0" smtClean="0">
                <a:latin typeface="+mn-lt"/>
              </a:rPr>
              <a:t> = 338 </a:t>
            </a:r>
            <a:r>
              <a:rPr lang="en-US" sz="2000" b="1" dirty="0" err="1" smtClean="0">
                <a:latin typeface="+mn-lt"/>
              </a:rPr>
              <a:t>kPa</a:t>
            </a:r>
            <a:endParaRPr lang="en-US" sz="2000" b="1" dirty="0" smtClean="0">
              <a:latin typeface="+mn-lt"/>
            </a:endParaRPr>
          </a:p>
        </p:txBody>
      </p:sp>
      <p:grpSp>
        <p:nvGrpSpPr>
          <p:cNvPr id="72" name="Group 28"/>
          <p:cNvGrpSpPr/>
          <p:nvPr/>
        </p:nvGrpSpPr>
        <p:grpSpPr>
          <a:xfrm>
            <a:off x="4764450" y="11023216"/>
            <a:ext cx="254147" cy="338554"/>
            <a:chOff x="5313289" y="1403000"/>
            <a:chExt cx="338861" cy="489117"/>
          </a:xfrm>
        </p:grpSpPr>
        <p:sp>
          <p:nvSpPr>
            <p:cNvPr id="73" name="Oval 72"/>
            <p:cNvSpPr/>
            <p:nvPr/>
          </p:nvSpPr>
          <p:spPr bwMode="auto">
            <a:xfrm>
              <a:off x="5364110" y="1484730"/>
              <a:ext cx="288040" cy="28804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313289" y="1403000"/>
              <a:ext cx="288039" cy="4891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1</a:t>
              </a:r>
              <a:endParaRPr lang="en-US" sz="1600" dirty="0"/>
            </a:p>
          </p:txBody>
        </p:sp>
      </p:grpSp>
      <p:grpSp>
        <p:nvGrpSpPr>
          <p:cNvPr id="75" name="Group 35"/>
          <p:cNvGrpSpPr/>
          <p:nvPr/>
        </p:nvGrpSpPr>
        <p:grpSpPr>
          <a:xfrm>
            <a:off x="4692440" y="9406901"/>
            <a:ext cx="254147" cy="338554"/>
            <a:chOff x="5313289" y="1423970"/>
            <a:chExt cx="338861" cy="489117"/>
          </a:xfrm>
        </p:grpSpPr>
        <p:sp>
          <p:nvSpPr>
            <p:cNvPr id="76" name="Oval 75"/>
            <p:cNvSpPr/>
            <p:nvPr/>
          </p:nvSpPr>
          <p:spPr bwMode="auto">
            <a:xfrm>
              <a:off x="5364110" y="1484730"/>
              <a:ext cx="288040" cy="28804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313289" y="1423970"/>
              <a:ext cx="288039" cy="4891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2</a:t>
              </a:r>
              <a:endParaRPr lang="en-US" sz="1600" dirty="0"/>
            </a:p>
          </p:txBody>
        </p:sp>
      </p:grpSp>
      <p:grpSp>
        <p:nvGrpSpPr>
          <p:cNvPr id="78" name="Group 40"/>
          <p:cNvGrpSpPr/>
          <p:nvPr/>
        </p:nvGrpSpPr>
        <p:grpSpPr>
          <a:xfrm>
            <a:off x="2258615" y="9876719"/>
            <a:ext cx="239633" cy="338554"/>
            <a:chOff x="5332641" y="1403000"/>
            <a:chExt cx="319509" cy="489117"/>
          </a:xfrm>
        </p:grpSpPr>
        <p:sp>
          <p:nvSpPr>
            <p:cNvPr id="79" name="Oval 78"/>
            <p:cNvSpPr/>
            <p:nvPr/>
          </p:nvSpPr>
          <p:spPr bwMode="auto">
            <a:xfrm>
              <a:off x="5364110" y="1484730"/>
              <a:ext cx="288040" cy="28804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332641" y="1403000"/>
              <a:ext cx="288039" cy="4891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3</a:t>
              </a:r>
              <a:endParaRPr lang="en-US" sz="1600" dirty="0"/>
            </a:p>
          </p:txBody>
        </p:sp>
      </p:grpSp>
      <p:grpSp>
        <p:nvGrpSpPr>
          <p:cNvPr id="81" name="Group 44"/>
          <p:cNvGrpSpPr/>
          <p:nvPr/>
        </p:nvGrpSpPr>
        <p:grpSpPr>
          <a:xfrm>
            <a:off x="2638043" y="11135141"/>
            <a:ext cx="254147" cy="338554"/>
            <a:chOff x="5313289" y="1423970"/>
            <a:chExt cx="338861" cy="489117"/>
          </a:xfrm>
        </p:grpSpPr>
        <p:sp>
          <p:nvSpPr>
            <p:cNvPr id="82" name="Oval 81"/>
            <p:cNvSpPr/>
            <p:nvPr/>
          </p:nvSpPr>
          <p:spPr bwMode="auto">
            <a:xfrm>
              <a:off x="5364110" y="1484730"/>
              <a:ext cx="288040" cy="28804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313289" y="1423970"/>
              <a:ext cx="288039" cy="4891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4</a:t>
              </a:r>
              <a:endParaRPr lang="en-US" sz="1600" dirty="0"/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4409370" y="8877504"/>
            <a:ext cx="1762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T</a:t>
            </a:r>
            <a:r>
              <a:rPr lang="en-US" sz="2000" b="1" baseline="-25000" dirty="0" smtClean="0">
                <a:latin typeface="+mn-lt"/>
              </a:rPr>
              <a:t>2</a:t>
            </a:r>
            <a:r>
              <a:rPr lang="en-US" sz="2000" b="1" dirty="0" smtClean="0">
                <a:latin typeface="+mn-lt"/>
              </a:rPr>
              <a:t> = 32.9°C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409370" y="9151590"/>
            <a:ext cx="1858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P</a:t>
            </a:r>
            <a:r>
              <a:rPr lang="en-US" sz="2000" b="1" baseline="-25000" dirty="0" smtClean="0">
                <a:latin typeface="+mn-lt"/>
              </a:rPr>
              <a:t>2</a:t>
            </a:r>
            <a:r>
              <a:rPr lang="en-US" sz="2000" b="1" dirty="0" smtClean="0">
                <a:latin typeface="+mn-lt"/>
              </a:rPr>
              <a:t> = 771 </a:t>
            </a:r>
            <a:r>
              <a:rPr lang="en-US" sz="2000" b="1" dirty="0" err="1" smtClean="0">
                <a:latin typeface="+mn-lt"/>
              </a:rPr>
              <a:t>kPa</a:t>
            </a:r>
            <a:endParaRPr lang="en-US" sz="2000" b="1" dirty="0" smtClean="0">
              <a:latin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460130" y="11351170"/>
            <a:ext cx="144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T</a:t>
            </a:r>
            <a:r>
              <a:rPr lang="en-US" sz="2000" b="1" baseline="-25000" dirty="0" smtClean="0">
                <a:latin typeface="+mn-lt"/>
              </a:rPr>
              <a:t>4</a:t>
            </a:r>
            <a:r>
              <a:rPr lang="en-US" sz="2000" b="1" dirty="0" smtClean="0">
                <a:latin typeface="+mn-lt"/>
              </a:rPr>
              <a:t> = 4°C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460130" y="11567200"/>
            <a:ext cx="195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P</a:t>
            </a:r>
            <a:r>
              <a:rPr lang="en-US" sz="2000" b="1" baseline="-25000" dirty="0" smtClean="0">
                <a:latin typeface="+mn-lt"/>
              </a:rPr>
              <a:t>4</a:t>
            </a:r>
            <a:r>
              <a:rPr lang="en-US" sz="2000" b="1" dirty="0" smtClean="0">
                <a:latin typeface="+mn-lt"/>
              </a:rPr>
              <a:t> = 338 </a:t>
            </a:r>
            <a:r>
              <a:rPr lang="en-US" sz="2000" b="1" dirty="0" err="1" smtClean="0">
                <a:latin typeface="+mn-lt"/>
              </a:rPr>
              <a:t>kPa</a:t>
            </a:r>
            <a:endParaRPr lang="en-US" sz="2000" b="1" dirty="0" smtClean="0">
              <a:latin typeface="+mn-l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676400" y="12649200"/>
            <a:ext cx="432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R134a Ideal Vapor-Compression Refrigeration Cycle</a:t>
            </a:r>
            <a:endParaRPr lang="en-US" sz="2000" dirty="0"/>
          </a:p>
        </p:txBody>
      </p:sp>
      <p:sp>
        <p:nvSpPr>
          <p:cNvPr id="93" name="Up Arrow 92"/>
          <p:cNvSpPr/>
          <p:nvPr/>
        </p:nvSpPr>
        <p:spPr bwMode="auto">
          <a:xfrm>
            <a:off x="13030200" y="4495800"/>
            <a:ext cx="838200" cy="2057400"/>
          </a:xfrm>
          <a:prstGeom prst="upArrow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7999970" lon="0" rev="0"/>
            </a:camera>
            <a:lightRig rig="threePt" dir="t">
              <a:rot lat="0" lon="0" rev="0"/>
            </a:lightRig>
          </a:scene3d>
          <a:sp3d extrusionH="88900" prstMaterial="metal">
            <a:bevelT w="0" h="133350"/>
            <a:extrusionClr>
              <a:srgbClr val="0070C0"/>
            </a:extrusion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4" name="Up Arrow 93"/>
          <p:cNvSpPr/>
          <p:nvPr/>
        </p:nvSpPr>
        <p:spPr bwMode="auto">
          <a:xfrm>
            <a:off x="18669000" y="4572000"/>
            <a:ext cx="838200" cy="2057400"/>
          </a:xfrm>
          <a:prstGeom prst="upArrow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3599966" lon="10799999" rev="10799999"/>
            </a:camera>
            <a:lightRig rig="threePt" dir="t">
              <a:rot lat="0" lon="0" rev="0"/>
            </a:lightRig>
          </a:scene3d>
          <a:sp3d extrusionH="88900" prstMaterial="metal">
            <a:bevelT w="0" h="133350"/>
            <a:extrusionClr>
              <a:srgbClr val="0070C0"/>
            </a:extrusion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5" name="Up Arrow 94"/>
          <p:cNvSpPr/>
          <p:nvPr/>
        </p:nvSpPr>
        <p:spPr bwMode="auto">
          <a:xfrm>
            <a:off x="12192000" y="14935200"/>
            <a:ext cx="838200" cy="2057400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>
              <a:rot lat="0" lon="0" rev="0"/>
            </a:lightRig>
          </a:scene3d>
          <a:sp3d extrusionH="88900" prstMaterial="metal">
            <a:bevelT w="0" h="133350"/>
            <a:extrusionClr>
              <a:srgbClr val="0070C0"/>
            </a:extrusion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" name="Up Arrow 95"/>
          <p:cNvSpPr/>
          <p:nvPr/>
        </p:nvSpPr>
        <p:spPr bwMode="auto">
          <a:xfrm>
            <a:off x="19583400" y="14935200"/>
            <a:ext cx="838200" cy="2057400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>
              <a:rot lat="0" lon="0" rev="0"/>
            </a:lightRig>
          </a:scene3d>
          <a:sp3d extrusionH="88900" prstMaterial="metal">
            <a:bevelT w="0" h="133350"/>
            <a:extrusionClr>
              <a:srgbClr val="0070C0"/>
            </a:extrusion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98" name="Picture 4"/>
          <p:cNvPicPr>
            <a:picLocks noChangeAspect="1" noChangeArrowheads="1"/>
          </p:cNvPicPr>
          <p:nvPr/>
        </p:nvPicPr>
        <p:blipFill>
          <a:blip r:embed="rId5" cstate="print"/>
          <a:srcRect l="37259" r="38330"/>
          <a:stretch>
            <a:fillRect/>
          </a:stretch>
        </p:blipFill>
        <p:spPr bwMode="auto">
          <a:xfrm>
            <a:off x="1339883" y="16773692"/>
            <a:ext cx="3810000" cy="136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" name="Picture 4"/>
          <p:cNvPicPr>
            <a:picLocks noChangeAspect="1" noChangeArrowheads="1"/>
          </p:cNvPicPr>
          <p:nvPr/>
        </p:nvPicPr>
        <p:blipFill>
          <a:blip r:embed="rId6" cstate="print"/>
          <a:srcRect l="35867" r="33298" b="4792"/>
          <a:stretch>
            <a:fillRect/>
          </a:stretch>
        </p:blipFill>
        <p:spPr bwMode="auto">
          <a:xfrm>
            <a:off x="762000" y="17907000"/>
            <a:ext cx="530228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0" name="Rectangle 99"/>
          <p:cNvSpPr/>
          <p:nvPr/>
        </p:nvSpPr>
        <p:spPr bwMode="auto">
          <a:xfrm>
            <a:off x="2438400" y="9372600"/>
            <a:ext cx="381000" cy="533400"/>
          </a:xfrm>
          <a:prstGeom prst="rect">
            <a:avLst/>
          </a:prstGeom>
          <a:solidFill>
            <a:srgbClr val="E6F5FA"/>
          </a:solidFill>
          <a:ln w="9525" cap="flat" cmpd="sng" algn="ctr">
            <a:solidFill>
              <a:srgbClr val="E6F5F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481184" y="9254430"/>
            <a:ext cx="173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T</a:t>
            </a:r>
            <a:r>
              <a:rPr lang="en-US" sz="2000" b="1" baseline="-25000" dirty="0" smtClean="0">
                <a:latin typeface="+mn-lt"/>
              </a:rPr>
              <a:t>3</a:t>
            </a:r>
            <a:r>
              <a:rPr lang="en-US" sz="2000" b="1" dirty="0" smtClean="0">
                <a:latin typeface="+mn-lt"/>
              </a:rPr>
              <a:t> = 30°C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465944" y="9505890"/>
            <a:ext cx="197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P</a:t>
            </a:r>
            <a:r>
              <a:rPr lang="en-US" sz="2000" b="1" baseline="-25000" dirty="0" smtClean="0">
                <a:latin typeface="+mn-lt"/>
              </a:rPr>
              <a:t>3</a:t>
            </a:r>
            <a:r>
              <a:rPr lang="en-US" sz="2000" b="1" dirty="0" smtClean="0">
                <a:latin typeface="+mn-lt"/>
              </a:rPr>
              <a:t> = 771 </a:t>
            </a:r>
            <a:r>
              <a:rPr lang="en-US" sz="2000" b="1" dirty="0" err="1" smtClean="0">
                <a:latin typeface="+mn-lt"/>
              </a:rPr>
              <a:t>kPa</a:t>
            </a:r>
            <a:endParaRPr lang="en-US" sz="2000" b="1" dirty="0" smtClean="0">
              <a:latin typeface="+mn-lt"/>
            </a:endParaRPr>
          </a:p>
        </p:txBody>
      </p:sp>
      <p:grpSp>
        <p:nvGrpSpPr>
          <p:cNvPr id="30" name="Group 29"/>
          <p:cNvGrpSpPr>
            <a:grpSpLocks noChangeAspect="1"/>
          </p:cNvGrpSpPr>
          <p:nvPr/>
        </p:nvGrpSpPr>
        <p:grpSpPr>
          <a:xfrm>
            <a:off x="5972677" y="17526000"/>
            <a:ext cx="3628523" cy="3541455"/>
            <a:chOff x="1565557" y="533400"/>
            <a:chExt cx="6206843" cy="6057900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25" t="23437" r="19375" b="14453"/>
            <a:stretch/>
          </p:blipFill>
          <p:spPr bwMode="auto">
            <a:xfrm>
              <a:off x="1676400" y="533400"/>
              <a:ext cx="6096000" cy="60579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cxnSp>
          <p:nvCxnSpPr>
            <p:cNvPr id="32" name="Straight Arrow Connector 31"/>
            <p:cNvCxnSpPr/>
            <p:nvPr/>
          </p:nvCxnSpPr>
          <p:spPr>
            <a:xfrm>
              <a:off x="4724400" y="3460752"/>
              <a:ext cx="0" cy="82296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535352" y="3480435"/>
              <a:ext cx="381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687748" y="3545984"/>
              <a:ext cx="1890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 smtClean="0"/>
                <a:t>δ</a:t>
              </a:r>
              <a:endParaRPr lang="en-US" sz="2400" b="1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2438400" y="3348037"/>
              <a:ext cx="4572000" cy="476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>
              <a:off x="2247900" y="3348038"/>
              <a:ext cx="381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>
              <a:off x="6819900" y="3348038"/>
              <a:ext cx="381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495801" y="2770130"/>
              <a:ext cx="2286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D</a:t>
              </a:r>
              <a:endParaRPr lang="en-US" sz="2400" b="1" dirty="0"/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2050467" y="2950239"/>
              <a:ext cx="0" cy="5320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849574" y="3490566"/>
              <a:ext cx="38100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1565557" y="3250865"/>
              <a:ext cx="189049" cy="671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t</a:t>
              </a:r>
              <a:endParaRPr lang="en-US" sz="2400" b="1" dirty="0"/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V="1">
              <a:off x="2038622" y="3726093"/>
              <a:ext cx="0" cy="5320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V="1">
              <a:off x="1849574" y="3745776"/>
              <a:ext cx="38100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8" name="Chart 107"/>
          <p:cNvGraphicFramePr/>
          <p:nvPr/>
        </p:nvGraphicFramePr>
        <p:xfrm>
          <a:off x="24917400" y="8461248"/>
          <a:ext cx="6934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09" name="Chart 108"/>
          <p:cNvGraphicFramePr/>
          <p:nvPr/>
        </p:nvGraphicFramePr>
        <p:xfrm>
          <a:off x="26365200" y="12347448"/>
          <a:ext cx="5486400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10" name="Rectangle 109"/>
          <p:cNvSpPr/>
          <p:nvPr/>
        </p:nvSpPr>
        <p:spPr>
          <a:xfrm>
            <a:off x="25374600" y="3276600"/>
            <a:ext cx="316157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smtClean="0"/>
              <a:t>Energy Analysis</a:t>
            </a:r>
            <a:endParaRPr lang="en-US" sz="3000" dirty="0" smtClean="0"/>
          </a:p>
        </p:txBody>
      </p:sp>
      <p:sp>
        <p:nvSpPr>
          <p:cNvPr id="111" name="Rectangle 110"/>
          <p:cNvSpPr/>
          <p:nvPr/>
        </p:nvSpPr>
        <p:spPr>
          <a:xfrm>
            <a:off x="24841200" y="7927848"/>
            <a:ext cx="157286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smtClean="0"/>
              <a:t>Results</a:t>
            </a:r>
            <a:endParaRPr lang="en-US" sz="3000" dirty="0" smtClean="0"/>
          </a:p>
        </p:txBody>
      </p:sp>
      <p:sp>
        <p:nvSpPr>
          <p:cNvPr id="112" name="Rectangle 111"/>
          <p:cNvSpPr/>
          <p:nvPr/>
        </p:nvSpPr>
        <p:spPr>
          <a:xfrm>
            <a:off x="11049000" y="5385137"/>
            <a:ext cx="243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High pressure refrigerant to condenser</a:t>
            </a:r>
            <a:endParaRPr lang="en-US" sz="2400" dirty="0"/>
          </a:p>
        </p:txBody>
      </p:sp>
      <p:sp>
        <p:nvSpPr>
          <p:cNvPr id="113" name="Rectangle 112"/>
          <p:cNvSpPr/>
          <p:nvPr/>
        </p:nvSpPr>
        <p:spPr>
          <a:xfrm>
            <a:off x="19507200" y="4572000"/>
            <a:ext cx="243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Low pressure refrigerant from evaporator.</a:t>
            </a:r>
            <a:endParaRPr lang="en-US" sz="2400" dirty="0"/>
          </a:p>
        </p:txBody>
      </p:sp>
      <p:sp>
        <p:nvSpPr>
          <p:cNvPr id="114" name="Rectangle 113"/>
          <p:cNvSpPr/>
          <p:nvPr/>
        </p:nvSpPr>
        <p:spPr>
          <a:xfrm>
            <a:off x="10591800" y="16383000"/>
            <a:ext cx="373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Steam supply from boiler (</a:t>
            </a:r>
            <a:r>
              <a:rPr lang="en-US" sz="2400" dirty="0" smtClean="0"/>
              <a:t>175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&lt; T &lt; </a:t>
            </a:r>
            <a:r>
              <a:rPr lang="en-US" sz="2400" dirty="0" smtClean="0">
                <a:latin typeface="+mj-lt"/>
              </a:rPr>
              <a:t>225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</a:t>
            </a:r>
            <a:r>
              <a:rPr lang="en-US" sz="2400" dirty="0" smtClean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8745200" y="16306800"/>
            <a:ext cx="243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Steam vent to atmosphere</a:t>
            </a:r>
            <a:endParaRPr lang="en-US" sz="2400" dirty="0"/>
          </a:p>
        </p:txBody>
      </p:sp>
      <p:cxnSp>
        <p:nvCxnSpPr>
          <p:cNvPr id="116" name="Straight Arrow Connector 115"/>
          <p:cNvCxnSpPr/>
          <p:nvPr/>
        </p:nvCxnSpPr>
        <p:spPr bwMode="auto">
          <a:xfrm flipH="1" flipV="1">
            <a:off x="15163800" y="6324600"/>
            <a:ext cx="5257800" cy="2362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 flipH="1" flipV="1">
            <a:off x="18135600" y="5943600"/>
            <a:ext cx="2286000" cy="2743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23" name="Rectangle 122"/>
          <p:cNvSpPr/>
          <p:nvPr/>
        </p:nvSpPr>
        <p:spPr>
          <a:xfrm>
            <a:off x="20421600" y="8077200"/>
            <a:ext cx="381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High-use check valves constrain flow to one direction through the refrigerant loop as membrane oscillates.</a:t>
            </a:r>
            <a:endParaRPr lang="en-US" sz="2400" dirty="0"/>
          </a:p>
        </p:txBody>
      </p:sp>
      <p:cxnSp>
        <p:nvCxnSpPr>
          <p:cNvPr id="129" name="Straight Arrow Connector 128"/>
          <p:cNvCxnSpPr/>
          <p:nvPr/>
        </p:nvCxnSpPr>
        <p:spPr bwMode="auto">
          <a:xfrm>
            <a:off x="10668000" y="8991600"/>
            <a:ext cx="762000" cy="1143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33" name="Rectangle 132"/>
          <p:cNvSpPr/>
          <p:nvPr/>
        </p:nvSpPr>
        <p:spPr>
          <a:xfrm>
            <a:off x="8686800" y="7650540"/>
            <a:ext cx="434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Pressure relief valve prevents membrane blow-out if pressure builds up in steam chamber.</a:t>
            </a:r>
            <a:endParaRPr lang="en-US" sz="2400" dirty="0"/>
          </a:p>
        </p:txBody>
      </p:sp>
      <p:cxnSp>
        <p:nvCxnSpPr>
          <p:cNvPr id="138" name="Straight Arrow Connector 137"/>
          <p:cNvCxnSpPr/>
          <p:nvPr/>
        </p:nvCxnSpPr>
        <p:spPr bwMode="auto">
          <a:xfrm flipH="1" flipV="1">
            <a:off x="22936200" y="15621000"/>
            <a:ext cx="609600" cy="17526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41" name="Rectangle 140"/>
          <p:cNvSpPr/>
          <p:nvPr/>
        </p:nvSpPr>
        <p:spPr>
          <a:xfrm>
            <a:off x="21564600" y="17373600"/>
            <a:ext cx="373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Fast-response solenoid valve controls steam pressure in the lower compressor chamber. (open: 0.5 s, closed: 0.5s)</a:t>
            </a:r>
            <a:endParaRPr lang="en-US" sz="2400" dirty="0"/>
          </a:p>
        </p:txBody>
      </p:sp>
      <p:sp>
        <p:nvSpPr>
          <p:cNvPr id="143" name="Rectangle 142"/>
          <p:cNvSpPr/>
          <p:nvPr/>
        </p:nvSpPr>
        <p:spPr>
          <a:xfrm>
            <a:off x="16383000" y="21012090"/>
            <a:ext cx="381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Solenoid Control Circuit</a:t>
            </a:r>
            <a:endParaRPr lang="en-US" sz="2400" dirty="0"/>
          </a:p>
        </p:txBody>
      </p:sp>
      <p:sp>
        <p:nvSpPr>
          <p:cNvPr id="144" name="Rectangle 143"/>
          <p:cNvSpPr/>
          <p:nvPr/>
        </p:nvSpPr>
        <p:spPr>
          <a:xfrm>
            <a:off x="7772400" y="13487400"/>
            <a:ext cx="312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Steam shut-off valve</a:t>
            </a:r>
            <a:endParaRPr lang="en-US" sz="2400" dirty="0"/>
          </a:p>
        </p:txBody>
      </p:sp>
      <p:cxnSp>
        <p:nvCxnSpPr>
          <p:cNvPr id="145" name="Straight Arrow Connector 144"/>
          <p:cNvCxnSpPr/>
          <p:nvPr/>
        </p:nvCxnSpPr>
        <p:spPr bwMode="auto">
          <a:xfrm>
            <a:off x="9220200" y="14020800"/>
            <a:ext cx="228600" cy="838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>
            <a:off x="19050000" y="11125200"/>
            <a:ext cx="1143000" cy="1219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50" name="Rectangle 149"/>
          <p:cNvSpPr/>
          <p:nvPr/>
        </p:nvSpPr>
        <p:spPr>
          <a:xfrm>
            <a:off x="20193000" y="10382071"/>
            <a:ext cx="419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High temperature silicon elastomer membrane </a:t>
            </a:r>
          </a:p>
          <a:p>
            <a:r>
              <a:rPr lang="en-US" sz="2400" dirty="0" smtClean="0"/>
              <a:t>(rated for 316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C)</a:t>
            </a:r>
            <a:endParaRPr lang="en-US" sz="2400" dirty="0"/>
          </a:p>
        </p:txBody>
      </p:sp>
      <p:sp>
        <p:nvSpPr>
          <p:cNvPr id="151" name="TextBox 150"/>
          <p:cNvSpPr txBox="1"/>
          <p:nvPr/>
        </p:nvSpPr>
        <p:spPr>
          <a:xfrm>
            <a:off x="25374600" y="16840200"/>
            <a:ext cx="6858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Conclusions</a:t>
            </a:r>
            <a:endParaRPr lang="en-US" sz="30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Membrane failed when steam was used.  Successful test used compressed air.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 Compression of refrigerant was achieved, though less than target.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 Energy is lost when membrane is deformed and steam is vented.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 High-use components diminish system reliability.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84" grpId="0"/>
      <p:bldP spid="85" grpId="0"/>
      <p:bldP spid="85" grpId="1"/>
      <p:bldP spid="86" grpId="0"/>
      <p:bldP spid="87" grpId="0"/>
      <p:bldP spid="88" grpId="0"/>
      <p:bldP spid="89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328</Words>
  <Application>Microsoft Office PowerPoint</Application>
  <PresentationFormat>Custom</PresentationFormat>
  <Paragraphs>82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FAMU-FSU College of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Powermac G4 400</dc:creator>
  <cp:lastModifiedBy>studentpro</cp:lastModifiedBy>
  <cp:revision>44</cp:revision>
  <dcterms:created xsi:type="dcterms:W3CDTF">2005-08-24T13:18:05Z</dcterms:created>
  <dcterms:modified xsi:type="dcterms:W3CDTF">2013-04-25T16:15:38Z</dcterms:modified>
</cp:coreProperties>
</file>