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7"/>
  </p:notesMasterIdLst>
  <p:handoutMasterIdLst>
    <p:handoutMasterId r:id="rId48"/>
  </p:handoutMasterIdLst>
  <p:sldIdLst>
    <p:sldId id="256" r:id="rId2"/>
    <p:sldId id="375" r:id="rId3"/>
    <p:sldId id="376" r:id="rId4"/>
    <p:sldId id="377" r:id="rId5"/>
    <p:sldId id="378" r:id="rId6"/>
    <p:sldId id="391" r:id="rId7"/>
    <p:sldId id="380" r:id="rId8"/>
    <p:sldId id="381" r:id="rId9"/>
    <p:sldId id="382" r:id="rId10"/>
    <p:sldId id="385" r:id="rId11"/>
    <p:sldId id="386" r:id="rId12"/>
    <p:sldId id="384" r:id="rId13"/>
    <p:sldId id="339" r:id="rId14"/>
    <p:sldId id="340" r:id="rId15"/>
    <p:sldId id="387" r:id="rId16"/>
    <p:sldId id="390" r:id="rId17"/>
    <p:sldId id="322" r:id="rId18"/>
    <p:sldId id="349" r:id="rId19"/>
    <p:sldId id="353" r:id="rId20"/>
    <p:sldId id="351" r:id="rId21"/>
    <p:sldId id="398" r:id="rId22"/>
    <p:sldId id="396" r:id="rId23"/>
    <p:sldId id="397" r:id="rId24"/>
    <p:sldId id="319" r:id="rId25"/>
    <p:sldId id="308" r:id="rId26"/>
    <p:sldId id="399" r:id="rId27"/>
    <p:sldId id="277" r:id="rId28"/>
    <p:sldId id="400" r:id="rId29"/>
    <p:sldId id="329" r:id="rId30"/>
    <p:sldId id="342" r:id="rId31"/>
    <p:sldId id="343" r:id="rId32"/>
    <p:sldId id="344" r:id="rId33"/>
    <p:sldId id="345" r:id="rId34"/>
    <p:sldId id="346" r:id="rId35"/>
    <p:sldId id="362" r:id="rId36"/>
    <p:sldId id="363" r:id="rId37"/>
    <p:sldId id="364" r:id="rId38"/>
    <p:sldId id="393" r:id="rId39"/>
    <p:sldId id="366" r:id="rId40"/>
    <p:sldId id="352" r:id="rId41"/>
    <p:sldId id="373" r:id="rId42"/>
    <p:sldId id="394" r:id="rId43"/>
    <p:sldId id="395" r:id="rId44"/>
    <p:sldId id="374" r:id="rId45"/>
    <p:sldId id="38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35" autoAdjust="0"/>
    <p:restoredTop sz="99145" autoAdjust="0"/>
  </p:normalViewPr>
  <p:slideViewPr>
    <p:cSldViewPr>
      <p:cViewPr>
        <p:scale>
          <a:sx n="90" d="100"/>
          <a:sy n="90" d="100"/>
        </p:scale>
        <p:origin x="-582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Luiz%20Eduardo%20Paes\LE-Note\Florida%20State%20University\Subjects\Spring%20-%202013\Senior%20Design%20Project\Matlab%20Programs%20-%20FEM%20Simulation\Summary\Reports%20-%202013\summary_decouple_exact%20-%20real%20BC%20-%20Int%202D_%20p0_4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\Dropbox\Senior%20Design%20Project%20%233\Lab%20Computer%20Data\Reference_Spectrum\LED_With_Crystal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\Dropbox\Senior%20Design%20Project%20%233\Lab%20Computer%20Data\Reference_Spectrum\BluLoop_With_Cystal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="0" dirty="0"/>
              <a:t>Shear</a:t>
            </a:r>
            <a:r>
              <a:rPr lang="en-US" b="0" baseline="0" dirty="0"/>
              <a:t> - Poisson 0.49</a:t>
            </a:r>
            <a:endParaRPr lang="en-US" b="0" dirty="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(strainxx/strainyy)^2</c:v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</c:spPr>
          </c:marker>
          <c:xVal>
            <c:numRef>
              <c:f>Sheet1!$B$15:$N$15</c:f>
              <c:numCache>
                <c:formatCode>General</c:formatCode>
                <c:ptCount val="13"/>
                <c:pt idx="0">
                  <c:v>1</c:v>
                </c:pt>
                <c:pt idx="1">
                  <c:v>0.70000000000000018</c:v>
                </c:pt>
                <c:pt idx="2">
                  <c:v>0.5</c:v>
                </c:pt>
                <c:pt idx="3" formatCode="0.00E+00">
                  <c:v>0.3000000000000001</c:v>
                </c:pt>
                <c:pt idx="4" formatCode="0.00E+00">
                  <c:v>0.2</c:v>
                </c:pt>
                <c:pt idx="5" formatCode="0.00E+00">
                  <c:v>0.15000000000000005</c:v>
                </c:pt>
                <c:pt idx="6">
                  <c:v>0.1</c:v>
                </c:pt>
                <c:pt idx="7" formatCode="0.00E+00">
                  <c:v>7.0000000000000034E-2</c:v>
                </c:pt>
                <c:pt idx="8" formatCode="0.00E+00">
                  <c:v>5.0000000000000017E-2</c:v>
                </c:pt>
                <c:pt idx="9" formatCode="0.00E+00">
                  <c:v>3.0000000000000009E-2</c:v>
                </c:pt>
                <c:pt idx="10">
                  <c:v>1.0000000000000004E-2</c:v>
                </c:pt>
                <c:pt idx="11" formatCode="0.00E+00">
                  <c:v>3.0000000000000018E-3</c:v>
                </c:pt>
                <c:pt idx="12" formatCode="0.00E+00">
                  <c:v>3.0000000000000014E-4</c:v>
                </c:pt>
              </c:numCache>
            </c:numRef>
          </c:xVal>
          <c:yVal>
            <c:numRef>
              <c:f>Sheet1!$B$16:$N$16</c:f>
              <c:numCache>
                <c:formatCode>0.00E+00</c:formatCode>
                <c:ptCount val="13"/>
                <c:pt idx="0">
                  <c:v>1.0810425053006181</c:v>
                </c:pt>
                <c:pt idx="1">
                  <c:v>1.0773664358586295</c:v>
                </c:pt>
                <c:pt idx="2">
                  <c:v>1.0836272419744108</c:v>
                </c:pt>
                <c:pt idx="3">
                  <c:v>1.0852718413315185</c:v>
                </c:pt>
                <c:pt idx="4">
                  <c:v>1.090795276030079</c:v>
                </c:pt>
                <c:pt idx="5">
                  <c:v>1.0936108850956152</c:v>
                </c:pt>
                <c:pt idx="6">
                  <c:v>1.100493496888824</c:v>
                </c:pt>
                <c:pt idx="7">
                  <c:v>1.1012818996590854</c:v>
                </c:pt>
                <c:pt idx="8">
                  <c:v>1.1239340904650357</c:v>
                </c:pt>
                <c:pt idx="9">
                  <c:v>1.1160141012536771</c:v>
                </c:pt>
                <c:pt idx="10">
                  <c:v>1.1082975956616776</c:v>
                </c:pt>
                <c:pt idx="11">
                  <c:v>1.1066473351930701</c:v>
                </c:pt>
                <c:pt idx="12">
                  <c:v>1.1064187076835135</c:v>
                </c:pt>
              </c:numCache>
            </c:numRef>
          </c:yVal>
          <c:smooth val="1"/>
        </c:ser>
        <c:ser>
          <c:idx val="1"/>
          <c:order val="1"/>
          <c:tx>
            <c:v>(strainxy/strainxx)^2</c:v>
          </c:tx>
          <c:spPr>
            <a:ln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</c:spPr>
          </c:marker>
          <c:xVal>
            <c:numRef>
              <c:f>Sheet1!$B$15:$N$15</c:f>
              <c:numCache>
                <c:formatCode>General</c:formatCode>
                <c:ptCount val="13"/>
                <c:pt idx="0">
                  <c:v>1</c:v>
                </c:pt>
                <c:pt idx="1">
                  <c:v>0.70000000000000018</c:v>
                </c:pt>
                <c:pt idx="2">
                  <c:v>0.5</c:v>
                </c:pt>
                <c:pt idx="3" formatCode="0.00E+00">
                  <c:v>0.3000000000000001</c:v>
                </c:pt>
                <c:pt idx="4" formatCode="0.00E+00">
                  <c:v>0.2</c:v>
                </c:pt>
                <c:pt idx="5" formatCode="0.00E+00">
                  <c:v>0.15000000000000005</c:v>
                </c:pt>
                <c:pt idx="6">
                  <c:v>0.1</c:v>
                </c:pt>
                <c:pt idx="7" formatCode="0.00E+00">
                  <c:v>7.0000000000000034E-2</c:v>
                </c:pt>
                <c:pt idx="8" formatCode="0.00E+00">
                  <c:v>5.0000000000000017E-2</c:v>
                </c:pt>
                <c:pt idx="9" formatCode="0.00E+00">
                  <c:v>3.0000000000000009E-2</c:v>
                </c:pt>
                <c:pt idx="10">
                  <c:v>1.0000000000000004E-2</c:v>
                </c:pt>
                <c:pt idx="11" formatCode="0.00E+00">
                  <c:v>3.0000000000000018E-3</c:v>
                </c:pt>
                <c:pt idx="12" formatCode="0.00E+00">
                  <c:v>3.0000000000000014E-4</c:v>
                </c:pt>
              </c:numCache>
            </c:numRef>
          </c:xVal>
          <c:yVal>
            <c:numRef>
              <c:f>Sheet1!$B$17:$N$17</c:f>
              <c:numCache>
                <c:formatCode>0.00E+00</c:formatCode>
                <c:ptCount val="13"/>
                <c:pt idx="0">
                  <c:v>1.7964817456294428</c:v>
                </c:pt>
                <c:pt idx="1">
                  <c:v>1.8695455968090604</c:v>
                </c:pt>
                <c:pt idx="2">
                  <c:v>1.7932058844861352</c:v>
                </c:pt>
                <c:pt idx="3">
                  <c:v>1.5977684917933916</c:v>
                </c:pt>
                <c:pt idx="4">
                  <c:v>1.1706058235676851</c:v>
                </c:pt>
                <c:pt idx="5">
                  <c:v>0.8254297038573527</c:v>
                </c:pt>
                <c:pt idx="6">
                  <c:v>0.39608897296131307</c:v>
                </c:pt>
                <c:pt idx="7">
                  <c:v>0.3123469702204752</c:v>
                </c:pt>
                <c:pt idx="8">
                  <c:v>0.16787588268439971</c:v>
                </c:pt>
                <c:pt idx="9">
                  <c:v>0.25548498521511925</c:v>
                </c:pt>
                <c:pt idx="10">
                  <c:v>1.5412060753123034</c:v>
                </c:pt>
                <c:pt idx="11">
                  <c:v>1.4942453440355563</c:v>
                </c:pt>
                <c:pt idx="12">
                  <c:v>1.5367407239965127</c:v>
                </c:pt>
              </c:numCache>
            </c:numRef>
          </c:yVal>
          <c:smooth val="1"/>
        </c:ser>
        <c:ser>
          <c:idx val="2"/>
          <c:order val="2"/>
          <c:tx>
            <c:v>(strainxy/strainyy)^2</c:v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</c:spPr>
          </c:marker>
          <c:xVal>
            <c:numRef>
              <c:f>Sheet1!$B$15:$N$15</c:f>
              <c:numCache>
                <c:formatCode>General</c:formatCode>
                <c:ptCount val="13"/>
                <c:pt idx="0">
                  <c:v>1</c:v>
                </c:pt>
                <c:pt idx="1">
                  <c:v>0.70000000000000018</c:v>
                </c:pt>
                <c:pt idx="2">
                  <c:v>0.5</c:v>
                </c:pt>
                <c:pt idx="3" formatCode="0.00E+00">
                  <c:v>0.3000000000000001</c:v>
                </c:pt>
                <c:pt idx="4" formatCode="0.00E+00">
                  <c:v>0.2</c:v>
                </c:pt>
                <c:pt idx="5" formatCode="0.00E+00">
                  <c:v>0.15000000000000005</c:v>
                </c:pt>
                <c:pt idx="6">
                  <c:v>0.1</c:v>
                </c:pt>
                <c:pt idx="7" formatCode="0.00E+00">
                  <c:v>7.0000000000000034E-2</c:v>
                </c:pt>
                <c:pt idx="8" formatCode="0.00E+00">
                  <c:v>5.0000000000000017E-2</c:v>
                </c:pt>
                <c:pt idx="9" formatCode="0.00E+00">
                  <c:v>3.0000000000000009E-2</c:v>
                </c:pt>
                <c:pt idx="10">
                  <c:v>1.0000000000000004E-2</c:v>
                </c:pt>
                <c:pt idx="11" formatCode="0.00E+00">
                  <c:v>3.0000000000000018E-3</c:v>
                </c:pt>
                <c:pt idx="12" formatCode="0.00E+00">
                  <c:v>3.0000000000000014E-4</c:v>
                </c:pt>
              </c:numCache>
            </c:numRef>
          </c:xVal>
          <c:yVal>
            <c:numRef>
              <c:f>Sheet1!$B$18:$N$18</c:f>
              <c:numCache>
                <c:formatCode>0.00E+00</c:formatCode>
                <c:ptCount val="13"/>
                <c:pt idx="0">
                  <c:v>1.9420731270220799</c:v>
                </c:pt>
                <c:pt idx="1">
                  <c:v>2.0141856763093715</c:v>
                </c:pt>
                <c:pt idx="2">
                  <c:v>1.9431667468979943</c:v>
                </c:pt>
                <c:pt idx="3">
                  <c:v>1.734013153110098</c:v>
                </c:pt>
                <c:pt idx="4">
                  <c:v>1.2768913024409296</c:v>
                </c:pt>
                <c:pt idx="5">
                  <c:v>0.90269890901965133</c:v>
                </c:pt>
                <c:pt idx="6">
                  <c:v>0.43589333893329796</c:v>
                </c:pt>
                <c:pt idx="7">
                  <c:v>0.34398206471716469</c:v>
                </c:pt>
                <c:pt idx="8">
                  <c:v>0.18868142751590586</c:v>
                </c:pt>
                <c:pt idx="9">
                  <c:v>0.28512484615866002</c:v>
                </c:pt>
                <c:pt idx="10">
                  <c:v>1.7081149876877961</c:v>
                </c:pt>
                <c:pt idx="11">
                  <c:v>1.6536026281016003</c:v>
                </c:pt>
                <c:pt idx="12">
                  <c:v>1.7002786858888477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177664"/>
        <c:axId val="67425408"/>
      </c:scatterChart>
      <c:valAx>
        <c:axId val="66177664"/>
        <c:scaling>
          <c:orientation val="minMax"/>
          <c:max val="0.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500" dirty="0"/>
                  <a:t>Thickness</a:t>
                </a:r>
                <a:r>
                  <a:rPr lang="en-US" sz="1500" baseline="0" dirty="0"/>
                  <a:t> (m)</a:t>
                </a:r>
                <a:endParaRPr lang="en-US" sz="15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7425408"/>
        <c:crosses val="autoZero"/>
        <c:crossBetween val="midCat"/>
      </c:valAx>
      <c:valAx>
        <c:axId val="674254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500" dirty="0"/>
                  <a:t>Strain</a:t>
                </a:r>
                <a:r>
                  <a:rPr lang="en-US" sz="1500" baseline="0" dirty="0"/>
                  <a:t> Ratio</a:t>
                </a:r>
                <a:endParaRPr lang="en-US" sz="1500" dirty="0"/>
              </a:p>
            </c:rich>
          </c:tx>
          <c:layout/>
          <c:overlay val="0"/>
        </c:title>
        <c:numFmt formatCode="0.00E+00" sourceLinked="1"/>
        <c:majorTickMark val="out"/>
        <c:minorTickMark val="none"/>
        <c:tickLblPos val="nextTo"/>
        <c:crossAx val="66177664"/>
        <c:crosses val="autoZero"/>
        <c:crossBetween val="midCat"/>
        <c:majorUnit val="0.5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LED Light 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with </a:t>
            </a:r>
            <a:r>
              <a:rPr lang="en-US" dirty="0"/>
              <a:t>Liquid Crystals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Red Liquid Crystals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red_led!$B$1:$B$2048</c:f>
              <c:numCache>
                <c:formatCode>General</c:formatCode>
                <c:ptCount val="2048"/>
                <c:pt idx="0">
                  <c:v>187.52681999999999</c:v>
                </c:pt>
                <c:pt idx="1">
                  <c:v>187.99257800000001</c:v>
                </c:pt>
                <c:pt idx="2">
                  <c:v>188.45829499999999</c:v>
                </c:pt>
                <c:pt idx="3">
                  <c:v>188.92397199999999</c:v>
                </c:pt>
                <c:pt idx="4">
                  <c:v>189.38960900000001</c:v>
                </c:pt>
                <c:pt idx="5">
                  <c:v>189.85520600000001</c:v>
                </c:pt>
                <c:pt idx="6">
                  <c:v>190.320762</c:v>
                </c:pt>
                <c:pt idx="7">
                  <c:v>190.78627900000001</c:v>
                </c:pt>
                <c:pt idx="8">
                  <c:v>191.251755</c:v>
                </c:pt>
                <c:pt idx="9">
                  <c:v>191.71718999999999</c:v>
                </c:pt>
                <c:pt idx="10">
                  <c:v>192.18258599999999</c:v>
                </c:pt>
                <c:pt idx="11">
                  <c:v>192.647941</c:v>
                </c:pt>
                <c:pt idx="12">
                  <c:v>193.11325600000001</c:v>
                </c:pt>
                <c:pt idx="13">
                  <c:v>193.57853</c:v>
                </c:pt>
                <c:pt idx="14">
                  <c:v>194.04376400000001</c:v>
                </c:pt>
                <c:pt idx="15">
                  <c:v>194.50895800000001</c:v>
                </c:pt>
                <c:pt idx="16">
                  <c:v>194.97411199999999</c:v>
                </c:pt>
                <c:pt idx="17">
                  <c:v>195.439224</c:v>
                </c:pt>
                <c:pt idx="18">
                  <c:v>195.90429700000001</c:v>
                </c:pt>
                <c:pt idx="19">
                  <c:v>196.36932899999999</c:v>
                </c:pt>
                <c:pt idx="20">
                  <c:v>196.83432099999999</c:v>
                </c:pt>
                <c:pt idx="21">
                  <c:v>197.299272</c:v>
                </c:pt>
                <c:pt idx="22">
                  <c:v>197.764183</c:v>
                </c:pt>
                <c:pt idx="23">
                  <c:v>198.22905299999999</c:v>
                </c:pt>
                <c:pt idx="24">
                  <c:v>198.693883</c:v>
                </c:pt>
                <c:pt idx="25">
                  <c:v>199.158672</c:v>
                </c:pt>
                <c:pt idx="26">
                  <c:v>199.62342100000001</c:v>
                </c:pt>
                <c:pt idx="27">
                  <c:v>200.08812900000001</c:v>
                </c:pt>
                <c:pt idx="28">
                  <c:v>200.552797</c:v>
                </c:pt>
                <c:pt idx="29">
                  <c:v>201.01742400000001</c:v>
                </c:pt>
                <c:pt idx="30">
                  <c:v>201.482011</c:v>
                </c:pt>
                <c:pt idx="31">
                  <c:v>201.94655700000001</c:v>
                </c:pt>
                <c:pt idx="32">
                  <c:v>202.41106199999999</c:v>
                </c:pt>
                <c:pt idx="33">
                  <c:v>202.87552600000001</c:v>
                </c:pt>
                <c:pt idx="34">
                  <c:v>203.33994999999999</c:v>
                </c:pt>
                <c:pt idx="35">
                  <c:v>203.80433400000001</c:v>
                </c:pt>
                <c:pt idx="36">
                  <c:v>204.268676</c:v>
                </c:pt>
                <c:pt idx="37">
                  <c:v>204.732978</c:v>
                </c:pt>
                <c:pt idx="38">
                  <c:v>205.19723999999999</c:v>
                </c:pt>
                <c:pt idx="39">
                  <c:v>205.66146000000001</c:v>
                </c:pt>
                <c:pt idx="40">
                  <c:v>206.12564</c:v>
                </c:pt>
                <c:pt idx="41">
                  <c:v>206.58977899999999</c:v>
                </c:pt>
                <c:pt idx="42">
                  <c:v>207.053877</c:v>
                </c:pt>
                <c:pt idx="43">
                  <c:v>207.51793499999999</c:v>
                </c:pt>
                <c:pt idx="44">
                  <c:v>207.98195100000001</c:v>
                </c:pt>
                <c:pt idx="45">
                  <c:v>208.44592700000001</c:v>
                </c:pt>
                <c:pt idx="46">
                  <c:v>208.909862</c:v>
                </c:pt>
                <c:pt idx="47">
                  <c:v>209.37375700000001</c:v>
                </c:pt>
                <c:pt idx="48">
                  <c:v>209.83761000000001</c:v>
                </c:pt>
                <c:pt idx="49">
                  <c:v>210.301422</c:v>
                </c:pt>
                <c:pt idx="50">
                  <c:v>210.76519400000001</c:v>
                </c:pt>
                <c:pt idx="51">
                  <c:v>211.228925</c:v>
                </c:pt>
                <c:pt idx="52">
                  <c:v>211.69261399999999</c:v>
                </c:pt>
                <c:pt idx="53">
                  <c:v>212.156263</c:v>
                </c:pt>
                <c:pt idx="54">
                  <c:v>212.61987099999999</c:v>
                </c:pt>
                <c:pt idx="55">
                  <c:v>213.083438</c:v>
                </c:pt>
                <c:pt idx="56">
                  <c:v>213.546964</c:v>
                </c:pt>
                <c:pt idx="57">
                  <c:v>214.01044899999999</c:v>
                </c:pt>
                <c:pt idx="58">
                  <c:v>214.473893</c:v>
                </c:pt>
                <c:pt idx="59">
                  <c:v>214.937296</c:v>
                </c:pt>
                <c:pt idx="60">
                  <c:v>215.40065799999999</c:v>
                </c:pt>
                <c:pt idx="61">
                  <c:v>215.863979</c:v>
                </c:pt>
                <c:pt idx="62">
                  <c:v>216.327258</c:v>
                </c:pt>
                <c:pt idx="63">
                  <c:v>216.79049699999999</c:v>
                </c:pt>
                <c:pt idx="64">
                  <c:v>217.25369499999999</c:v>
                </c:pt>
                <c:pt idx="65">
                  <c:v>217.71685099999999</c:v>
                </c:pt>
                <c:pt idx="66">
                  <c:v>218.17996600000001</c:v>
                </c:pt>
                <c:pt idx="67">
                  <c:v>218.64304100000001</c:v>
                </c:pt>
                <c:pt idx="68">
                  <c:v>219.10607400000001</c:v>
                </c:pt>
                <c:pt idx="69">
                  <c:v>219.56906599999999</c:v>
                </c:pt>
                <c:pt idx="70">
                  <c:v>220.032016</c:v>
                </c:pt>
                <c:pt idx="71">
                  <c:v>220.49492599999999</c:v>
                </c:pt>
                <c:pt idx="72">
                  <c:v>220.95779400000001</c:v>
                </c:pt>
                <c:pt idx="73">
                  <c:v>221.42062100000001</c:v>
                </c:pt>
                <c:pt idx="74">
                  <c:v>221.88340700000001</c:v>
                </c:pt>
                <c:pt idx="75">
                  <c:v>222.34615199999999</c:v>
                </c:pt>
                <c:pt idx="76">
                  <c:v>222.80885499999999</c:v>
                </c:pt>
                <c:pt idx="77">
                  <c:v>223.27151699999999</c:v>
                </c:pt>
                <c:pt idx="78">
                  <c:v>223.734138</c:v>
                </c:pt>
                <c:pt idx="79">
                  <c:v>224.19671700000001</c:v>
                </c:pt>
                <c:pt idx="80">
                  <c:v>224.659255</c:v>
                </c:pt>
                <c:pt idx="81">
                  <c:v>225.12175199999999</c:v>
                </c:pt>
                <c:pt idx="82">
                  <c:v>225.58420699999999</c:v>
                </c:pt>
                <c:pt idx="83">
                  <c:v>226.04662099999999</c:v>
                </c:pt>
                <c:pt idx="84">
                  <c:v>226.508994</c:v>
                </c:pt>
                <c:pt idx="85">
                  <c:v>226.97132500000001</c:v>
                </c:pt>
                <c:pt idx="86">
                  <c:v>227.43361400000001</c:v>
                </c:pt>
                <c:pt idx="87">
                  <c:v>227.89586299999999</c:v>
                </c:pt>
                <c:pt idx="88">
                  <c:v>228.35807</c:v>
                </c:pt>
                <c:pt idx="89">
                  <c:v>228.820235</c:v>
                </c:pt>
                <c:pt idx="90">
                  <c:v>229.28235900000001</c:v>
                </c:pt>
                <c:pt idx="91">
                  <c:v>229.74444099999999</c:v>
                </c:pt>
                <c:pt idx="92">
                  <c:v>230.20648199999999</c:v>
                </c:pt>
                <c:pt idx="93">
                  <c:v>230.66848100000001</c:v>
                </c:pt>
                <c:pt idx="94">
                  <c:v>231.130439</c:v>
                </c:pt>
                <c:pt idx="95">
                  <c:v>231.592355</c:v>
                </c:pt>
                <c:pt idx="96">
                  <c:v>232.05422999999999</c:v>
                </c:pt>
                <c:pt idx="97">
                  <c:v>232.516063</c:v>
                </c:pt>
                <c:pt idx="98">
                  <c:v>232.97785500000001</c:v>
                </c:pt>
                <c:pt idx="99">
                  <c:v>233.439604</c:v>
                </c:pt>
                <c:pt idx="100">
                  <c:v>233.90131299999999</c:v>
                </c:pt>
                <c:pt idx="101">
                  <c:v>234.362979</c:v>
                </c:pt>
                <c:pt idx="102">
                  <c:v>234.82460399999999</c:v>
                </c:pt>
                <c:pt idx="103">
                  <c:v>235.28618700000001</c:v>
                </c:pt>
                <c:pt idx="104">
                  <c:v>235.74772899999999</c:v>
                </c:pt>
                <c:pt idx="105">
                  <c:v>236.20922899999999</c:v>
                </c:pt>
                <c:pt idx="106">
                  <c:v>236.67068699999999</c:v>
                </c:pt>
                <c:pt idx="107">
                  <c:v>237.132103</c:v>
                </c:pt>
                <c:pt idx="108">
                  <c:v>237.593478</c:v>
                </c:pt>
                <c:pt idx="109">
                  <c:v>238.054811</c:v>
                </c:pt>
                <c:pt idx="110">
                  <c:v>238.51610199999999</c:v>
                </c:pt>
                <c:pt idx="111">
                  <c:v>238.977351</c:v>
                </c:pt>
                <c:pt idx="112">
                  <c:v>239.438559</c:v>
                </c:pt>
                <c:pt idx="113">
                  <c:v>239.89972399999999</c:v>
                </c:pt>
                <c:pt idx="114">
                  <c:v>240.360848</c:v>
                </c:pt>
                <c:pt idx="115">
                  <c:v>240.82193000000001</c:v>
                </c:pt>
                <c:pt idx="116">
                  <c:v>241.28297000000001</c:v>
                </c:pt>
                <c:pt idx="117">
                  <c:v>241.743968</c:v>
                </c:pt>
                <c:pt idx="118">
                  <c:v>242.204925</c:v>
                </c:pt>
                <c:pt idx="119">
                  <c:v>242.66583900000001</c:v>
                </c:pt>
                <c:pt idx="120">
                  <c:v>243.126711</c:v>
                </c:pt>
                <c:pt idx="121">
                  <c:v>243.58754200000001</c:v>
                </c:pt>
                <c:pt idx="122">
                  <c:v>244.04833099999999</c:v>
                </c:pt>
                <c:pt idx="123">
                  <c:v>244.50907699999999</c:v>
                </c:pt>
                <c:pt idx="124">
                  <c:v>244.96978200000001</c:v>
                </c:pt>
                <c:pt idx="125">
                  <c:v>245.43044399999999</c:v>
                </c:pt>
                <c:pt idx="126">
                  <c:v>245.891065</c:v>
                </c:pt>
                <c:pt idx="127">
                  <c:v>246.351643</c:v>
                </c:pt>
                <c:pt idx="128">
                  <c:v>246.81218000000001</c:v>
                </c:pt>
                <c:pt idx="129">
                  <c:v>247.27267399999999</c:v>
                </c:pt>
                <c:pt idx="130">
                  <c:v>247.733127</c:v>
                </c:pt>
                <c:pt idx="131">
                  <c:v>248.19353699999999</c:v>
                </c:pt>
                <c:pt idx="132">
                  <c:v>248.65390500000001</c:v>
                </c:pt>
                <c:pt idx="133">
                  <c:v>249.11423099999999</c:v>
                </c:pt>
                <c:pt idx="134">
                  <c:v>249.57451499999999</c:v>
                </c:pt>
                <c:pt idx="135">
                  <c:v>250.03475599999999</c:v>
                </c:pt>
                <c:pt idx="136">
                  <c:v>250.494956</c:v>
                </c:pt>
                <c:pt idx="137">
                  <c:v>250.95511300000001</c:v>
                </c:pt>
                <c:pt idx="138">
                  <c:v>251.41522800000001</c:v>
                </c:pt>
                <c:pt idx="139">
                  <c:v>251.87530100000001</c:v>
                </c:pt>
                <c:pt idx="140">
                  <c:v>252.33533199999999</c:v>
                </c:pt>
                <c:pt idx="141">
                  <c:v>252.795321</c:v>
                </c:pt>
                <c:pt idx="142">
                  <c:v>253.255267</c:v>
                </c:pt>
                <c:pt idx="143">
                  <c:v>253.715171</c:v>
                </c:pt>
                <c:pt idx="144">
                  <c:v>254.17503199999999</c:v>
                </c:pt>
                <c:pt idx="145">
                  <c:v>254.634852</c:v>
                </c:pt>
                <c:pt idx="146">
                  <c:v>255.094629</c:v>
                </c:pt>
                <c:pt idx="147">
                  <c:v>255.554363</c:v>
                </c:pt>
                <c:pt idx="148">
                  <c:v>256.01405599999998</c:v>
                </c:pt>
                <c:pt idx="149">
                  <c:v>256.47370599999999</c:v>
                </c:pt>
                <c:pt idx="150">
                  <c:v>256.933313</c:v>
                </c:pt>
                <c:pt idx="151">
                  <c:v>257.39287899999999</c:v>
                </c:pt>
                <c:pt idx="152">
                  <c:v>257.85240099999999</c:v>
                </c:pt>
                <c:pt idx="153">
                  <c:v>258.31188200000003</c:v>
                </c:pt>
                <c:pt idx="154">
                  <c:v>258.77132</c:v>
                </c:pt>
                <c:pt idx="155">
                  <c:v>259.23071499999998</c:v>
                </c:pt>
                <c:pt idx="156">
                  <c:v>259.690068</c:v>
                </c:pt>
                <c:pt idx="157">
                  <c:v>260.14937900000001</c:v>
                </c:pt>
                <c:pt idx="158">
                  <c:v>260.60864700000002</c:v>
                </c:pt>
                <c:pt idx="159">
                  <c:v>261.06787200000002</c:v>
                </c:pt>
                <c:pt idx="160">
                  <c:v>261.52705500000002</c:v>
                </c:pt>
                <c:pt idx="161">
                  <c:v>261.98619600000001</c:v>
                </c:pt>
                <c:pt idx="162">
                  <c:v>262.44529399999999</c:v>
                </c:pt>
                <c:pt idx="163">
                  <c:v>262.90434900000002</c:v>
                </c:pt>
                <c:pt idx="164">
                  <c:v>263.363362</c:v>
                </c:pt>
                <c:pt idx="165">
                  <c:v>263.82233200000002</c:v>
                </c:pt>
                <c:pt idx="166">
                  <c:v>264.28125999999997</c:v>
                </c:pt>
                <c:pt idx="167">
                  <c:v>264.74014499999998</c:v>
                </c:pt>
                <c:pt idx="168">
                  <c:v>265.19898699999999</c:v>
                </c:pt>
                <c:pt idx="169">
                  <c:v>265.65778599999999</c:v>
                </c:pt>
                <c:pt idx="170">
                  <c:v>266.11654299999998</c:v>
                </c:pt>
                <c:pt idx="171">
                  <c:v>266.57525800000002</c:v>
                </c:pt>
                <c:pt idx="172">
                  <c:v>267.033929</c:v>
                </c:pt>
                <c:pt idx="173">
                  <c:v>267.49255799999997</c:v>
                </c:pt>
                <c:pt idx="174">
                  <c:v>267.951144</c:v>
                </c:pt>
                <c:pt idx="175">
                  <c:v>268.40968700000002</c:v>
                </c:pt>
                <c:pt idx="176">
                  <c:v>268.86818799999998</c:v>
                </c:pt>
                <c:pt idx="177">
                  <c:v>269.32664599999998</c:v>
                </c:pt>
                <c:pt idx="178">
                  <c:v>269.78506099999998</c:v>
                </c:pt>
                <c:pt idx="179">
                  <c:v>270.24343299999998</c:v>
                </c:pt>
                <c:pt idx="180">
                  <c:v>270.70176199999997</c:v>
                </c:pt>
                <c:pt idx="181">
                  <c:v>271.16004900000001</c:v>
                </c:pt>
                <c:pt idx="182">
                  <c:v>271.618292</c:v>
                </c:pt>
                <c:pt idx="183">
                  <c:v>272.07649300000003</c:v>
                </c:pt>
                <c:pt idx="184">
                  <c:v>272.534651</c:v>
                </c:pt>
                <c:pt idx="185">
                  <c:v>272.99276600000002</c:v>
                </c:pt>
                <c:pt idx="186">
                  <c:v>273.45083799999998</c:v>
                </c:pt>
                <c:pt idx="187">
                  <c:v>273.90886699999999</c:v>
                </c:pt>
                <c:pt idx="188">
                  <c:v>274.36685299999999</c:v>
                </c:pt>
                <c:pt idx="189">
                  <c:v>274.82479699999999</c:v>
                </c:pt>
                <c:pt idx="190">
                  <c:v>275.28269699999998</c:v>
                </c:pt>
                <c:pt idx="191">
                  <c:v>275.74055399999997</c:v>
                </c:pt>
                <c:pt idx="192">
                  <c:v>276.19836900000001</c:v>
                </c:pt>
                <c:pt idx="193">
                  <c:v>276.65613999999999</c:v>
                </c:pt>
                <c:pt idx="194">
                  <c:v>277.11386800000002</c:v>
                </c:pt>
                <c:pt idx="195">
                  <c:v>277.57155299999999</c:v>
                </c:pt>
                <c:pt idx="196">
                  <c:v>278.02919500000002</c:v>
                </c:pt>
                <c:pt idx="197">
                  <c:v>278.48679399999997</c:v>
                </c:pt>
                <c:pt idx="198">
                  <c:v>278.94434999999999</c:v>
                </c:pt>
                <c:pt idx="199">
                  <c:v>279.40186299999999</c:v>
                </c:pt>
                <c:pt idx="200">
                  <c:v>279.85933299999999</c:v>
                </c:pt>
                <c:pt idx="201">
                  <c:v>280.31675999999999</c:v>
                </c:pt>
                <c:pt idx="202">
                  <c:v>280.77414299999998</c:v>
                </c:pt>
                <c:pt idx="203">
                  <c:v>281.23148300000003</c:v>
                </c:pt>
                <c:pt idx="204">
                  <c:v>281.68878000000001</c:v>
                </c:pt>
                <c:pt idx="205">
                  <c:v>282.14603399999999</c:v>
                </c:pt>
                <c:pt idx="206">
                  <c:v>282.60324500000002</c:v>
                </c:pt>
                <c:pt idx="207">
                  <c:v>283.06041199999999</c:v>
                </c:pt>
                <c:pt idx="208">
                  <c:v>283.517537</c:v>
                </c:pt>
                <c:pt idx="209">
                  <c:v>283.97461800000002</c:v>
                </c:pt>
                <c:pt idx="210">
                  <c:v>284.43165499999998</c:v>
                </c:pt>
                <c:pt idx="211">
                  <c:v>284.88864999999998</c:v>
                </c:pt>
                <c:pt idx="212">
                  <c:v>285.34560099999999</c:v>
                </c:pt>
                <c:pt idx="213">
                  <c:v>285.80250899999999</c:v>
                </c:pt>
                <c:pt idx="214">
                  <c:v>286.25937299999998</c:v>
                </c:pt>
                <c:pt idx="215">
                  <c:v>286.71619399999997</c:v>
                </c:pt>
                <c:pt idx="216">
                  <c:v>287.17297200000002</c:v>
                </c:pt>
                <c:pt idx="217">
                  <c:v>287.629706</c:v>
                </c:pt>
                <c:pt idx="218">
                  <c:v>288.08639699999998</c:v>
                </c:pt>
                <c:pt idx="219">
                  <c:v>288.54304500000001</c:v>
                </c:pt>
                <c:pt idx="220">
                  <c:v>288.99964899999998</c:v>
                </c:pt>
                <c:pt idx="221">
                  <c:v>289.45621</c:v>
                </c:pt>
                <c:pt idx="222">
                  <c:v>289.91272700000002</c:v>
                </c:pt>
                <c:pt idx="223">
                  <c:v>290.36920099999998</c:v>
                </c:pt>
                <c:pt idx="224">
                  <c:v>290.82563099999999</c:v>
                </c:pt>
                <c:pt idx="225">
                  <c:v>291.28201799999999</c:v>
                </c:pt>
                <c:pt idx="226">
                  <c:v>291.738361</c:v>
                </c:pt>
                <c:pt idx="227">
                  <c:v>292.194661</c:v>
                </c:pt>
                <c:pt idx="228">
                  <c:v>292.65091699999999</c:v>
                </c:pt>
                <c:pt idx="229">
                  <c:v>293.10712999999998</c:v>
                </c:pt>
                <c:pt idx="230">
                  <c:v>293.56329899999997</c:v>
                </c:pt>
                <c:pt idx="231">
                  <c:v>294.01942400000001</c:v>
                </c:pt>
                <c:pt idx="232">
                  <c:v>294.475506</c:v>
                </c:pt>
                <c:pt idx="233">
                  <c:v>294.93154500000003</c:v>
                </c:pt>
                <c:pt idx="234">
                  <c:v>295.387539</c:v>
                </c:pt>
                <c:pt idx="235">
                  <c:v>295.84348999999997</c:v>
                </c:pt>
                <c:pt idx="236">
                  <c:v>296.299398</c:v>
                </c:pt>
                <c:pt idx="237">
                  <c:v>296.75526200000002</c:v>
                </c:pt>
                <c:pt idx="238">
                  <c:v>297.21108199999998</c:v>
                </c:pt>
                <c:pt idx="239">
                  <c:v>297.66685799999999</c:v>
                </c:pt>
                <c:pt idx="240">
                  <c:v>298.12259</c:v>
                </c:pt>
                <c:pt idx="241">
                  <c:v>298.57827900000001</c:v>
                </c:pt>
                <c:pt idx="242">
                  <c:v>299.03392400000001</c:v>
                </c:pt>
                <c:pt idx="243">
                  <c:v>299.48952600000001</c:v>
                </c:pt>
                <c:pt idx="244">
                  <c:v>299.94508300000001</c:v>
                </c:pt>
                <c:pt idx="245">
                  <c:v>300.400597</c:v>
                </c:pt>
                <c:pt idx="246">
                  <c:v>300.856067</c:v>
                </c:pt>
                <c:pt idx="247">
                  <c:v>301.31149299999998</c:v>
                </c:pt>
                <c:pt idx="248">
                  <c:v>301.76687600000002</c:v>
                </c:pt>
                <c:pt idx="249">
                  <c:v>302.22221400000001</c:v>
                </c:pt>
                <c:pt idx="250">
                  <c:v>302.67750899999999</c:v>
                </c:pt>
                <c:pt idx="251">
                  <c:v>303.13275900000002</c:v>
                </c:pt>
                <c:pt idx="252">
                  <c:v>303.58796599999999</c:v>
                </c:pt>
                <c:pt idx="253">
                  <c:v>304.04312900000002</c:v>
                </c:pt>
                <c:pt idx="254">
                  <c:v>304.49824799999999</c:v>
                </c:pt>
                <c:pt idx="255">
                  <c:v>304.95332300000001</c:v>
                </c:pt>
                <c:pt idx="256">
                  <c:v>305.40835399999997</c:v>
                </c:pt>
                <c:pt idx="257">
                  <c:v>305.86334099999999</c:v>
                </c:pt>
                <c:pt idx="258">
                  <c:v>306.31828400000001</c:v>
                </c:pt>
                <c:pt idx="259">
                  <c:v>306.77318300000002</c:v>
                </c:pt>
                <c:pt idx="260">
                  <c:v>307.22803900000002</c:v>
                </c:pt>
                <c:pt idx="261">
                  <c:v>307.68284999999997</c:v>
                </c:pt>
                <c:pt idx="262">
                  <c:v>308.13761699999998</c:v>
                </c:pt>
                <c:pt idx="263">
                  <c:v>308.59233999999998</c:v>
                </c:pt>
                <c:pt idx="264">
                  <c:v>309.04701799999998</c:v>
                </c:pt>
                <c:pt idx="265">
                  <c:v>309.50165299999998</c:v>
                </c:pt>
                <c:pt idx="266">
                  <c:v>309.95624400000003</c:v>
                </c:pt>
                <c:pt idx="267">
                  <c:v>310.41079000000002</c:v>
                </c:pt>
                <c:pt idx="268">
                  <c:v>310.86529300000001</c:v>
                </c:pt>
                <c:pt idx="269">
                  <c:v>311.319751</c:v>
                </c:pt>
                <c:pt idx="270">
                  <c:v>311.77416499999998</c:v>
                </c:pt>
                <c:pt idx="271">
                  <c:v>312.22853500000002</c:v>
                </c:pt>
                <c:pt idx="272">
                  <c:v>312.682861</c:v>
                </c:pt>
                <c:pt idx="273">
                  <c:v>313.13714199999998</c:v>
                </c:pt>
                <c:pt idx="274">
                  <c:v>313.59138000000002</c:v>
                </c:pt>
                <c:pt idx="275">
                  <c:v>314.04557299999999</c:v>
                </c:pt>
                <c:pt idx="276">
                  <c:v>314.49972200000002</c:v>
                </c:pt>
                <c:pt idx="277">
                  <c:v>314.95382599999999</c:v>
                </c:pt>
                <c:pt idx="278">
                  <c:v>315.40788600000002</c:v>
                </c:pt>
                <c:pt idx="279">
                  <c:v>315.86190199999999</c:v>
                </c:pt>
                <c:pt idx="280">
                  <c:v>316.31587400000001</c:v>
                </c:pt>
                <c:pt idx="281">
                  <c:v>316.76980099999997</c:v>
                </c:pt>
                <c:pt idx="282">
                  <c:v>317.22368399999999</c:v>
                </c:pt>
                <c:pt idx="283">
                  <c:v>317.67752300000001</c:v>
                </c:pt>
                <c:pt idx="284">
                  <c:v>318.13131700000002</c:v>
                </c:pt>
                <c:pt idx="285">
                  <c:v>318.58506699999998</c:v>
                </c:pt>
                <c:pt idx="286">
                  <c:v>319.03877199999999</c:v>
                </c:pt>
                <c:pt idx="287">
                  <c:v>319.49243300000001</c:v>
                </c:pt>
                <c:pt idx="288">
                  <c:v>319.94605000000001</c:v>
                </c:pt>
                <c:pt idx="289">
                  <c:v>320.39962200000002</c:v>
                </c:pt>
                <c:pt idx="290">
                  <c:v>320.85315000000003</c:v>
                </c:pt>
                <c:pt idx="291">
                  <c:v>321.30663299999998</c:v>
                </c:pt>
                <c:pt idx="292">
                  <c:v>321.76007099999998</c:v>
                </c:pt>
                <c:pt idx="293">
                  <c:v>322.21346599999998</c:v>
                </c:pt>
                <c:pt idx="294">
                  <c:v>322.66681499999999</c:v>
                </c:pt>
                <c:pt idx="295">
                  <c:v>323.12011999999999</c:v>
                </c:pt>
                <c:pt idx="296">
                  <c:v>323.57338099999998</c:v>
                </c:pt>
                <c:pt idx="297">
                  <c:v>324.02659699999998</c:v>
                </c:pt>
                <c:pt idx="298">
                  <c:v>324.47976799999998</c:v>
                </c:pt>
                <c:pt idx="299">
                  <c:v>324.93289499999997</c:v>
                </c:pt>
                <c:pt idx="300">
                  <c:v>325.38597700000003</c:v>
                </c:pt>
                <c:pt idx="301">
                  <c:v>325.83901500000002</c:v>
                </c:pt>
                <c:pt idx="302">
                  <c:v>326.29200800000001</c:v>
                </c:pt>
                <c:pt idx="303">
                  <c:v>326.744956</c:v>
                </c:pt>
                <c:pt idx="304">
                  <c:v>327.19785999999999</c:v>
                </c:pt>
                <c:pt idx="305">
                  <c:v>327.65071899999998</c:v>
                </c:pt>
                <c:pt idx="306">
                  <c:v>328.10353300000003</c:v>
                </c:pt>
                <c:pt idx="307">
                  <c:v>328.55630200000002</c:v>
                </c:pt>
                <c:pt idx="308">
                  <c:v>329.009027</c:v>
                </c:pt>
                <c:pt idx="309">
                  <c:v>329.46170699999999</c:v>
                </c:pt>
                <c:pt idx="310">
                  <c:v>329.91434199999998</c:v>
                </c:pt>
                <c:pt idx="311">
                  <c:v>330.36693300000002</c:v>
                </c:pt>
                <c:pt idx="312">
                  <c:v>330.819478</c:v>
                </c:pt>
                <c:pt idx="313">
                  <c:v>331.27197899999999</c:v>
                </c:pt>
                <c:pt idx="314">
                  <c:v>331.72443500000003</c:v>
                </c:pt>
                <c:pt idx="315">
                  <c:v>332.17684600000001</c:v>
                </c:pt>
                <c:pt idx="316">
                  <c:v>332.62921299999999</c:v>
                </c:pt>
                <c:pt idx="317">
                  <c:v>333.08153399999998</c:v>
                </c:pt>
                <c:pt idx="318">
                  <c:v>333.53381100000001</c:v>
                </c:pt>
                <c:pt idx="319">
                  <c:v>333.986043</c:v>
                </c:pt>
                <c:pt idx="320">
                  <c:v>334.43822899999998</c:v>
                </c:pt>
                <c:pt idx="321">
                  <c:v>334.89037100000002</c:v>
                </c:pt>
                <c:pt idx="322">
                  <c:v>335.342468</c:v>
                </c:pt>
                <c:pt idx="323">
                  <c:v>335.79451999999998</c:v>
                </c:pt>
                <c:pt idx="324">
                  <c:v>336.24652700000001</c:v>
                </c:pt>
                <c:pt idx="325">
                  <c:v>336.698489</c:v>
                </c:pt>
                <c:pt idx="326">
                  <c:v>337.15040599999998</c:v>
                </c:pt>
                <c:pt idx="327">
                  <c:v>337.60227800000001</c:v>
                </c:pt>
                <c:pt idx="328">
                  <c:v>338.05410499999999</c:v>
                </c:pt>
                <c:pt idx="329">
                  <c:v>338.50588699999997</c:v>
                </c:pt>
                <c:pt idx="330">
                  <c:v>338.95762400000001</c:v>
                </c:pt>
                <c:pt idx="331">
                  <c:v>339.40931599999999</c:v>
                </c:pt>
                <c:pt idx="332">
                  <c:v>339.86096300000003</c:v>
                </c:pt>
                <c:pt idx="333">
                  <c:v>340.31256400000001</c:v>
                </c:pt>
                <c:pt idx="334">
                  <c:v>340.76412099999999</c:v>
                </c:pt>
                <c:pt idx="335">
                  <c:v>341.21563200000003</c:v>
                </c:pt>
                <c:pt idx="336">
                  <c:v>341.66709800000001</c:v>
                </c:pt>
                <c:pt idx="337">
                  <c:v>342.11851899999999</c:v>
                </c:pt>
                <c:pt idx="338">
                  <c:v>342.56989499999997</c:v>
                </c:pt>
                <c:pt idx="339">
                  <c:v>343.02122600000001</c:v>
                </c:pt>
                <c:pt idx="340">
                  <c:v>343.472511</c:v>
                </c:pt>
                <c:pt idx="341">
                  <c:v>343.92375099999998</c:v>
                </c:pt>
                <c:pt idx="342">
                  <c:v>344.37494600000002</c:v>
                </c:pt>
                <c:pt idx="343">
                  <c:v>344.82609600000001</c:v>
                </c:pt>
                <c:pt idx="344">
                  <c:v>345.27720099999999</c:v>
                </c:pt>
                <c:pt idx="345">
                  <c:v>345.72825999999998</c:v>
                </c:pt>
                <c:pt idx="346">
                  <c:v>346.17927400000002</c:v>
                </c:pt>
                <c:pt idx="347">
                  <c:v>346.63024200000001</c:v>
                </c:pt>
                <c:pt idx="348">
                  <c:v>347.081166</c:v>
                </c:pt>
                <c:pt idx="349">
                  <c:v>347.53204299999999</c:v>
                </c:pt>
                <c:pt idx="350">
                  <c:v>347.98287599999998</c:v>
                </c:pt>
                <c:pt idx="351">
                  <c:v>348.43366300000002</c:v>
                </c:pt>
                <c:pt idx="352">
                  <c:v>348.88440500000002</c:v>
                </c:pt>
                <c:pt idx="353">
                  <c:v>349.33510100000001</c:v>
                </c:pt>
                <c:pt idx="354">
                  <c:v>349.785752</c:v>
                </c:pt>
                <c:pt idx="355">
                  <c:v>350.236358</c:v>
                </c:pt>
                <c:pt idx="356">
                  <c:v>350.68691799999999</c:v>
                </c:pt>
                <c:pt idx="357">
                  <c:v>351.13743199999999</c:v>
                </c:pt>
                <c:pt idx="358">
                  <c:v>351.58790199999999</c:v>
                </c:pt>
                <c:pt idx="359">
                  <c:v>352.03832499999999</c:v>
                </c:pt>
                <c:pt idx="360">
                  <c:v>352.48870299999999</c:v>
                </c:pt>
                <c:pt idx="361">
                  <c:v>352.93903599999999</c:v>
                </c:pt>
                <c:pt idx="362">
                  <c:v>353.38932299999999</c:v>
                </c:pt>
                <c:pt idx="363">
                  <c:v>353.83956499999999</c:v>
                </c:pt>
                <c:pt idx="364">
                  <c:v>354.289761</c:v>
                </c:pt>
                <c:pt idx="365">
                  <c:v>354.73991100000001</c:v>
                </c:pt>
                <c:pt idx="366">
                  <c:v>355.19001600000001</c:v>
                </c:pt>
                <c:pt idx="367">
                  <c:v>355.64007500000002</c:v>
                </c:pt>
                <c:pt idx="368">
                  <c:v>356.09008799999998</c:v>
                </c:pt>
                <c:pt idx="369">
                  <c:v>356.54005599999999</c:v>
                </c:pt>
                <c:pt idx="370">
                  <c:v>356.98997900000001</c:v>
                </c:pt>
                <c:pt idx="371">
                  <c:v>357.43985500000002</c:v>
                </c:pt>
                <c:pt idx="372">
                  <c:v>357.88968599999998</c:v>
                </c:pt>
                <c:pt idx="373">
                  <c:v>358.339471</c:v>
                </c:pt>
                <c:pt idx="374">
                  <c:v>358.78921100000002</c:v>
                </c:pt>
                <c:pt idx="375">
                  <c:v>359.23890399999999</c:v>
                </c:pt>
                <c:pt idx="376">
                  <c:v>359.68855200000002</c:v>
                </c:pt>
                <c:pt idx="377">
                  <c:v>360.13815499999998</c:v>
                </c:pt>
                <c:pt idx="378">
                  <c:v>360.58771100000001</c:v>
                </c:pt>
                <c:pt idx="379">
                  <c:v>361.03722199999999</c:v>
                </c:pt>
                <c:pt idx="380">
                  <c:v>361.48668700000002</c:v>
                </c:pt>
                <c:pt idx="381">
                  <c:v>361.936106</c:v>
                </c:pt>
                <c:pt idx="382">
                  <c:v>362.38547899999998</c:v>
                </c:pt>
                <c:pt idx="383">
                  <c:v>362.83480600000001</c:v>
                </c:pt>
                <c:pt idx="384">
                  <c:v>363.284088</c:v>
                </c:pt>
                <c:pt idx="385">
                  <c:v>363.73332299999998</c:v>
                </c:pt>
                <c:pt idx="386">
                  <c:v>364.18251299999997</c:v>
                </c:pt>
                <c:pt idx="387">
                  <c:v>364.63165700000002</c:v>
                </c:pt>
                <c:pt idx="388">
                  <c:v>365.08075500000001</c:v>
                </c:pt>
                <c:pt idx="389">
                  <c:v>365.52980700000001</c:v>
                </c:pt>
                <c:pt idx="390">
                  <c:v>365.978813</c:v>
                </c:pt>
                <c:pt idx="391">
                  <c:v>366.427773</c:v>
                </c:pt>
                <c:pt idx="392">
                  <c:v>366.876687</c:v>
                </c:pt>
                <c:pt idx="393">
                  <c:v>367.32555500000001</c:v>
                </c:pt>
                <c:pt idx="394">
                  <c:v>367.77437700000002</c:v>
                </c:pt>
                <c:pt idx="395">
                  <c:v>368.22315300000002</c:v>
                </c:pt>
                <c:pt idx="396">
                  <c:v>368.67188299999998</c:v>
                </c:pt>
                <c:pt idx="397">
                  <c:v>369.12056699999999</c:v>
                </c:pt>
                <c:pt idx="398">
                  <c:v>369.56920400000001</c:v>
                </c:pt>
                <c:pt idx="399">
                  <c:v>370.01779599999998</c:v>
                </c:pt>
                <c:pt idx="400">
                  <c:v>370.466342</c:v>
                </c:pt>
                <c:pt idx="401">
                  <c:v>370.91484100000002</c:v>
                </c:pt>
                <c:pt idx="402">
                  <c:v>371.36329499999999</c:v>
                </c:pt>
                <c:pt idx="403">
                  <c:v>371.81170200000003</c:v>
                </c:pt>
                <c:pt idx="404">
                  <c:v>372.260063</c:v>
                </c:pt>
                <c:pt idx="405">
                  <c:v>372.70837799999998</c:v>
                </c:pt>
                <c:pt idx="406">
                  <c:v>373.15664600000002</c:v>
                </c:pt>
                <c:pt idx="407">
                  <c:v>373.60486900000001</c:v>
                </c:pt>
                <c:pt idx="408">
                  <c:v>374.053045</c:v>
                </c:pt>
                <c:pt idx="409">
                  <c:v>374.50117499999999</c:v>
                </c:pt>
                <c:pt idx="410">
                  <c:v>374.94925899999998</c:v>
                </c:pt>
                <c:pt idx="411">
                  <c:v>375.39729699999998</c:v>
                </c:pt>
                <c:pt idx="412">
                  <c:v>375.84528799999998</c:v>
                </c:pt>
                <c:pt idx="413">
                  <c:v>376.29323299999999</c:v>
                </c:pt>
                <c:pt idx="414">
                  <c:v>376.741131</c:v>
                </c:pt>
                <c:pt idx="415">
                  <c:v>377.188984</c:v>
                </c:pt>
                <c:pt idx="416">
                  <c:v>377.63678900000002</c:v>
                </c:pt>
                <c:pt idx="417">
                  <c:v>378.08454899999998</c:v>
                </c:pt>
                <c:pt idx="418">
                  <c:v>378.532262</c:v>
                </c:pt>
                <c:pt idx="419">
                  <c:v>378.97992900000003</c:v>
                </c:pt>
                <c:pt idx="420">
                  <c:v>379.42755</c:v>
                </c:pt>
                <c:pt idx="421">
                  <c:v>379.87512400000003</c:v>
                </c:pt>
                <c:pt idx="422">
                  <c:v>380.32265100000001</c:v>
                </c:pt>
                <c:pt idx="423">
                  <c:v>380.77013199999999</c:v>
                </c:pt>
                <c:pt idx="424">
                  <c:v>381.21756699999997</c:v>
                </c:pt>
                <c:pt idx="425">
                  <c:v>381.66495500000002</c:v>
                </c:pt>
                <c:pt idx="426">
                  <c:v>382.11229700000001</c:v>
                </c:pt>
                <c:pt idx="427">
                  <c:v>382.55959200000001</c:v>
                </c:pt>
                <c:pt idx="428">
                  <c:v>383.00684100000001</c:v>
                </c:pt>
                <c:pt idx="429">
                  <c:v>383.45404300000001</c:v>
                </c:pt>
                <c:pt idx="430">
                  <c:v>383.90119800000002</c:v>
                </c:pt>
                <c:pt idx="431">
                  <c:v>384.34830699999998</c:v>
                </c:pt>
                <c:pt idx="432">
                  <c:v>384.79536999999999</c:v>
                </c:pt>
                <c:pt idx="433">
                  <c:v>385.24238600000001</c:v>
                </c:pt>
                <c:pt idx="434">
                  <c:v>385.68935499999998</c:v>
                </c:pt>
                <c:pt idx="435">
                  <c:v>386.136278</c:v>
                </c:pt>
                <c:pt idx="436">
                  <c:v>386.58315399999998</c:v>
                </c:pt>
                <c:pt idx="437">
                  <c:v>387.02998300000002</c:v>
                </c:pt>
                <c:pt idx="438">
                  <c:v>387.476766</c:v>
                </c:pt>
                <c:pt idx="439">
                  <c:v>387.92350099999999</c:v>
                </c:pt>
                <c:pt idx="440">
                  <c:v>388.37019099999998</c:v>
                </c:pt>
                <c:pt idx="441">
                  <c:v>388.81683299999997</c:v>
                </c:pt>
                <c:pt idx="442">
                  <c:v>389.26342899999997</c:v>
                </c:pt>
                <c:pt idx="443">
                  <c:v>389.70997799999998</c:v>
                </c:pt>
                <c:pt idx="444">
                  <c:v>390.15648099999999</c:v>
                </c:pt>
                <c:pt idx="445">
                  <c:v>390.602936</c:v>
                </c:pt>
                <c:pt idx="446">
                  <c:v>391.04934500000002</c:v>
                </c:pt>
                <c:pt idx="447">
                  <c:v>391.49570699999998</c:v>
                </c:pt>
                <c:pt idx="448">
                  <c:v>391.94202200000001</c:v>
                </c:pt>
                <c:pt idx="449">
                  <c:v>392.38828999999998</c:v>
                </c:pt>
                <c:pt idx="450">
                  <c:v>392.83451200000002</c:v>
                </c:pt>
                <c:pt idx="451">
                  <c:v>393.280686</c:v>
                </c:pt>
                <c:pt idx="452">
                  <c:v>393.72681399999999</c:v>
                </c:pt>
                <c:pt idx="453">
                  <c:v>394.17289499999998</c:v>
                </c:pt>
                <c:pt idx="454">
                  <c:v>394.61892899999998</c:v>
                </c:pt>
                <c:pt idx="455">
                  <c:v>395.06491599999998</c:v>
                </c:pt>
                <c:pt idx="456">
                  <c:v>395.51085599999999</c:v>
                </c:pt>
                <c:pt idx="457">
                  <c:v>395.956749</c:v>
                </c:pt>
                <c:pt idx="458">
                  <c:v>396.40259500000002</c:v>
                </c:pt>
                <c:pt idx="459">
                  <c:v>396.84839399999998</c:v>
                </c:pt>
                <c:pt idx="460">
                  <c:v>397.29414600000001</c:v>
                </c:pt>
                <c:pt idx="461">
                  <c:v>397.73985099999999</c:v>
                </c:pt>
                <c:pt idx="462">
                  <c:v>398.18550900000002</c:v>
                </c:pt>
                <c:pt idx="463">
                  <c:v>398.63112000000001</c:v>
                </c:pt>
                <c:pt idx="464">
                  <c:v>399.076684</c:v>
                </c:pt>
                <c:pt idx="465">
                  <c:v>399.522201</c:v>
                </c:pt>
                <c:pt idx="466">
                  <c:v>399.967671</c:v>
                </c:pt>
                <c:pt idx="467">
                  <c:v>400.413094</c:v>
                </c:pt>
                <c:pt idx="468">
                  <c:v>400.85847000000001</c:v>
                </c:pt>
                <c:pt idx="469">
                  <c:v>401.30379799999997</c:v>
                </c:pt>
                <c:pt idx="470">
                  <c:v>401.74907899999999</c:v>
                </c:pt>
                <c:pt idx="471">
                  <c:v>402.19431400000002</c:v>
                </c:pt>
                <c:pt idx="472">
                  <c:v>402.639501</c:v>
                </c:pt>
                <c:pt idx="473">
                  <c:v>403.08463999999998</c:v>
                </c:pt>
                <c:pt idx="474">
                  <c:v>403.52973300000002</c:v>
                </c:pt>
                <c:pt idx="475">
                  <c:v>403.97477800000001</c:v>
                </c:pt>
                <c:pt idx="476">
                  <c:v>404.41977700000001</c:v>
                </c:pt>
                <c:pt idx="477">
                  <c:v>404.86472800000001</c:v>
                </c:pt>
                <c:pt idx="478">
                  <c:v>405.30963100000002</c:v>
                </c:pt>
                <c:pt idx="479">
                  <c:v>405.75448799999998</c:v>
                </c:pt>
                <c:pt idx="480">
                  <c:v>406.199297</c:v>
                </c:pt>
                <c:pt idx="481">
                  <c:v>406.64405799999997</c:v>
                </c:pt>
                <c:pt idx="482">
                  <c:v>407.088773</c:v>
                </c:pt>
                <c:pt idx="483">
                  <c:v>407.53343999999998</c:v>
                </c:pt>
                <c:pt idx="484">
                  <c:v>407.97806000000003</c:v>
                </c:pt>
                <c:pt idx="485">
                  <c:v>408.42263200000002</c:v>
                </c:pt>
                <c:pt idx="486">
                  <c:v>408.86715700000002</c:v>
                </c:pt>
                <c:pt idx="487">
                  <c:v>409.31163400000003</c:v>
                </c:pt>
                <c:pt idx="488">
                  <c:v>409.75606499999998</c:v>
                </c:pt>
                <c:pt idx="489">
                  <c:v>410.200447</c:v>
                </c:pt>
                <c:pt idx="490">
                  <c:v>410.64478300000002</c:v>
                </c:pt>
                <c:pt idx="491">
                  <c:v>411.08906999999999</c:v>
                </c:pt>
                <c:pt idx="492">
                  <c:v>411.53331100000003</c:v>
                </c:pt>
                <c:pt idx="493">
                  <c:v>411.97750400000001</c:v>
                </c:pt>
                <c:pt idx="494">
                  <c:v>412.421649</c:v>
                </c:pt>
                <c:pt idx="495">
                  <c:v>412.865747</c:v>
                </c:pt>
                <c:pt idx="496">
                  <c:v>413.309797</c:v>
                </c:pt>
                <c:pt idx="497">
                  <c:v>413.75380000000001</c:v>
                </c:pt>
                <c:pt idx="498">
                  <c:v>414.19775499999997</c:v>
                </c:pt>
                <c:pt idx="499">
                  <c:v>414.64166299999999</c:v>
                </c:pt>
                <c:pt idx="500">
                  <c:v>415.08552300000002</c:v>
                </c:pt>
                <c:pt idx="501">
                  <c:v>415.529335</c:v>
                </c:pt>
                <c:pt idx="502">
                  <c:v>415.97309999999999</c:v>
                </c:pt>
                <c:pt idx="503">
                  <c:v>416.41681699999998</c:v>
                </c:pt>
                <c:pt idx="504">
                  <c:v>416.86048699999998</c:v>
                </c:pt>
                <c:pt idx="505">
                  <c:v>417.30410799999999</c:v>
                </c:pt>
                <c:pt idx="506">
                  <c:v>417.74768299999999</c:v>
                </c:pt>
                <c:pt idx="507">
                  <c:v>418.19120900000001</c:v>
                </c:pt>
                <c:pt idx="508">
                  <c:v>418.63468799999998</c:v>
                </c:pt>
                <c:pt idx="509">
                  <c:v>419.07811900000002</c:v>
                </c:pt>
                <c:pt idx="510">
                  <c:v>419.521502</c:v>
                </c:pt>
                <c:pt idx="511">
                  <c:v>419.96483699999999</c:v>
                </c:pt>
                <c:pt idx="512">
                  <c:v>420.40812499999998</c:v>
                </c:pt>
                <c:pt idx="513">
                  <c:v>420.85136499999999</c:v>
                </c:pt>
                <c:pt idx="514">
                  <c:v>421.294557</c:v>
                </c:pt>
                <c:pt idx="515">
                  <c:v>421.73770200000001</c:v>
                </c:pt>
                <c:pt idx="516">
                  <c:v>422.18079799999998</c:v>
                </c:pt>
                <c:pt idx="517">
                  <c:v>422.62384700000001</c:v>
                </c:pt>
                <c:pt idx="518">
                  <c:v>423.066847</c:v>
                </c:pt>
                <c:pt idx="519">
                  <c:v>423.50979999999998</c:v>
                </c:pt>
                <c:pt idx="520">
                  <c:v>423.95270499999998</c:v>
                </c:pt>
                <c:pt idx="521">
                  <c:v>424.39556199999998</c:v>
                </c:pt>
                <c:pt idx="522">
                  <c:v>424.83837199999999</c:v>
                </c:pt>
                <c:pt idx="523">
                  <c:v>425.28113300000001</c:v>
                </c:pt>
                <c:pt idx="524">
                  <c:v>425.72384599999998</c:v>
                </c:pt>
                <c:pt idx="525">
                  <c:v>426.16651200000001</c:v>
                </c:pt>
                <c:pt idx="526">
                  <c:v>426.609129</c:v>
                </c:pt>
                <c:pt idx="527">
                  <c:v>427.05169799999999</c:v>
                </c:pt>
                <c:pt idx="528">
                  <c:v>427.49421999999998</c:v>
                </c:pt>
                <c:pt idx="529">
                  <c:v>427.93669299999999</c:v>
                </c:pt>
                <c:pt idx="530">
                  <c:v>428.37911800000001</c:v>
                </c:pt>
                <c:pt idx="531">
                  <c:v>428.82149500000003</c:v>
                </c:pt>
                <c:pt idx="532">
                  <c:v>429.263824</c:v>
                </c:pt>
                <c:pt idx="533">
                  <c:v>429.70610599999998</c:v>
                </c:pt>
                <c:pt idx="534">
                  <c:v>430.14833900000002</c:v>
                </c:pt>
                <c:pt idx="535">
                  <c:v>430.59052300000002</c:v>
                </c:pt>
                <c:pt idx="536">
                  <c:v>431.03266000000002</c:v>
                </c:pt>
                <c:pt idx="537">
                  <c:v>431.47474899999997</c:v>
                </c:pt>
                <c:pt idx="538">
                  <c:v>431.91678899999999</c:v>
                </c:pt>
                <c:pt idx="539">
                  <c:v>432.35878100000002</c:v>
                </c:pt>
                <c:pt idx="540">
                  <c:v>432.800725</c:v>
                </c:pt>
                <c:pt idx="541">
                  <c:v>433.24262099999999</c:v>
                </c:pt>
                <c:pt idx="542">
                  <c:v>433.68446899999998</c:v>
                </c:pt>
                <c:pt idx="543">
                  <c:v>434.12626799999998</c:v>
                </c:pt>
                <c:pt idx="544">
                  <c:v>434.56801899999999</c:v>
                </c:pt>
                <c:pt idx="545">
                  <c:v>435.00972200000001</c:v>
                </c:pt>
                <c:pt idx="546">
                  <c:v>435.45137699999998</c:v>
                </c:pt>
                <c:pt idx="547">
                  <c:v>435.89298300000002</c:v>
                </c:pt>
                <c:pt idx="548">
                  <c:v>436.334541</c:v>
                </c:pt>
                <c:pt idx="549">
                  <c:v>436.776051</c:v>
                </c:pt>
                <c:pt idx="550">
                  <c:v>437.217512</c:v>
                </c:pt>
                <c:pt idx="551">
                  <c:v>437.65892500000001</c:v>
                </c:pt>
                <c:pt idx="552">
                  <c:v>438.10028999999997</c:v>
                </c:pt>
                <c:pt idx="553">
                  <c:v>438.541606</c:v>
                </c:pt>
                <c:pt idx="554">
                  <c:v>438.98287399999998</c:v>
                </c:pt>
                <c:pt idx="555">
                  <c:v>439.42409300000003</c:v>
                </c:pt>
                <c:pt idx="556">
                  <c:v>439.86526400000002</c:v>
                </c:pt>
                <c:pt idx="557">
                  <c:v>440.30638699999997</c:v>
                </c:pt>
                <c:pt idx="558">
                  <c:v>440.74746099999999</c:v>
                </c:pt>
                <c:pt idx="559">
                  <c:v>441.18848600000001</c:v>
                </c:pt>
                <c:pt idx="560">
                  <c:v>441.62946299999999</c:v>
                </c:pt>
                <c:pt idx="561">
                  <c:v>442.07039200000003</c:v>
                </c:pt>
                <c:pt idx="562">
                  <c:v>442.51127200000002</c:v>
                </c:pt>
                <c:pt idx="563">
                  <c:v>442.95210400000002</c:v>
                </c:pt>
                <c:pt idx="564">
                  <c:v>443.39288699999997</c:v>
                </c:pt>
                <c:pt idx="565">
                  <c:v>443.83362099999999</c:v>
                </c:pt>
                <c:pt idx="566">
                  <c:v>444.27430700000002</c:v>
                </c:pt>
                <c:pt idx="567">
                  <c:v>444.714944</c:v>
                </c:pt>
                <c:pt idx="568">
                  <c:v>445.15553299999999</c:v>
                </c:pt>
                <c:pt idx="569">
                  <c:v>445.59607299999999</c:v>
                </c:pt>
                <c:pt idx="570">
                  <c:v>446.036564</c:v>
                </c:pt>
                <c:pt idx="571">
                  <c:v>446.47700700000001</c:v>
                </c:pt>
                <c:pt idx="572">
                  <c:v>446.91740099999998</c:v>
                </c:pt>
                <c:pt idx="573">
                  <c:v>447.35774700000002</c:v>
                </c:pt>
                <c:pt idx="574">
                  <c:v>447.79804300000001</c:v>
                </c:pt>
                <c:pt idx="575">
                  <c:v>448.238291</c:v>
                </c:pt>
                <c:pt idx="576">
                  <c:v>448.67849100000001</c:v>
                </c:pt>
                <c:pt idx="577">
                  <c:v>449.11864100000003</c:v>
                </c:pt>
                <c:pt idx="578">
                  <c:v>449.55874299999999</c:v>
                </c:pt>
                <c:pt idx="579">
                  <c:v>449.99879600000003</c:v>
                </c:pt>
                <c:pt idx="580">
                  <c:v>450.43880000000001</c:v>
                </c:pt>
                <c:pt idx="581">
                  <c:v>450.87875600000001</c:v>
                </c:pt>
                <c:pt idx="582">
                  <c:v>451.31866200000002</c:v>
                </c:pt>
                <c:pt idx="583">
                  <c:v>451.75851999999998</c:v>
                </c:pt>
                <c:pt idx="584">
                  <c:v>452.198329</c:v>
                </c:pt>
                <c:pt idx="585">
                  <c:v>452.63808899999998</c:v>
                </c:pt>
                <c:pt idx="586">
                  <c:v>453.07780000000002</c:v>
                </c:pt>
                <c:pt idx="587">
                  <c:v>453.51746200000002</c:v>
                </c:pt>
                <c:pt idx="588">
                  <c:v>453.95707599999997</c:v>
                </c:pt>
                <c:pt idx="589">
                  <c:v>454.39663999999999</c:v>
                </c:pt>
                <c:pt idx="590">
                  <c:v>454.83615600000002</c:v>
                </c:pt>
                <c:pt idx="591">
                  <c:v>455.275622</c:v>
                </c:pt>
                <c:pt idx="592">
                  <c:v>455.71503999999999</c:v>
                </c:pt>
                <c:pt idx="593">
                  <c:v>456.15440899999999</c:v>
                </c:pt>
                <c:pt idx="594">
                  <c:v>456.593728</c:v>
                </c:pt>
                <c:pt idx="595">
                  <c:v>457.03299900000002</c:v>
                </c:pt>
                <c:pt idx="596">
                  <c:v>457.47222099999999</c:v>
                </c:pt>
                <c:pt idx="597">
                  <c:v>457.91139299999998</c:v>
                </c:pt>
                <c:pt idx="598">
                  <c:v>458.35051700000002</c:v>
                </c:pt>
                <c:pt idx="599">
                  <c:v>458.78959099999997</c:v>
                </c:pt>
                <c:pt idx="600">
                  <c:v>459.22861699999999</c:v>
                </c:pt>
                <c:pt idx="601">
                  <c:v>459.66759300000001</c:v>
                </c:pt>
                <c:pt idx="602">
                  <c:v>460.10651999999999</c:v>
                </c:pt>
                <c:pt idx="603">
                  <c:v>460.54539799999998</c:v>
                </c:pt>
                <c:pt idx="604">
                  <c:v>460.98422699999998</c:v>
                </c:pt>
                <c:pt idx="605">
                  <c:v>461.42300699999998</c:v>
                </c:pt>
                <c:pt idx="606">
                  <c:v>461.86173700000001</c:v>
                </c:pt>
                <c:pt idx="607">
                  <c:v>462.30041799999998</c:v>
                </c:pt>
                <c:pt idx="608">
                  <c:v>462.73905100000002</c:v>
                </c:pt>
                <c:pt idx="609">
                  <c:v>463.17763400000001</c:v>
                </c:pt>
                <c:pt idx="610">
                  <c:v>463.61616700000002</c:v>
                </c:pt>
                <c:pt idx="611">
                  <c:v>464.05465199999998</c:v>
                </c:pt>
                <c:pt idx="612">
                  <c:v>464.493087</c:v>
                </c:pt>
                <c:pt idx="613">
                  <c:v>464.93147299999998</c:v>
                </c:pt>
                <c:pt idx="614">
                  <c:v>465.36980999999997</c:v>
                </c:pt>
                <c:pt idx="615">
                  <c:v>465.80809699999998</c:v>
                </c:pt>
                <c:pt idx="616">
                  <c:v>466.24633499999999</c:v>
                </c:pt>
                <c:pt idx="617">
                  <c:v>466.68452300000001</c:v>
                </c:pt>
                <c:pt idx="618">
                  <c:v>467.12266299999999</c:v>
                </c:pt>
                <c:pt idx="619">
                  <c:v>467.56075299999998</c:v>
                </c:pt>
                <c:pt idx="620">
                  <c:v>467.99879299999998</c:v>
                </c:pt>
                <c:pt idx="621">
                  <c:v>468.43678399999999</c:v>
                </c:pt>
                <c:pt idx="622">
                  <c:v>468.87472600000001</c:v>
                </c:pt>
                <c:pt idx="623">
                  <c:v>469.31261899999998</c:v>
                </c:pt>
                <c:pt idx="624">
                  <c:v>469.75046099999997</c:v>
                </c:pt>
                <c:pt idx="625">
                  <c:v>470.18825500000003</c:v>
                </c:pt>
                <c:pt idx="626">
                  <c:v>470.62599899999998</c:v>
                </c:pt>
                <c:pt idx="627">
                  <c:v>471.063693</c:v>
                </c:pt>
                <c:pt idx="628">
                  <c:v>471.50133799999998</c:v>
                </c:pt>
                <c:pt idx="629">
                  <c:v>471.93893400000002</c:v>
                </c:pt>
                <c:pt idx="630">
                  <c:v>472.37648000000002</c:v>
                </c:pt>
                <c:pt idx="631">
                  <c:v>472.81397600000003</c:v>
                </c:pt>
                <c:pt idx="632">
                  <c:v>473.25142299999999</c:v>
                </c:pt>
                <c:pt idx="633">
                  <c:v>473.68882000000002</c:v>
                </c:pt>
                <c:pt idx="634">
                  <c:v>474.12616800000001</c:v>
                </c:pt>
                <c:pt idx="635">
                  <c:v>474.56346600000001</c:v>
                </c:pt>
                <c:pt idx="636">
                  <c:v>475.00071400000002</c:v>
                </c:pt>
                <c:pt idx="637">
                  <c:v>475.43791299999998</c:v>
                </c:pt>
                <c:pt idx="638">
                  <c:v>475.87506200000001</c:v>
                </c:pt>
                <c:pt idx="639">
                  <c:v>476.312161</c:v>
                </c:pt>
                <c:pt idx="640">
                  <c:v>476.749211</c:v>
                </c:pt>
                <c:pt idx="641">
                  <c:v>477.18621100000001</c:v>
                </c:pt>
                <c:pt idx="642">
                  <c:v>477.62316199999998</c:v>
                </c:pt>
                <c:pt idx="643">
                  <c:v>478.06006200000002</c:v>
                </c:pt>
                <c:pt idx="644">
                  <c:v>478.49691300000001</c:v>
                </c:pt>
                <c:pt idx="645">
                  <c:v>478.93371400000001</c:v>
                </c:pt>
                <c:pt idx="646">
                  <c:v>479.37046600000002</c:v>
                </c:pt>
                <c:pt idx="647">
                  <c:v>479.80716699999999</c:v>
                </c:pt>
                <c:pt idx="648">
                  <c:v>480.24381899999997</c:v>
                </c:pt>
                <c:pt idx="649">
                  <c:v>480.68042100000002</c:v>
                </c:pt>
                <c:pt idx="650">
                  <c:v>481.11697299999997</c:v>
                </c:pt>
                <c:pt idx="651">
                  <c:v>481.55347599999999</c:v>
                </c:pt>
                <c:pt idx="652">
                  <c:v>481.98992800000002</c:v>
                </c:pt>
                <c:pt idx="653">
                  <c:v>482.426331</c:v>
                </c:pt>
                <c:pt idx="654">
                  <c:v>482.862683</c:v>
                </c:pt>
                <c:pt idx="655">
                  <c:v>483.29898600000001</c:v>
                </c:pt>
                <c:pt idx="656">
                  <c:v>483.73523899999998</c:v>
                </c:pt>
                <c:pt idx="657">
                  <c:v>484.17144200000001</c:v>
                </c:pt>
                <c:pt idx="658">
                  <c:v>484.607595</c:v>
                </c:pt>
                <c:pt idx="659">
                  <c:v>485.04369800000001</c:v>
                </c:pt>
                <c:pt idx="660">
                  <c:v>485.47975100000002</c:v>
                </c:pt>
                <c:pt idx="661">
                  <c:v>485.91575399999999</c:v>
                </c:pt>
                <c:pt idx="662">
                  <c:v>486.35170699999998</c:v>
                </c:pt>
                <c:pt idx="663">
                  <c:v>486.78760999999997</c:v>
                </c:pt>
                <c:pt idx="664">
                  <c:v>487.22346299999998</c:v>
                </c:pt>
                <c:pt idx="665">
                  <c:v>487.659266</c:v>
                </c:pt>
                <c:pt idx="666">
                  <c:v>488.09501899999998</c:v>
                </c:pt>
                <c:pt idx="667">
                  <c:v>488.53072200000003</c:v>
                </c:pt>
                <c:pt idx="668">
                  <c:v>488.96637399999997</c:v>
                </c:pt>
                <c:pt idx="669">
                  <c:v>489.40197699999999</c:v>
                </c:pt>
                <c:pt idx="670">
                  <c:v>489.83752900000002</c:v>
                </c:pt>
                <c:pt idx="671">
                  <c:v>490.273032</c:v>
                </c:pt>
                <c:pt idx="672">
                  <c:v>490.708484</c:v>
                </c:pt>
                <c:pt idx="673">
                  <c:v>491.14388600000001</c:v>
                </c:pt>
                <c:pt idx="674">
                  <c:v>491.57923799999998</c:v>
                </c:pt>
                <c:pt idx="675">
                  <c:v>492.01453900000001</c:v>
                </c:pt>
                <c:pt idx="676">
                  <c:v>492.449791</c:v>
                </c:pt>
                <c:pt idx="677">
                  <c:v>492.88499200000001</c:v>
                </c:pt>
                <c:pt idx="678">
                  <c:v>493.32014299999997</c:v>
                </c:pt>
                <c:pt idx="679">
                  <c:v>493.75524300000001</c:v>
                </c:pt>
                <c:pt idx="680">
                  <c:v>494.190293</c:v>
                </c:pt>
                <c:pt idx="681">
                  <c:v>494.625294</c:v>
                </c:pt>
                <c:pt idx="682">
                  <c:v>495.06024300000001</c:v>
                </c:pt>
                <c:pt idx="683">
                  <c:v>495.49514299999998</c:v>
                </c:pt>
                <c:pt idx="684">
                  <c:v>495.92999200000003</c:v>
                </c:pt>
                <c:pt idx="685">
                  <c:v>496.36479100000003</c:v>
                </c:pt>
                <c:pt idx="686">
                  <c:v>496.79953899999998</c:v>
                </c:pt>
                <c:pt idx="687">
                  <c:v>497.23423700000001</c:v>
                </c:pt>
                <c:pt idx="688">
                  <c:v>497.66888499999999</c:v>
                </c:pt>
                <c:pt idx="689">
                  <c:v>498.10348199999999</c:v>
                </c:pt>
                <c:pt idx="690">
                  <c:v>498.538028</c:v>
                </c:pt>
                <c:pt idx="691">
                  <c:v>498.97252500000002</c:v>
                </c:pt>
                <c:pt idx="692">
                  <c:v>499.406971</c:v>
                </c:pt>
                <c:pt idx="693">
                  <c:v>499.84136599999999</c:v>
                </c:pt>
                <c:pt idx="694">
                  <c:v>500.275711</c:v>
                </c:pt>
                <c:pt idx="695">
                  <c:v>500.71000500000002</c:v>
                </c:pt>
                <c:pt idx="696">
                  <c:v>501.144249</c:v>
                </c:pt>
                <c:pt idx="697">
                  <c:v>501.57844299999999</c:v>
                </c:pt>
                <c:pt idx="698">
                  <c:v>502.012585</c:v>
                </c:pt>
                <c:pt idx="699">
                  <c:v>502.44667800000002</c:v>
                </c:pt>
                <c:pt idx="700">
                  <c:v>502.880719</c:v>
                </c:pt>
                <c:pt idx="701">
                  <c:v>503.31471099999999</c:v>
                </c:pt>
                <c:pt idx="702">
                  <c:v>503.748651</c:v>
                </c:pt>
                <c:pt idx="703">
                  <c:v>504.18254100000001</c:v>
                </c:pt>
                <c:pt idx="704">
                  <c:v>504.61637999999999</c:v>
                </c:pt>
                <c:pt idx="705">
                  <c:v>505.05016899999998</c:v>
                </c:pt>
                <c:pt idx="706">
                  <c:v>505.48390699999999</c:v>
                </c:pt>
                <c:pt idx="707">
                  <c:v>505.91759400000001</c:v>
                </c:pt>
                <c:pt idx="708">
                  <c:v>506.35122999999999</c:v>
                </c:pt>
                <c:pt idx="709">
                  <c:v>506.78481599999998</c:v>
                </c:pt>
                <c:pt idx="710">
                  <c:v>507.21835099999998</c:v>
                </c:pt>
                <c:pt idx="711">
                  <c:v>507.651836</c:v>
                </c:pt>
                <c:pt idx="712">
                  <c:v>508.08526899999998</c:v>
                </c:pt>
                <c:pt idx="713">
                  <c:v>508.51865199999997</c:v>
                </c:pt>
                <c:pt idx="714">
                  <c:v>508.95198399999998</c:v>
                </c:pt>
                <c:pt idx="715">
                  <c:v>509.385266</c:v>
                </c:pt>
                <c:pt idx="716">
                  <c:v>509.81849599999998</c:v>
                </c:pt>
                <c:pt idx="717">
                  <c:v>510.25167599999997</c:v>
                </c:pt>
                <c:pt idx="718">
                  <c:v>510.68480499999998</c:v>
                </c:pt>
                <c:pt idx="719">
                  <c:v>511.11788300000001</c:v>
                </c:pt>
                <c:pt idx="720">
                  <c:v>511.55090999999999</c:v>
                </c:pt>
                <c:pt idx="721">
                  <c:v>511.98388599999998</c:v>
                </c:pt>
                <c:pt idx="722">
                  <c:v>512.41681100000005</c:v>
                </c:pt>
                <c:pt idx="723">
                  <c:v>512.84968500000002</c:v>
                </c:pt>
                <c:pt idx="724">
                  <c:v>513.282509</c:v>
                </c:pt>
                <c:pt idx="725">
                  <c:v>513.715281</c:v>
                </c:pt>
                <c:pt idx="726">
                  <c:v>514.14800300000002</c:v>
                </c:pt>
                <c:pt idx="727">
                  <c:v>514.58067300000005</c:v>
                </c:pt>
                <c:pt idx="728">
                  <c:v>515.01329299999998</c:v>
                </c:pt>
                <c:pt idx="729">
                  <c:v>515.44586100000004</c:v>
                </c:pt>
                <c:pt idx="730">
                  <c:v>515.878379</c:v>
                </c:pt>
                <c:pt idx="731">
                  <c:v>516.31084499999997</c:v>
                </c:pt>
                <c:pt idx="732">
                  <c:v>516.74326099999996</c:v>
                </c:pt>
                <c:pt idx="733">
                  <c:v>517.17562499999997</c:v>
                </c:pt>
                <c:pt idx="734">
                  <c:v>517.60793899999999</c:v>
                </c:pt>
                <c:pt idx="735">
                  <c:v>518.04020100000002</c:v>
                </c:pt>
                <c:pt idx="736">
                  <c:v>518.47241199999996</c:v>
                </c:pt>
                <c:pt idx="737">
                  <c:v>518.90457200000003</c:v>
                </c:pt>
                <c:pt idx="738">
                  <c:v>519.336681</c:v>
                </c:pt>
                <c:pt idx="739">
                  <c:v>519.76873799999998</c:v>
                </c:pt>
                <c:pt idx="740">
                  <c:v>520.20074499999998</c:v>
                </c:pt>
                <c:pt idx="741">
                  <c:v>520.6327</c:v>
                </c:pt>
                <c:pt idx="742">
                  <c:v>521.06460400000003</c:v>
                </c:pt>
                <c:pt idx="743">
                  <c:v>521.49645699999996</c:v>
                </c:pt>
                <c:pt idx="744">
                  <c:v>521.92825900000003</c:v>
                </c:pt>
                <c:pt idx="745">
                  <c:v>522.36000899999999</c:v>
                </c:pt>
                <c:pt idx="746">
                  <c:v>522.79170799999997</c:v>
                </c:pt>
                <c:pt idx="747">
                  <c:v>523.22335599999997</c:v>
                </c:pt>
                <c:pt idx="748">
                  <c:v>523.65495299999998</c:v>
                </c:pt>
                <c:pt idx="749">
                  <c:v>524.08649800000001</c:v>
                </c:pt>
                <c:pt idx="750">
                  <c:v>524.51799200000005</c:v>
                </c:pt>
                <c:pt idx="751">
                  <c:v>524.94943499999999</c:v>
                </c:pt>
                <c:pt idx="752">
                  <c:v>525.38082599999996</c:v>
                </c:pt>
                <c:pt idx="753">
                  <c:v>525.81216600000005</c:v>
                </c:pt>
                <c:pt idx="754">
                  <c:v>526.24345400000004</c:v>
                </c:pt>
                <c:pt idx="755">
                  <c:v>526.67469100000005</c:v>
                </c:pt>
                <c:pt idx="756">
                  <c:v>527.10587699999996</c:v>
                </c:pt>
                <c:pt idx="757">
                  <c:v>527.53701100000001</c:v>
                </c:pt>
                <c:pt idx="758">
                  <c:v>527.96809399999995</c:v>
                </c:pt>
                <c:pt idx="759">
                  <c:v>528.39912600000002</c:v>
                </c:pt>
                <c:pt idx="760">
                  <c:v>528.830106</c:v>
                </c:pt>
                <c:pt idx="761">
                  <c:v>529.261034</c:v>
                </c:pt>
                <c:pt idx="762">
                  <c:v>529.691911</c:v>
                </c:pt>
                <c:pt idx="763">
                  <c:v>530.12273600000003</c:v>
                </c:pt>
                <c:pt idx="764">
                  <c:v>530.55350999999996</c:v>
                </c:pt>
                <c:pt idx="765">
                  <c:v>530.98423300000002</c:v>
                </c:pt>
                <c:pt idx="766">
                  <c:v>531.41490399999998</c:v>
                </c:pt>
                <c:pt idx="767">
                  <c:v>531.84552299999996</c:v>
                </c:pt>
                <c:pt idx="768">
                  <c:v>532.27608999999995</c:v>
                </c:pt>
                <c:pt idx="769">
                  <c:v>532.70660699999996</c:v>
                </c:pt>
                <c:pt idx="770">
                  <c:v>533.13707099999999</c:v>
                </c:pt>
                <c:pt idx="771">
                  <c:v>533.56748400000004</c:v>
                </c:pt>
                <c:pt idx="772">
                  <c:v>533.99784499999998</c:v>
                </c:pt>
                <c:pt idx="773">
                  <c:v>534.42815399999995</c:v>
                </c:pt>
                <c:pt idx="774">
                  <c:v>534.85841200000004</c:v>
                </c:pt>
                <c:pt idx="775">
                  <c:v>535.28861800000004</c:v>
                </c:pt>
                <c:pt idx="776">
                  <c:v>535.71877300000006</c:v>
                </c:pt>
                <c:pt idx="777">
                  <c:v>536.14887499999998</c:v>
                </c:pt>
                <c:pt idx="778">
                  <c:v>536.57892600000002</c:v>
                </c:pt>
                <c:pt idx="779">
                  <c:v>537.00892599999997</c:v>
                </c:pt>
                <c:pt idx="780">
                  <c:v>537.43887299999994</c:v>
                </c:pt>
                <c:pt idx="781">
                  <c:v>537.86876900000004</c:v>
                </c:pt>
                <c:pt idx="782">
                  <c:v>538.29861300000005</c:v>
                </c:pt>
                <c:pt idx="783">
                  <c:v>538.72840499999995</c:v>
                </c:pt>
                <c:pt idx="784">
                  <c:v>539.15814499999999</c:v>
                </c:pt>
                <c:pt idx="785">
                  <c:v>539.58783300000005</c:v>
                </c:pt>
                <c:pt idx="786">
                  <c:v>540.01747</c:v>
                </c:pt>
                <c:pt idx="787">
                  <c:v>540.44705399999998</c:v>
                </c:pt>
                <c:pt idx="788">
                  <c:v>540.87658699999997</c:v>
                </c:pt>
                <c:pt idx="789">
                  <c:v>541.30606799999998</c:v>
                </c:pt>
                <c:pt idx="790">
                  <c:v>541.73549700000001</c:v>
                </c:pt>
                <c:pt idx="791">
                  <c:v>542.16487400000005</c:v>
                </c:pt>
                <c:pt idx="792">
                  <c:v>542.594199</c:v>
                </c:pt>
                <c:pt idx="793">
                  <c:v>543.02347199999997</c:v>
                </c:pt>
                <c:pt idx="794">
                  <c:v>543.45269299999995</c:v>
                </c:pt>
                <c:pt idx="795">
                  <c:v>543.88186199999996</c:v>
                </c:pt>
                <c:pt idx="796">
                  <c:v>544.31097999999997</c:v>
                </c:pt>
                <c:pt idx="797">
                  <c:v>544.74004500000001</c:v>
                </c:pt>
                <c:pt idx="798">
                  <c:v>545.16905799999995</c:v>
                </c:pt>
                <c:pt idx="799">
                  <c:v>545.59801900000002</c:v>
                </c:pt>
                <c:pt idx="800">
                  <c:v>546.026928</c:v>
                </c:pt>
                <c:pt idx="801">
                  <c:v>546.45578499999999</c:v>
                </c:pt>
                <c:pt idx="802">
                  <c:v>546.88458900000001</c:v>
                </c:pt>
                <c:pt idx="803">
                  <c:v>547.31334200000003</c:v>
                </c:pt>
                <c:pt idx="804">
                  <c:v>547.74204299999997</c:v>
                </c:pt>
                <c:pt idx="805">
                  <c:v>548.17069100000003</c:v>
                </c:pt>
                <c:pt idx="806">
                  <c:v>548.599287</c:v>
                </c:pt>
                <c:pt idx="807">
                  <c:v>549.02783099999999</c:v>
                </c:pt>
                <c:pt idx="808">
                  <c:v>549.456323</c:v>
                </c:pt>
                <c:pt idx="809">
                  <c:v>549.88476300000002</c:v>
                </c:pt>
                <c:pt idx="810">
                  <c:v>550.31315099999995</c:v>
                </c:pt>
                <c:pt idx="811">
                  <c:v>550.74148600000001</c:v>
                </c:pt>
                <c:pt idx="812">
                  <c:v>551.16976899999997</c:v>
                </c:pt>
                <c:pt idx="813">
                  <c:v>551.59799999999996</c:v>
                </c:pt>
                <c:pt idx="814">
                  <c:v>552.02617799999996</c:v>
                </c:pt>
                <c:pt idx="815">
                  <c:v>552.45430399999998</c:v>
                </c:pt>
                <c:pt idx="816">
                  <c:v>552.88237800000002</c:v>
                </c:pt>
                <c:pt idx="817">
                  <c:v>553.31039999999996</c:v>
                </c:pt>
                <c:pt idx="818">
                  <c:v>553.73836900000003</c:v>
                </c:pt>
                <c:pt idx="819">
                  <c:v>554.16628600000001</c:v>
                </c:pt>
                <c:pt idx="820">
                  <c:v>554.59415100000001</c:v>
                </c:pt>
                <c:pt idx="821">
                  <c:v>555.02196300000003</c:v>
                </c:pt>
                <c:pt idx="822">
                  <c:v>555.44972199999995</c:v>
                </c:pt>
                <c:pt idx="823">
                  <c:v>555.87743</c:v>
                </c:pt>
                <c:pt idx="824">
                  <c:v>556.30508499999996</c:v>
                </c:pt>
                <c:pt idx="825">
                  <c:v>556.73268700000006</c:v>
                </c:pt>
                <c:pt idx="826">
                  <c:v>557.16023700000005</c:v>
                </c:pt>
                <c:pt idx="827">
                  <c:v>557.58773499999995</c:v>
                </c:pt>
                <c:pt idx="828">
                  <c:v>558.01517999999999</c:v>
                </c:pt>
                <c:pt idx="829">
                  <c:v>558.44257300000004</c:v>
                </c:pt>
                <c:pt idx="830">
                  <c:v>558.869913</c:v>
                </c:pt>
                <c:pt idx="831">
                  <c:v>559.29719999999998</c:v>
                </c:pt>
                <c:pt idx="832">
                  <c:v>559.72443499999997</c:v>
                </c:pt>
                <c:pt idx="833">
                  <c:v>560.15161799999998</c:v>
                </c:pt>
                <c:pt idx="834">
                  <c:v>560.57874800000002</c:v>
                </c:pt>
                <c:pt idx="835">
                  <c:v>561.00582499999996</c:v>
                </c:pt>
                <c:pt idx="836">
                  <c:v>561.43285000000003</c:v>
                </c:pt>
                <c:pt idx="837">
                  <c:v>561.85982200000001</c:v>
                </c:pt>
                <c:pt idx="838">
                  <c:v>562.28674100000001</c:v>
                </c:pt>
                <c:pt idx="839">
                  <c:v>562.71360800000002</c:v>
                </c:pt>
                <c:pt idx="840">
                  <c:v>563.14042199999994</c:v>
                </c:pt>
                <c:pt idx="841">
                  <c:v>563.567184</c:v>
                </c:pt>
                <c:pt idx="842">
                  <c:v>563.99389199999996</c:v>
                </c:pt>
                <c:pt idx="843">
                  <c:v>564.42054800000005</c:v>
                </c:pt>
                <c:pt idx="844">
                  <c:v>564.84715200000005</c:v>
                </c:pt>
                <c:pt idx="845">
                  <c:v>565.27370199999996</c:v>
                </c:pt>
                <c:pt idx="846">
                  <c:v>565.7002</c:v>
                </c:pt>
                <c:pt idx="847">
                  <c:v>566.12664500000005</c:v>
                </c:pt>
                <c:pt idx="848">
                  <c:v>566.55303800000002</c:v>
                </c:pt>
                <c:pt idx="849">
                  <c:v>566.979377</c:v>
                </c:pt>
                <c:pt idx="850">
                  <c:v>567.405664</c:v>
                </c:pt>
                <c:pt idx="851">
                  <c:v>567.83189800000002</c:v>
                </c:pt>
                <c:pt idx="852">
                  <c:v>568.25807899999995</c:v>
                </c:pt>
                <c:pt idx="853">
                  <c:v>568.68420700000001</c:v>
                </c:pt>
                <c:pt idx="854">
                  <c:v>569.11028199999998</c:v>
                </c:pt>
                <c:pt idx="855">
                  <c:v>569.53630499999997</c:v>
                </c:pt>
                <c:pt idx="856">
                  <c:v>569.96227399999998</c:v>
                </c:pt>
                <c:pt idx="857">
                  <c:v>570.38819100000001</c:v>
                </c:pt>
                <c:pt idx="858">
                  <c:v>570.81405500000005</c:v>
                </c:pt>
                <c:pt idx="859">
                  <c:v>571.23986600000001</c:v>
                </c:pt>
                <c:pt idx="860">
                  <c:v>571.66562299999998</c:v>
                </c:pt>
                <c:pt idx="861">
                  <c:v>572.09132799999998</c:v>
                </c:pt>
                <c:pt idx="862">
                  <c:v>572.51697999999999</c:v>
                </c:pt>
                <c:pt idx="863">
                  <c:v>572.94257900000002</c:v>
                </c:pt>
                <c:pt idx="864">
                  <c:v>573.36812499999996</c:v>
                </c:pt>
                <c:pt idx="865">
                  <c:v>573.79361700000004</c:v>
                </c:pt>
                <c:pt idx="866">
                  <c:v>574.21905700000002</c:v>
                </c:pt>
                <c:pt idx="867">
                  <c:v>574.64444400000002</c:v>
                </c:pt>
                <c:pt idx="868">
                  <c:v>575.06977700000004</c:v>
                </c:pt>
                <c:pt idx="869">
                  <c:v>575.49505799999997</c:v>
                </c:pt>
                <c:pt idx="870">
                  <c:v>575.92028500000004</c:v>
                </c:pt>
                <c:pt idx="871">
                  <c:v>576.34546</c:v>
                </c:pt>
                <c:pt idx="872">
                  <c:v>576.77058099999999</c:v>
                </c:pt>
                <c:pt idx="873">
                  <c:v>577.195649</c:v>
                </c:pt>
                <c:pt idx="874">
                  <c:v>577.62066400000003</c:v>
                </c:pt>
                <c:pt idx="875">
                  <c:v>578.04562499999997</c:v>
                </c:pt>
                <c:pt idx="876">
                  <c:v>578.47053400000004</c:v>
                </c:pt>
                <c:pt idx="877">
                  <c:v>578.89538900000002</c:v>
                </c:pt>
                <c:pt idx="878">
                  <c:v>579.32019100000002</c:v>
                </c:pt>
                <c:pt idx="879">
                  <c:v>579.74494000000004</c:v>
                </c:pt>
                <c:pt idx="880">
                  <c:v>580.16963499999997</c:v>
                </c:pt>
                <c:pt idx="881">
                  <c:v>580.59427700000003</c:v>
                </c:pt>
                <c:pt idx="882">
                  <c:v>581.018866</c:v>
                </c:pt>
                <c:pt idx="883">
                  <c:v>581.44340199999999</c:v>
                </c:pt>
                <c:pt idx="884">
                  <c:v>581.867884</c:v>
                </c:pt>
                <c:pt idx="885">
                  <c:v>582.29231300000004</c:v>
                </c:pt>
                <c:pt idx="886">
                  <c:v>582.71668899999997</c:v>
                </c:pt>
                <c:pt idx="887">
                  <c:v>583.14101100000005</c:v>
                </c:pt>
                <c:pt idx="888">
                  <c:v>583.56528000000003</c:v>
                </c:pt>
                <c:pt idx="889">
                  <c:v>583.98949500000003</c:v>
                </c:pt>
                <c:pt idx="890">
                  <c:v>584.41365699999994</c:v>
                </c:pt>
                <c:pt idx="891">
                  <c:v>584.83776599999999</c:v>
                </c:pt>
                <c:pt idx="892">
                  <c:v>585.26182100000005</c:v>
                </c:pt>
                <c:pt idx="893">
                  <c:v>585.68582300000003</c:v>
                </c:pt>
                <c:pt idx="894">
                  <c:v>586.10977100000002</c:v>
                </c:pt>
                <c:pt idx="895">
                  <c:v>586.53366600000004</c:v>
                </c:pt>
                <c:pt idx="896">
                  <c:v>586.95750799999996</c:v>
                </c:pt>
                <c:pt idx="897">
                  <c:v>587.38129500000002</c:v>
                </c:pt>
                <c:pt idx="898">
                  <c:v>587.80502999999999</c:v>
                </c:pt>
                <c:pt idx="899">
                  <c:v>588.22871099999998</c:v>
                </c:pt>
                <c:pt idx="900">
                  <c:v>588.65233799999999</c:v>
                </c:pt>
                <c:pt idx="901">
                  <c:v>589.07591100000002</c:v>
                </c:pt>
                <c:pt idx="902">
                  <c:v>589.49943099999996</c:v>
                </c:pt>
                <c:pt idx="903">
                  <c:v>589.92289800000003</c:v>
                </c:pt>
                <c:pt idx="904">
                  <c:v>590.34631100000001</c:v>
                </c:pt>
                <c:pt idx="905">
                  <c:v>590.76967000000002</c:v>
                </c:pt>
                <c:pt idx="906">
                  <c:v>591.19297600000004</c:v>
                </c:pt>
                <c:pt idx="907">
                  <c:v>591.61622699999998</c:v>
                </c:pt>
                <c:pt idx="908">
                  <c:v>592.03942600000005</c:v>
                </c:pt>
                <c:pt idx="909">
                  <c:v>592.46257000000003</c:v>
                </c:pt>
                <c:pt idx="910">
                  <c:v>592.88566100000003</c:v>
                </c:pt>
                <c:pt idx="911">
                  <c:v>593.30869800000005</c:v>
                </c:pt>
                <c:pt idx="912">
                  <c:v>593.73168199999998</c:v>
                </c:pt>
                <c:pt idx="913">
                  <c:v>594.15461100000005</c:v>
                </c:pt>
                <c:pt idx="914">
                  <c:v>594.57748700000002</c:v>
                </c:pt>
                <c:pt idx="915">
                  <c:v>595.00030900000002</c:v>
                </c:pt>
                <c:pt idx="916">
                  <c:v>595.42307700000003</c:v>
                </c:pt>
                <c:pt idx="917">
                  <c:v>595.84579199999996</c:v>
                </c:pt>
                <c:pt idx="918">
                  <c:v>596.26845300000002</c:v>
                </c:pt>
                <c:pt idx="919">
                  <c:v>596.691059</c:v>
                </c:pt>
                <c:pt idx="920">
                  <c:v>597.11361199999999</c:v>
                </c:pt>
                <c:pt idx="921">
                  <c:v>597.536112</c:v>
                </c:pt>
                <c:pt idx="922">
                  <c:v>597.95855700000004</c:v>
                </c:pt>
                <c:pt idx="923">
                  <c:v>598.38094799999999</c:v>
                </c:pt>
                <c:pt idx="924">
                  <c:v>598.80328599999996</c:v>
                </c:pt>
                <c:pt idx="925">
                  <c:v>599.22556899999995</c:v>
                </c:pt>
                <c:pt idx="926">
                  <c:v>599.64779899999996</c:v>
                </c:pt>
                <c:pt idx="927">
                  <c:v>600.069974</c:v>
                </c:pt>
                <c:pt idx="928">
                  <c:v>600.49209599999995</c:v>
                </c:pt>
                <c:pt idx="929">
                  <c:v>600.91416300000003</c:v>
                </c:pt>
                <c:pt idx="930">
                  <c:v>601.33617700000002</c:v>
                </c:pt>
                <c:pt idx="931">
                  <c:v>601.75813700000003</c:v>
                </c:pt>
                <c:pt idx="932">
                  <c:v>602.18004199999996</c:v>
                </c:pt>
                <c:pt idx="933">
                  <c:v>602.60189400000002</c:v>
                </c:pt>
                <c:pt idx="934">
                  <c:v>603.02369099999999</c:v>
                </c:pt>
                <c:pt idx="935">
                  <c:v>603.44543499999997</c:v>
                </c:pt>
                <c:pt idx="936">
                  <c:v>603.86712399999999</c:v>
                </c:pt>
                <c:pt idx="937">
                  <c:v>604.28875900000003</c:v>
                </c:pt>
                <c:pt idx="938">
                  <c:v>604.71033999999997</c:v>
                </c:pt>
                <c:pt idx="939">
                  <c:v>605.13186700000006</c:v>
                </c:pt>
                <c:pt idx="940">
                  <c:v>605.55334000000005</c:v>
                </c:pt>
                <c:pt idx="941">
                  <c:v>605.97475799999995</c:v>
                </c:pt>
                <c:pt idx="942">
                  <c:v>606.39612299999999</c:v>
                </c:pt>
                <c:pt idx="943">
                  <c:v>606.81743300000005</c:v>
                </c:pt>
                <c:pt idx="944">
                  <c:v>607.23868900000002</c:v>
                </c:pt>
                <c:pt idx="945">
                  <c:v>607.65989100000002</c:v>
                </c:pt>
                <c:pt idx="946">
                  <c:v>608.08103800000004</c:v>
                </c:pt>
                <c:pt idx="947">
                  <c:v>608.50213199999996</c:v>
                </c:pt>
                <c:pt idx="948">
                  <c:v>608.92317100000002</c:v>
                </c:pt>
                <c:pt idx="949">
                  <c:v>609.344156</c:v>
                </c:pt>
                <c:pt idx="950">
                  <c:v>609.765086</c:v>
                </c:pt>
                <c:pt idx="951">
                  <c:v>610.18596200000002</c:v>
                </c:pt>
                <c:pt idx="952">
                  <c:v>610.60678399999995</c:v>
                </c:pt>
                <c:pt idx="953">
                  <c:v>611.02755100000002</c:v>
                </c:pt>
                <c:pt idx="954">
                  <c:v>611.44826399999999</c:v>
                </c:pt>
                <c:pt idx="955">
                  <c:v>611.868923</c:v>
                </c:pt>
                <c:pt idx="956">
                  <c:v>612.28952800000002</c:v>
                </c:pt>
                <c:pt idx="957">
                  <c:v>612.71007699999996</c:v>
                </c:pt>
                <c:pt idx="958">
                  <c:v>613.13057300000003</c:v>
                </c:pt>
                <c:pt idx="959">
                  <c:v>613.55101400000001</c:v>
                </c:pt>
                <c:pt idx="960">
                  <c:v>613.97140100000001</c:v>
                </c:pt>
                <c:pt idx="961">
                  <c:v>614.39173300000004</c:v>
                </c:pt>
                <c:pt idx="962">
                  <c:v>614.81200999999999</c:v>
                </c:pt>
                <c:pt idx="963">
                  <c:v>615.23223399999995</c:v>
                </c:pt>
                <c:pt idx="964">
                  <c:v>615.65240200000005</c:v>
                </c:pt>
                <c:pt idx="965">
                  <c:v>616.07251699999995</c:v>
                </c:pt>
                <c:pt idx="966">
                  <c:v>616.49257599999999</c:v>
                </c:pt>
                <c:pt idx="967">
                  <c:v>616.91258100000005</c:v>
                </c:pt>
                <c:pt idx="968">
                  <c:v>617.33253200000001</c:v>
                </c:pt>
                <c:pt idx="969">
                  <c:v>617.75242800000001</c:v>
                </c:pt>
                <c:pt idx="970">
                  <c:v>618.17226900000003</c:v>
                </c:pt>
                <c:pt idx="971">
                  <c:v>618.59205599999996</c:v>
                </c:pt>
                <c:pt idx="972">
                  <c:v>619.01178800000002</c:v>
                </c:pt>
                <c:pt idx="973">
                  <c:v>619.431465</c:v>
                </c:pt>
                <c:pt idx="974">
                  <c:v>619.851088</c:v>
                </c:pt>
                <c:pt idx="975">
                  <c:v>620.27065600000003</c:v>
                </c:pt>
                <c:pt idx="976">
                  <c:v>620.69016899999997</c:v>
                </c:pt>
                <c:pt idx="977">
                  <c:v>621.10962800000004</c:v>
                </c:pt>
                <c:pt idx="978">
                  <c:v>621.52903200000003</c:v>
                </c:pt>
                <c:pt idx="979">
                  <c:v>621.94838100000004</c:v>
                </c:pt>
                <c:pt idx="980">
                  <c:v>622.36767599999996</c:v>
                </c:pt>
                <c:pt idx="981">
                  <c:v>622.78691500000002</c:v>
                </c:pt>
                <c:pt idx="982">
                  <c:v>623.20609999999999</c:v>
                </c:pt>
                <c:pt idx="983">
                  <c:v>623.62523099999999</c:v>
                </c:pt>
                <c:pt idx="984">
                  <c:v>624.04430600000001</c:v>
                </c:pt>
                <c:pt idx="985">
                  <c:v>624.46332600000005</c:v>
                </c:pt>
                <c:pt idx="986">
                  <c:v>624.88229200000001</c:v>
                </c:pt>
                <c:pt idx="987">
                  <c:v>625.30120299999999</c:v>
                </c:pt>
                <c:pt idx="988">
                  <c:v>625.72005899999999</c:v>
                </c:pt>
                <c:pt idx="989">
                  <c:v>626.13886000000002</c:v>
                </c:pt>
                <c:pt idx="990">
                  <c:v>626.55760599999996</c:v>
                </c:pt>
                <c:pt idx="991">
                  <c:v>626.97629800000004</c:v>
                </c:pt>
                <c:pt idx="992">
                  <c:v>627.39493400000003</c:v>
                </c:pt>
                <c:pt idx="993">
                  <c:v>627.81351500000005</c:v>
                </c:pt>
                <c:pt idx="994">
                  <c:v>628.23204199999998</c:v>
                </c:pt>
                <c:pt idx="995">
                  <c:v>628.65051300000005</c:v>
                </c:pt>
                <c:pt idx="996">
                  <c:v>629.06893000000002</c:v>
                </c:pt>
                <c:pt idx="997">
                  <c:v>629.48729100000003</c:v>
                </c:pt>
                <c:pt idx="998">
                  <c:v>629.90559800000005</c:v>
                </c:pt>
                <c:pt idx="999">
                  <c:v>630.323849</c:v>
                </c:pt>
                <c:pt idx="1000">
                  <c:v>630.74204599999996</c:v>
                </c:pt>
                <c:pt idx="1001">
                  <c:v>631.16018699999995</c:v>
                </c:pt>
                <c:pt idx="1002">
                  <c:v>631.57827299999997</c:v>
                </c:pt>
                <c:pt idx="1003">
                  <c:v>631.99630500000001</c:v>
                </c:pt>
                <c:pt idx="1004">
                  <c:v>632.41428099999996</c:v>
                </c:pt>
                <c:pt idx="1005">
                  <c:v>632.83220200000005</c:v>
                </c:pt>
                <c:pt idx="1006">
                  <c:v>633.25006800000006</c:v>
                </c:pt>
                <c:pt idx="1007">
                  <c:v>633.66787799999997</c:v>
                </c:pt>
                <c:pt idx="1008">
                  <c:v>634.08563400000003</c:v>
                </c:pt>
                <c:pt idx="1009">
                  <c:v>634.503334</c:v>
                </c:pt>
                <c:pt idx="1010">
                  <c:v>634.92097899999999</c:v>
                </c:pt>
                <c:pt idx="1011">
                  <c:v>635.33856900000001</c:v>
                </c:pt>
                <c:pt idx="1012">
                  <c:v>635.75610400000005</c:v>
                </c:pt>
                <c:pt idx="1013">
                  <c:v>636.17358300000001</c:v>
                </c:pt>
                <c:pt idx="1014">
                  <c:v>636.59100799999999</c:v>
                </c:pt>
                <c:pt idx="1015">
                  <c:v>637.008376</c:v>
                </c:pt>
                <c:pt idx="1016">
                  <c:v>637.42569000000003</c:v>
                </c:pt>
                <c:pt idx="1017">
                  <c:v>637.84294799999998</c:v>
                </c:pt>
                <c:pt idx="1018">
                  <c:v>638.26015199999995</c:v>
                </c:pt>
                <c:pt idx="1019">
                  <c:v>638.67729899999995</c:v>
                </c:pt>
                <c:pt idx="1020">
                  <c:v>639.09439199999997</c:v>
                </c:pt>
                <c:pt idx="1021">
                  <c:v>639.51142900000002</c:v>
                </c:pt>
                <c:pt idx="1022">
                  <c:v>639.92840999999999</c:v>
                </c:pt>
                <c:pt idx="1023">
                  <c:v>640.34533699999997</c:v>
                </c:pt>
                <c:pt idx="1024">
                  <c:v>640.76220699999999</c:v>
                </c:pt>
                <c:pt idx="1025">
                  <c:v>641.17902300000003</c:v>
                </c:pt>
                <c:pt idx="1026">
                  <c:v>641.59578299999998</c:v>
                </c:pt>
                <c:pt idx="1027">
                  <c:v>642.01248699999996</c:v>
                </c:pt>
                <c:pt idx="1028">
                  <c:v>642.42913599999997</c:v>
                </c:pt>
                <c:pt idx="1029">
                  <c:v>642.84573</c:v>
                </c:pt>
                <c:pt idx="1030">
                  <c:v>643.26226799999995</c:v>
                </c:pt>
                <c:pt idx="1031">
                  <c:v>643.67875100000003</c:v>
                </c:pt>
                <c:pt idx="1032">
                  <c:v>644.09517800000003</c:v>
                </c:pt>
                <c:pt idx="1033">
                  <c:v>644.51154899999995</c:v>
                </c:pt>
                <c:pt idx="1034">
                  <c:v>644.927865</c:v>
                </c:pt>
                <c:pt idx="1035">
                  <c:v>645.34412599999996</c:v>
                </c:pt>
                <c:pt idx="1036">
                  <c:v>645.76033099999995</c:v>
                </c:pt>
                <c:pt idx="1037">
                  <c:v>646.17647999999997</c:v>
                </c:pt>
                <c:pt idx="1038">
                  <c:v>646.59257400000001</c:v>
                </c:pt>
                <c:pt idx="1039">
                  <c:v>647.00861199999997</c:v>
                </c:pt>
                <c:pt idx="1040">
                  <c:v>647.42459399999996</c:v>
                </c:pt>
                <c:pt idx="1041">
                  <c:v>647.84052099999997</c:v>
                </c:pt>
                <c:pt idx="1042">
                  <c:v>648.25639200000001</c:v>
                </c:pt>
                <c:pt idx="1043">
                  <c:v>648.67220699999996</c:v>
                </c:pt>
                <c:pt idx="1044">
                  <c:v>649.08796700000005</c:v>
                </c:pt>
                <c:pt idx="1045">
                  <c:v>649.50367100000005</c:v>
                </c:pt>
                <c:pt idx="1046">
                  <c:v>649.91931899999997</c:v>
                </c:pt>
                <c:pt idx="1047">
                  <c:v>650.33491100000003</c:v>
                </c:pt>
                <c:pt idx="1048">
                  <c:v>650.75044800000001</c:v>
                </c:pt>
                <c:pt idx="1049">
                  <c:v>651.16592900000001</c:v>
                </c:pt>
                <c:pt idx="1050">
                  <c:v>651.58135400000003</c:v>
                </c:pt>
                <c:pt idx="1051">
                  <c:v>651.99672299999997</c:v>
                </c:pt>
                <c:pt idx="1052">
                  <c:v>652.41203700000005</c:v>
                </c:pt>
                <c:pt idx="1053">
                  <c:v>652.82729500000005</c:v>
                </c:pt>
                <c:pt idx="1054">
                  <c:v>653.24249599999996</c:v>
                </c:pt>
                <c:pt idx="1055">
                  <c:v>653.65764200000001</c:v>
                </c:pt>
                <c:pt idx="1056">
                  <c:v>654.07273299999997</c:v>
                </c:pt>
                <c:pt idx="1057">
                  <c:v>654.48776699999996</c:v>
                </c:pt>
                <c:pt idx="1058">
                  <c:v>654.90274499999998</c:v>
                </c:pt>
                <c:pt idx="1059">
                  <c:v>655.31766700000003</c:v>
                </c:pt>
                <c:pt idx="1060">
                  <c:v>655.73253399999999</c:v>
                </c:pt>
                <c:pt idx="1061">
                  <c:v>656.14734399999998</c:v>
                </c:pt>
                <c:pt idx="1062">
                  <c:v>656.56209899999999</c:v>
                </c:pt>
                <c:pt idx="1063">
                  <c:v>656.97679700000003</c:v>
                </c:pt>
                <c:pt idx="1064">
                  <c:v>657.39143999999999</c:v>
                </c:pt>
                <c:pt idx="1065">
                  <c:v>657.80602599999997</c:v>
                </c:pt>
                <c:pt idx="1066">
                  <c:v>658.22055699999999</c:v>
                </c:pt>
                <c:pt idx="1067">
                  <c:v>658.63503100000003</c:v>
                </c:pt>
                <c:pt idx="1068">
                  <c:v>659.04944899999998</c:v>
                </c:pt>
                <c:pt idx="1069">
                  <c:v>659.46381199999996</c:v>
                </c:pt>
                <c:pt idx="1070">
                  <c:v>659.87811799999997</c:v>
                </c:pt>
                <c:pt idx="1071">
                  <c:v>660.29236800000001</c:v>
                </c:pt>
                <c:pt idx="1072">
                  <c:v>660.70656199999996</c:v>
                </c:pt>
                <c:pt idx="1073">
                  <c:v>661.12070000000006</c:v>
                </c:pt>
                <c:pt idx="1074">
                  <c:v>661.53478099999995</c:v>
                </c:pt>
                <c:pt idx="1075">
                  <c:v>661.94880699999999</c:v>
                </c:pt>
                <c:pt idx="1076">
                  <c:v>662.36277600000005</c:v>
                </c:pt>
                <c:pt idx="1077">
                  <c:v>662.77668900000003</c:v>
                </c:pt>
                <c:pt idx="1078">
                  <c:v>663.19054600000004</c:v>
                </c:pt>
                <c:pt idx="1079">
                  <c:v>663.60434699999996</c:v>
                </c:pt>
                <c:pt idx="1080">
                  <c:v>664.01809200000002</c:v>
                </c:pt>
                <c:pt idx="1081">
                  <c:v>664.43178</c:v>
                </c:pt>
                <c:pt idx="1082">
                  <c:v>664.84541200000001</c:v>
                </c:pt>
                <c:pt idx="1083">
                  <c:v>665.25898700000005</c:v>
                </c:pt>
                <c:pt idx="1084">
                  <c:v>665.672507</c:v>
                </c:pt>
                <c:pt idx="1085">
                  <c:v>666.08596999999997</c:v>
                </c:pt>
                <c:pt idx="1086">
                  <c:v>666.49937699999998</c:v>
                </c:pt>
                <c:pt idx="1087">
                  <c:v>666.91272700000002</c:v>
                </c:pt>
                <c:pt idx="1088">
                  <c:v>667.32602099999997</c:v>
                </c:pt>
                <c:pt idx="1089">
                  <c:v>667.73925899999995</c:v>
                </c:pt>
                <c:pt idx="1090">
                  <c:v>668.15243999999996</c:v>
                </c:pt>
                <c:pt idx="1091">
                  <c:v>668.56556499999999</c:v>
                </c:pt>
                <c:pt idx="1092">
                  <c:v>668.97863299999995</c:v>
                </c:pt>
                <c:pt idx="1093">
                  <c:v>669.39164500000004</c:v>
                </c:pt>
                <c:pt idx="1094">
                  <c:v>669.80460100000005</c:v>
                </c:pt>
                <c:pt idx="1095">
                  <c:v>670.21749999999997</c:v>
                </c:pt>
                <c:pt idx="1096">
                  <c:v>670.63034300000004</c:v>
                </c:pt>
                <c:pt idx="1097">
                  <c:v>671.04312900000002</c:v>
                </c:pt>
                <c:pt idx="1098">
                  <c:v>671.45585800000003</c:v>
                </c:pt>
                <c:pt idx="1099">
                  <c:v>671.86853199999996</c:v>
                </c:pt>
                <c:pt idx="1100">
                  <c:v>672.28114800000003</c:v>
                </c:pt>
                <c:pt idx="1101">
                  <c:v>672.69370800000002</c:v>
                </c:pt>
                <c:pt idx="1102">
                  <c:v>673.10621200000003</c:v>
                </c:pt>
                <c:pt idx="1103">
                  <c:v>673.51865899999996</c:v>
                </c:pt>
                <c:pt idx="1104">
                  <c:v>673.93104900000003</c:v>
                </c:pt>
                <c:pt idx="1105">
                  <c:v>674.34338300000002</c:v>
                </c:pt>
                <c:pt idx="1106">
                  <c:v>674.75566000000003</c:v>
                </c:pt>
                <c:pt idx="1107">
                  <c:v>675.16787999999997</c:v>
                </c:pt>
                <c:pt idx="1108">
                  <c:v>675.58004400000004</c:v>
                </c:pt>
                <c:pt idx="1109">
                  <c:v>675.99215100000004</c:v>
                </c:pt>
                <c:pt idx="1110">
                  <c:v>676.40420099999994</c:v>
                </c:pt>
                <c:pt idx="1111">
                  <c:v>676.81619499999999</c:v>
                </c:pt>
                <c:pt idx="1112">
                  <c:v>677.22813199999996</c:v>
                </c:pt>
                <c:pt idx="1113">
                  <c:v>677.64001199999996</c:v>
                </c:pt>
                <c:pt idx="1114">
                  <c:v>678.05183599999998</c:v>
                </c:pt>
                <c:pt idx="1115">
                  <c:v>678.46360300000003</c:v>
                </c:pt>
                <c:pt idx="1116">
                  <c:v>678.87531300000001</c:v>
                </c:pt>
                <c:pt idx="1117">
                  <c:v>679.28696600000001</c:v>
                </c:pt>
                <c:pt idx="1118">
                  <c:v>679.69856200000004</c:v>
                </c:pt>
                <c:pt idx="1119">
                  <c:v>680.11010199999998</c:v>
                </c:pt>
                <c:pt idx="1120">
                  <c:v>680.52158399999996</c:v>
                </c:pt>
                <c:pt idx="1121">
                  <c:v>680.93300999999997</c:v>
                </c:pt>
                <c:pt idx="1122">
                  <c:v>681.344379</c:v>
                </c:pt>
                <c:pt idx="1123">
                  <c:v>681.75569099999996</c:v>
                </c:pt>
                <c:pt idx="1124">
                  <c:v>682.16694700000005</c:v>
                </c:pt>
                <c:pt idx="1125">
                  <c:v>682.57814499999995</c:v>
                </c:pt>
                <c:pt idx="1126">
                  <c:v>682.98928599999999</c:v>
                </c:pt>
                <c:pt idx="1127">
                  <c:v>683.40037099999995</c:v>
                </c:pt>
                <c:pt idx="1128">
                  <c:v>683.81139800000005</c:v>
                </c:pt>
                <c:pt idx="1129">
                  <c:v>684.22236899999996</c:v>
                </c:pt>
                <c:pt idx="1130">
                  <c:v>684.63328300000001</c:v>
                </c:pt>
                <c:pt idx="1131">
                  <c:v>685.04413899999997</c:v>
                </c:pt>
                <c:pt idx="1132">
                  <c:v>685.45493899999997</c:v>
                </c:pt>
                <c:pt idx="1133">
                  <c:v>685.865681</c:v>
                </c:pt>
                <c:pt idx="1134">
                  <c:v>686.27636700000005</c:v>
                </c:pt>
                <c:pt idx="1135">
                  <c:v>686.68699500000002</c:v>
                </c:pt>
                <c:pt idx="1136">
                  <c:v>687.09756700000003</c:v>
                </c:pt>
                <c:pt idx="1137">
                  <c:v>687.50808099999995</c:v>
                </c:pt>
                <c:pt idx="1138">
                  <c:v>687.91853800000001</c:v>
                </c:pt>
                <c:pt idx="1139">
                  <c:v>688.32893799999999</c:v>
                </c:pt>
                <c:pt idx="1140">
                  <c:v>688.73928100000001</c:v>
                </c:pt>
                <c:pt idx="1141">
                  <c:v>689.14956700000005</c:v>
                </c:pt>
                <c:pt idx="1142">
                  <c:v>689.55979500000001</c:v>
                </c:pt>
                <c:pt idx="1143">
                  <c:v>689.969967</c:v>
                </c:pt>
                <c:pt idx="1144">
                  <c:v>690.38008100000002</c:v>
                </c:pt>
                <c:pt idx="1145">
                  <c:v>690.79013799999996</c:v>
                </c:pt>
                <c:pt idx="1146">
                  <c:v>691.20013800000004</c:v>
                </c:pt>
                <c:pt idx="1147">
                  <c:v>691.61008100000004</c:v>
                </c:pt>
                <c:pt idx="1148">
                  <c:v>692.01996599999995</c:v>
                </c:pt>
                <c:pt idx="1149">
                  <c:v>692.42979400000002</c:v>
                </c:pt>
                <c:pt idx="1150">
                  <c:v>692.83956499999999</c:v>
                </c:pt>
                <c:pt idx="1151">
                  <c:v>693.249278</c:v>
                </c:pt>
                <c:pt idx="1152">
                  <c:v>693.65893400000004</c:v>
                </c:pt>
                <c:pt idx="1153">
                  <c:v>694.068533</c:v>
                </c:pt>
                <c:pt idx="1154">
                  <c:v>694.47807499999999</c:v>
                </c:pt>
                <c:pt idx="1155">
                  <c:v>694.88755900000001</c:v>
                </c:pt>
                <c:pt idx="1156">
                  <c:v>695.29698599999995</c:v>
                </c:pt>
                <c:pt idx="1157">
                  <c:v>695.70635500000003</c:v>
                </c:pt>
                <c:pt idx="1158">
                  <c:v>696.11566700000003</c:v>
                </c:pt>
                <c:pt idx="1159">
                  <c:v>696.52492199999995</c:v>
                </c:pt>
                <c:pt idx="1160">
                  <c:v>696.93411900000001</c:v>
                </c:pt>
                <c:pt idx="1161">
                  <c:v>697.34325899999999</c:v>
                </c:pt>
                <c:pt idx="1162">
                  <c:v>697.752341</c:v>
                </c:pt>
                <c:pt idx="1163">
                  <c:v>698.16136600000004</c:v>
                </c:pt>
                <c:pt idx="1164">
                  <c:v>698.57033300000001</c:v>
                </c:pt>
                <c:pt idx="1165">
                  <c:v>698.979243</c:v>
                </c:pt>
                <c:pt idx="1166">
                  <c:v>699.38809500000002</c:v>
                </c:pt>
                <c:pt idx="1167">
                  <c:v>699.79688999999996</c:v>
                </c:pt>
                <c:pt idx="1168">
                  <c:v>700.20562700000005</c:v>
                </c:pt>
                <c:pt idx="1169">
                  <c:v>700.61430600000006</c:v>
                </c:pt>
                <c:pt idx="1170">
                  <c:v>701.02292799999998</c:v>
                </c:pt>
                <c:pt idx="1171">
                  <c:v>701.43149300000005</c:v>
                </c:pt>
                <c:pt idx="1172">
                  <c:v>701.84</c:v>
                </c:pt>
                <c:pt idx="1173">
                  <c:v>702.24844900000005</c:v>
                </c:pt>
                <c:pt idx="1174">
                  <c:v>702.65683999999999</c:v>
                </c:pt>
                <c:pt idx="1175">
                  <c:v>703.06517399999996</c:v>
                </c:pt>
                <c:pt idx="1176">
                  <c:v>703.47345099999995</c:v>
                </c:pt>
                <c:pt idx="1177">
                  <c:v>703.88166899999999</c:v>
                </c:pt>
                <c:pt idx="1178">
                  <c:v>704.28983000000005</c:v>
                </c:pt>
                <c:pt idx="1179">
                  <c:v>704.69793300000003</c:v>
                </c:pt>
                <c:pt idx="1180">
                  <c:v>705.10597900000005</c:v>
                </c:pt>
                <c:pt idx="1181">
                  <c:v>705.51396599999998</c:v>
                </c:pt>
                <c:pt idx="1182">
                  <c:v>705.92189599999995</c:v>
                </c:pt>
                <c:pt idx="1183">
                  <c:v>706.32976799999994</c:v>
                </c:pt>
                <c:pt idx="1184">
                  <c:v>706.73758299999997</c:v>
                </c:pt>
                <c:pt idx="1185">
                  <c:v>707.14533900000004</c:v>
                </c:pt>
                <c:pt idx="1186">
                  <c:v>707.55303800000002</c:v>
                </c:pt>
                <c:pt idx="1187">
                  <c:v>707.96067900000003</c:v>
                </c:pt>
                <c:pt idx="1188">
                  <c:v>708.36826199999996</c:v>
                </c:pt>
                <c:pt idx="1189">
                  <c:v>708.77578700000004</c:v>
                </c:pt>
                <c:pt idx="1190">
                  <c:v>709.18325400000003</c:v>
                </c:pt>
                <c:pt idx="1191">
                  <c:v>709.59066399999995</c:v>
                </c:pt>
                <c:pt idx="1192">
                  <c:v>709.99801500000001</c:v>
                </c:pt>
                <c:pt idx="1193">
                  <c:v>710.40530899999999</c:v>
                </c:pt>
                <c:pt idx="1194">
                  <c:v>710.812545</c:v>
                </c:pt>
                <c:pt idx="1195">
                  <c:v>711.21972200000005</c:v>
                </c:pt>
                <c:pt idx="1196">
                  <c:v>711.62684200000001</c:v>
                </c:pt>
                <c:pt idx="1197">
                  <c:v>712.03390400000001</c:v>
                </c:pt>
                <c:pt idx="1198">
                  <c:v>712.44090800000004</c:v>
                </c:pt>
                <c:pt idx="1199">
                  <c:v>712.84785299999999</c:v>
                </c:pt>
                <c:pt idx="1200">
                  <c:v>713.25474099999997</c:v>
                </c:pt>
                <c:pt idx="1201">
                  <c:v>713.66157099999998</c:v>
                </c:pt>
                <c:pt idx="1202">
                  <c:v>714.06834200000003</c:v>
                </c:pt>
                <c:pt idx="1203">
                  <c:v>714.475056</c:v>
                </c:pt>
                <c:pt idx="1204">
                  <c:v>714.881711</c:v>
                </c:pt>
                <c:pt idx="1205">
                  <c:v>715.28830900000003</c:v>
                </c:pt>
                <c:pt idx="1206">
                  <c:v>715.69484799999998</c:v>
                </c:pt>
                <c:pt idx="1207">
                  <c:v>716.10132899999996</c:v>
                </c:pt>
                <c:pt idx="1208">
                  <c:v>716.50775199999998</c:v>
                </c:pt>
                <c:pt idx="1209">
                  <c:v>716.91411700000003</c:v>
                </c:pt>
                <c:pt idx="1210">
                  <c:v>717.320424</c:v>
                </c:pt>
                <c:pt idx="1211">
                  <c:v>717.72667200000001</c:v>
                </c:pt>
                <c:pt idx="1212">
                  <c:v>718.13286200000005</c:v>
                </c:pt>
                <c:pt idx="1213">
                  <c:v>718.538994</c:v>
                </c:pt>
                <c:pt idx="1214">
                  <c:v>718.94506799999999</c:v>
                </c:pt>
                <c:pt idx="1215">
                  <c:v>719.35108400000001</c:v>
                </c:pt>
                <c:pt idx="1216">
                  <c:v>719.75704099999996</c:v>
                </c:pt>
                <c:pt idx="1217">
                  <c:v>720.16294000000005</c:v>
                </c:pt>
                <c:pt idx="1218">
                  <c:v>720.56878099999994</c:v>
                </c:pt>
                <c:pt idx="1219">
                  <c:v>720.97456299999999</c:v>
                </c:pt>
                <c:pt idx="1220">
                  <c:v>721.38028699999995</c:v>
                </c:pt>
                <c:pt idx="1221">
                  <c:v>721.78595299999995</c:v>
                </c:pt>
                <c:pt idx="1222">
                  <c:v>722.19155999999998</c:v>
                </c:pt>
                <c:pt idx="1223">
                  <c:v>722.59710900000005</c:v>
                </c:pt>
                <c:pt idx="1224">
                  <c:v>723.00260000000003</c:v>
                </c:pt>
                <c:pt idx="1225">
                  <c:v>723.40803200000005</c:v>
                </c:pt>
                <c:pt idx="1226">
                  <c:v>723.81340599999999</c:v>
                </c:pt>
                <c:pt idx="1227">
                  <c:v>724.21872099999996</c:v>
                </c:pt>
                <c:pt idx="1228">
                  <c:v>724.62397799999997</c:v>
                </c:pt>
                <c:pt idx="1229">
                  <c:v>725.029177</c:v>
                </c:pt>
                <c:pt idx="1230">
                  <c:v>725.43431699999996</c:v>
                </c:pt>
                <c:pt idx="1231">
                  <c:v>725.83939799999996</c:v>
                </c:pt>
                <c:pt idx="1232">
                  <c:v>726.24442099999999</c:v>
                </c:pt>
                <c:pt idx="1233">
                  <c:v>726.64938600000005</c:v>
                </c:pt>
                <c:pt idx="1234">
                  <c:v>727.05429200000003</c:v>
                </c:pt>
                <c:pt idx="1235">
                  <c:v>727.45913900000005</c:v>
                </c:pt>
                <c:pt idx="1236">
                  <c:v>727.86392799999999</c:v>
                </c:pt>
                <c:pt idx="1237">
                  <c:v>728.26865799999996</c:v>
                </c:pt>
                <c:pt idx="1238">
                  <c:v>728.67332999999996</c:v>
                </c:pt>
                <c:pt idx="1239">
                  <c:v>729.077943</c:v>
                </c:pt>
                <c:pt idx="1240">
                  <c:v>729.48249699999997</c:v>
                </c:pt>
                <c:pt idx="1241">
                  <c:v>729.88699299999996</c:v>
                </c:pt>
                <c:pt idx="1242">
                  <c:v>730.29142999999999</c:v>
                </c:pt>
                <c:pt idx="1243">
                  <c:v>730.69580900000005</c:v>
                </c:pt>
                <c:pt idx="1244">
                  <c:v>731.10012800000004</c:v>
                </c:pt>
                <c:pt idx="1245">
                  <c:v>731.50438999999994</c:v>
                </c:pt>
                <c:pt idx="1246">
                  <c:v>731.908592</c:v>
                </c:pt>
                <c:pt idx="1247">
                  <c:v>732.31273599999997</c:v>
                </c:pt>
                <c:pt idx="1248">
                  <c:v>732.71682099999998</c:v>
                </c:pt>
                <c:pt idx="1249">
                  <c:v>733.12084700000003</c:v>
                </c:pt>
                <c:pt idx="1250">
                  <c:v>733.52481399999999</c:v>
                </c:pt>
                <c:pt idx="1251">
                  <c:v>733.92872299999999</c:v>
                </c:pt>
                <c:pt idx="1252">
                  <c:v>734.33257300000002</c:v>
                </c:pt>
                <c:pt idx="1253">
                  <c:v>734.73636399999998</c:v>
                </c:pt>
                <c:pt idx="1254">
                  <c:v>735.14009599999997</c:v>
                </c:pt>
                <c:pt idx="1255">
                  <c:v>735.543769</c:v>
                </c:pt>
                <c:pt idx="1256">
                  <c:v>735.94738299999995</c:v>
                </c:pt>
                <c:pt idx="1257">
                  <c:v>736.35093900000004</c:v>
                </c:pt>
                <c:pt idx="1258">
                  <c:v>736.75443600000006</c:v>
                </c:pt>
                <c:pt idx="1259">
                  <c:v>737.15787399999999</c:v>
                </c:pt>
                <c:pt idx="1260">
                  <c:v>737.56125199999997</c:v>
                </c:pt>
                <c:pt idx="1261">
                  <c:v>737.96457199999998</c:v>
                </c:pt>
                <c:pt idx="1262">
                  <c:v>738.36783300000002</c:v>
                </c:pt>
                <c:pt idx="1263">
                  <c:v>738.77103499999998</c:v>
                </c:pt>
                <c:pt idx="1264">
                  <c:v>739.17417799999998</c:v>
                </c:pt>
                <c:pt idx="1265">
                  <c:v>739.57726200000002</c:v>
                </c:pt>
                <c:pt idx="1266">
                  <c:v>739.98028699999998</c:v>
                </c:pt>
                <c:pt idx="1267">
                  <c:v>740.38325299999997</c:v>
                </c:pt>
                <c:pt idx="1268">
                  <c:v>740.78616</c:v>
                </c:pt>
                <c:pt idx="1269">
                  <c:v>741.18900799999994</c:v>
                </c:pt>
                <c:pt idx="1270">
                  <c:v>741.59179700000004</c:v>
                </c:pt>
                <c:pt idx="1271">
                  <c:v>741.99452699999995</c:v>
                </c:pt>
                <c:pt idx="1272">
                  <c:v>742.397198</c:v>
                </c:pt>
                <c:pt idx="1273">
                  <c:v>742.79980899999998</c:v>
                </c:pt>
                <c:pt idx="1274">
                  <c:v>743.202361</c:v>
                </c:pt>
                <c:pt idx="1275">
                  <c:v>743.60485500000004</c:v>
                </c:pt>
                <c:pt idx="1276">
                  <c:v>744.00728900000001</c:v>
                </c:pt>
                <c:pt idx="1277">
                  <c:v>744.40966400000002</c:v>
                </c:pt>
                <c:pt idx="1278">
                  <c:v>744.81197999999995</c:v>
                </c:pt>
                <c:pt idx="1279">
                  <c:v>745.21423600000003</c:v>
                </c:pt>
                <c:pt idx="1280">
                  <c:v>745.61643300000003</c:v>
                </c:pt>
                <c:pt idx="1281">
                  <c:v>746.01857099999995</c:v>
                </c:pt>
                <c:pt idx="1282">
                  <c:v>746.42065000000002</c:v>
                </c:pt>
                <c:pt idx="1283">
                  <c:v>746.82267000000002</c:v>
                </c:pt>
                <c:pt idx="1284">
                  <c:v>747.22463000000005</c:v>
                </c:pt>
                <c:pt idx="1285">
                  <c:v>747.626531</c:v>
                </c:pt>
                <c:pt idx="1286">
                  <c:v>748.02837299999999</c:v>
                </c:pt>
                <c:pt idx="1287">
                  <c:v>748.43015500000001</c:v>
                </c:pt>
                <c:pt idx="1288">
                  <c:v>748.83187799999996</c:v>
                </c:pt>
                <c:pt idx="1289">
                  <c:v>749.23354200000006</c:v>
                </c:pt>
                <c:pt idx="1290">
                  <c:v>749.63514599999996</c:v>
                </c:pt>
                <c:pt idx="1291">
                  <c:v>750.03669100000002</c:v>
                </c:pt>
                <c:pt idx="1292">
                  <c:v>750.438177</c:v>
                </c:pt>
                <c:pt idx="1293">
                  <c:v>750.83960300000001</c:v>
                </c:pt>
                <c:pt idx="1294">
                  <c:v>751.24096999999995</c:v>
                </c:pt>
                <c:pt idx="1295">
                  <c:v>751.64227700000004</c:v>
                </c:pt>
                <c:pt idx="1296">
                  <c:v>752.04352500000005</c:v>
                </c:pt>
                <c:pt idx="1297">
                  <c:v>752.44471299999998</c:v>
                </c:pt>
                <c:pt idx="1298">
                  <c:v>752.84584199999995</c:v>
                </c:pt>
                <c:pt idx="1299">
                  <c:v>753.24691099999995</c:v>
                </c:pt>
                <c:pt idx="1300">
                  <c:v>753.647921</c:v>
                </c:pt>
                <c:pt idx="1301">
                  <c:v>754.04887099999996</c:v>
                </c:pt>
                <c:pt idx="1302">
                  <c:v>754.44976199999996</c:v>
                </c:pt>
                <c:pt idx="1303">
                  <c:v>754.850593</c:v>
                </c:pt>
                <c:pt idx="1304">
                  <c:v>755.25136499999996</c:v>
                </c:pt>
                <c:pt idx="1305">
                  <c:v>755.65207699999996</c:v>
                </c:pt>
                <c:pt idx="1306">
                  <c:v>756.052729</c:v>
                </c:pt>
                <c:pt idx="1307">
                  <c:v>756.45332199999996</c:v>
                </c:pt>
                <c:pt idx="1308">
                  <c:v>756.85385499999995</c:v>
                </c:pt>
                <c:pt idx="1309">
                  <c:v>757.25432899999998</c:v>
                </c:pt>
                <c:pt idx="1310">
                  <c:v>757.65474200000006</c:v>
                </c:pt>
                <c:pt idx="1311">
                  <c:v>758.05509700000005</c:v>
                </c:pt>
                <c:pt idx="1312">
                  <c:v>758.45539099999996</c:v>
                </c:pt>
                <c:pt idx="1313">
                  <c:v>758.85562600000003</c:v>
                </c:pt>
                <c:pt idx="1314">
                  <c:v>759.25580100000002</c:v>
                </c:pt>
                <c:pt idx="1315">
                  <c:v>759.65591600000005</c:v>
                </c:pt>
                <c:pt idx="1316">
                  <c:v>760.055972</c:v>
                </c:pt>
                <c:pt idx="1317">
                  <c:v>760.45596699999999</c:v>
                </c:pt>
                <c:pt idx="1318">
                  <c:v>760.85590300000001</c:v>
                </c:pt>
                <c:pt idx="1319">
                  <c:v>761.25577899999996</c:v>
                </c:pt>
                <c:pt idx="1320">
                  <c:v>761.65559599999995</c:v>
                </c:pt>
                <c:pt idx="1321">
                  <c:v>762.05535199999997</c:v>
                </c:pt>
                <c:pt idx="1322">
                  <c:v>762.45504900000003</c:v>
                </c:pt>
                <c:pt idx="1323">
                  <c:v>762.85468600000002</c:v>
                </c:pt>
                <c:pt idx="1324">
                  <c:v>763.25426300000004</c:v>
                </c:pt>
                <c:pt idx="1325">
                  <c:v>763.65377999999998</c:v>
                </c:pt>
                <c:pt idx="1326">
                  <c:v>764.05323699999997</c:v>
                </c:pt>
                <c:pt idx="1327">
                  <c:v>764.45263399999999</c:v>
                </c:pt>
                <c:pt idx="1328">
                  <c:v>764.85197200000005</c:v>
                </c:pt>
                <c:pt idx="1329">
                  <c:v>765.25124900000003</c:v>
                </c:pt>
                <c:pt idx="1330">
                  <c:v>765.65046600000005</c:v>
                </c:pt>
                <c:pt idx="1331">
                  <c:v>766.04962399999999</c:v>
                </c:pt>
                <c:pt idx="1332">
                  <c:v>766.44872099999998</c:v>
                </c:pt>
                <c:pt idx="1333">
                  <c:v>766.847758</c:v>
                </c:pt>
                <c:pt idx="1334">
                  <c:v>767.24673600000006</c:v>
                </c:pt>
                <c:pt idx="1335">
                  <c:v>767.64565300000004</c:v>
                </c:pt>
                <c:pt idx="1336">
                  <c:v>768.04450999999995</c:v>
                </c:pt>
                <c:pt idx="1337">
                  <c:v>768.443308</c:v>
                </c:pt>
                <c:pt idx="1338">
                  <c:v>768.84204499999998</c:v>
                </c:pt>
                <c:pt idx="1339">
                  <c:v>769.24072200000001</c:v>
                </c:pt>
                <c:pt idx="1340">
                  <c:v>769.63933899999995</c:v>
                </c:pt>
                <c:pt idx="1341">
                  <c:v>770.03789600000005</c:v>
                </c:pt>
                <c:pt idx="1342">
                  <c:v>770.43639199999996</c:v>
                </c:pt>
                <c:pt idx="1343">
                  <c:v>770.83482900000001</c:v>
                </c:pt>
                <c:pt idx="1344">
                  <c:v>771.233205</c:v>
                </c:pt>
                <c:pt idx="1345">
                  <c:v>771.63152100000002</c:v>
                </c:pt>
                <c:pt idx="1346">
                  <c:v>772.02977699999997</c:v>
                </c:pt>
                <c:pt idx="1347">
                  <c:v>772.42797299999995</c:v>
                </c:pt>
                <c:pt idx="1348">
                  <c:v>772.82610799999998</c:v>
                </c:pt>
                <c:pt idx="1349">
                  <c:v>773.22418400000004</c:v>
                </c:pt>
                <c:pt idx="1350">
                  <c:v>773.62219900000002</c:v>
                </c:pt>
                <c:pt idx="1351">
                  <c:v>774.02015300000005</c:v>
                </c:pt>
                <c:pt idx="1352">
                  <c:v>774.418048</c:v>
                </c:pt>
                <c:pt idx="1353">
                  <c:v>774.81588199999999</c:v>
                </c:pt>
                <c:pt idx="1354">
                  <c:v>775.21365600000001</c:v>
                </c:pt>
                <c:pt idx="1355">
                  <c:v>775.61136899999997</c:v>
                </c:pt>
                <c:pt idx="1356">
                  <c:v>776.00902199999996</c:v>
                </c:pt>
                <c:pt idx="1357">
                  <c:v>776.40661499999999</c:v>
                </c:pt>
                <c:pt idx="1358">
                  <c:v>776.80414699999994</c:v>
                </c:pt>
                <c:pt idx="1359">
                  <c:v>777.20161900000005</c:v>
                </c:pt>
                <c:pt idx="1360">
                  <c:v>777.59903099999997</c:v>
                </c:pt>
                <c:pt idx="1361">
                  <c:v>777.99638200000004</c:v>
                </c:pt>
                <c:pt idx="1362">
                  <c:v>778.39367200000004</c:v>
                </c:pt>
                <c:pt idx="1363">
                  <c:v>778.79090299999996</c:v>
                </c:pt>
                <c:pt idx="1364">
                  <c:v>779.18807200000003</c:v>
                </c:pt>
                <c:pt idx="1365">
                  <c:v>779.58518200000003</c:v>
                </c:pt>
                <c:pt idx="1366">
                  <c:v>779.98222999999996</c:v>
                </c:pt>
                <c:pt idx="1367">
                  <c:v>780.37921900000003</c:v>
                </c:pt>
                <c:pt idx="1368">
                  <c:v>780.77614600000004</c:v>
                </c:pt>
                <c:pt idx="1369">
                  <c:v>781.17301399999997</c:v>
                </c:pt>
                <c:pt idx="1370">
                  <c:v>781.56982000000005</c:v>
                </c:pt>
                <c:pt idx="1371">
                  <c:v>781.96656599999994</c:v>
                </c:pt>
                <c:pt idx="1372">
                  <c:v>782.36325199999999</c:v>
                </c:pt>
                <c:pt idx="1373">
                  <c:v>782.75987599999996</c:v>
                </c:pt>
                <c:pt idx="1374">
                  <c:v>783.15644099999997</c:v>
                </c:pt>
                <c:pt idx="1375">
                  <c:v>783.55294400000002</c:v>
                </c:pt>
                <c:pt idx="1376">
                  <c:v>783.949387</c:v>
                </c:pt>
                <c:pt idx="1377">
                  <c:v>784.34576900000002</c:v>
                </c:pt>
                <c:pt idx="1378">
                  <c:v>784.74209099999996</c:v>
                </c:pt>
                <c:pt idx="1379">
                  <c:v>785.13835200000005</c:v>
                </c:pt>
                <c:pt idx="1380">
                  <c:v>785.53455199999996</c:v>
                </c:pt>
                <c:pt idx="1381">
                  <c:v>785.93069200000002</c:v>
                </c:pt>
                <c:pt idx="1382">
                  <c:v>786.32677000000001</c:v>
                </c:pt>
                <c:pt idx="1383">
                  <c:v>786.72278800000004</c:v>
                </c:pt>
                <c:pt idx="1384">
                  <c:v>787.11874499999999</c:v>
                </c:pt>
                <c:pt idx="1385">
                  <c:v>787.51464199999998</c:v>
                </c:pt>
                <c:pt idx="1386">
                  <c:v>787.91047800000001</c:v>
                </c:pt>
                <c:pt idx="1387">
                  <c:v>788.30625199999997</c:v>
                </c:pt>
                <c:pt idx="1388">
                  <c:v>788.70196599999997</c:v>
                </c:pt>
                <c:pt idx="1389">
                  <c:v>789.09761900000001</c:v>
                </c:pt>
                <c:pt idx="1390">
                  <c:v>789.49321199999997</c:v>
                </c:pt>
                <c:pt idx="1391">
                  <c:v>789.88874299999998</c:v>
                </c:pt>
                <c:pt idx="1392">
                  <c:v>790.28421400000002</c:v>
                </c:pt>
                <c:pt idx="1393">
                  <c:v>790.67962299999999</c:v>
                </c:pt>
                <c:pt idx="1394">
                  <c:v>791.074972</c:v>
                </c:pt>
                <c:pt idx="1395">
                  <c:v>791.47026000000005</c:v>
                </c:pt>
                <c:pt idx="1396">
                  <c:v>791.86548700000003</c:v>
                </c:pt>
                <c:pt idx="1397">
                  <c:v>792.26065200000005</c:v>
                </c:pt>
                <c:pt idx="1398">
                  <c:v>792.65575699999999</c:v>
                </c:pt>
                <c:pt idx="1399">
                  <c:v>793.05080099999998</c:v>
                </c:pt>
                <c:pt idx="1400">
                  <c:v>793.445784</c:v>
                </c:pt>
                <c:pt idx="1401">
                  <c:v>793.84070599999995</c:v>
                </c:pt>
                <c:pt idx="1402">
                  <c:v>794.23556699999995</c:v>
                </c:pt>
                <c:pt idx="1403">
                  <c:v>794.63036599999998</c:v>
                </c:pt>
                <c:pt idx="1404">
                  <c:v>795.02510500000005</c:v>
                </c:pt>
                <c:pt idx="1405">
                  <c:v>795.41978300000005</c:v>
                </c:pt>
                <c:pt idx="1406">
                  <c:v>795.81439899999998</c:v>
                </c:pt>
                <c:pt idx="1407">
                  <c:v>796.20895499999995</c:v>
                </c:pt>
                <c:pt idx="1408">
                  <c:v>796.60344899999996</c:v>
                </c:pt>
                <c:pt idx="1409">
                  <c:v>796.997882</c:v>
                </c:pt>
                <c:pt idx="1410">
                  <c:v>797.39225399999998</c:v>
                </c:pt>
                <c:pt idx="1411">
                  <c:v>797.786565</c:v>
                </c:pt>
                <c:pt idx="1412">
                  <c:v>798.18081500000005</c:v>
                </c:pt>
                <c:pt idx="1413">
                  <c:v>798.57500300000004</c:v>
                </c:pt>
                <c:pt idx="1414">
                  <c:v>798.96912999999995</c:v>
                </c:pt>
                <c:pt idx="1415">
                  <c:v>799.36319600000002</c:v>
                </c:pt>
                <c:pt idx="1416">
                  <c:v>799.75720100000001</c:v>
                </c:pt>
                <c:pt idx="1417">
                  <c:v>800.15114400000004</c:v>
                </c:pt>
                <c:pt idx="1418">
                  <c:v>800.545027</c:v>
                </c:pt>
                <c:pt idx="1419">
                  <c:v>800.93884700000001</c:v>
                </c:pt>
                <c:pt idx="1420">
                  <c:v>801.33260700000005</c:v>
                </c:pt>
                <c:pt idx="1421">
                  <c:v>801.72630500000002</c:v>
                </c:pt>
                <c:pt idx="1422">
                  <c:v>802.11994200000004</c:v>
                </c:pt>
                <c:pt idx="1423">
                  <c:v>802.51351799999998</c:v>
                </c:pt>
                <c:pt idx="1424">
                  <c:v>802.90703199999996</c:v>
                </c:pt>
                <c:pt idx="1425">
                  <c:v>803.30048499999998</c:v>
                </c:pt>
                <c:pt idx="1426">
                  <c:v>803.69387600000005</c:v>
                </c:pt>
                <c:pt idx="1427">
                  <c:v>804.08720700000003</c:v>
                </c:pt>
                <c:pt idx="1428">
                  <c:v>804.48047499999996</c:v>
                </c:pt>
                <c:pt idx="1429">
                  <c:v>804.87368200000003</c:v>
                </c:pt>
                <c:pt idx="1430">
                  <c:v>805.26682800000003</c:v>
                </c:pt>
                <c:pt idx="1431">
                  <c:v>805.65991199999996</c:v>
                </c:pt>
                <c:pt idx="1432">
                  <c:v>806.05293500000005</c:v>
                </c:pt>
                <c:pt idx="1433">
                  <c:v>806.44589599999995</c:v>
                </c:pt>
                <c:pt idx="1434">
                  <c:v>806.838796</c:v>
                </c:pt>
                <c:pt idx="1435">
                  <c:v>807.23163399999999</c:v>
                </c:pt>
                <c:pt idx="1436">
                  <c:v>807.62441100000001</c:v>
                </c:pt>
                <c:pt idx="1437">
                  <c:v>808.01712599999996</c:v>
                </c:pt>
                <c:pt idx="1438">
                  <c:v>808.40977999999996</c:v>
                </c:pt>
                <c:pt idx="1439">
                  <c:v>808.80237199999999</c:v>
                </c:pt>
                <c:pt idx="1440">
                  <c:v>809.19490199999996</c:v>
                </c:pt>
                <c:pt idx="1441">
                  <c:v>809.58737099999996</c:v>
                </c:pt>
                <c:pt idx="1442">
                  <c:v>809.97977800000001</c:v>
                </c:pt>
                <c:pt idx="1443">
                  <c:v>810.37212299999999</c:v>
                </c:pt>
                <c:pt idx="1444">
                  <c:v>810.76440700000001</c:v>
                </c:pt>
                <c:pt idx="1445">
                  <c:v>811.15662899999995</c:v>
                </c:pt>
                <c:pt idx="1446">
                  <c:v>811.54879000000005</c:v>
                </c:pt>
                <c:pt idx="1447">
                  <c:v>811.94088899999997</c:v>
                </c:pt>
                <c:pt idx="1448">
                  <c:v>812.33292600000004</c:v>
                </c:pt>
                <c:pt idx="1449">
                  <c:v>812.72490100000005</c:v>
                </c:pt>
                <c:pt idx="1450">
                  <c:v>813.11681399999998</c:v>
                </c:pt>
                <c:pt idx="1451">
                  <c:v>813.50866599999995</c:v>
                </c:pt>
                <c:pt idx="1452">
                  <c:v>813.90045599999996</c:v>
                </c:pt>
                <c:pt idx="1453">
                  <c:v>814.29218400000002</c:v>
                </c:pt>
                <c:pt idx="1454">
                  <c:v>814.683851</c:v>
                </c:pt>
                <c:pt idx="1455">
                  <c:v>815.07545500000003</c:v>
                </c:pt>
                <c:pt idx="1456">
                  <c:v>815.46699799999999</c:v>
                </c:pt>
                <c:pt idx="1457">
                  <c:v>815.85847899999999</c:v>
                </c:pt>
                <c:pt idx="1458">
                  <c:v>816.24989800000003</c:v>
                </c:pt>
                <c:pt idx="1459">
                  <c:v>816.641255</c:v>
                </c:pt>
                <c:pt idx="1460">
                  <c:v>817.03255000000001</c:v>
                </c:pt>
                <c:pt idx="1461">
                  <c:v>817.42378299999996</c:v>
                </c:pt>
                <c:pt idx="1462">
                  <c:v>817.81495399999994</c:v>
                </c:pt>
                <c:pt idx="1463">
                  <c:v>818.20606399999997</c:v>
                </c:pt>
                <c:pt idx="1464">
                  <c:v>818.59711100000004</c:v>
                </c:pt>
                <c:pt idx="1465">
                  <c:v>818.98809700000004</c:v>
                </c:pt>
                <c:pt idx="1466">
                  <c:v>819.37901999999997</c:v>
                </c:pt>
                <c:pt idx="1467">
                  <c:v>819.76988200000005</c:v>
                </c:pt>
                <c:pt idx="1468">
                  <c:v>820.16068099999995</c:v>
                </c:pt>
                <c:pt idx="1469">
                  <c:v>820.55141800000001</c:v>
                </c:pt>
                <c:pt idx="1470">
                  <c:v>820.942094</c:v>
                </c:pt>
                <c:pt idx="1471">
                  <c:v>821.33270700000003</c:v>
                </c:pt>
                <c:pt idx="1472">
                  <c:v>821.72325799999999</c:v>
                </c:pt>
                <c:pt idx="1473">
                  <c:v>822.11374699999999</c:v>
                </c:pt>
                <c:pt idx="1474">
                  <c:v>822.50417400000003</c:v>
                </c:pt>
                <c:pt idx="1475">
                  <c:v>822.89453900000001</c:v>
                </c:pt>
                <c:pt idx="1476">
                  <c:v>823.28484200000003</c:v>
                </c:pt>
                <c:pt idx="1477">
                  <c:v>823.67508199999997</c:v>
                </c:pt>
                <c:pt idx="1478">
                  <c:v>824.06526099999996</c:v>
                </c:pt>
                <c:pt idx="1479">
                  <c:v>824.455377</c:v>
                </c:pt>
                <c:pt idx="1480">
                  <c:v>824.84543099999996</c:v>
                </c:pt>
                <c:pt idx="1481">
                  <c:v>825.23542299999997</c:v>
                </c:pt>
                <c:pt idx="1482">
                  <c:v>825.62535200000002</c:v>
                </c:pt>
                <c:pt idx="1483">
                  <c:v>826.01522</c:v>
                </c:pt>
                <c:pt idx="1484">
                  <c:v>826.40502500000002</c:v>
                </c:pt>
                <c:pt idx="1485">
                  <c:v>826.79476799999998</c:v>
                </c:pt>
                <c:pt idx="1486">
                  <c:v>827.18444799999997</c:v>
                </c:pt>
                <c:pt idx="1487">
                  <c:v>827.57406600000002</c:v>
                </c:pt>
                <c:pt idx="1488">
                  <c:v>827.96362199999999</c:v>
                </c:pt>
                <c:pt idx="1489">
                  <c:v>828.353116</c:v>
                </c:pt>
                <c:pt idx="1490">
                  <c:v>828.74254699999995</c:v>
                </c:pt>
                <c:pt idx="1491">
                  <c:v>829.13191600000005</c:v>
                </c:pt>
                <c:pt idx="1492">
                  <c:v>829.52122199999997</c:v>
                </c:pt>
                <c:pt idx="1493">
                  <c:v>829.91046600000004</c:v>
                </c:pt>
                <c:pt idx="1494">
                  <c:v>830.29964800000005</c:v>
                </c:pt>
                <c:pt idx="1495">
                  <c:v>830.68876699999998</c:v>
                </c:pt>
                <c:pt idx="1496">
                  <c:v>831.07782399999996</c:v>
                </c:pt>
                <c:pt idx="1497">
                  <c:v>831.46681799999999</c:v>
                </c:pt>
                <c:pt idx="1498">
                  <c:v>831.85574999999994</c:v>
                </c:pt>
                <c:pt idx="1499">
                  <c:v>832.24462000000005</c:v>
                </c:pt>
                <c:pt idx="1500">
                  <c:v>832.63342699999998</c:v>
                </c:pt>
                <c:pt idx="1501">
                  <c:v>833.02217099999996</c:v>
                </c:pt>
                <c:pt idx="1502">
                  <c:v>833.41085299999997</c:v>
                </c:pt>
                <c:pt idx="1503">
                  <c:v>833.79947200000004</c:v>
                </c:pt>
                <c:pt idx="1504">
                  <c:v>834.18802900000003</c:v>
                </c:pt>
                <c:pt idx="1505">
                  <c:v>834.57652299999995</c:v>
                </c:pt>
                <c:pt idx="1506">
                  <c:v>834.96495500000003</c:v>
                </c:pt>
                <c:pt idx="1507">
                  <c:v>835.35332400000004</c:v>
                </c:pt>
                <c:pt idx="1508">
                  <c:v>835.74162999999999</c:v>
                </c:pt>
                <c:pt idx="1509">
                  <c:v>836.12987399999997</c:v>
                </c:pt>
                <c:pt idx="1510">
                  <c:v>836.518055</c:v>
                </c:pt>
                <c:pt idx="1511">
                  <c:v>836.90617299999997</c:v>
                </c:pt>
                <c:pt idx="1512">
                  <c:v>837.29422899999997</c:v>
                </c:pt>
                <c:pt idx="1513">
                  <c:v>837.68222200000002</c:v>
                </c:pt>
                <c:pt idx="1514">
                  <c:v>838.070153</c:v>
                </c:pt>
                <c:pt idx="1515">
                  <c:v>838.45802000000003</c:v>
                </c:pt>
                <c:pt idx="1516">
                  <c:v>838.84582499999999</c:v>
                </c:pt>
                <c:pt idx="1517">
                  <c:v>839.23356699999999</c:v>
                </c:pt>
                <c:pt idx="1518">
                  <c:v>839.62124700000004</c:v>
                </c:pt>
                <c:pt idx="1519">
                  <c:v>840.00886300000002</c:v>
                </c:pt>
                <c:pt idx="1520">
                  <c:v>840.39641700000004</c:v>
                </c:pt>
                <c:pt idx="1521">
                  <c:v>840.783908</c:v>
                </c:pt>
                <c:pt idx="1522">
                  <c:v>841.171336</c:v>
                </c:pt>
                <c:pt idx="1523">
                  <c:v>841.55870200000004</c:v>
                </c:pt>
                <c:pt idx="1524">
                  <c:v>841.94600400000002</c:v>
                </c:pt>
                <c:pt idx="1525">
                  <c:v>842.33324400000004</c:v>
                </c:pt>
                <c:pt idx="1526">
                  <c:v>842.72041999999999</c:v>
                </c:pt>
                <c:pt idx="1527">
                  <c:v>843.10753399999999</c:v>
                </c:pt>
                <c:pt idx="1528">
                  <c:v>843.49458500000003</c:v>
                </c:pt>
                <c:pt idx="1529">
                  <c:v>843.881573</c:v>
                </c:pt>
                <c:pt idx="1530">
                  <c:v>844.26849800000002</c:v>
                </c:pt>
                <c:pt idx="1531">
                  <c:v>844.65535999999997</c:v>
                </c:pt>
                <c:pt idx="1532">
                  <c:v>845.04215899999997</c:v>
                </c:pt>
                <c:pt idx="1533">
                  <c:v>845.42889600000001</c:v>
                </c:pt>
                <c:pt idx="1534">
                  <c:v>845.81556899999998</c:v>
                </c:pt>
                <c:pt idx="1535">
                  <c:v>846.202179</c:v>
                </c:pt>
                <c:pt idx="1536">
                  <c:v>846.58872599999995</c:v>
                </c:pt>
                <c:pt idx="1537">
                  <c:v>846.97520999999995</c:v>
                </c:pt>
                <c:pt idx="1538">
                  <c:v>847.36163099999999</c:v>
                </c:pt>
                <c:pt idx="1539">
                  <c:v>847.74798899999996</c:v>
                </c:pt>
                <c:pt idx="1540">
                  <c:v>848.13428299999998</c:v>
                </c:pt>
                <c:pt idx="1541">
                  <c:v>848.52051500000005</c:v>
                </c:pt>
                <c:pt idx="1542">
                  <c:v>848.90668400000004</c:v>
                </c:pt>
                <c:pt idx="1543">
                  <c:v>849.29278899999997</c:v>
                </c:pt>
                <c:pt idx="1544">
                  <c:v>849.67883099999995</c:v>
                </c:pt>
                <c:pt idx="1545">
                  <c:v>850.06480999999997</c:v>
                </c:pt>
                <c:pt idx="1546">
                  <c:v>850.45072600000003</c:v>
                </c:pt>
                <c:pt idx="1547">
                  <c:v>850.83657900000003</c:v>
                </c:pt>
                <c:pt idx="1548">
                  <c:v>851.22236799999996</c:v>
                </c:pt>
                <c:pt idx="1549">
                  <c:v>851.60809500000005</c:v>
                </c:pt>
                <c:pt idx="1550">
                  <c:v>851.99375799999996</c:v>
                </c:pt>
                <c:pt idx="1551">
                  <c:v>852.37935800000002</c:v>
                </c:pt>
                <c:pt idx="1552">
                  <c:v>852.76489400000003</c:v>
                </c:pt>
                <c:pt idx="1553">
                  <c:v>853.15036699999996</c:v>
                </c:pt>
                <c:pt idx="1554">
                  <c:v>853.53577700000005</c:v>
                </c:pt>
                <c:pt idx="1555">
                  <c:v>853.92112399999996</c:v>
                </c:pt>
                <c:pt idx="1556">
                  <c:v>854.30640700000004</c:v>
                </c:pt>
                <c:pt idx="1557">
                  <c:v>854.69162700000004</c:v>
                </c:pt>
                <c:pt idx="1558">
                  <c:v>855.07678299999998</c:v>
                </c:pt>
                <c:pt idx="1559">
                  <c:v>855.46187699999996</c:v>
                </c:pt>
                <c:pt idx="1560">
                  <c:v>855.84690599999999</c:v>
                </c:pt>
                <c:pt idx="1561">
                  <c:v>856.23187299999995</c:v>
                </c:pt>
                <c:pt idx="1562">
                  <c:v>856.61677599999996</c:v>
                </c:pt>
                <c:pt idx="1563">
                  <c:v>857.00161500000002</c:v>
                </c:pt>
                <c:pt idx="1564">
                  <c:v>857.386391</c:v>
                </c:pt>
                <c:pt idx="1565">
                  <c:v>857.77110400000004</c:v>
                </c:pt>
                <c:pt idx="1566">
                  <c:v>858.155753</c:v>
                </c:pt>
                <c:pt idx="1567">
                  <c:v>858.54033900000002</c:v>
                </c:pt>
                <c:pt idx="1568">
                  <c:v>858.92486099999996</c:v>
                </c:pt>
                <c:pt idx="1569">
                  <c:v>859.30931899999996</c:v>
                </c:pt>
                <c:pt idx="1570">
                  <c:v>859.693714</c:v>
                </c:pt>
                <c:pt idx="1571">
                  <c:v>860.07804599999997</c:v>
                </c:pt>
                <c:pt idx="1572">
                  <c:v>860.46231399999999</c:v>
                </c:pt>
                <c:pt idx="1573">
                  <c:v>860.84651799999995</c:v>
                </c:pt>
                <c:pt idx="1574">
                  <c:v>861.23065899999995</c:v>
                </c:pt>
                <c:pt idx="1575">
                  <c:v>861.61473599999999</c:v>
                </c:pt>
                <c:pt idx="1576">
                  <c:v>861.99874899999998</c:v>
                </c:pt>
                <c:pt idx="1577">
                  <c:v>862.382699</c:v>
                </c:pt>
                <c:pt idx="1578">
                  <c:v>862.76658499999996</c:v>
                </c:pt>
                <c:pt idx="1579">
                  <c:v>863.15040799999997</c:v>
                </c:pt>
                <c:pt idx="1580">
                  <c:v>863.53416700000002</c:v>
                </c:pt>
                <c:pt idx="1581">
                  <c:v>863.91786200000001</c:v>
                </c:pt>
                <c:pt idx="1582">
                  <c:v>864.30149300000005</c:v>
                </c:pt>
                <c:pt idx="1583">
                  <c:v>864.68506100000002</c:v>
                </c:pt>
                <c:pt idx="1584">
                  <c:v>865.06856500000004</c:v>
                </c:pt>
                <c:pt idx="1585">
                  <c:v>865.45200499999999</c:v>
                </c:pt>
                <c:pt idx="1586">
                  <c:v>865.83538099999998</c:v>
                </c:pt>
                <c:pt idx="1587">
                  <c:v>866.21869400000003</c:v>
                </c:pt>
                <c:pt idx="1588">
                  <c:v>866.60194200000001</c:v>
                </c:pt>
                <c:pt idx="1589">
                  <c:v>866.98512700000003</c:v>
                </c:pt>
                <c:pt idx="1590">
                  <c:v>867.36824799999999</c:v>
                </c:pt>
                <c:pt idx="1591">
                  <c:v>867.751306</c:v>
                </c:pt>
                <c:pt idx="1592">
                  <c:v>868.13429900000006</c:v>
                </c:pt>
                <c:pt idx="1593">
                  <c:v>868.51722900000004</c:v>
                </c:pt>
                <c:pt idx="1594">
                  <c:v>868.90009399999997</c:v>
                </c:pt>
                <c:pt idx="1595">
                  <c:v>869.28289600000005</c:v>
                </c:pt>
                <c:pt idx="1596">
                  <c:v>869.66563399999995</c:v>
                </c:pt>
                <c:pt idx="1597">
                  <c:v>870.04830700000002</c:v>
                </c:pt>
                <c:pt idx="1598">
                  <c:v>870.43091700000002</c:v>
                </c:pt>
                <c:pt idx="1599">
                  <c:v>870.81346299999996</c:v>
                </c:pt>
                <c:pt idx="1600">
                  <c:v>871.19594500000005</c:v>
                </c:pt>
                <c:pt idx="1601">
                  <c:v>871.57836299999997</c:v>
                </c:pt>
                <c:pt idx="1602">
                  <c:v>871.96071700000005</c:v>
                </c:pt>
                <c:pt idx="1603">
                  <c:v>872.34300699999994</c:v>
                </c:pt>
                <c:pt idx="1604">
                  <c:v>872.72523200000001</c:v>
                </c:pt>
                <c:pt idx="1605">
                  <c:v>873.107394</c:v>
                </c:pt>
                <c:pt idx="1606">
                  <c:v>873.48949200000004</c:v>
                </c:pt>
                <c:pt idx="1607">
                  <c:v>873.87152500000002</c:v>
                </c:pt>
                <c:pt idx="1608">
                  <c:v>874.25349500000004</c:v>
                </c:pt>
                <c:pt idx="1609">
                  <c:v>874.6354</c:v>
                </c:pt>
                <c:pt idx="1610">
                  <c:v>875.01724100000001</c:v>
                </c:pt>
                <c:pt idx="1611">
                  <c:v>875.39901799999996</c:v>
                </c:pt>
                <c:pt idx="1612">
                  <c:v>875.78073099999995</c:v>
                </c:pt>
                <c:pt idx="1613">
                  <c:v>876.16237999999998</c:v>
                </c:pt>
                <c:pt idx="1614">
                  <c:v>876.54396399999996</c:v>
                </c:pt>
                <c:pt idx="1615">
                  <c:v>876.92548399999998</c:v>
                </c:pt>
                <c:pt idx="1616">
                  <c:v>877.30694100000005</c:v>
                </c:pt>
                <c:pt idx="1617">
                  <c:v>877.68833199999995</c:v>
                </c:pt>
                <c:pt idx="1618">
                  <c:v>878.06966</c:v>
                </c:pt>
                <c:pt idx="1619">
                  <c:v>878.45092299999999</c:v>
                </c:pt>
                <c:pt idx="1620">
                  <c:v>878.83212200000003</c:v>
                </c:pt>
                <c:pt idx="1621">
                  <c:v>879.213257</c:v>
                </c:pt>
                <c:pt idx="1622">
                  <c:v>879.59432700000002</c:v>
                </c:pt>
                <c:pt idx="1623">
                  <c:v>879.97533299999998</c:v>
                </c:pt>
                <c:pt idx="1624">
                  <c:v>880.35627499999998</c:v>
                </c:pt>
                <c:pt idx="1625">
                  <c:v>880.73715200000004</c:v>
                </c:pt>
                <c:pt idx="1626">
                  <c:v>881.11796500000003</c:v>
                </c:pt>
                <c:pt idx="1627">
                  <c:v>881.49871399999995</c:v>
                </c:pt>
                <c:pt idx="1628">
                  <c:v>881.87939800000004</c:v>
                </c:pt>
                <c:pt idx="1629">
                  <c:v>882.26001799999995</c:v>
                </c:pt>
                <c:pt idx="1630">
                  <c:v>882.64057300000002</c:v>
                </c:pt>
                <c:pt idx="1631">
                  <c:v>883.02106400000002</c:v>
                </c:pt>
                <c:pt idx="1632">
                  <c:v>883.40148999999997</c:v>
                </c:pt>
                <c:pt idx="1633">
                  <c:v>883.78185199999996</c:v>
                </c:pt>
                <c:pt idx="1634">
                  <c:v>884.16215</c:v>
                </c:pt>
                <c:pt idx="1635">
                  <c:v>884.54238299999997</c:v>
                </c:pt>
                <c:pt idx="1636">
                  <c:v>884.922551</c:v>
                </c:pt>
                <c:pt idx="1637">
                  <c:v>885.30265499999996</c:v>
                </c:pt>
                <c:pt idx="1638">
                  <c:v>885.68269399999997</c:v>
                </c:pt>
                <c:pt idx="1639">
                  <c:v>886.06266900000003</c:v>
                </c:pt>
                <c:pt idx="1640">
                  <c:v>886.44257900000002</c:v>
                </c:pt>
                <c:pt idx="1641">
                  <c:v>886.82242499999995</c:v>
                </c:pt>
                <c:pt idx="1642">
                  <c:v>887.20220600000005</c:v>
                </c:pt>
                <c:pt idx="1643">
                  <c:v>887.58192199999996</c:v>
                </c:pt>
                <c:pt idx="1644">
                  <c:v>887.96157400000004</c:v>
                </c:pt>
                <c:pt idx="1645">
                  <c:v>888.34116100000006</c:v>
                </c:pt>
                <c:pt idx="1646">
                  <c:v>888.72068300000001</c:v>
                </c:pt>
                <c:pt idx="1647">
                  <c:v>889.10014100000001</c:v>
                </c:pt>
                <c:pt idx="1648">
                  <c:v>889.47953299999995</c:v>
                </c:pt>
                <c:pt idx="1649">
                  <c:v>889.85886200000004</c:v>
                </c:pt>
                <c:pt idx="1650">
                  <c:v>890.23812499999997</c:v>
                </c:pt>
                <c:pt idx="1651">
                  <c:v>890.61732400000005</c:v>
                </c:pt>
                <c:pt idx="1652">
                  <c:v>890.99645799999996</c:v>
                </c:pt>
                <c:pt idx="1653">
                  <c:v>891.37552700000003</c:v>
                </c:pt>
                <c:pt idx="1654">
                  <c:v>891.75453100000004</c:v>
                </c:pt>
                <c:pt idx="1655">
                  <c:v>892.13347099999999</c:v>
                </c:pt>
                <c:pt idx="1656">
                  <c:v>892.51234599999998</c:v>
                </c:pt>
                <c:pt idx="1657">
                  <c:v>892.89115600000002</c:v>
                </c:pt>
                <c:pt idx="1658">
                  <c:v>893.269901</c:v>
                </c:pt>
                <c:pt idx="1659">
                  <c:v>893.64858100000004</c:v>
                </c:pt>
                <c:pt idx="1660">
                  <c:v>894.027196</c:v>
                </c:pt>
                <c:pt idx="1661">
                  <c:v>894.40574700000002</c:v>
                </c:pt>
                <c:pt idx="1662">
                  <c:v>894.78423199999997</c:v>
                </c:pt>
                <c:pt idx="1663">
                  <c:v>895.16265299999998</c:v>
                </c:pt>
                <c:pt idx="1664">
                  <c:v>895.54100900000003</c:v>
                </c:pt>
                <c:pt idx="1665">
                  <c:v>895.91929900000002</c:v>
                </c:pt>
                <c:pt idx="1666">
                  <c:v>896.29752499999995</c:v>
                </c:pt>
                <c:pt idx="1667">
                  <c:v>896.67568600000004</c:v>
                </c:pt>
                <c:pt idx="1668">
                  <c:v>897.05378199999996</c:v>
                </c:pt>
                <c:pt idx="1669">
                  <c:v>897.43181200000004</c:v>
                </c:pt>
                <c:pt idx="1670">
                  <c:v>897.80977800000005</c:v>
                </c:pt>
                <c:pt idx="1671">
                  <c:v>898.187679</c:v>
                </c:pt>
                <c:pt idx="1672">
                  <c:v>898.56551400000001</c:v>
                </c:pt>
                <c:pt idx="1673">
                  <c:v>898.94328499999995</c:v>
                </c:pt>
                <c:pt idx="1674">
                  <c:v>899.32099000000005</c:v>
                </c:pt>
                <c:pt idx="1675">
                  <c:v>899.69862999999998</c:v>
                </c:pt>
                <c:pt idx="1676">
                  <c:v>900.07620599999996</c:v>
                </c:pt>
                <c:pt idx="1677">
                  <c:v>900.45371599999999</c:v>
                </c:pt>
                <c:pt idx="1678">
                  <c:v>900.83116099999995</c:v>
                </c:pt>
                <c:pt idx="1679">
                  <c:v>901.20853999999997</c:v>
                </c:pt>
                <c:pt idx="1680">
                  <c:v>901.58585500000004</c:v>
                </c:pt>
                <c:pt idx="1681">
                  <c:v>901.96310400000004</c:v>
                </c:pt>
                <c:pt idx="1682">
                  <c:v>902.34028799999999</c:v>
                </c:pt>
                <c:pt idx="1683">
                  <c:v>902.71740699999998</c:v>
                </c:pt>
                <c:pt idx="1684">
                  <c:v>903.09446100000002</c:v>
                </c:pt>
                <c:pt idx="1685">
                  <c:v>903.47145</c:v>
                </c:pt>
                <c:pt idx="1686">
                  <c:v>903.84837300000004</c:v>
                </c:pt>
                <c:pt idx="1687">
                  <c:v>904.22523100000001</c:v>
                </c:pt>
                <c:pt idx="1688">
                  <c:v>904.60202300000003</c:v>
                </c:pt>
                <c:pt idx="1689">
                  <c:v>904.97874999999999</c:v>
                </c:pt>
                <c:pt idx="1690">
                  <c:v>905.355412</c:v>
                </c:pt>
                <c:pt idx="1691">
                  <c:v>905.73200899999995</c:v>
                </c:pt>
                <c:pt idx="1692">
                  <c:v>906.10853999999995</c:v>
                </c:pt>
                <c:pt idx="1693">
                  <c:v>906.485006</c:v>
                </c:pt>
                <c:pt idx="1694">
                  <c:v>906.86140699999999</c:v>
                </c:pt>
                <c:pt idx="1695">
                  <c:v>907.23774200000003</c:v>
                </c:pt>
                <c:pt idx="1696">
                  <c:v>907.614011</c:v>
                </c:pt>
                <c:pt idx="1697">
                  <c:v>907.99021500000003</c:v>
                </c:pt>
                <c:pt idx="1698">
                  <c:v>908.366354</c:v>
                </c:pt>
                <c:pt idx="1699">
                  <c:v>908.74242800000002</c:v>
                </c:pt>
                <c:pt idx="1700">
                  <c:v>909.11843499999998</c:v>
                </c:pt>
                <c:pt idx="1701">
                  <c:v>909.49437799999998</c:v>
                </c:pt>
                <c:pt idx="1702">
                  <c:v>909.87025500000004</c:v>
                </c:pt>
                <c:pt idx="1703">
                  <c:v>910.24606600000004</c:v>
                </c:pt>
                <c:pt idx="1704">
                  <c:v>910.62181199999998</c:v>
                </c:pt>
                <c:pt idx="1705">
                  <c:v>910.99749199999997</c:v>
                </c:pt>
                <c:pt idx="1706">
                  <c:v>911.373107</c:v>
                </c:pt>
                <c:pt idx="1707">
                  <c:v>911.74865599999998</c:v>
                </c:pt>
                <c:pt idx="1708">
                  <c:v>912.12413900000001</c:v>
                </c:pt>
                <c:pt idx="1709">
                  <c:v>912.49955699999998</c:v>
                </c:pt>
                <c:pt idx="1710">
                  <c:v>912.874909</c:v>
                </c:pt>
                <c:pt idx="1711">
                  <c:v>913.25019599999996</c:v>
                </c:pt>
                <c:pt idx="1712">
                  <c:v>913.62541699999997</c:v>
                </c:pt>
                <c:pt idx="1713">
                  <c:v>914.00057200000003</c:v>
                </c:pt>
                <c:pt idx="1714">
                  <c:v>914.37566100000004</c:v>
                </c:pt>
                <c:pt idx="1715">
                  <c:v>914.75068499999998</c:v>
                </c:pt>
                <c:pt idx="1716">
                  <c:v>915.12564299999997</c:v>
                </c:pt>
                <c:pt idx="1717">
                  <c:v>915.50053600000001</c:v>
                </c:pt>
                <c:pt idx="1718">
                  <c:v>915.87536299999999</c:v>
                </c:pt>
                <c:pt idx="1719">
                  <c:v>916.25012300000003</c:v>
                </c:pt>
                <c:pt idx="1720">
                  <c:v>916.624819</c:v>
                </c:pt>
                <c:pt idx="1721">
                  <c:v>916.99944800000003</c:v>
                </c:pt>
                <c:pt idx="1722">
                  <c:v>917.37401199999999</c:v>
                </c:pt>
                <c:pt idx="1723">
                  <c:v>917.74850900000001</c:v>
                </c:pt>
                <c:pt idx="1724">
                  <c:v>918.12294099999997</c:v>
                </c:pt>
                <c:pt idx="1725">
                  <c:v>918.49730699999998</c:v>
                </c:pt>
                <c:pt idx="1726">
                  <c:v>918.87160700000004</c:v>
                </c:pt>
                <c:pt idx="1727">
                  <c:v>919.24584200000004</c:v>
                </c:pt>
                <c:pt idx="1728">
                  <c:v>919.62000999999998</c:v>
                </c:pt>
                <c:pt idx="1729">
                  <c:v>919.99411199999997</c:v>
                </c:pt>
                <c:pt idx="1730">
                  <c:v>920.36814900000002</c:v>
                </c:pt>
                <c:pt idx="1731">
                  <c:v>920.74212</c:v>
                </c:pt>
                <c:pt idx="1732">
                  <c:v>921.11602400000004</c:v>
                </c:pt>
                <c:pt idx="1733">
                  <c:v>921.48986300000001</c:v>
                </c:pt>
                <c:pt idx="1734">
                  <c:v>921.86363600000004</c:v>
                </c:pt>
                <c:pt idx="1735">
                  <c:v>922.23734200000001</c:v>
                </c:pt>
                <c:pt idx="1736">
                  <c:v>922.61098300000003</c:v>
                </c:pt>
                <c:pt idx="1737">
                  <c:v>922.98455799999999</c:v>
                </c:pt>
                <c:pt idx="1738">
                  <c:v>923.35806600000001</c:v>
                </c:pt>
                <c:pt idx="1739">
                  <c:v>923.73150899999996</c:v>
                </c:pt>
                <c:pt idx="1740">
                  <c:v>924.10488499999997</c:v>
                </c:pt>
                <c:pt idx="1741">
                  <c:v>924.47819600000003</c:v>
                </c:pt>
                <c:pt idx="1742">
                  <c:v>924.85144000000003</c:v>
                </c:pt>
                <c:pt idx="1743">
                  <c:v>925.22461799999996</c:v>
                </c:pt>
                <c:pt idx="1744">
                  <c:v>925.59772999999996</c:v>
                </c:pt>
                <c:pt idx="1745">
                  <c:v>925.970776</c:v>
                </c:pt>
                <c:pt idx="1746">
                  <c:v>926.34375599999998</c:v>
                </c:pt>
                <c:pt idx="1747">
                  <c:v>926.71666900000002</c:v>
                </c:pt>
                <c:pt idx="1748">
                  <c:v>927.089517</c:v>
                </c:pt>
                <c:pt idx="1749">
                  <c:v>927.46229800000003</c:v>
                </c:pt>
                <c:pt idx="1750">
                  <c:v>927.835013</c:v>
                </c:pt>
                <c:pt idx="1751">
                  <c:v>928.20766100000003</c:v>
                </c:pt>
                <c:pt idx="1752">
                  <c:v>928.58024399999999</c:v>
                </c:pt>
                <c:pt idx="1753">
                  <c:v>928.95276000000001</c:v>
                </c:pt>
                <c:pt idx="1754">
                  <c:v>929.32520999999997</c:v>
                </c:pt>
                <c:pt idx="1755">
                  <c:v>929.69759299999998</c:v>
                </c:pt>
                <c:pt idx="1756">
                  <c:v>930.06991100000005</c:v>
                </c:pt>
                <c:pt idx="1757">
                  <c:v>930.44216200000005</c:v>
                </c:pt>
                <c:pt idx="1758">
                  <c:v>930.814346</c:v>
                </c:pt>
                <c:pt idx="1759">
                  <c:v>931.186464</c:v>
                </c:pt>
                <c:pt idx="1760">
                  <c:v>931.55851600000005</c:v>
                </c:pt>
                <c:pt idx="1761">
                  <c:v>931.93050200000005</c:v>
                </c:pt>
                <c:pt idx="1762">
                  <c:v>932.30242099999998</c:v>
                </c:pt>
                <c:pt idx="1763">
                  <c:v>932.67427399999997</c:v>
                </c:pt>
                <c:pt idx="1764">
                  <c:v>933.04606000000001</c:v>
                </c:pt>
                <c:pt idx="1765">
                  <c:v>933.41777999999999</c:v>
                </c:pt>
                <c:pt idx="1766">
                  <c:v>933.78943300000003</c:v>
                </c:pt>
                <c:pt idx="1767">
                  <c:v>934.16102000000001</c:v>
                </c:pt>
                <c:pt idx="1768">
                  <c:v>934.53254000000004</c:v>
                </c:pt>
                <c:pt idx="1769">
                  <c:v>934.90399400000001</c:v>
                </c:pt>
                <c:pt idx="1770">
                  <c:v>935.27538100000004</c:v>
                </c:pt>
                <c:pt idx="1771">
                  <c:v>935.646702</c:v>
                </c:pt>
                <c:pt idx="1772">
                  <c:v>936.01795600000003</c:v>
                </c:pt>
                <c:pt idx="1773">
                  <c:v>936.38914399999999</c:v>
                </c:pt>
                <c:pt idx="1774">
                  <c:v>936.760265</c:v>
                </c:pt>
                <c:pt idx="1775">
                  <c:v>937.13131899999996</c:v>
                </c:pt>
                <c:pt idx="1776">
                  <c:v>937.50230699999997</c:v>
                </c:pt>
                <c:pt idx="1777">
                  <c:v>937.87322900000004</c:v>
                </c:pt>
                <c:pt idx="1778">
                  <c:v>938.24408300000005</c:v>
                </c:pt>
                <c:pt idx="1779">
                  <c:v>938.61487099999999</c:v>
                </c:pt>
                <c:pt idx="1780">
                  <c:v>938.985592</c:v>
                </c:pt>
                <c:pt idx="1781">
                  <c:v>939.35624700000005</c:v>
                </c:pt>
                <c:pt idx="1782">
                  <c:v>939.72683500000005</c:v>
                </c:pt>
                <c:pt idx="1783">
                  <c:v>940.09735599999999</c:v>
                </c:pt>
                <c:pt idx="1784">
                  <c:v>940.46781099999998</c:v>
                </c:pt>
                <c:pt idx="1785">
                  <c:v>940.83819800000003</c:v>
                </c:pt>
                <c:pt idx="1786">
                  <c:v>941.20851900000002</c:v>
                </c:pt>
                <c:pt idx="1787">
                  <c:v>941.57877299999996</c:v>
                </c:pt>
                <c:pt idx="1788">
                  <c:v>941.94896100000005</c:v>
                </c:pt>
                <c:pt idx="1789">
                  <c:v>942.31908099999998</c:v>
                </c:pt>
                <c:pt idx="1790">
                  <c:v>942.68913499999996</c:v>
                </c:pt>
                <c:pt idx="1791">
                  <c:v>943.059122</c:v>
                </c:pt>
                <c:pt idx="1792">
                  <c:v>943.42904199999998</c:v>
                </c:pt>
                <c:pt idx="1793">
                  <c:v>943.79889500000002</c:v>
                </c:pt>
                <c:pt idx="1794">
                  <c:v>944.16868199999999</c:v>
                </c:pt>
                <c:pt idx="1795">
                  <c:v>944.53840100000002</c:v>
                </c:pt>
                <c:pt idx="1796">
                  <c:v>944.90805399999999</c:v>
                </c:pt>
                <c:pt idx="1797">
                  <c:v>945.27763900000002</c:v>
                </c:pt>
                <c:pt idx="1798">
                  <c:v>945.64715799999999</c:v>
                </c:pt>
                <c:pt idx="1799">
                  <c:v>946.01661000000001</c:v>
                </c:pt>
                <c:pt idx="1800">
                  <c:v>946.38599399999998</c:v>
                </c:pt>
                <c:pt idx="1801">
                  <c:v>946.755312</c:v>
                </c:pt>
                <c:pt idx="1802">
                  <c:v>947.12456299999997</c:v>
                </c:pt>
                <c:pt idx="1803">
                  <c:v>947.49374699999998</c:v>
                </c:pt>
                <c:pt idx="1804">
                  <c:v>947.86286299999995</c:v>
                </c:pt>
                <c:pt idx="1805">
                  <c:v>948.23191299999996</c:v>
                </c:pt>
                <c:pt idx="1806">
                  <c:v>948.60089600000003</c:v>
                </c:pt>
                <c:pt idx="1807">
                  <c:v>948.96981100000005</c:v>
                </c:pt>
                <c:pt idx="1808">
                  <c:v>949.33866</c:v>
                </c:pt>
                <c:pt idx="1809">
                  <c:v>949.70744100000002</c:v>
                </c:pt>
                <c:pt idx="1810">
                  <c:v>950.07615499999997</c:v>
                </c:pt>
                <c:pt idx="1811">
                  <c:v>950.44480199999998</c:v>
                </c:pt>
                <c:pt idx="1812">
                  <c:v>950.81338200000005</c:v>
                </c:pt>
                <c:pt idx="1813">
                  <c:v>951.18189500000005</c:v>
                </c:pt>
                <c:pt idx="1814">
                  <c:v>951.550341</c:v>
                </c:pt>
                <c:pt idx="1815">
                  <c:v>951.91871900000001</c:v>
                </c:pt>
                <c:pt idx="1816">
                  <c:v>952.28702999999996</c:v>
                </c:pt>
                <c:pt idx="1817">
                  <c:v>952.65527399999996</c:v>
                </c:pt>
                <c:pt idx="1818">
                  <c:v>953.02345100000002</c:v>
                </c:pt>
                <c:pt idx="1819">
                  <c:v>953.39156000000003</c:v>
                </c:pt>
                <c:pt idx="1820">
                  <c:v>953.75960299999997</c:v>
                </c:pt>
                <c:pt idx="1821">
                  <c:v>954.12757799999997</c:v>
                </c:pt>
                <c:pt idx="1822">
                  <c:v>954.49548500000003</c:v>
                </c:pt>
                <c:pt idx="1823">
                  <c:v>954.86332600000003</c:v>
                </c:pt>
                <c:pt idx="1824">
                  <c:v>955.23109899999997</c:v>
                </c:pt>
                <c:pt idx="1825">
                  <c:v>955.59880399999997</c:v>
                </c:pt>
                <c:pt idx="1826">
                  <c:v>955.96644300000003</c:v>
                </c:pt>
                <c:pt idx="1827">
                  <c:v>956.33401400000002</c:v>
                </c:pt>
                <c:pt idx="1828">
                  <c:v>956.70151699999997</c:v>
                </c:pt>
                <c:pt idx="1829">
                  <c:v>957.06895299999996</c:v>
                </c:pt>
                <c:pt idx="1830">
                  <c:v>957.43632200000002</c:v>
                </c:pt>
                <c:pt idx="1831">
                  <c:v>957.80362300000002</c:v>
                </c:pt>
                <c:pt idx="1832">
                  <c:v>958.17085699999996</c:v>
                </c:pt>
                <c:pt idx="1833">
                  <c:v>958.53802399999995</c:v>
                </c:pt>
                <c:pt idx="1834">
                  <c:v>958.905123</c:v>
                </c:pt>
                <c:pt idx="1835">
                  <c:v>959.272154</c:v>
                </c:pt>
                <c:pt idx="1836">
                  <c:v>959.63911800000005</c:v>
                </c:pt>
                <c:pt idx="1837">
                  <c:v>960.00601500000005</c:v>
                </c:pt>
                <c:pt idx="1838">
                  <c:v>960.37284299999999</c:v>
                </c:pt>
                <c:pt idx="1839">
                  <c:v>960.73960499999998</c:v>
                </c:pt>
                <c:pt idx="1840">
                  <c:v>961.10629900000004</c:v>
                </c:pt>
                <c:pt idx="1841">
                  <c:v>961.47292500000003</c:v>
                </c:pt>
                <c:pt idx="1842">
                  <c:v>961.83948299999997</c:v>
                </c:pt>
                <c:pt idx="1843">
                  <c:v>962.20597399999997</c:v>
                </c:pt>
                <c:pt idx="1844">
                  <c:v>962.57239800000002</c:v>
                </c:pt>
                <c:pt idx="1845">
                  <c:v>962.93875300000002</c:v>
                </c:pt>
                <c:pt idx="1846">
                  <c:v>963.30504099999996</c:v>
                </c:pt>
                <c:pt idx="1847">
                  <c:v>963.67126199999996</c:v>
                </c:pt>
                <c:pt idx="1848">
                  <c:v>964.03741500000001</c:v>
                </c:pt>
                <c:pt idx="1849">
                  <c:v>964.40350000000001</c:v>
                </c:pt>
                <c:pt idx="1850">
                  <c:v>964.76951699999995</c:v>
                </c:pt>
                <c:pt idx="1851">
                  <c:v>965.13546699999995</c:v>
                </c:pt>
                <c:pt idx="1852">
                  <c:v>965.50134800000001</c:v>
                </c:pt>
                <c:pt idx="1853">
                  <c:v>965.86716200000001</c:v>
                </c:pt>
                <c:pt idx="1854">
                  <c:v>966.23290899999995</c:v>
                </c:pt>
                <c:pt idx="1855">
                  <c:v>966.59858699999995</c:v>
                </c:pt>
                <c:pt idx="1856">
                  <c:v>966.96419800000001</c:v>
                </c:pt>
                <c:pt idx="1857">
                  <c:v>967.32974100000001</c:v>
                </c:pt>
                <c:pt idx="1858">
                  <c:v>967.69521599999996</c:v>
                </c:pt>
                <c:pt idx="1859">
                  <c:v>968.06062299999996</c:v>
                </c:pt>
                <c:pt idx="1860">
                  <c:v>968.42596200000003</c:v>
                </c:pt>
                <c:pt idx="1861">
                  <c:v>968.79123400000003</c:v>
                </c:pt>
                <c:pt idx="1862">
                  <c:v>969.15643799999998</c:v>
                </c:pt>
                <c:pt idx="1863">
                  <c:v>969.52157299999999</c:v>
                </c:pt>
                <c:pt idx="1864">
                  <c:v>969.88664100000005</c:v>
                </c:pt>
                <c:pt idx="1865">
                  <c:v>970.25164099999995</c:v>
                </c:pt>
                <c:pt idx="1866">
                  <c:v>970.61657300000002</c:v>
                </c:pt>
                <c:pt idx="1867">
                  <c:v>970.98143700000003</c:v>
                </c:pt>
                <c:pt idx="1868">
                  <c:v>971.34623199999999</c:v>
                </c:pt>
                <c:pt idx="1869">
                  <c:v>971.71096</c:v>
                </c:pt>
                <c:pt idx="1870">
                  <c:v>972.07561999999996</c:v>
                </c:pt>
                <c:pt idx="1871">
                  <c:v>972.44021199999997</c:v>
                </c:pt>
                <c:pt idx="1872">
                  <c:v>972.80473600000005</c:v>
                </c:pt>
                <c:pt idx="1873">
                  <c:v>973.16919199999995</c:v>
                </c:pt>
                <c:pt idx="1874">
                  <c:v>973.53357900000003</c:v>
                </c:pt>
                <c:pt idx="1875">
                  <c:v>973.89789900000005</c:v>
                </c:pt>
                <c:pt idx="1876">
                  <c:v>974.26215100000002</c:v>
                </c:pt>
                <c:pt idx="1877">
                  <c:v>974.62633400000004</c:v>
                </c:pt>
                <c:pt idx="1878">
                  <c:v>974.99044900000001</c:v>
                </c:pt>
                <c:pt idx="1879">
                  <c:v>975.35449600000004</c:v>
                </c:pt>
                <c:pt idx="1880">
                  <c:v>975.71847500000001</c:v>
                </c:pt>
                <c:pt idx="1881">
                  <c:v>976.08238600000004</c:v>
                </c:pt>
                <c:pt idx="1882">
                  <c:v>976.44622900000002</c:v>
                </c:pt>
                <c:pt idx="1883">
                  <c:v>976.81000300000005</c:v>
                </c:pt>
                <c:pt idx="1884">
                  <c:v>977.17370900000003</c:v>
                </c:pt>
                <c:pt idx="1885">
                  <c:v>977.53734699999995</c:v>
                </c:pt>
                <c:pt idx="1886">
                  <c:v>977.90091700000005</c:v>
                </c:pt>
                <c:pt idx="1887">
                  <c:v>978.26441799999998</c:v>
                </c:pt>
                <c:pt idx="1888">
                  <c:v>978.62785099999996</c:v>
                </c:pt>
                <c:pt idx="1889">
                  <c:v>978.99121600000001</c:v>
                </c:pt>
                <c:pt idx="1890">
                  <c:v>979.354513</c:v>
                </c:pt>
                <c:pt idx="1891">
                  <c:v>979.71774100000005</c:v>
                </c:pt>
                <c:pt idx="1892">
                  <c:v>980.08090100000004</c:v>
                </c:pt>
                <c:pt idx="1893">
                  <c:v>980.44399199999998</c:v>
                </c:pt>
                <c:pt idx="1894">
                  <c:v>980.80701599999998</c:v>
                </c:pt>
                <c:pt idx="1895">
                  <c:v>981.16997000000003</c:v>
                </c:pt>
                <c:pt idx="1896">
                  <c:v>981.53285700000004</c:v>
                </c:pt>
                <c:pt idx="1897">
                  <c:v>981.89567499999998</c:v>
                </c:pt>
                <c:pt idx="1898">
                  <c:v>982.25842399999999</c:v>
                </c:pt>
                <c:pt idx="1899">
                  <c:v>982.62110499999994</c:v>
                </c:pt>
                <c:pt idx="1900">
                  <c:v>982.98371799999995</c:v>
                </c:pt>
                <c:pt idx="1901">
                  <c:v>983.34626200000002</c:v>
                </c:pt>
                <c:pt idx="1902">
                  <c:v>983.70873800000004</c:v>
                </c:pt>
                <c:pt idx="1903">
                  <c:v>984.071145</c:v>
                </c:pt>
                <c:pt idx="1904">
                  <c:v>984.43348300000002</c:v>
                </c:pt>
                <c:pt idx="1905">
                  <c:v>984.79575399999999</c:v>
                </c:pt>
                <c:pt idx="1906">
                  <c:v>985.15795500000002</c:v>
                </c:pt>
                <c:pt idx="1907">
                  <c:v>985.52008799999999</c:v>
                </c:pt>
                <c:pt idx="1908">
                  <c:v>985.88215200000002</c:v>
                </c:pt>
                <c:pt idx="1909">
                  <c:v>986.244148</c:v>
                </c:pt>
                <c:pt idx="1910">
                  <c:v>986.60607500000003</c:v>
                </c:pt>
                <c:pt idx="1911">
                  <c:v>986.96793400000001</c:v>
                </c:pt>
                <c:pt idx="1912">
                  <c:v>987.32972400000006</c:v>
                </c:pt>
                <c:pt idx="1913">
                  <c:v>987.69144500000004</c:v>
                </c:pt>
                <c:pt idx="1914">
                  <c:v>988.05309799999998</c:v>
                </c:pt>
                <c:pt idx="1915">
                  <c:v>988.41468199999997</c:v>
                </c:pt>
                <c:pt idx="1916">
                  <c:v>988.77619700000002</c:v>
                </c:pt>
                <c:pt idx="1917">
                  <c:v>989.13764400000002</c:v>
                </c:pt>
                <c:pt idx="1918">
                  <c:v>989.49902099999997</c:v>
                </c:pt>
                <c:pt idx="1919">
                  <c:v>989.86032999999998</c:v>
                </c:pt>
                <c:pt idx="1920">
                  <c:v>990.22157100000004</c:v>
                </c:pt>
                <c:pt idx="1921">
                  <c:v>990.58274200000005</c:v>
                </c:pt>
                <c:pt idx="1922">
                  <c:v>990.94384500000001</c:v>
                </c:pt>
                <c:pt idx="1923">
                  <c:v>991.30487900000003</c:v>
                </c:pt>
                <c:pt idx="1924">
                  <c:v>991.66584399999999</c:v>
                </c:pt>
                <c:pt idx="1925">
                  <c:v>992.02674000000002</c:v>
                </c:pt>
                <c:pt idx="1926">
                  <c:v>992.38756799999999</c:v>
                </c:pt>
                <c:pt idx="1927">
                  <c:v>992.74832600000002</c:v>
                </c:pt>
                <c:pt idx="1928">
                  <c:v>993.109016</c:v>
                </c:pt>
                <c:pt idx="1929">
                  <c:v>993.46963700000003</c:v>
                </c:pt>
                <c:pt idx="1930">
                  <c:v>993.83018900000002</c:v>
                </c:pt>
                <c:pt idx="1931">
                  <c:v>994.19067199999995</c:v>
                </c:pt>
                <c:pt idx="1932">
                  <c:v>994.55108600000005</c:v>
                </c:pt>
                <c:pt idx="1933">
                  <c:v>994.91143099999999</c:v>
                </c:pt>
                <c:pt idx="1934">
                  <c:v>995.27170699999999</c:v>
                </c:pt>
                <c:pt idx="1935">
                  <c:v>995.63191400000005</c:v>
                </c:pt>
                <c:pt idx="1936">
                  <c:v>995.99205300000006</c:v>
                </c:pt>
                <c:pt idx="1937">
                  <c:v>996.35212200000001</c:v>
                </c:pt>
                <c:pt idx="1938">
                  <c:v>996.71212200000002</c:v>
                </c:pt>
                <c:pt idx="1939">
                  <c:v>997.07205299999998</c:v>
                </c:pt>
                <c:pt idx="1940">
                  <c:v>997.431915</c:v>
                </c:pt>
                <c:pt idx="1941">
                  <c:v>997.79170799999997</c:v>
                </c:pt>
                <c:pt idx="1942">
                  <c:v>998.151432</c:v>
                </c:pt>
                <c:pt idx="1943">
                  <c:v>998.51108699999997</c:v>
                </c:pt>
                <c:pt idx="1944">
                  <c:v>998.87067200000001</c:v>
                </c:pt>
                <c:pt idx="1945">
                  <c:v>999.230189</c:v>
                </c:pt>
                <c:pt idx="1946">
                  <c:v>999.58963600000004</c:v>
                </c:pt>
                <c:pt idx="1947">
                  <c:v>999.94901400000003</c:v>
                </c:pt>
                <c:pt idx="1948">
                  <c:v>1000.308323</c:v>
                </c:pt>
                <c:pt idx="1949">
                  <c:v>1000.667563</c:v>
                </c:pt>
                <c:pt idx="1950">
                  <c:v>1001.026734</c:v>
                </c:pt>
                <c:pt idx="1951">
                  <c:v>1001.385835</c:v>
                </c:pt>
                <c:pt idx="1952">
                  <c:v>1001.744868</c:v>
                </c:pt>
                <c:pt idx="1953">
                  <c:v>1002.103831</c:v>
                </c:pt>
                <c:pt idx="1954">
                  <c:v>1002.462724</c:v>
                </c:pt>
                <c:pt idx="1955">
                  <c:v>1002.821549</c:v>
                </c:pt>
                <c:pt idx="1956">
                  <c:v>1003.180304</c:v>
                </c:pt>
                <c:pt idx="1957">
                  <c:v>1003.53899</c:v>
                </c:pt>
                <c:pt idx="1958">
                  <c:v>1003.897606</c:v>
                </c:pt>
                <c:pt idx="1959">
                  <c:v>1004.256153</c:v>
                </c:pt>
                <c:pt idx="1960">
                  <c:v>1004.614631</c:v>
                </c:pt>
                <c:pt idx="1961">
                  <c:v>1004.97304</c:v>
                </c:pt>
                <c:pt idx="1962">
                  <c:v>1005.331379</c:v>
                </c:pt>
                <c:pt idx="1963">
                  <c:v>1005.689648</c:v>
                </c:pt>
                <c:pt idx="1964">
                  <c:v>1006.047848</c:v>
                </c:pt>
                <c:pt idx="1965">
                  <c:v>1006.405979</c:v>
                </c:pt>
                <c:pt idx="1966">
                  <c:v>1006.764041</c:v>
                </c:pt>
                <c:pt idx="1967">
                  <c:v>1007.122033</c:v>
                </c:pt>
                <c:pt idx="1968">
                  <c:v>1007.479955</c:v>
                </c:pt>
                <c:pt idx="1969">
                  <c:v>1007.837808</c:v>
                </c:pt>
                <c:pt idx="1970">
                  <c:v>1008.195591</c:v>
                </c:pt>
                <c:pt idx="1971">
                  <c:v>1008.553305</c:v>
                </c:pt>
                <c:pt idx="1972">
                  <c:v>1008.91095</c:v>
                </c:pt>
                <c:pt idx="1973">
                  <c:v>1009.268525</c:v>
                </c:pt>
                <c:pt idx="1974">
                  <c:v>1009.62603</c:v>
                </c:pt>
                <c:pt idx="1975">
                  <c:v>1009.983466</c:v>
                </c:pt>
                <c:pt idx="1976">
                  <c:v>1010.340832</c:v>
                </c:pt>
                <c:pt idx="1977">
                  <c:v>1010.698128</c:v>
                </c:pt>
                <c:pt idx="1978">
                  <c:v>1011.055355</c:v>
                </c:pt>
                <c:pt idx="1979">
                  <c:v>1011.412512</c:v>
                </c:pt>
                <c:pt idx="1980">
                  <c:v>1011.7696</c:v>
                </c:pt>
                <c:pt idx="1981">
                  <c:v>1012.126618</c:v>
                </c:pt>
                <c:pt idx="1982">
                  <c:v>1012.483566</c:v>
                </c:pt>
                <c:pt idx="1983">
                  <c:v>1012.840445</c:v>
                </c:pt>
                <c:pt idx="1984">
                  <c:v>1013.197254</c:v>
                </c:pt>
                <c:pt idx="1985">
                  <c:v>1013.553993</c:v>
                </c:pt>
                <c:pt idx="1986">
                  <c:v>1013.910662</c:v>
                </c:pt>
                <c:pt idx="1987">
                  <c:v>1014.267262</c:v>
                </c:pt>
                <c:pt idx="1988">
                  <c:v>1014.623792</c:v>
                </c:pt>
                <c:pt idx="1989">
                  <c:v>1014.980252</c:v>
                </c:pt>
                <c:pt idx="1990">
                  <c:v>1015.336642</c:v>
                </c:pt>
                <c:pt idx="1991">
                  <c:v>1015.692962</c:v>
                </c:pt>
                <c:pt idx="1992">
                  <c:v>1016.049213</c:v>
                </c:pt>
                <c:pt idx="1993">
                  <c:v>1016.405394</c:v>
                </c:pt>
                <c:pt idx="1994">
                  <c:v>1016.7615050000001</c:v>
                </c:pt>
                <c:pt idx="1995">
                  <c:v>1017.1175459999999</c:v>
                </c:pt>
                <c:pt idx="1996">
                  <c:v>1017.473517</c:v>
                </c:pt>
                <c:pt idx="1997">
                  <c:v>1017.829418</c:v>
                </c:pt>
                <c:pt idx="1998">
                  <c:v>1018.18525</c:v>
                </c:pt>
                <c:pt idx="1999">
                  <c:v>1018.541011</c:v>
                </c:pt>
                <c:pt idx="2000">
                  <c:v>1018.896702</c:v>
                </c:pt>
                <c:pt idx="2001">
                  <c:v>1019.252324</c:v>
                </c:pt>
                <c:pt idx="2002">
                  <c:v>1019.607875</c:v>
                </c:pt>
                <c:pt idx="2003">
                  <c:v>1019.963357</c:v>
                </c:pt>
                <c:pt idx="2004">
                  <c:v>1020.318768</c:v>
                </c:pt>
                <c:pt idx="2005">
                  <c:v>1020.67411</c:v>
                </c:pt>
                <c:pt idx="2006">
                  <c:v>1021.0293809999999</c:v>
                </c:pt>
                <c:pt idx="2007">
                  <c:v>1021.384583</c:v>
                </c:pt>
                <c:pt idx="2008">
                  <c:v>1021.739714</c:v>
                </c:pt>
                <c:pt idx="2009">
                  <c:v>1022.094775</c:v>
                </c:pt>
                <c:pt idx="2010">
                  <c:v>1022.449766</c:v>
                </c:pt>
                <c:pt idx="2011">
                  <c:v>1022.8046869999999</c:v>
                </c:pt>
                <c:pt idx="2012">
                  <c:v>1023.159538</c:v>
                </c:pt>
                <c:pt idx="2013">
                  <c:v>1023.514319</c:v>
                </c:pt>
                <c:pt idx="2014">
                  <c:v>1023.86903</c:v>
                </c:pt>
                <c:pt idx="2015">
                  <c:v>1024.2236700000001</c:v>
                </c:pt>
                <c:pt idx="2016">
                  <c:v>1024.5782400000001</c:v>
                </c:pt>
                <c:pt idx="2017">
                  <c:v>1024.93274</c:v>
                </c:pt>
                <c:pt idx="2018">
                  <c:v>1025.2871700000001</c:v>
                </c:pt>
                <c:pt idx="2019">
                  <c:v>1025.6415300000001</c:v>
                </c:pt>
                <c:pt idx="2020">
                  <c:v>1025.995819</c:v>
                </c:pt>
                <c:pt idx="2021">
                  <c:v>1026.350038</c:v>
                </c:pt>
                <c:pt idx="2022">
                  <c:v>1026.704187</c:v>
                </c:pt>
                <c:pt idx="2023">
                  <c:v>1027.0582649999999</c:v>
                </c:pt>
                <c:pt idx="2024">
                  <c:v>1027.412274</c:v>
                </c:pt>
                <c:pt idx="2025">
                  <c:v>1027.766212</c:v>
                </c:pt>
                <c:pt idx="2026">
                  <c:v>1028.120079</c:v>
                </c:pt>
                <c:pt idx="2027">
                  <c:v>1028.473876</c:v>
                </c:pt>
                <c:pt idx="2028">
                  <c:v>1028.827603</c:v>
                </c:pt>
                <c:pt idx="2029">
                  <c:v>1029.1812600000001</c:v>
                </c:pt>
                <c:pt idx="2030">
                  <c:v>1029.534846</c:v>
                </c:pt>
                <c:pt idx="2031">
                  <c:v>1029.888361</c:v>
                </c:pt>
                <c:pt idx="2032">
                  <c:v>1030.241806</c:v>
                </c:pt>
                <c:pt idx="2033">
                  <c:v>1030.5951809999999</c:v>
                </c:pt>
                <c:pt idx="2034">
                  <c:v>1030.9484849999999</c:v>
                </c:pt>
                <c:pt idx="2035">
                  <c:v>1031.301719</c:v>
                </c:pt>
                <c:pt idx="2036">
                  <c:v>1031.6548829999999</c:v>
                </c:pt>
                <c:pt idx="2037">
                  <c:v>1032.007975</c:v>
                </c:pt>
                <c:pt idx="2038">
                  <c:v>1032.3609980000001</c:v>
                </c:pt>
                <c:pt idx="2039">
                  <c:v>1032.7139500000001</c:v>
                </c:pt>
                <c:pt idx="2040">
                  <c:v>1033.0668310000001</c:v>
                </c:pt>
                <c:pt idx="2041">
                  <c:v>1033.4196420000001</c:v>
                </c:pt>
                <c:pt idx="2042">
                  <c:v>1033.7723820000001</c:v>
                </c:pt>
                <c:pt idx="2043">
                  <c:v>1034.125051</c:v>
                </c:pt>
                <c:pt idx="2044">
                  <c:v>1034.47765</c:v>
                </c:pt>
                <c:pt idx="2045">
                  <c:v>1034.8301779999999</c:v>
                </c:pt>
                <c:pt idx="2046">
                  <c:v>1035.182636</c:v>
                </c:pt>
                <c:pt idx="2047">
                  <c:v>1035.5350229999999</c:v>
                </c:pt>
              </c:numCache>
            </c:numRef>
          </c:xVal>
          <c:yVal>
            <c:numRef>
              <c:f>red_led!$E$1:$E$2048</c:f>
              <c:numCache>
                <c:formatCode>General</c:formatCode>
                <c:ptCount val="2048"/>
                <c:pt idx="0">
                  <c:v>7.5187967957527865E-4</c:v>
                </c:pt>
                <c:pt idx="1">
                  <c:v>0</c:v>
                </c:pt>
                <c:pt idx="2">
                  <c:v>2.8786251326063671E-2</c:v>
                </c:pt>
                <c:pt idx="3">
                  <c:v>2.5993555300303246E-2</c:v>
                </c:pt>
                <c:pt idx="4">
                  <c:v>2.6530612244724024E-2</c:v>
                </c:pt>
                <c:pt idx="5">
                  <c:v>2.3630504830079446E-2</c:v>
                </c:pt>
                <c:pt idx="6">
                  <c:v>2.6315789466955713E-2</c:v>
                </c:pt>
                <c:pt idx="7">
                  <c:v>2.3308270663426979E-2</c:v>
                </c:pt>
                <c:pt idx="8">
                  <c:v>2.3952738996731913E-2</c:v>
                </c:pt>
                <c:pt idx="9">
                  <c:v>2.4812030065191348E-2</c:v>
                </c:pt>
                <c:pt idx="10">
                  <c:v>2.5134264231843815E-2</c:v>
                </c:pt>
                <c:pt idx="11">
                  <c:v>2.3737916218963602E-2</c:v>
                </c:pt>
                <c:pt idx="12">
                  <c:v>2.2448979594967545E-2</c:v>
                </c:pt>
                <c:pt idx="13">
                  <c:v>2.6208378078071557E-2</c:v>
                </c:pt>
                <c:pt idx="14">
                  <c:v>2.7175080578028955E-2</c:v>
                </c:pt>
                <c:pt idx="15">
                  <c:v>2.6315789466955713E-2</c:v>
                </c:pt>
                <c:pt idx="16">
                  <c:v>2.4704618676307192E-2</c:v>
                </c:pt>
                <c:pt idx="17">
                  <c:v>2.7712137479835926E-2</c:v>
                </c:pt>
                <c:pt idx="18">
                  <c:v>2.9430719659368602E-2</c:v>
                </c:pt>
                <c:pt idx="19">
                  <c:v>2.8464017202025016E-2</c:v>
                </c:pt>
                <c:pt idx="20">
                  <c:v>2.8249194424256704E-2</c:v>
                </c:pt>
                <c:pt idx="21">
                  <c:v>2.835660581314086E-2</c:v>
                </c:pt>
                <c:pt idx="22">
                  <c:v>2.6100966689187401E-2</c:v>
                </c:pt>
                <c:pt idx="23">
                  <c:v>2.6315789466955713E-2</c:v>
                </c:pt>
                <c:pt idx="24">
                  <c:v>3.1256713227785435E-2</c:v>
                </c:pt>
                <c:pt idx="25">
                  <c:v>3.1471535962939938E-2</c:v>
                </c:pt>
                <c:pt idx="26">
                  <c:v>2.8678839937179516E-2</c:v>
                </c:pt>
                <c:pt idx="27">
                  <c:v>3.0612244894480504E-2</c:v>
                </c:pt>
                <c:pt idx="28">
                  <c:v>3.2975295364704303E-2</c:v>
                </c:pt>
                <c:pt idx="29">
                  <c:v>3.1901181518476561E-2</c:v>
                </c:pt>
                <c:pt idx="30">
                  <c:v>3.1364124616669591E-2</c:v>
                </c:pt>
                <c:pt idx="31">
                  <c:v>3.329752953135677E-2</c:v>
                </c:pt>
                <c:pt idx="32">
                  <c:v>3.2223415685129028E-2</c:v>
                </c:pt>
                <c:pt idx="33">
                  <c:v>3.4801288933121143E-2</c:v>
                </c:pt>
                <c:pt idx="34">
                  <c:v>3.1901181518476561E-2</c:v>
                </c:pt>
                <c:pt idx="35">
                  <c:v>3.3082706753588459E-2</c:v>
                </c:pt>
                <c:pt idx="36">
                  <c:v>3.1793770129592405E-2</c:v>
                </c:pt>
                <c:pt idx="37">
                  <c:v>3.2975295364704303E-2</c:v>
                </c:pt>
                <c:pt idx="38">
                  <c:v>3.4801288933121143E-2</c:v>
                </c:pt>
                <c:pt idx="39">
                  <c:v>3.2760472629549807E-2</c:v>
                </c:pt>
                <c:pt idx="40">
                  <c:v>3.1471535962939938E-2</c:v>
                </c:pt>
                <c:pt idx="41">
                  <c:v>3.3512352309125082E-2</c:v>
                </c:pt>
                <c:pt idx="42">
                  <c:v>3.0934479061132971E-2</c:v>
                </c:pt>
                <c:pt idx="43">
                  <c:v>3.4049409253545861E-2</c:v>
                </c:pt>
                <c:pt idx="44">
                  <c:v>3.3190118142472615E-2</c:v>
                </c:pt>
                <c:pt idx="45">
                  <c:v>3.0934479061132971E-2</c:v>
                </c:pt>
                <c:pt idx="46">
                  <c:v>3.5875402779348885E-2</c:v>
                </c:pt>
                <c:pt idx="47">
                  <c:v>3.0504833505596348E-2</c:v>
                </c:pt>
                <c:pt idx="48">
                  <c:v>3.4801288933121143E-2</c:v>
                </c:pt>
                <c:pt idx="49">
                  <c:v>3.5338345877541914E-2</c:v>
                </c:pt>
                <c:pt idx="50">
                  <c:v>3.4908700322005291E-2</c:v>
                </c:pt>
                <c:pt idx="51">
                  <c:v>3.5553168655310226E-2</c:v>
                </c:pt>
                <c:pt idx="52">
                  <c:v>3.4156820642430016E-2</c:v>
                </c:pt>
                <c:pt idx="53">
                  <c:v>3.2760472629549807E-2</c:v>
                </c:pt>
                <c:pt idx="54">
                  <c:v>3.3619763698009238E-2</c:v>
                </c:pt>
                <c:pt idx="55">
                  <c:v>3.5553168655310226E-2</c:v>
                </c:pt>
                <c:pt idx="56">
                  <c:v>3.598281416823304E-2</c:v>
                </c:pt>
                <c:pt idx="57">
                  <c:v>3.598281416823304E-2</c:v>
                </c:pt>
                <c:pt idx="58">
                  <c:v>3.1149301838901283E-2</c:v>
                </c:pt>
                <c:pt idx="59">
                  <c:v>2.9430719659368602E-2</c:v>
                </c:pt>
                <c:pt idx="60">
                  <c:v>3.3727175086893393E-2</c:v>
                </c:pt>
                <c:pt idx="61">
                  <c:v>3.4908700322005291E-2</c:v>
                </c:pt>
                <c:pt idx="62">
                  <c:v>3.4264231988700364E-2</c:v>
                </c:pt>
                <c:pt idx="63">
                  <c:v>3.1901181518476561E-2</c:v>
                </c:pt>
                <c:pt idx="64">
                  <c:v>3.3941997864661705E-2</c:v>
                </c:pt>
                <c:pt idx="65">
                  <c:v>3.4264231988700364E-2</c:v>
                </c:pt>
                <c:pt idx="66">
                  <c:v>3.3404940920240926E-2</c:v>
                </c:pt>
                <c:pt idx="67">
                  <c:v>3.4908700322005291E-2</c:v>
                </c:pt>
                <c:pt idx="68">
                  <c:v>3.3190118142472615E-2</c:v>
                </c:pt>
                <c:pt idx="69">
                  <c:v>3.2223415685129028E-2</c:v>
                </c:pt>
                <c:pt idx="70">
                  <c:v>3.2330827074013184E-2</c:v>
                </c:pt>
                <c:pt idx="71">
                  <c:v>3.1471535962939938E-2</c:v>
                </c:pt>
                <c:pt idx="72">
                  <c:v>3.3619763698009238E-2</c:v>
                </c:pt>
                <c:pt idx="73">
                  <c:v>3.3941997864661705E-2</c:v>
                </c:pt>
                <c:pt idx="74">
                  <c:v>3.1686358740708249E-2</c:v>
                </c:pt>
                <c:pt idx="75">
                  <c:v>3.7593984958881561E-2</c:v>
                </c:pt>
                <c:pt idx="76">
                  <c:v>3.2330827074013184E-2</c:v>
                </c:pt>
                <c:pt idx="77">
                  <c:v>3.4908700322005291E-2</c:v>
                </c:pt>
                <c:pt idx="78">
                  <c:v>3.4156820642430016E-2</c:v>
                </c:pt>
                <c:pt idx="79">
                  <c:v>3.2653061240665651E-2</c:v>
                </c:pt>
                <c:pt idx="80">
                  <c:v>3.2223415685129028E-2</c:v>
                </c:pt>
                <c:pt idx="81">
                  <c:v>3.4479054766468675E-2</c:v>
                </c:pt>
                <c:pt idx="82">
                  <c:v>3.3082706753588459E-2</c:v>
                </c:pt>
                <c:pt idx="83">
                  <c:v>3.4479054766468675E-2</c:v>
                </c:pt>
                <c:pt idx="84">
                  <c:v>3.5553168655310226E-2</c:v>
                </c:pt>
                <c:pt idx="85">
                  <c:v>3.2653061240665651E-2</c:v>
                </c:pt>
                <c:pt idx="86">
                  <c:v>3.5338345877541914E-2</c:v>
                </c:pt>
                <c:pt idx="87">
                  <c:v>3.2545649851781495E-2</c:v>
                </c:pt>
                <c:pt idx="88">
                  <c:v>3.329752953135677E-2</c:v>
                </c:pt>
                <c:pt idx="89">
                  <c:v>3.0934479061132971E-2</c:v>
                </c:pt>
                <c:pt idx="90">
                  <c:v>3.1793770129592405E-2</c:v>
                </c:pt>
                <c:pt idx="91">
                  <c:v>3.4908700322005291E-2</c:v>
                </c:pt>
                <c:pt idx="92">
                  <c:v>3.5016111710889447E-2</c:v>
                </c:pt>
                <c:pt idx="93">
                  <c:v>3.5123523099773603E-2</c:v>
                </c:pt>
                <c:pt idx="94">
                  <c:v>3.437164337758452E-2</c:v>
                </c:pt>
                <c:pt idx="95">
                  <c:v>3.1793770129592405E-2</c:v>
                </c:pt>
                <c:pt idx="96">
                  <c:v>3.2223415685129028E-2</c:v>
                </c:pt>
                <c:pt idx="97">
                  <c:v>3.2867883975820154E-2</c:v>
                </c:pt>
                <c:pt idx="98">
                  <c:v>3.1364124616669591E-2</c:v>
                </c:pt>
                <c:pt idx="99">
                  <c:v>3.4693877544236987E-2</c:v>
                </c:pt>
                <c:pt idx="100">
                  <c:v>2.9215896881600291E-2</c:v>
                </c:pt>
                <c:pt idx="101">
                  <c:v>3.2330827074013184E-2</c:v>
                </c:pt>
                <c:pt idx="102">
                  <c:v>3.3834586475777549E-2</c:v>
                </c:pt>
                <c:pt idx="103">
                  <c:v>3.4908700322005291E-2</c:v>
                </c:pt>
                <c:pt idx="104">
                  <c:v>3.1793770129592405E-2</c:v>
                </c:pt>
                <c:pt idx="105">
                  <c:v>3.2653061240665651E-2</c:v>
                </c:pt>
                <c:pt idx="106">
                  <c:v>3.2760472629549807E-2</c:v>
                </c:pt>
                <c:pt idx="107">
                  <c:v>3.1578947351824094E-2</c:v>
                </c:pt>
                <c:pt idx="108">
                  <c:v>3.0182599338943881E-2</c:v>
                </c:pt>
                <c:pt idx="109">
                  <c:v>3.4049409253545861E-2</c:v>
                </c:pt>
                <c:pt idx="110">
                  <c:v>3.3190118142472615E-2</c:v>
                </c:pt>
                <c:pt idx="111">
                  <c:v>3.437164337758452E-2</c:v>
                </c:pt>
                <c:pt idx="112">
                  <c:v>3.2653061240665651E-2</c:v>
                </c:pt>
                <c:pt idx="113">
                  <c:v>3.0290010727828037E-2</c:v>
                </c:pt>
                <c:pt idx="114">
                  <c:v>3.4693877544236987E-2</c:v>
                </c:pt>
                <c:pt idx="115">
                  <c:v>3.4049409253545861E-2</c:v>
                </c:pt>
                <c:pt idx="116">
                  <c:v>3.5230934488657759E-2</c:v>
                </c:pt>
                <c:pt idx="117">
                  <c:v>3.4908700322005291E-2</c:v>
                </c:pt>
                <c:pt idx="118">
                  <c:v>3.1041890450017127E-2</c:v>
                </c:pt>
                <c:pt idx="119">
                  <c:v>3.2545649851781495E-2</c:v>
                </c:pt>
                <c:pt idx="120">
                  <c:v>3.1041890450017127E-2</c:v>
                </c:pt>
                <c:pt idx="121">
                  <c:v>3.6949516668190435E-2</c:v>
                </c:pt>
                <c:pt idx="122">
                  <c:v>3.1256713227785435E-2</c:v>
                </c:pt>
                <c:pt idx="123">
                  <c:v>3.243823846289734E-2</c:v>
                </c:pt>
                <c:pt idx="124">
                  <c:v>3.1793770129592405E-2</c:v>
                </c:pt>
                <c:pt idx="125">
                  <c:v>3.3619763698009238E-2</c:v>
                </c:pt>
                <c:pt idx="126">
                  <c:v>3.5660580001580573E-2</c:v>
                </c:pt>
                <c:pt idx="127">
                  <c:v>3.1901181518476561E-2</c:v>
                </c:pt>
                <c:pt idx="128">
                  <c:v>3.2116004296244872E-2</c:v>
                </c:pt>
                <c:pt idx="129">
                  <c:v>3.3834586475777549E-2</c:v>
                </c:pt>
                <c:pt idx="130">
                  <c:v>3.4049409253545861E-2</c:v>
                </c:pt>
                <c:pt idx="131">
                  <c:v>3.6090225557117196E-2</c:v>
                </c:pt>
                <c:pt idx="132">
                  <c:v>3.3190118142472615E-2</c:v>
                </c:pt>
                <c:pt idx="133">
                  <c:v>3.2008592907360717E-2</c:v>
                </c:pt>
                <c:pt idx="134">
                  <c:v>3.4156820642430016E-2</c:v>
                </c:pt>
                <c:pt idx="135">
                  <c:v>3.3190118142472615E-2</c:v>
                </c:pt>
                <c:pt idx="136">
                  <c:v>3.1471535962939938E-2</c:v>
                </c:pt>
                <c:pt idx="137">
                  <c:v>3.3619763698009238E-2</c:v>
                </c:pt>
                <c:pt idx="138">
                  <c:v>3.2330827074013184E-2</c:v>
                </c:pt>
                <c:pt idx="139">
                  <c:v>3.1364124616669591E-2</c:v>
                </c:pt>
                <c:pt idx="140">
                  <c:v>3.1901181518476561E-2</c:v>
                </c:pt>
                <c:pt idx="141">
                  <c:v>3.5230934488657759E-2</c:v>
                </c:pt>
                <c:pt idx="142">
                  <c:v>3.2223415685129028E-2</c:v>
                </c:pt>
                <c:pt idx="143">
                  <c:v>3.4264231988700364E-2</c:v>
                </c:pt>
                <c:pt idx="144">
                  <c:v>3.3727175086893393E-2</c:v>
                </c:pt>
                <c:pt idx="145">
                  <c:v>3.3941997864661705E-2</c:v>
                </c:pt>
                <c:pt idx="146">
                  <c:v>3.3082706753588459E-2</c:v>
                </c:pt>
                <c:pt idx="147">
                  <c:v>3.4693877544236987E-2</c:v>
                </c:pt>
                <c:pt idx="148">
                  <c:v>3.4693877544236987E-2</c:v>
                </c:pt>
                <c:pt idx="149">
                  <c:v>3.3727175086893393E-2</c:v>
                </c:pt>
                <c:pt idx="150">
                  <c:v>3.1686358740708249E-2</c:v>
                </c:pt>
                <c:pt idx="151">
                  <c:v>2.9323308270484447E-2</c:v>
                </c:pt>
                <c:pt idx="152">
                  <c:v>3.5016111710889447E-2</c:v>
                </c:pt>
                <c:pt idx="153">
                  <c:v>3.5553168655310226E-2</c:v>
                </c:pt>
                <c:pt idx="154">
                  <c:v>3.4264231988700364E-2</c:v>
                </c:pt>
                <c:pt idx="155">
                  <c:v>3.2867883975820154E-2</c:v>
                </c:pt>
                <c:pt idx="156">
                  <c:v>3.3082706753588459E-2</c:v>
                </c:pt>
                <c:pt idx="157">
                  <c:v>3.4156820642430016E-2</c:v>
                </c:pt>
                <c:pt idx="158">
                  <c:v>3.3404940920240926E-2</c:v>
                </c:pt>
                <c:pt idx="159">
                  <c:v>3.4156820642430016E-2</c:v>
                </c:pt>
                <c:pt idx="160">
                  <c:v>3.3404940920240926E-2</c:v>
                </c:pt>
                <c:pt idx="161">
                  <c:v>3.3727175086893393E-2</c:v>
                </c:pt>
                <c:pt idx="162">
                  <c:v>3.2760472629549807E-2</c:v>
                </c:pt>
                <c:pt idx="163">
                  <c:v>3.2653061240665651E-2</c:v>
                </c:pt>
                <c:pt idx="164">
                  <c:v>3.2116004296244872E-2</c:v>
                </c:pt>
                <c:pt idx="165">
                  <c:v>3.3834586475777549E-2</c:v>
                </c:pt>
                <c:pt idx="166">
                  <c:v>3.3512352309125082E-2</c:v>
                </c:pt>
                <c:pt idx="167">
                  <c:v>3.3727175086893393E-2</c:v>
                </c:pt>
                <c:pt idx="168">
                  <c:v>3.1471535962939938E-2</c:v>
                </c:pt>
                <c:pt idx="169">
                  <c:v>3.3727175086893393E-2</c:v>
                </c:pt>
                <c:pt idx="170">
                  <c:v>3.2653061240665651E-2</c:v>
                </c:pt>
                <c:pt idx="171">
                  <c:v>3.4693877544236987E-2</c:v>
                </c:pt>
                <c:pt idx="172">
                  <c:v>3.3727175086893393E-2</c:v>
                </c:pt>
                <c:pt idx="173">
                  <c:v>3.2975295364704303E-2</c:v>
                </c:pt>
                <c:pt idx="174">
                  <c:v>3.5767991390464729E-2</c:v>
                </c:pt>
                <c:pt idx="175">
                  <c:v>3.2653061240665651E-2</c:v>
                </c:pt>
                <c:pt idx="176">
                  <c:v>3.5553168655310226E-2</c:v>
                </c:pt>
                <c:pt idx="177">
                  <c:v>3.1149301838901283E-2</c:v>
                </c:pt>
                <c:pt idx="178">
                  <c:v>3.4049409253545861E-2</c:v>
                </c:pt>
                <c:pt idx="179">
                  <c:v>3.4156820642430016E-2</c:v>
                </c:pt>
                <c:pt idx="180">
                  <c:v>3.2545649851781495E-2</c:v>
                </c:pt>
                <c:pt idx="181">
                  <c:v>3.2653061240665651E-2</c:v>
                </c:pt>
                <c:pt idx="182">
                  <c:v>3.4908700322005291E-2</c:v>
                </c:pt>
                <c:pt idx="183">
                  <c:v>3.5767991390464729E-2</c:v>
                </c:pt>
                <c:pt idx="184">
                  <c:v>3.1793770129592405E-2</c:v>
                </c:pt>
                <c:pt idx="185">
                  <c:v>3.2545649851781495E-2</c:v>
                </c:pt>
                <c:pt idx="186">
                  <c:v>3.3512352309125082E-2</c:v>
                </c:pt>
                <c:pt idx="187">
                  <c:v>3.329752953135677E-2</c:v>
                </c:pt>
                <c:pt idx="188">
                  <c:v>3.3941997864661705E-2</c:v>
                </c:pt>
                <c:pt idx="189">
                  <c:v>3.3082706753588459E-2</c:v>
                </c:pt>
                <c:pt idx="190">
                  <c:v>3.1364124616669591E-2</c:v>
                </c:pt>
                <c:pt idx="191">
                  <c:v>3.3619763698009238E-2</c:v>
                </c:pt>
                <c:pt idx="192">
                  <c:v>3.5875402779348885E-2</c:v>
                </c:pt>
                <c:pt idx="193">
                  <c:v>3.5553168655310226E-2</c:v>
                </c:pt>
                <c:pt idx="194">
                  <c:v>3.3941997864661705E-2</c:v>
                </c:pt>
                <c:pt idx="195">
                  <c:v>3.2223415685129028E-2</c:v>
                </c:pt>
                <c:pt idx="196">
                  <c:v>3.071965628336466E-2</c:v>
                </c:pt>
                <c:pt idx="197">
                  <c:v>3.3834586475777549E-2</c:v>
                </c:pt>
                <c:pt idx="198">
                  <c:v>3.1901181518476561E-2</c:v>
                </c:pt>
                <c:pt idx="199">
                  <c:v>2.9860365214905222E-2</c:v>
                </c:pt>
                <c:pt idx="200">
                  <c:v>3.2975295364704303E-2</c:v>
                </c:pt>
                <c:pt idx="201">
                  <c:v>3.2760472629549807E-2</c:v>
                </c:pt>
                <c:pt idx="202">
                  <c:v>3.4264231988700364E-2</c:v>
                </c:pt>
                <c:pt idx="203">
                  <c:v>3.243823846289734E-2</c:v>
                </c:pt>
                <c:pt idx="204">
                  <c:v>3.2975295364704303E-2</c:v>
                </c:pt>
                <c:pt idx="205">
                  <c:v>3.2975295364704303E-2</c:v>
                </c:pt>
                <c:pt idx="206">
                  <c:v>3.2223415685129028E-2</c:v>
                </c:pt>
                <c:pt idx="207">
                  <c:v>3.3727175086893393E-2</c:v>
                </c:pt>
                <c:pt idx="208">
                  <c:v>3.4586466155352831E-2</c:v>
                </c:pt>
                <c:pt idx="209">
                  <c:v>3.7593984958881561E-2</c:v>
                </c:pt>
                <c:pt idx="210">
                  <c:v>3.2867883975820154E-2</c:v>
                </c:pt>
                <c:pt idx="211">
                  <c:v>3.3941997864661705E-2</c:v>
                </c:pt>
                <c:pt idx="212">
                  <c:v>3.4156820642430016E-2</c:v>
                </c:pt>
                <c:pt idx="213">
                  <c:v>3.2545649851781495E-2</c:v>
                </c:pt>
                <c:pt idx="214">
                  <c:v>3.437164337758452E-2</c:v>
                </c:pt>
                <c:pt idx="215">
                  <c:v>3.1149301838901283E-2</c:v>
                </c:pt>
                <c:pt idx="216">
                  <c:v>3.4156820642430016E-2</c:v>
                </c:pt>
                <c:pt idx="217">
                  <c:v>3.5660580001580573E-2</c:v>
                </c:pt>
                <c:pt idx="218">
                  <c:v>3.2975295364704303E-2</c:v>
                </c:pt>
                <c:pt idx="219">
                  <c:v>3.3512352309125082E-2</c:v>
                </c:pt>
                <c:pt idx="220">
                  <c:v>3.243823846289734E-2</c:v>
                </c:pt>
                <c:pt idx="221">
                  <c:v>3.4908700322005291E-2</c:v>
                </c:pt>
                <c:pt idx="222">
                  <c:v>3.2116004296244872E-2</c:v>
                </c:pt>
                <c:pt idx="223">
                  <c:v>3.2330827074013184E-2</c:v>
                </c:pt>
                <c:pt idx="224">
                  <c:v>3.5338345877541914E-2</c:v>
                </c:pt>
                <c:pt idx="225">
                  <c:v>3.1578947351824094E-2</c:v>
                </c:pt>
                <c:pt idx="226">
                  <c:v>3.2867883975820154E-2</c:v>
                </c:pt>
                <c:pt idx="227">
                  <c:v>3.3727175086893393E-2</c:v>
                </c:pt>
                <c:pt idx="228">
                  <c:v>3.4908700322005291E-2</c:v>
                </c:pt>
                <c:pt idx="229">
                  <c:v>3.2760472629549807E-2</c:v>
                </c:pt>
                <c:pt idx="230">
                  <c:v>3.1578947351824094E-2</c:v>
                </c:pt>
                <c:pt idx="231">
                  <c:v>3.2975295364704303E-2</c:v>
                </c:pt>
                <c:pt idx="232">
                  <c:v>3.3619763698009238E-2</c:v>
                </c:pt>
                <c:pt idx="233">
                  <c:v>3.3941997864661705E-2</c:v>
                </c:pt>
                <c:pt idx="234">
                  <c:v>3.544575726642607E-2</c:v>
                </c:pt>
                <c:pt idx="235">
                  <c:v>3.3619763698009238E-2</c:v>
                </c:pt>
                <c:pt idx="236">
                  <c:v>3.1578947351824094E-2</c:v>
                </c:pt>
                <c:pt idx="237">
                  <c:v>3.3190118142472615E-2</c:v>
                </c:pt>
                <c:pt idx="238">
                  <c:v>3.3727175086893393E-2</c:v>
                </c:pt>
                <c:pt idx="239">
                  <c:v>3.6090225557117196E-2</c:v>
                </c:pt>
                <c:pt idx="240">
                  <c:v>3.2975295364704303E-2</c:v>
                </c:pt>
                <c:pt idx="241">
                  <c:v>3.437164337758452E-2</c:v>
                </c:pt>
                <c:pt idx="242">
                  <c:v>3.4264231988700364E-2</c:v>
                </c:pt>
                <c:pt idx="243">
                  <c:v>3.4049409253545861E-2</c:v>
                </c:pt>
                <c:pt idx="244">
                  <c:v>3.3619763698009238E-2</c:v>
                </c:pt>
                <c:pt idx="245">
                  <c:v>3.3727175086893393E-2</c:v>
                </c:pt>
                <c:pt idx="246">
                  <c:v>3.5123523099773603E-2</c:v>
                </c:pt>
                <c:pt idx="247">
                  <c:v>3.2330827074013184E-2</c:v>
                </c:pt>
                <c:pt idx="248">
                  <c:v>3.1471535962939938E-2</c:v>
                </c:pt>
                <c:pt idx="249">
                  <c:v>3.3727175086893393E-2</c:v>
                </c:pt>
                <c:pt idx="250">
                  <c:v>3.5338345877541914E-2</c:v>
                </c:pt>
                <c:pt idx="251">
                  <c:v>2.9860365214905222E-2</c:v>
                </c:pt>
                <c:pt idx="252">
                  <c:v>3.7056928014460783E-2</c:v>
                </c:pt>
                <c:pt idx="253">
                  <c:v>3.2223415685129028E-2</c:v>
                </c:pt>
                <c:pt idx="254">
                  <c:v>3.1901181518476561E-2</c:v>
                </c:pt>
                <c:pt idx="255">
                  <c:v>3.3082706753588459E-2</c:v>
                </c:pt>
                <c:pt idx="256">
                  <c:v>3.2975295364704303E-2</c:v>
                </c:pt>
                <c:pt idx="257">
                  <c:v>3.1578947351824094E-2</c:v>
                </c:pt>
                <c:pt idx="258">
                  <c:v>3.4049409253545861E-2</c:v>
                </c:pt>
                <c:pt idx="259">
                  <c:v>3.4586466155352831E-2</c:v>
                </c:pt>
                <c:pt idx="260">
                  <c:v>3.5230934488657759E-2</c:v>
                </c:pt>
                <c:pt idx="261">
                  <c:v>3.2975295364704303E-2</c:v>
                </c:pt>
                <c:pt idx="262">
                  <c:v>3.3190118142472615E-2</c:v>
                </c:pt>
                <c:pt idx="263">
                  <c:v>3.3190118142472615E-2</c:v>
                </c:pt>
                <c:pt idx="264">
                  <c:v>3.5338345877541914E-2</c:v>
                </c:pt>
                <c:pt idx="265">
                  <c:v>3.3941997864661705E-2</c:v>
                </c:pt>
                <c:pt idx="266">
                  <c:v>3.1578947351824094E-2</c:v>
                </c:pt>
                <c:pt idx="267">
                  <c:v>3.2545649851781495E-2</c:v>
                </c:pt>
                <c:pt idx="268">
                  <c:v>3.4156820642430016E-2</c:v>
                </c:pt>
                <c:pt idx="269">
                  <c:v>3.4801288933121143E-2</c:v>
                </c:pt>
                <c:pt idx="270">
                  <c:v>3.3404940920240926E-2</c:v>
                </c:pt>
                <c:pt idx="271">
                  <c:v>3.3190118142472615E-2</c:v>
                </c:pt>
                <c:pt idx="272">
                  <c:v>3.2760472629549807E-2</c:v>
                </c:pt>
                <c:pt idx="273">
                  <c:v>3.4586466155352831E-2</c:v>
                </c:pt>
                <c:pt idx="274">
                  <c:v>3.1364124616669591E-2</c:v>
                </c:pt>
                <c:pt idx="275">
                  <c:v>3.3834586475777549E-2</c:v>
                </c:pt>
                <c:pt idx="276">
                  <c:v>3.6305048334885508E-2</c:v>
                </c:pt>
                <c:pt idx="277">
                  <c:v>3.4049409253545861E-2</c:v>
                </c:pt>
                <c:pt idx="278">
                  <c:v>3.598281416823304E-2</c:v>
                </c:pt>
                <c:pt idx="279">
                  <c:v>3.1471535962939938E-2</c:v>
                </c:pt>
                <c:pt idx="280">
                  <c:v>3.4156820642430016E-2</c:v>
                </c:pt>
                <c:pt idx="281">
                  <c:v>3.3404940920240926E-2</c:v>
                </c:pt>
                <c:pt idx="282">
                  <c:v>3.3512352309125082E-2</c:v>
                </c:pt>
                <c:pt idx="283">
                  <c:v>3.243823846289734E-2</c:v>
                </c:pt>
                <c:pt idx="284">
                  <c:v>3.6305048334885508E-2</c:v>
                </c:pt>
                <c:pt idx="285">
                  <c:v>3.2116004296244872E-2</c:v>
                </c:pt>
                <c:pt idx="286">
                  <c:v>3.3082706753588459E-2</c:v>
                </c:pt>
                <c:pt idx="287">
                  <c:v>3.6305048334885508E-2</c:v>
                </c:pt>
                <c:pt idx="288">
                  <c:v>3.3082706753588459E-2</c:v>
                </c:pt>
                <c:pt idx="289">
                  <c:v>3.2867883975820154E-2</c:v>
                </c:pt>
                <c:pt idx="290">
                  <c:v>3.2116004296244872E-2</c:v>
                </c:pt>
                <c:pt idx="291">
                  <c:v>3.4693877544236987E-2</c:v>
                </c:pt>
                <c:pt idx="292">
                  <c:v>3.329752953135677E-2</c:v>
                </c:pt>
                <c:pt idx="293">
                  <c:v>3.2760472629549807E-2</c:v>
                </c:pt>
                <c:pt idx="294">
                  <c:v>3.2975295364704303E-2</c:v>
                </c:pt>
                <c:pt idx="295">
                  <c:v>3.2867883975820154E-2</c:v>
                </c:pt>
                <c:pt idx="296">
                  <c:v>3.3082706753588459E-2</c:v>
                </c:pt>
                <c:pt idx="297">
                  <c:v>3.437164337758452E-2</c:v>
                </c:pt>
                <c:pt idx="298">
                  <c:v>3.4908700322005291E-2</c:v>
                </c:pt>
                <c:pt idx="299">
                  <c:v>3.4049409253545861E-2</c:v>
                </c:pt>
                <c:pt idx="300">
                  <c:v>3.2975295364704303E-2</c:v>
                </c:pt>
                <c:pt idx="301">
                  <c:v>3.5875402779348885E-2</c:v>
                </c:pt>
                <c:pt idx="302">
                  <c:v>3.4693877544236987E-2</c:v>
                </c:pt>
                <c:pt idx="303">
                  <c:v>3.2116004296244872E-2</c:v>
                </c:pt>
                <c:pt idx="304">
                  <c:v>3.0934479061132971E-2</c:v>
                </c:pt>
                <c:pt idx="305">
                  <c:v>3.4156820642430016E-2</c:v>
                </c:pt>
                <c:pt idx="306">
                  <c:v>3.2653061240665651E-2</c:v>
                </c:pt>
                <c:pt idx="307">
                  <c:v>3.2975295364704303E-2</c:v>
                </c:pt>
                <c:pt idx="308">
                  <c:v>3.4693877544236987E-2</c:v>
                </c:pt>
                <c:pt idx="309">
                  <c:v>3.4908700322005291E-2</c:v>
                </c:pt>
                <c:pt idx="310">
                  <c:v>3.3512352309125082E-2</c:v>
                </c:pt>
                <c:pt idx="311">
                  <c:v>3.7271750792229094E-2</c:v>
                </c:pt>
                <c:pt idx="312">
                  <c:v>3.243823846289734E-2</c:v>
                </c:pt>
                <c:pt idx="313">
                  <c:v>3.4693877544236987E-2</c:v>
                </c:pt>
                <c:pt idx="314">
                  <c:v>3.243823846289734E-2</c:v>
                </c:pt>
                <c:pt idx="315">
                  <c:v>3.2545649851781495E-2</c:v>
                </c:pt>
                <c:pt idx="316">
                  <c:v>3.2223415685129028E-2</c:v>
                </c:pt>
                <c:pt idx="317">
                  <c:v>3.3619763698009238E-2</c:v>
                </c:pt>
                <c:pt idx="318">
                  <c:v>3.598281416823304E-2</c:v>
                </c:pt>
                <c:pt idx="319">
                  <c:v>3.2223415685129028E-2</c:v>
                </c:pt>
                <c:pt idx="320">
                  <c:v>3.1901181518476561E-2</c:v>
                </c:pt>
                <c:pt idx="321">
                  <c:v>3.2653061240665651E-2</c:v>
                </c:pt>
                <c:pt idx="322">
                  <c:v>3.2653061240665651E-2</c:v>
                </c:pt>
                <c:pt idx="323">
                  <c:v>3.1686358740708249E-2</c:v>
                </c:pt>
                <c:pt idx="324">
                  <c:v>3.3082706753588459E-2</c:v>
                </c:pt>
                <c:pt idx="325">
                  <c:v>3.2760472629549807E-2</c:v>
                </c:pt>
                <c:pt idx="326">
                  <c:v>3.4156820642430016E-2</c:v>
                </c:pt>
                <c:pt idx="327">
                  <c:v>3.5767991390464729E-2</c:v>
                </c:pt>
                <c:pt idx="328">
                  <c:v>3.5123523099773603E-2</c:v>
                </c:pt>
                <c:pt idx="329">
                  <c:v>3.6627282501537975E-2</c:v>
                </c:pt>
                <c:pt idx="330">
                  <c:v>3.4693877544236987E-2</c:v>
                </c:pt>
                <c:pt idx="331">
                  <c:v>3.4156820642430016E-2</c:v>
                </c:pt>
                <c:pt idx="332">
                  <c:v>3.4586466155352831E-2</c:v>
                </c:pt>
                <c:pt idx="333">
                  <c:v>3.3619763698009238E-2</c:v>
                </c:pt>
                <c:pt idx="334">
                  <c:v>3.6197636946001352E-2</c:v>
                </c:pt>
                <c:pt idx="335">
                  <c:v>3.3512352309125082E-2</c:v>
                </c:pt>
                <c:pt idx="336">
                  <c:v>3.6090225557117196E-2</c:v>
                </c:pt>
                <c:pt idx="337">
                  <c:v>3.1578947351824094E-2</c:v>
                </c:pt>
                <c:pt idx="338">
                  <c:v>3.3834586475777549E-2</c:v>
                </c:pt>
                <c:pt idx="339">
                  <c:v>3.5230934488657759E-2</c:v>
                </c:pt>
                <c:pt idx="340">
                  <c:v>3.544575726642607E-2</c:v>
                </c:pt>
                <c:pt idx="341">
                  <c:v>3.1364124616669591E-2</c:v>
                </c:pt>
                <c:pt idx="342">
                  <c:v>3.6197636946001352E-2</c:v>
                </c:pt>
                <c:pt idx="343">
                  <c:v>3.4049409253545861E-2</c:v>
                </c:pt>
                <c:pt idx="344">
                  <c:v>3.3404940920240926E-2</c:v>
                </c:pt>
                <c:pt idx="345">
                  <c:v>3.1041890450017127E-2</c:v>
                </c:pt>
                <c:pt idx="346">
                  <c:v>3.3512352309125082E-2</c:v>
                </c:pt>
                <c:pt idx="347">
                  <c:v>3.2008592907360717E-2</c:v>
                </c:pt>
                <c:pt idx="348">
                  <c:v>3.2116004296244872E-2</c:v>
                </c:pt>
                <c:pt idx="349">
                  <c:v>3.4693877544236987E-2</c:v>
                </c:pt>
                <c:pt idx="350">
                  <c:v>3.329752953135677E-2</c:v>
                </c:pt>
                <c:pt idx="351">
                  <c:v>3.6842105279306286E-2</c:v>
                </c:pt>
                <c:pt idx="352">
                  <c:v>3.5875402779348885E-2</c:v>
                </c:pt>
                <c:pt idx="353">
                  <c:v>3.3727175086893393E-2</c:v>
                </c:pt>
                <c:pt idx="354">
                  <c:v>3.1901181518476561E-2</c:v>
                </c:pt>
                <c:pt idx="355">
                  <c:v>3.4693877544236987E-2</c:v>
                </c:pt>
                <c:pt idx="356">
                  <c:v>3.3190118142472615E-2</c:v>
                </c:pt>
                <c:pt idx="357">
                  <c:v>3.5016111710889447E-2</c:v>
                </c:pt>
                <c:pt idx="358">
                  <c:v>3.3082706753588459E-2</c:v>
                </c:pt>
                <c:pt idx="359">
                  <c:v>3.3834586475777549E-2</c:v>
                </c:pt>
                <c:pt idx="360">
                  <c:v>3.329752953135677E-2</c:v>
                </c:pt>
                <c:pt idx="361">
                  <c:v>3.1901181518476561E-2</c:v>
                </c:pt>
                <c:pt idx="362">
                  <c:v>3.6305048334885508E-2</c:v>
                </c:pt>
                <c:pt idx="363">
                  <c:v>3.2653061240665651E-2</c:v>
                </c:pt>
                <c:pt idx="364">
                  <c:v>3.3727175086893393E-2</c:v>
                </c:pt>
                <c:pt idx="365">
                  <c:v>3.437164337758452E-2</c:v>
                </c:pt>
                <c:pt idx="366">
                  <c:v>3.2975295364704303E-2</c:v>
                </c:pt>
                <c:pt idx="367">
                  <c:v>3.5875402779348885E-2</c:v>
                </c:pt>
                <c:pt idx="368">
                  <c:v>3.1364124616669591E-2</c:v>
                </c:pt>
                <c:pt idx="369">
                  <c:v>3.1471535962939938E-2</c:v>
                </c:pt>
                <c:pt idx="370">
                  <c:v>3.598281416823304E-2</c:v>
                </c:pt>
                <c:pt idx="371">
                  <c:v>3.5230934488657759E-2</c:v>
                </c:pt>
                <c:pt idx="372">
                  <c:v>3.3190118142472615E-2</c:v>
                </c:pt>
                <c:pt idx="373">
                  <c:v>3.243823846289734E-2</c:v>
                </c:pt>
                <c:pt idx="374">
                  <c:v>3.3082706753588459E-2</c:v>
                </c:pt>
                <c:pt idx="375">
                  <c:v>3.4156820642430016E-2</c:v>
                </c:pt>
                <c:pt idx="376">
                  <c:v>3.0290010727828037E-2</c:v>
                </c:pt>
                <c:pt idx="377">
                  <c:v>3.3727175086893393E-2</c:v>
                </c:pt>
                <c:pt idx="378">
                  <c:v>3.5123523099773603E-2</c:v>
                </c:pt>
                <c:pt idx="379">
                  <c:v>3.1149301838901283E-2</c:v>
                </c:pt>
                <c:pt idx="380">
                  <c:v>3.3082706753588459E-2</c:v>
                </c:pt>
                <c:pt idx="381">
                  <c:v>3.329752953135677E-2</c:v>
                </c:pt>
                <c:pt idx="382">
                  <c:v>2.9215896881600291E-2</c:v>
                </c:pt>
                <c:pt idx="383">
                  <c:v>3.3190118142472615E-2</c:v>
                </c:pt>
                <c:pt idx="384">
                  <c:v>3.1149301838901283E-2</c:v>
                </c:pt>
                <c:pt idx="385">
                  <c:v>3.437164337758452E-2</c:v>
                </c:pt>
                <c:pt idx="386">
                  <c:v>3.3619763698009238E-2</c:v>
                </c:pt>
                <c:pt idx="387">
                  <c:v>3.2223415685129028E-2</c:v>
                </c:pt>
                <c:pt idx="388">
                  <c:v>3.544575726642607E-2</c:v>
                </c:pt>
                <c:pt idx="389">
                  <c:v>3.5553168655310226E-2</c:v>
                </c:pt>
                <c:pt idx="390">
                  <c:v>3.544575726642607E-2</c:v>
                </c:pt>
                <c:pt idx="391">
                  <c:v>3.2116004296244872E-2</c:v>
                </c:pt>
                <c:pt idx="392">
                  <c:v>3.2008592907360717E-2</c:v>
                </c:pt>
                <c:pt idx="393">
                  <c:v>3.4693877544236987E-2</c:v>
                </c:pt>
                <c:pt idx="394">
                  <c:v>3.2223415685129028E-2</c:v>
                </c:pt>
                <c:pt idx="395">
                  <c:v>3.4156820642430016E-2</c:v>
                </c:pt>
                <c:pt idx="396">
                  <c:v>3.4264231988700364E-2</c:v>
                </c:pt>
                <c:pt idx="397">
                  <c:v>3.2223415685129028E-2</c:v>
                </c:pt>
                <c:pt idx="398">
                  <c:v>3.3190118142472615E-2</c:v>
                </c:pt>
                <c:pt idx="399">
                  <c:v>3.5338345877541914E-2</c:v>
                </c:pt>
                <c:pt idx="400">
                  <c:v>3.5338345877541914E-2</c:v>
                </c:pt>
                <c:pt idx="401">
                  <c:v>3.3190118142472615E-2</c:v>
                </c:pt>
                <c:pt idx="402">
                  <c:v>3.4908700322005291E-2</c:v>
                </c:pt>
                <c:pt idx="403">
                  <c:v>3.437164337758452E-2</c:v>
                </c:pt>
                <c:pt idx="404">
                  <c:v>3.2975295364704303E-2</c:v>
                </c:pt>
                <c:pt idx="405">
                  <c:v>3.4586466155352831E-2</c:v>
                </c:pt>
                <c:pt idx="406">
                  <c:v>3.4049409253545861E-2</c:v>
                </c:pt>
                <c:pt idx="407">
                  <c:v>3.3619763698009238E-2</c:v>
                </c:pt>
                <c:pt idx="408">
                  <c:v>3.2008592907360717E-2</c:v>
                </c:pt>
                <c:pt idx="409">
                  <c:v>3.3190118142472615E-2</c:v>
                </c:pt>
                <c:pt idx="410">
                  <c:v>3.1901181518476561E-2</c:v>
                </c:pt>
                <c:pt idx="411">
                  <c:v>3.0397422116712192E-2</c:v>
                </c:pt>
                <c:pt idx="412">
                  <c:v>3.2223415685129028E-2</c:v>
                </c:pt>
                <c:pt idx="413">
                  <c:v>3.437164337758452E-2</c:v>
                </c:pt>
                <c:pt idx="414">
                  <c:v>3.4049409253545861E-2</c:v>
                </c:pt>
                <c:pt idx="415">
                  <c:v>3.1149301838901283E-2</c:v>
                </c:pt>
                <c:pt idx="416">
                  <c:v>3.598281416823304E-2</c:v>
                </c:pt>
                <c:pt idx="417">
                  <c:v>3.1149301838901283E-2</c:v>
                </c:pt>
                <c:pt idx="418">
                  <c:v>3.2008592907360717E-2</c:v>
                </c:pt>
                <c:pt idx="419">
                  <c:v>3.3619763698009238E-2</c:v>
                </c:pt>
                <c:pt idx="420">
                  <c:v>3.0504833505596348E-2</c:v>
                </c:pt>
                <c:pt idx="421">
                  <c:v>3.3619763698009238E-2</c:v>
                </c:pt>
                <c:pt idx="422">
                  <c:v>3.6305048334885508E-2</c:v>
                </c:pt>
                <c:pt idx="423">
                  <c:v>3.3190118142472615E-2</c:v>
                </c:pt>
                <c:pt idx="424">
                  <c:v>3.2330827074013184E-2</c:v>
                </c:pt>
                <c:pt idx="425">
                  <c:v>3.5016111710889447E-2</c:v>
                </c:pt>
                <c:pt idx="426">
                  <c:v>3.6949516668190435E-2</c:v>
                </c:pt>
                <c:pt idx="427">
                  <c:v>3.3512352309125082E-2</c:v>
                </c:pt>
                <c:pt idx="428">
                  <c:v>3.4586466155352831E-2</c:v>
                </c:pt>
                <c:pt idx="429">
                  <c:v>3.329752953135677E-2</c:v>
                </c:pt>
                <c:pt idx="430">
                  <c:v>3.3941997864661705E-2</c:v>
                </c:pt>
                <c:pt idx="431">
                  <c:v>3.4156820642430016E-2</c:v>
                </c:pt>
                <c:pt idx="432">
                  <c:v>3.3190118142472615E-2</c:v>
                </c:pt>
                <c:pt idx="433">
                  <c:v>3.329752953135677E-2</c:v>
                </c:pt>
                <c:pt idx="434">
                  <c:v>3.2760472629549807E-2</c:v>
                </c:pt>
                <c:pt idx="435">
                  <c:v>3.437164337758452E-2</c:v>
                </c:pt>
                <c:pt idx="436">
                  <c:v>3.5767991390464729E-2</c:v>
                </c:pt>
                <c:pt idx="437">
                  <c:v>3.7701396347765717E-2</c:v>
                </c:pt>
                <c:pt idx="438">
                  <c:v>3.5338345877541914E-2</c:v>
                </c:pt>
                <c:pt idx="439">
                  <c:v>3.1364124616669591E-2</c:v>
                </c:pt>
                <c:pt idx="440">
                  <c:v>3.2975295364704303E-2</c:v>
                </c:pt>
                <c:pt idx="441">
                  <c:v>3.2975295364704303E-2</c:v>
                </c:pt>
                <c:pt idx="442">
                  <c:v>3.4264231988700364E-2</c:v>
                </c:pt>
                <c:pt idx="443">
                  <c:v>3.2867883975820154E-2</c:v>
                </c:pt>
                <c:pt idx="444">
                  <c:v>3.5553168655310226E-2</c:v>
                </c:pt>
                <c:pt idx="445">
                  <c:v>3.7916219125534029E-2</c:v>
                </c:pt>
                <c:pt idx="446">
                  <c:v>3.1041890450017127E-2</c:v>
                </c:pt>
                <c:pt idx="447">
                  <c:v>3.437164337758452E-2</c:v>
                </c:pt>
                <c:pt idx="448">
                  <c:v>3.3941997864661705E-2</c:v>
                </c:pt>
                <c:pt idx="449">
                  <c:v>3.3512352309125082E-2</c:v>
                </c:pt>
                <c:pt idx="450">
                  <c:v>3.6949516668190435E-2</c:v>
                </c:pt>
                <c:pt idx="451">
                  <c:v>3.2116004296244872E-2</c:v>
                </c:pt>
                <c:pt idx="452">
                  <c:v>3.243823846289734E-2</c:v>
                </c:pt>
                <c:pt idx="453">
                  <c:v>3.243823846289734E-2</c:v>
                </c:pt>
                <c:pt idx="454">
                  <c:v>3.5123523099773603E-2</c:v>
                </c:pt>
                <c:pt idx="455">
                  <c:v>3.5230934488657759E-2</c:v>
                </c:pt>
                <c:pt idx="456">
                  <c:v>3.3190118142472615E-2</c:v>
                </c:pt>
                <c:pt idx="457">
                  <c:v>3.4479054766468675E-2</c:v>
                </c:pt>
                <c:pt idx="458">
                  <c:v>3.4479054766468675E-2</c:v>
                </c:pt>
                <c:pt idx="459">
                  <c:v>3.2223415685129028E-2</c:v>
                </c:pt>
                <c:pt idx="460">
                  <c:v>3.5123523099773603E-2</c:v>
                </c:pt>
                <c:pt idx="461">
                  <c:v>3.6949516668190435E-2</c:v>
                </c:pt>
                <c:pt idx="462">
                  <c:v>3.4801288933121143E-2</c:v>
                </c:pt>
                <c:pt idx="463">
                  <c:v>3.5230934488657759E-2</c:v>
                </c:pt>
                <c:pt idx="464">
                  <c:v>3.3619763698009238E-2</c:v>
                </c:pt>
                <c:pt idx="465">
                  <c:v>3.3190118142472615E-2</c:v>
                </c:pt>
                <c:pt idx="466">
                  <c:v>3.0397422116712192E-2</c:v>
                </c:pt>
                <c:pt idx="467">
                  <c:v>3.4693877544236987E-2</c:v>
                </c:pt>
                <c:pt idx="468">
                  <c:v>3.3941997864661705E-2</c:v>
                </c:pt>
                <c:pt idx="469">
                  <c:v>3.6949516668190435E-2</c:v>
                </c:pt>
                <c:pt idx="470">
                  <c:v>3.243823846289734E-2</c:v>
                </c:pt>
                <c:pt idx="471">
                  <c:v>3.7916219125534029E-2</c:v>
                </c:pt>
                <c:pt idx="472">
                  <c:v>3.6519871112653819E-2</c:v>
                </c:pt>
                <c:pt idx="473">
                  <c:v>3.3834586475777549E-2</c:v>
                </c:pt>
                <c:pt idx="474">
                  <c:v>3.6949516668190435E-2</c:v>
                </c:pt>
                <c:pt idx="475">
                  <c:v>3.7056928014460783E-2</c:v>
                </c:pt>
                <c:pt idx="476">
                  <c:v>3.3512352309125082E-2</c:v>
                </c:pt>
                <c:pt idx="477">
                  <c:v>3.2545649851781495E-2</c:v>
                </c:pt>
                <c:pt idx="478">
                  <c:v>3.5553168655310226E-2</c:v>
                </c:pt>
                <c:pt idx="479">
                  <c:v>3.2975295364704303E-2</c:v>
                </c:pt>
                <c:pt idx="480">
                  <c:v>3.437164337758452E-2</c:v>
                </c:pt>
                <c:pt idx="481">
                  <c:v>3.5123523099773603E-2</c:v>
                </c:pt>
                <c:pt idx="482">
                  <c:v>3.5230934488657759E-2</c:v>
                </c:pt>
                <c:pt idx="483">
                  <c:v>3.4801288933121143E-2</c:v>
                </c:pt>
                <c:pt idx="484">
                  <c:v>3.7486573569997406E-2</c:v>
                </c:pt>
                <c:pt idx="485">
                  <c:v>3.4479054766468675E-2</c:v>
                </c:pt>
                <c:pt idx="486">
                  <c:v>3.6197636946001352E-2</c:v>
                </c:pt>
                <c:pt idx="487">
                  <c:v>3.3512352309125082E-2</c:v>
                </c:pt>
                <c:pt idx="488">
                  <c:v>3.6412459723769663E-2</c:v>
                </c:pt>
                <c:pt idx="489">
                  <c:v>3.6197636946001352E-2</c:v>
                </c:pt>
                <c:pt idx="490">
                  <c:v>3.8668098805109311E-2</c:v>
                </c:pt>
                <c:pt idx="491">
                  <c:v>3.8023630514418184E-2</c:v>
                </c:pt>
                <c:pt idx="492">
                  <c:v>3.7271750792229094E-2</c:v>
                </c:pt>
                <c:pt idx="493">
                  <c:v>3.7056928014460783E-2</c:v>
                </c:pt>
                <c:pt idx="494">
                  <c:v>3.9634801305066705E-2</c:v>
                </c:pt>
                <c:pt idx="495">
                  <c:v>3.8668098805109311E-2</c:v>
                </c:pt>
                <c:pt idx="496">
                  <c:v>3.5767991390464729E-2</c:v>
                </c:pt>
                <c:pt idx="497">
                  <c:v>3.9312567138414245E-2</c:v>
                </c:pt>
                <c:pt idx="498">
                  <c:v>3.8668098805109311E-2</c:v>
                </c:pt>
                <c:pt idx="499">
                  <c:v>4.1460794830869729E-2</c:v>
                </c:pt>
                <c:pt idx="500">
                  <c:v>4.2320085941942975E-2</c:v>
                </c:pt>
                <c:pt idx="501">
                  <c:v>4.274973145486579E-2</c:v>
                </c:pt>
                <c:pt idx="502">
                  <c:v>4.3609022565939036E-2</c:v>
                </c:pt>
                <c:pt idx="503">
                  <c:v>4.5972073036162839E-2</c:v>
                </c:pt>
                <c:pt idx="504">
                  <c:v>4.6509129980583618E-2</c:v>
                </c:pt>
                <c:pt idx="505">
                  <c:v>4.6294307202815306E-2</c:v>
                </c:pt>
                <c:pt idx="506">
                  <c:v>4.3716433954823192E-2</c:v>
                </c:pt>
                <c:pt idx="507">
                  <c:v>4.683136410462227E-2</c:v>
                </c:pt>
                <c:pt idx="508">
                  <c:v>4.8120300771232138E-2</c:v>
                </c:pt>
                <c:pt idx="509">
                  <c:v>4.6616541369467759E-2</c:v>
                </c:pt>
                <c:pt idx="510">
                  <c:v>4.7690655215695515E-2</c:v>
                </c:pt>
                <c:pt idx="511">
                  <c:v>5.5424274959671851E-2</c:v>
                </c:pt>
                <c:pt idx="512">
                  <c:v>5.112781953214706E-2</c:v>
                </c:pt>
                <c:pt idx="513">
                  <c:v>5.2846401711679737E-2</c:v>
                </c:pt>
                <c:pt idx="514">
                  <c:v>5.7250268528088684E-2</c:v>
                </c:pt>
                <c:pt idx="515">
                  <c:v>5.5639097737440163E-2</c:v>
                </c:pt>
                <c:pt idx="516">
                  <c:v>5.8324382374316426E-2</c:v>
                </c:pt>
                <c:pt idx="517">
                  <c:v>6.0580021498269888E-2</c:v>
                </c:pt>
                <c:pt idx="518">
                  <c:v>6.4446831370258056E-2</c:v>
                </c:pt>
                <c:pt idx="519">
                  <c:v>6.7991407075593757E-2</c:v>
                </c:pt>
                <c:pt idx="520">
                  <c:v>6.4017185814721433E-2</c:v>
                </c:pt>
                <c:pt idx="521">
                  <c:v>7.1965628336466081E-2</c:v>
                </c:pt>
                <c:pt idx="522">
                  <c:v>7.3469387738230446E-2</c:v>
                </c:pt>
                <c:pt idx="523">
                  <c:v>8.0451127802631514E-2</c:v>
                </c:pt>
                <c:pt idx="524">
                  <c:v>7.6906552097295813E-2</c:v>
                </c:pt>
                <c:pt idx="525">
                  <c:v>8.5499462952345381E-2</c:v>
                </c:pt>
                <c:pt idx="526">
                  <c:v>8.4747583230156298E-2</c:v>
                </c:pt>
                <c:pt idx="527">
                  <c:v>8.8292158978105814E-2</c:v>
                </c:pt>
                <c:pt idx="528">
                  <c:v>9.4199785196279126E-2</c:v>
                </c:pt>
                <c:pt idx="529">
                  <c:v>9.7744360901614827E-2</c:v>
                </c:pt>
                <c:pt idx="530">
                  <c:v>0.10096670248291185</c:v>
                </c:pt>
                <c:pt idx="531">
                  <c:v>0.10032223414960695</c:v>
                </c:pt>
                <c:pt idx="532">
                  <c:v>0.10741138560289215</c:v>
                </c:pt>
                <c:pt idx="533">
                  <c:v>0.11643394201347836</c:v>
                </c:pt>
                <c:pt idx="534">
                  <c:v>0.11879699248370215</c:v>
                </c:pt>
                <c:pt idx="535">
                  <c:v>0.12352309346676357</c:v>
                </c:pt>
                <c:pt idx="536">
                  <c:v>0.12835660579609531</c:v>
                </c:pt>
                <c:pt idx="537">
                  <c:v>0.13523093447161225</c:v>
                </c:pt>
                <c:pt idx="538">
                  <c:v>0.14167561763420633</c:v>
                </c:pt>
                <c:pt idx="539">
                  <c:v>0.14747583242088166</c:v>
                </c:pt>
                <c:pt idx="540">
                  <c:v>0.15746509128881148</c:v>
                </c:pt>
                <c:pt idx="541">
                  <c:v>0.16670247047716599</c:v>
                </c:pt>
                <c:pt idx="542">
                  <c:v>0.16831364122520068</c:v>
                </c:pt>
                <c:pt idx="543">
                  <c:v>0.1773361976357869</c:v>
                </c:pt>
                <c:pt idx="544">
                  <c:v>0.18302900107619188</c:v>
                </c:pt>
                <c:pt idx="545">
                  <c:v>0.19538131041434548</c:v>
                </c:pt>
                <c:pt idx="546">
                  <c:v>0.20311493020093563</c:v>
                </c:pt>
                <c:pt idx="547">
                  <c:v>0.20816326530803572</c:v>
                </c:pt>
                <c:pt idx="548">
                  <c:v>0.21772287862042888</c:v>
                </c:pt>
                <c:pt idx="549">
                  <c:v>0.22491944146259826</c:v>
                </c:pt>
                <c:pt idx="550">
                  <c:v>0.22760472609947452</c:v>
                </c:pt>
                <c:pt idx="551">
                  <c:v>0.24317937701892514</c:v>
                </c:pt>
                <c:pt idx="552">
                  <c:v>0.25230934477578171</c:v>
                </c:pt>
                <c:pt idx="553">
                  <c:v>0.2532760472757391</c:v>
                </c:pt>
                <c:pt idx="554">
                  <c:v>0.26573576800277687</c:v>
                </c:pt>
                <c:pt idx="555">
                  <c:v>0.25692803436995898</c:v>
                </c:pt>
                <c:pt idx="556">
                  <c:v>0.25553168635707879</c:v>
                </c:pt>
                <c:pt idx="557">
                  <c:v>0.26928034370811255</c:v>
                </c:pt>
                <c:pt idx="558">
                  <c:v>0.26229860364371155</c:v>
                </c:pt>
                <c:pt idx="559">
                  <c:v>0.26960257787476505</c:v>
                </c:pt>
                <c:pt idx="560">
                  <c:v>0.26487647689170363</c:v>
                </c:pt>
                <c:pt idx="561">
                  <c:v>0.26358754026770759</c:v>
                </c:pt>
                <c:pt idx="562">
                  <c:v>0.2616541353530204</c:v>
                </c:pt>
                <c:pt idx="563">
                  <c:v>0.25918367345129861</c:v>
                </c:pt>
                <c:pt idx="564">
                  <c:v>0.24844253490379353</c:v>
                </c:pt>
                <c:pt idx="565">
                  <c:v>0.24350161118557764</c:v>
                </c:pt>
                <c:pt idx="566">
                  <c:v>0.22491944146259826</c:v>
                </c:pt>
                <c:pt idx="567">
                  <c:v>0.22599355530882598</c:v>
                </c:pt>
                <c:pt idx="568">
                  <c:v>0.20934479054314761</c:v>
                </c:pt>
                <c:pt idx="569">
                  <c:v>0.20558539206004359</c:v>
                </c:pt>
                <c:pt idx="570">
                  <c:v>0.18549946293529984</c:v>
                </c:pt>
                <c:pt idx="571">
                  <c:v>0.18120300750777507</c:v>
                </c:pt>
                <c:pt idx="572">
                  <c:v>0.16713211599008879</c:v>
                </c:pt>
                <c:pt idx="573">
                  <c:v>0.16380236306252141</c:v>
                </c:pt>
                <c:pt idx="574">
                  <c:v>0.15263157895947971</c:v>
                </c:pt>
                <c:pt idx="575">
                  <c:v>0.14489795917288956</c:v>
                </c:pt>
                <c:pt idx="576">
                  <c:v>0.13480128891607562</c:v>
                </c:pt>
                <c:pt idx="577">
                  <c:v>0.13082706765520327</c:v>
                </c:pt>
                <c:pt idx="578">
                  <c:v>0.12406015036857053</c:v>
                </c:pt>
                <c:pt idx="579">
                  <c:v>0.1165413534023625</c:v>
                </c:pt>
                <c:pt idx="580">
                  <c:v>0.11364124598771792</c:v>
                </c:pt>
                <c:pt idx="581">
                  <c:v>0.10880773361577237</c:v>
                </c:pt>
                <c:pt idx="582">
                  <c:v>0.10075187970514357</c:v>
                </c:pt>
                <c:pt idx="583">
                  <c:v>9.6562835666502922E-2</c:v>
                </c:pt>
                <c:pt idx="584">
                  <c:v>9.0010741157638477E-2</c:v>
                </c:pt>
                <c:pt idx="585">
                  <c:v>8.8292158978105814E-2</c:v>
                </c:pt>
                <c:pt idx="586">
                  <c:v>8.6680988187457286E-2</c:v>
                </c:pt>
                <c:pt idx="587">
                  <c:v>8.4640171841272149E-2</c:v>
                </c:pt>
                <c:pt idx="588">
                  <c:v>8.0880773358168137E-2</c:v>
                </c:pt>
                <c:pt idx="589">
                  <c:v>7.991407090082453E-2</c:v>
                </c:pt>
                <c:pt idx="590">
                  <c:v>8.1525241691473058E-2</c:v>
                </c:pt>
                <c:pt idx="591">
                  <c:v>7.7873254554639393E-2</c:v>
                </c:pt>
                <c:pt idx="592">
                  <c:v>7.4006444682651232E-2</c:v>
                </c:pt>
                <c:pt idx="593">
                  <c:v>7.0247046199547206E-2</c:v>
                </c:pt>
                <c:pt idx="594">
                  <c:v>7.1965628336466081E-2</c:v>
                </c:pt>
                <c:pt idx="595">
                  <c:v>6.9280343699589811E-2</c:v>
                </c:pt>
                <c:pt idx="596">
                  <c:v>6.8313641242246231E-2</c:v>
                </c:pt>
                <c:pt idx="597">
                  <c:v>7.1106337268006636E-2</c:v>
                </c:pt>
                <c:pt idx="598">
                  <c:v>6.5306122438717487E-2</c:v>
                </c:pt>
                <c:pt idx="599">
                  <c:v>6.2406015024072906E-2</c:v>
                </c:pt>
                <c:pt idx="600">
                  <c:v>6.573576799425411E-2</c:v>
                </c:pt>
                <c:pt idx="601">
                  <c:v>6.2620837801841217E-2</c:v>
                </c:pt>
                <c:pt idx="602">
                  <c:v>6.1117078400076852E-2</c:v>
                </c:pt>
                <c:pt idx="603">
                  <c:v>6.0472610109385733E-2</c:v>
                </c:pt>
                <c:pt idx="604">
                  <c:v>6.1976369511150098E-2</c:v>
                </c:pt>
                <c:pt idx="605">
                  <c:v>5.9720730387196642E-2</c:v>
                </c:pt>
                <c:pt idx="606">
                  <c:v>5.8861439318737205E-2</c:v>
                </c:pt>
                <c:pt idx="607">
                  <c:v>5.4457572502328258E-2</c:v>
                </c:pt>
                <c:pt idx="608">
                  <c:v>5.5746509126324319E-2</c:v>
                </c:pt>
                <c:pt idx="609">
                  <c:v>5.4779806668980725E-2</c:v>
                </c:pt>
                <c:pt idx="610">
                  <c:v>5.3490870044984672E-2</c:v>
                </c:pt>
                <c:pt idx="611">
                  <c:v>5.2309344809872774E-2</c:v>
                </c:pt>
                <c:pt idx="612">
                  <c:v>5.0698174019224239E-2</c:v>
                </c:pt>
                <c:pt idx="613">
                  <c:v>5.1450053698799528E-2</c:v>
                </c:pt>
                <c:pt idx="614">
                  <c:v>5.091299679699255E-2</c:v>
                </c:pt>
                <c:pt idx="615">
                  <c:v>5.4027926946791642E-2</c:v>
                </c:pt>
                <c:pt idx="616">
                  <c:v>5.1235230921031216E-2</c:v>
                </c:pt>
                <c:pt idx="617">
                  <c:v>5.026852846368763E-2</c:v>
                </c:pt>
                <c:pt idx="618">
                  <c:v>5.1342642309915372E-2</c:v>
                </c:pt>
                <c:pt idx="619">
                  <c:v>5.2094522032104462E-2</c:v>
                </c:pt>
                <c:pt idx="620">
                  <c:v>4.6938775493506425E-2</c:v>
                </c:pt>
                <c:pt idx="621">
                  <c:v>4.5864661647278683E-2</c:v>
                </c:pt>
                <c:pt idx="622">
                  <c:v>4.9194414617459881E-2</c:v>
                </c:pt>
                <c:pt idx="623">
                  <c:v>4.9624060130382695E-2</c:v>
                </c:pt>
                <c:pt idx="624">
                  <c:v>4.8335123506386635E-2</c:v>
                </c:pt>
                <c:pt idx="625">
                  <c:v>4.6938775493506425E-2</c:v>
                </c:pt>
                <c:pt idx="626">
                  <c:v>4.5649838869510372E-2</c:v>
                </c:pt>
                <c:pt idx="627">
                  <c:v>4.6401718591699462E-2</c:v>
                </c:pt>
                <c:pt idx="628">
                  <c:v>4.8012889382347983E-2</c:v>
                </c:pt>
                <c:pt idx="629">
                  <c:v>4.9301826006344036E-2</c:v>
                </c:pt>
                <c:pt idx="630">
                  <c:v>4.5649838869510372E-2</c:v>
                </c:pt>
                <c:pt idx="631">
                  <c:v>4.8012889382347983E-2</c:v>
                </c:pt>
                <c:pt idx="632">
                  <c:v>4.7153598271274737E-2</c:v>
                </c:pt>
                <c:pt idx="633">
                  <c:v>4.5005370578819238E-2</c:v>
                </c:pt>
                <c:pt idx="634">
                  <c:v>4.9516648784112348E-2</c:v>
                </c:pt>
                <c:pt idx="635">
                  <c:v>4.8657357673039102E-2</c:v>
                </c:pt>
                <c:pt idx="636">
                  <c:v>4.7368421049043048E-2</c:v>
                </c:pt>
                <c:pt idx="637">
                  <c:v>4.6938775493506425E-2</c:v>
                </c:pt>
                <c:pt idx="638">
                  <c:v>4.8227712117502479E-2</c:v>
                </c:pt>
                <c:pt idx="639">
                  <c:v>4.8335123506386635E-2</c:v>
                </c:pt>
                <c:pt idx="640">
                  <c:v>4.8872180450807413E-2</c:v>
                </c:pt>
                <c:pt idx="641">
                  <c:v>4.9194414617459881E-2</c:v>
                </c:pt>
                <c:pt idx="642">
                  <c:v>5.1235230921031216E-2</c:v>
                </c:pt>
                <c:pt idx="643">
                  <c:v>5.091299679699255E-2</c:v>
                </c:pt>
                <c:pt idx="644">
                  <c:v>4.9194414617459881E-2</c:v>
                </c:pt>
                <c:pt idx="645">
                  <c:v>4.8120300771232138E-2</c:v>
                </c:pt>
                <c:pt idx="646">
                  <c:v>5.0483351241455927E-2</c:v>
                </c:pt>
                <c:pt idx="647">
                  <c:v>4.8012889382347983E-2</c:v>
                </c:pt>
                <c:pt idx="648">
                  <c:v>5.112781953214706E-2</c:v>
                </c:pt>
                <c:pt idx="649">
                  <c:v>5.1235230921031216E-2</c:v>
                </c:pt>
                <c:pt idx="650">
                  <c:v>5.0698174019224239E-2</c:v>
                </c:pt>
                <c:pt idx="651">
                  <c:v>5.0161117074803474E-2</c:v>
                </c:pt>
                <c:pt idx="652">
                  <c:v>5.6820622972552061E-2</c:v>
                </c:pt>
                <c:pt idx="653">
                  <c:v>5.467239528009657E-2</c:v>
                </c:pt>
                <c:pt idx="654">
                  <c:v>5.1987110643220306E-2</c:v>
                </c:pt>
                <c:pt idx="655">
                  <c:v>5.0483351241455927E-2</c:v>
                </c:pt>
                <c:pt idx="656">
                  <c:v>5.4350161113444102E-2</c:v>
                </c:pt>
                <c:pt idx="657">
                  <c:v>5.5531686348556007E-2</c:v>
                </c:pt>
                <c:pt idx="658">
                  <c:v>5.4135338335675798E-2</c:v>
                </c:pt>
                <c:pt idx="659">
                  <c:v>5.8646616540968893E-2</c:v>
                </c:pt>
                <c:pt idx="660">
                  <c:v>5.6820622972552061E-2</c:v>
                </c:pt>
                <c:pt idx="661">
                  <c:v>5.7250268528088684E-2</c:v>
                </c:pt>
                <c:pt idx="662">
                  <c:v>5.9613318998312487E-2</c:v>
                </c:pt>
                <c:pt idx="663">
                  <c:v>6.305048335737784E-2</c:v>
                </c:pt>
                <c:pt idx="664">
                  <c:v>6.1331901177845163E-2</c:v>
                </c:pt>
                <c:pt idx="665">
                  <c:v>6.3909774425837285E-2</c:v>
                </c:pt>
                <c:pt idx="666">
                  <c:v>6.7669172951555098E-2</c:v>
                </c:pt>
                <c:pt idx="667">
                  <c:v>6.4876476925794679E-2</c:v>
                </c:pt>
                <c:pt idx="668">
                  <c:v>6.7776584297825446E-2</c:v>
                </c:pt>
                <c:pt idx="669">
                  <c:v>7.1858216990195733E-2</c:v>
                </c:pt>
                <c:pt idx="670">
                  <c:v>7.47583243622265E-2</c:v>
                </c:pt>
                <c:pt idx="671">
                  <c:v>7.1643394212427422E-2</c:v>
                </c:pt>
                <c:pt idx="672">
                  <c:v>7.4006444682651232E-2</c:v>
                </c:pt>
                <c:pt idx="673">
                  <c:v>7.6691729319527502E-2</c:v>
                </c:pt>
                <c:pt idx="674">
                  <c:v>7.959183673417207E-2</c:v>
                </c:pt>
                <c:pt idx="675">
                  <c:v>8.1740064426627568E-2</c:v>
                </c:pt>
                <c:pt idx="676">
                  <c:v>8.4425349106117639E-2</c:v>
                </c:pt>
                <c:pt idx="677">
                  <c:v>8.431793771723349E-2</c:v>
                </c:pt>
                <c:pt idx="678">
                  <c:v>8.9688506990986031E-2</c:v>
                </c:pt>
                <c:pt idx="679">
                  <c:v>9.4844253486970245E-2</c:v>
                </c:pt>
                <c:pt idx="680">
                  <c:v>9.5810955944313839E-2</c:v>
                </c:pt>
                <c:pt idx="681">
                  <c:v>9.4199785196279126E-2</c:v>
                </c:pt>
                <c:pt idx="682">
                  <c:v>0.10064446831625941</c:v>
                </c:pt>
                <c:pt idx="683">
                  <c:v>0.10032223414960695</c:v>
                </c:pt>
                <c:pt idx="684">
                  <c:v>0.11020408162865257</c:v>
                </c:pt>
                <c:pt idx="685">
                  <c:v>0.10977443607311595</c:v>
                </c:pt>
                <c:pt idx="686">
                  <c:v>0.11310418904329715</c:v>
                </c:pt>
                <c:pt idx="687">
                  <c:v>0.11503759400059815</c:v>
                </c:pt>
                <c:pt idx="688">
                  <c:v>0.12083780878727349</c:v>
                </c:pt>
                <c:pt idx="689">
                  <c:v>0.12341568207787942</c:v>
                </c:pt>
                <c:pt idx="690">
                  <c:v>0.12932330825343891</c:v>
                </c:pt>
                <c:pt idx="691">
                  <c:v>0.13276047261250429</c:v>
                </c:pt>
                <c:pt idx="692">
                  <c:v>0.13727175081779738</c:v>
                </c:pt>
                <c:pt idx="693">
                  <c:v>0.13684210526226076</c:v>
                </c:pt>
                <c:pt idx="694">
                  <c:v>0.1426423200915499</c:v>
                </c:pt>
                <c:pt idx="695">
                  <c:v>0.14629430718576977</c:v>
                </c:pt>
                <c:pt idx="696">
                  <c:v>0.14779806658753414</c:v>
                </c:pt>
                <c:pt idx="697">
                  <c:v>0.15574650910927879</c:v>
                </c:pt>
                <c:pt idx="698">
                  <c:v>0.16272824917367984</c:v>
                </c:pt>
                <c:pt idx="699">
                  <c:v>0.16562835658832442</c:v>
                </c:pt>
                <c:pt idx="700">
                  <c:v>0.168528464002969</c:v>
                </c:pt>
                <c:pt idx="701">
                  <c:v>0.17389903327672154</c:v>
                </c:pt>
                <c:pt idx="702">
                  <c:v>0.17647690656732748</c:v>
                </c:pt>
                <c:pt idx="703">
                  <c:v>0.18485499464460872</c:v>
                </c:pt>
                <c:pt idx="704">
                  <c:v>0.17894736842643544</c:v>
                </c:pt>
                <c:pt idx="705">
                  <c:v>0.19430719656811776</c:v>
                </c:pt>
                <c:pt idx="706">
                  <c:v>0.19742212676053064</c:v>
                </c:pt>
                <c:pt idx="707">
                  <c:v>0.19957035445298615</c:v>
                </c:pt>
                <c:pt idx="708">
                  <c:v>0.19967776584187027</c:v>
                </c:pt>
                <c:pt idx="709">
                  <c:v>0.20322234154720598</c:v>
                </c:pt>
                <c:pt idx="710">
                  <c:v>0.21138560688933278</c:v>
                </c:pt>
                <c:pt idx="711">
                  <c:v>0.21353383458178823</c:v>
                </c:pt>
                <c:pt idx="712">
                  <c:v>0.22094522020172594</c:v>
                </c:pt>
                <c:pt idx="713">
                  <c:v>0.22298603650529727</c:v>
                </c:pt>
                <c:pt idx="714">
                  <c:v>0.22706766915505372</c:v>
                </c:pt>
                <c:pt idx="715">
                  <c:v>0.23447905477499142</c:v>
                </c:pt>
                <c:pt idx="716">
                  <c:v>0.23533834584345087</c:v>
                </c:pt>
                <c:pt idx="717">
                  <c:v>0.23651987112117656</c:v>
                </c:pt>
                <c:pt idx="718">
                  <c:v>0.24242749729673607</c:v>
                </c:pt>
                <c:pt idx="719">
                  <c:v>0.2489795918482143</c:v>
                </c:pt>
                <c:pt idx="720">
                  <c:v>0.25241675616466586</c:v>
                </c:pt>
                <c:pt idx="721">
                  <c:v>0.25220193338689756</c:v>
                </c:pt>
                <c:pt idx="722">
                  <c:v>0.26090225563083125</c:v>
                </c:pt>
                <c:pt idx="723">
                  <c:v>0.26949516648588084</c:v>
                </c:pt>
                <c:pt idx="724">
                  <c:v>0.26509129966947192</c:v>
                </c:pt>
                <c:pt idx="725">
                  <c:v>0.27303974219121657</c:v>
                </c:pt>
                <c:pt idx="726">
                  <c:v>0.27959183674269483</c:v>
                </c:pt>
                <c:pt idx="727">
                  <c:v>0.27056928033210859</c:v>
                </c:pt>
                <c:pt idx="728">
                  <c:v>0.27969924813157898</c:v>
                </c:pt>
                <c:pt idx="729">
                  <c:v>0.28345864661468301</c:v>
                </c:pt>
                <c:pt idx="730">
                  <c:v>0.28453276046091075</c:v>
                </c:pt>
                <c:pt idx="731">
                  <c:v>0.28990332973466326</c:v>
                </c:pt>
                <c:pt idx="732">
                  <c:v>0.29699248118794846</c:v>
                </c:pt>
                <c:pt idx="733">
                  <c:v>0.2982814178119445</c:v>
                </c:pt>
                <c:pt idx="734">
                  <c:v>0.29688506979906432</c:v>
                </c:pt>
                <c:pt idx="735">
                  <c:v>0.2993555317007861</c:v>
                </c:pt>
                <c:pt idx="736">
                  <c:v>0.30730397422253075</c:v>
                </c:pt>
                <c:pt idx="737">
                  <c:v>0.31052631580382778</c:v>
                </c:pt>
                <c:pt idx="738">
                  <c:v>0.30580021482076641</c:v>
                </c:pt>
                <c:pt idx="739">
                  <c:v>0.31868958110334072</c:v>
                </c:pt>
                <c:pt idx="740">
                  <c:v>0.31729323309046054</c:v>
                </c:pt>
                <c:pt idx="741">
                  <c:v>0.32169709990686951</c:v>
                </c:pt>
                <c:pt idx="742">
                  <c:v>0.3233082706549042</c:v>
                </c:pt>
                <c:pt idx="743">
                  <c:v>0.33243823845437459</c:v>
                </c:pt>
                <c:pt idx="744">
                  <c:v>0.32610096668066463</c:v>
                </c:pt>
                <c:pt idx="745">
                  <c:v>0.32932330826196166</c:v>
                </c:pt>
                <c:pt idx="746">
                  <c:v>0.33136412460814679</c:v>
                </c:pt>
                <c:pt idx="747">
                  <c:v>0.32953813103973001</c:v>
                </c:pt>
                <c:pt idx="748">
                  <c:v>0.33791621911701125</c:v>
                </c:pt>
                <c:pt idx="749">
                  <c:v>0.34436090223699151</c:v>
                </c:pt>
                <c:pt idx="750">
                  <c:v>0.34006444680946674</c:v>
                </c:pt>
                <c:pt idx="751">
                  <c:v>0.34854994627563218</c:v>
                </c:pt>
                <c:pt idx="752">
                  <c:v>0.34027926958723509</c:v>
                </c:pt>
                <c:pt idx="753">
                  <c:v>0.34747583242940439</c:v>
                </c:pt>
                <c:pt idx="754">
                  <c:v>0.34693877552759744</c:v>
                </c:pt>
                <c:pt idx="755">
                  <c:v>0.35381310420311435</c:v>
                </c:pt>
                <c:pt idx="756">
                  <c:v>0.35660580022887478</c:v>
                </c:pt>
                <c:pt idx="757">
                  <c:v>0.35155746507916091</c:v>
                </c:pt>
                <c:pt idx="758">
                  <c:v>0.3458646616387559</c:v>
                </c:pt>
                <c:pt idx="759">
                  <c:v>0.35821697097690952</c:v>
                </c:pt>
                <c:pt idx="760">
                  <c:v>0.35993555315644216</c:v>
                </c:pt>
                <c:pt idx="761">
                  <c:v>0.35048335123293317</c:v>
                </c:pt>
                <c:pt idx="762">
                  <c:v>0.35435016110492135</c:v>
                </c:pt>
                <c:pt idx="763">
                  <c:v>0.35950590764351942</c:v>
                </c:pt>
                <c:pt idx="764">
                  <c:v>0.36390977441731454</c:v>
                </c:pt>
                <c:pt idx="765">
                  <c:v>0.36380236302843033</c:v>
                </c:pt>
                <c:pt idx="766">
                  <c:v>0.36616541354126797</c:v>
                </c:pt>
                <c:pt idx="767">
                  <c:v>0.36788399572080066</c:v>
                </c:pt>
                <c:pt idx="768">
                  <c:v>0.37121374864836804</c:v>
                </c:pt>
                <c:pt idx="769">
                  <c:v>0.36863587540037596</c:v>
                </c:pt>
                <c:pt idx="770">
                  <c:v>0.36401718580619868</c:v>
                </c:pt>
                <c:pt idx="771">
                  <c:v>0.36186895811374314</c:v>
                </c:pt>
                <c:pt idx="772">
                  <c:v>0.36444683136173522</c:v>
                </c:pt>
                <c:pt idx="773">
                  <c:v>0.36219119228039559</c:v>
                </c:pt>
                <c:pt idx="774">
                  <c:v>0.37056928035767689</c:v>
                </c:pt>
                <c:pt idx="775">
                  <c:v>0.37132116003725218</c:v>
                </c:pt>
                <c:pt idx="776">
                  <c:v>0.36315789473773924</c:v>
                </c:pt>
                <c:pt idx="777">
                  <c:v>0.36605800215238377</c:v>
                </c:pt>
                <c:pt idx="778">
                  <c:v>0.36863587540037596</c:v>
                </c:pt>
                <c:pt idx="779">
                  <c:v>0.37379162189636012</c:v>
                </c:pt>
                <c:pt idx="780">
                  <c:v>0.35907626208798271</c:v>
                </c:pt>
                <c:pt idx="781">
                  <c:v>0.37894736843495819</c:v>
                </c:pt>
                <c:pt idx="782">
                  <c:v>0.3688506981781442</c:v>
                </c:pt>
                <c:pt idx="783">
                  <c:v>0.36981740063548785</c:v>
                </c:pt>
                <c:pt idx="784">
                  <c:v>0.36691729322084321</c:v>
                </c:pt>
                <c:pt idx="785">
                  <c:v>0.37003222341325614</c:v>
                </c:pt>
                <c:pt idx="786">
                  <c:v>0.36777658433191646</c:v>
                </c:pt>
                <c:pt idx="787">
                  <c:v>0.37583243824254531</c:v>
                </c:pt>
                <c:pt idx="788">
                  <c:v>0.37325456499455317</c:v>
                </c:pt>
                <c:pt idx="789">
                  <c:v>0.37540279268700866</c:v>
                </c:pt>
                <c:pt idx="790">
                  <c:v>0.37185821698167293</c:v>
                </c:pt>
                <c:pt idx="791">
                  <c:v>0.37132116003725218</c:v>
                </c:pt>
                <c:pt idx="792">
                  <c:v>0.36874328678926005</c:v>
                </c:pt>
                <c:pt idx="793">
                  <c:v>0.37894736843495819</c:v>
                </c:pt>
                <c:pt idx="794">
                  <c:v>0.37196562837055713</c:v>
                </c:pt>
                <c:pt idx="795">
                  <c:v>0.37475832439631757</c:v>
                </c:pt>
                <c:pt idx="796">
                  <c:v>0.37250268527236413</c:v>
                </c:pt>
                <c:pt idx="797">
                  <c:v>0.37336197638343738</c:v>
                </c:pt>
                <c:pt idx="798">
                  <c:v>0.37239527388347993</c:v>
                </c:pt>
                <c:pt idx="799">
                  <c:v>0.37615467240919775</c:v>
                </c:pt>
                <c:pt idx="800">
                  <c:v>0.38120300751629782</c:v>
                </c:pt>
                <c:pt idx="801">
                  <c:v>0.38356605798652166</c:v>
                </c:pt>
                <c:pt idx="802">
                  <c:v>0.38077336196076117</c:v>
                </c:pt>
                <c:pt idx="803">
                  <c:v>0.37314715360566902</c:v>
                </c:pt>
                <c:pt idx="804">
                  <c:v>0.37916219117011268</c:v>
                </c:pt>
                <c:pt idx="805">
                  <c:v>0.38045112783672252</c:v>
                </c:pt>
                <c:pt idx="806">
                  <c:v>0.38227712136252556</c:v>
                </c:pt>
                <c:pt idx="807">
                  <c:v>0.37389903328524432</c:v>
                </c:pt>
                <c:pt idx="808">
                  <c:v>0.3764769065332364</c:v>
                </c:pt>
                <c:pt idx="809">
                  <c:v>0.37712137486654135</c:v>
                </c:pt>
                <c:pt idx="810">
                  <c:v>0.38066595057187702</c:v>
                </c:pt>
                <c:pt idx="811">
                  <c:v>0.37765843181096209</c:v>
                </c:pt>
                <c:pt idx="812">
                  <c:v>0.38464017187536315</c:v>
                </c:pt>
                <c:pt idx="813">
                  <c:v>0.38829215896958297</c:v>
                </c:pt>
                <c:pt idx="814">
                  <c:v>0.38657357679005033</c:v>
                </c:pt>
                <c:pt idx="815">
                  <c:v>0.38882921591400377</c:v>
                </c:pt>
                <c:pt idx="816">
                  <c:v>0.38152524168295027</c:v>
                </c:pt>
                <c:pt idx="817">
                  <c:v>0.39269602578599194</c:v>
                </c:pt>
                <c:pt idx="818">
                  <c:v>0.3838882921531741</c:v>
                </c:pt>
                <c:pt idx="819">
                  <c:v>0.39312567129891479</c:v>
                </c:pt>
                <c:pt idx="820">
                  <c:v>0.38549946294382259</c:v>
                </c:pt>
                <c:pt idx="821">
                  <c:v>0.40064446830773665</c:v>
                </c:pt>
                <c:pt idx="822">
                  <c:v>0.40021482275220005</c:v>
                </c:pt>
                <c:pt idx="823">
                  <c:v>0.3916219119397642</c:v>
                </c:pt>
                <c:pt idx="824">
                  <c:v>0.4005370569188525</c:v>
                </c:pt>
                <c:pt idx="825">
                  <c:v>0.39892588612820395</c:v>
                </c:pt>
                <c:pt idx="826">
                  <c:v>0.40182599354284848</c:v>
                </c:pt>
                <c:pt idx="827">
                  <c:v>0.41256713213296742</c:v>
                </c:pt>
                <c:pt idx="828">
                  <c:v>0.40794844253879015</c:v>
                </c:pt>
                <c:pt idx="829">
                  <c:v>0.41160042963301002</c:v>
                </c:pt>
                <c:pt idx="830">
                  <c:v>0.41568206228276644</c:v>
                </c:pt>
                <c:pt idx="831">
                  <c:v>0.4145005370476546</c:v>
                </c:pt>
                <c:pt idx="832">
                  <c:v>0.41643394200495559</c:v>
                </c:pt>
                <c:pt idx="833">
                  <c:v>0.42846401717645677</c:v>
                </c:pt>
                <c:pt idx="834">
                  <c:v>0.43029001074487355</c:v>
                </c:pt>
                <c:pt idx="835">
                  <c:v>0.43619763696304681</c:v>
                </c:pt>
                <c:pt idx="836">
                  <c:v>0.44618689578836285</c:v>
                </c:pt>
                <c:pt idx="837">
                  <c:v>0.44962406014742823</c:v>
                </c:pt>
                <c:pt idx="838">
                  <c:v>0.44951664875854408</c:v>
                </c:pt>
                <c:pt idx="839">
                  <c:v>0.4604726100838174</c:v>
                </c:pt>
                <c:pt idx="840">
                  <c:v>0.45553168636560148</c:v>
                </c:pt>
                <c:pt idx="841">
                  <c:v>0.47078410311839969</c:v>
                </c:pt>
                <c:pt idx="842">
                  <c:v>0.48055853920856123</c:v>
                </c:pt>
                <c:pt idx="843">
                  <c:v>0.48947368418764942</c:v>
                </c:pt>
                <c:pt idx="844">
                  <c:v>0.49559613318359103</c:v>
                </c:pt>
                <c:pt idx="845">
                  <c:v>0.50590762621817331</c:v>
                </c:pt>
                <c:pt idx="846">
                  <c:v>0.51235230933815357</c:v>
                </c:pt>
                <c:pt idx="847">
                  <c:v>0.51729323309898334</c:v>
                </c:pt>
                <c:pt idx="848">
                  <c:v>0.52567132117626458</c:v>
                </c:pt>
                <c:pt idx="849">
                  <c:v>0.53544575726642607</c:v>
                </c:pt>
                <c:pt idx="850">
                  <c:v>0.54049409237352608</c:v>
                </c:pt>
                <c:pt idx="851">
                  <c:v>0.55907626209650552</c:v>
                </c:pt>
                <c:pt idx="852">
                  <c:v>0.55950590760942831</c:v>
                </c:pt>
                <c:pt idx="853">
                  <c:v>0.59538131043139098</c:v>
                </c:pt>
                <c:pt idx="854">
                  <c:v>0.59001074111502472</c:v>
                </c:pt>
                <c:pt idx="855">
                  <c:v>0.60655209453443271</c:v>
                </c:pt>
                <c:pt idx="856">
                  <c:v>0.60515574652155246</c:v>
                </c:pt>
                <c:pt idx="857">
                  <c:v>0.61879699248370212</c:v>
                </c:pt>
                <c:pt idx="858">
                  <c:v>0.63039742214228045</c:v>
                </c:pt>
                <c:pt idx="859">
                  <c:v>0.64146079485643792</c:v>
                </c:pt>
                <c:pt idx="860">
                  <c:v>0.64103114930090144</c:v>
                </c:pt>
                <c:pt idx="861">
                  <c:v>0.65392051558347575</c:v>
                </c:pt>
                <c:pt idx="862">
                  <c:v>0.65821697101100052</c:v>
                </c:pt>
                <c:pt idx="863">
                  <c:v>0.68023630505043142</c:v>
                </c:pt>
                <c:pt idx="864">
                  <c:v>0.68839957034994448</c:v>
                </c:pt>
                <c:pt idx="865">
                  <c:v>0.68754027928148498</c:v>
                </c:pt>
                <c:pt idx="866">
                  <c:v>0.71041890438937527</c:v>
                </c:pt>
                <c:pt idx="867">
                  <c:v>0.70891514498761088</c:v>
                </c:pt>
                <c:pt idx="868">
                  <c:v>0.7084854994746882</c:v>
                </c:pt>
                <c:pt idx="869">
                  <c:v>0.73469387755275972</c:v>
                </c:pt>
                <c:pt idx="870">
                  <c:v>0.74253490868562022</c:v>
                </c:pt>
                <c:pt idx="871">
                  <c:v>0.75069817398513317</c:v>
                </c:pt>
                <c:pt idx="872">
                  <c:v>0.76337271748993929</c:v>
                </c:pt>
                <c:pt idx="873">
                  <c:v>0.77475832437074921</c:v>
                </c:pt>
                <c:pt idx="874">
                  <c:v>0.77368421052452141</c:v>
                </c:pt>
                <c:pt idx="875">
                  <c:v>0.7860365198626752</c:v>
                </c:pt>
                <c:pt idx="876">
                  <c:v>0.79924812031190184</c:v>
                </c:pt>
                <c:pt idx="877">
                  <c:v>0.81858216971445652</c:v>
                </c:pt>
                <c:pt idx="878">
                  <c:v>0.82663802362508543</c:v>
                </c:pt>
                <c:pt idx="879">
                  <c:v>0.82663802362508543</c:v>
                </c:pt>
                <c:pt idx="880">
                  <c:v>0.84833512349786377</c:v>
                </c:pt>
                <c:pt idx="881">
                  <c:v>0.85746509129733417</c:v>
                </c:pt>
                <c:pt idx="882">
                  <c:v>0.86573576798573126</c:v>
                </c:pt>
                <c:pt idx="883">
                  <c:v>0.86573576798573126</c:v>
                </c:pt>
                <c:pt idx="884">
                  <c:v>0.87207303971682748</c:v>
                </c:pt>
                <c:pt idx="885">
                  <c:v>0.88582169711047509</c:v>
                </c:pt>
                <c:pt idx="886">
                  <c:v>0.8978517722819761</c:v>
                </c:pt>
                <c:pt idx="887">
                  <c:v>0.91009667023124552</c:v>
                </c:pt>
                <c:pt idx="888">
                  <c:v>0.91428571426988625</c:v>
                </c:pt>
                <c:pt idx="889">
                  <c:v>0.91578947367165064</c:v>
                </c:pt>
                <c:pt idx="890">
                  <c:v>0.9156820622827665</c:v>
                </c:pt>
                <c:pt idx="891">
                  <c:v>0.93383458645020923</c:v>
                </c:pt>
                <c:pt idx="892">
                  <c:v>0.94919441459189158</c:v>
                </c:pt>
                <c:pt idx="893">
                  <c:v>0.94640171856613109</c:v>
                </c:pt>
                <c:pt idx="894">
                  <c:v>0.97003222339621065</c:v>
                </c:pt>
                <c:pt idx="895">
                  <c:v>0.94307196563856377</c:v>
                </c:pt>
                <c:pt idx="896">
                  <c:v>0.94468313638659851</c:v>
                </c:pt>
                <c:pt idx="897">
                  <c:v>0.98163265305478897</c:v>
                </c:pt>
                <c:pt idx="898">
                  <c:v>0.97679914068284335</c:v>
                </c:pt>
                <c:pt idx="899">
                  <c:v>0.96423200856692137</c:v>
                </c:pt>
                <c:pt idx="900">
                  <c:v>0.97679914068284335</c:v>
                </c:pt>
                <c:pt idx="901">
                  <c:v>0.98635875403785034</c:v>
                </c:pt>
                <c:pt idx="902">
                  <c:v>0.99667024702981877</c:v>
                </c:pt>
                <c:pt idx="903">
                  <c:v>0.992373791602294</c:v>
                </c:pt>
                <c:pt idx="904">
                  <c:v>1</c:v>
                </c:pt>
                <c:pt idx="905">
                  <c:v>0.98721804510630984</c:v>
                </c:pt>
                <c:pt idx="906">
                  <c:v>0.99591836735024342</c:v>
                </c:pt>
                <c:pt idx="907">
                  <c:v>0.99140708914495035</c:v>
                </c:pt>
                <c:pt idx="908">
                  <c:v>0.99301825993559889</c:v>
                </c:pt>
                <c:pt idx="909">
                  <c:v>0.98796992478588497</c:v>
                </c:pt>
                <c:pt idx="910">
                  <c:v>0.98603651987119778</c:v>
                </c:pt>
                <c:pt idx="911">
                  <c:v>0.98936627279876532</c:v>
                </c:pt>
                <c:pt idx="912">
                  <c:v>0.97755102040503239</c:v>
                </c:pt>
                <c:pt idx="913">
                  <c:v>0.96895810954998285</c:v>
                </c:pt>
                <c:pt idx="914">
                  <c:v>0.95381310418606879</c:v>
                </c:pt>
                <c:pt idx="915">
                  <c:v>0.96691729324641151</c:v>
                </c:pt>
                <c:pt idx="916">
                  <c:v>0.96895810954998285</c:v>
                </c:pt>
                <c:pt idx="917">
                  <c:v>0.94629430717724705</c:v>
                </c:pt>
                <c:pt idx="918">
                  <c:v>0.94736842106608854</c:v>
                </c:pt>
                <c:pt idx="919">
                  <c:v>0.9224489795693992</c:v>
                </c:pt>
                <c:pt idx="920">
                  <c:v>0.92824919439868836</c:v>
                </c:pt>
                <c:pt idx="921">
                  <c:v>0.90708915142771684</c:v>
                </c:pt>
                <c:pt idx="922">
                  <c:v>0.9061224489703732</c:v>
                </c:pt>
                <c:pt idx="923">
                  <c:v>0.88012889367006997</c:v>
                </c:pt>
                <c:pt idx="924">
                  <c:v>0.89011815253799975</c:v>
                </c:pt>
                <c:pt idx="925">
                  <c:v>0.87400644467412836</c:v>
                </c:pt>
                <c:pt idx="926">
                  <c:v>0.85703544574179757</c:v>
                </c:pt>
                <c:pt idx="927">
                  <c:v>0.85134264230139245</c:v>
                </c:pt>
                <c:pt idx="928">
                  <c:v>0.83029001071930519</c:v>
                </c:pt>
                <c:pt idx="929">
                  <c:v>0.81664876475715564</c:v>
                </c:pt>
                <c:pt idx="930">
                  <c:v>0.79484425349549293</c:v>
                </c:pt>
                <c:pt idx="931">
                  <c:v>0.80343716435054258</c:v>
                </c:pt>
                <c:pt idx="932">
                  <c:v>0.78839957033289887</c:v>
                </c:pt>
                <c:pt idx="933">
                  <c:v>0.77218045112275724</c:v>
                </c:pt>
                <c:pt idx="934">
                  <c:v>0.76423200860101248</c:v>
                </c:pt>
                <c:pt idx="935">
                  <c:v>0.74650912994649243</c:v>
                </c:pt>
                <c:pt idx="936">
                  <c:v>0.74049409238204877</c:v>
                </c:pt>
                <c:pt idx="937">
                  <c:v>0.72438238451817738</c:v>
                </c:pt>
                <c:pt idx="938">
                  <c:v>0.70214822770097818</c:v>
                </c:pt>
                <c:pt idx="939">
                  <c:v>0.68582169710195229</c:v>
                </c:pt>
                <c:pt idx="940">
                  <c:v>0.68098818473000677</c:v>
                </c:pt>
                <c:pt idx="941">
                  <c:v>0.66541353381055612</c:v>
                </c:pt>
                <c:pt idx="942">
                  <c:v>0.65639097744258368</c:v>
                </c:pt>
                <c:pt idx="943">
                  <c:v>0.63737916220668145</c:v>
                </c:pt>
                <c:pt idx="944">
                  <c:v>0.62964554242009141</c:v>
                </c:pt>
                <c:pt idx="945">
                  <c:v>0.61299677765441296</c:v>
                </c:pt>
                <c:pt idx="946">
                  <c:v>0.6056928034233594</c:v>
                </c:pt>
                <c:pt idx="947">
                  <c:v>0.58045112780263142</c:v>
                </c:pt>
                <c:pt idx="948">
                  <c:v>0.58259935553770081</c:v>
                </c:pt>
                <c:pt idx="949">
                  <c:v>0.56584317938313822</c:v>
                </c:pt>
                <c:pt idx="950">
                  <c:v>0.55166487647656781</c:v>
                </c:pt>
                <c:pt idx="951">
                  <c:v>0.53168635874070824</c:v>
                </c:pt>
                <c:pt idx="952">
                  <c:v>0.51664876476567834</c:v>
                </c:pt>
                <c:pt idx="953">
                  <c:v>0.51267454350480601</c:v>
                </c:pt>
                <c:pt idx="954">
                  <c:v>0.50504833510710001</c:v>
                </c:pt>
                <c:pt idx="955">
                  <c:v>0.4908700322005296</c:v>
                </c:pt>
                <c:pt idx="956">
                  <c:v>0.48066595059744532</c:v>
                </c:pt>
                <c:pt idx="957">
                  <c:v>0.46680988185752736</c:v>
                </c:pt>
                <c:pt idx="958">
                  <c:v>0.45735767989140452</c:v>
                </c:pt>
                <c:pt idx="959">
                  <c:v>0.44457572504032816</c:v>
                </c:pt>
                <c:pt idx="960">
                  <c:v>0.43716433942039046</c:v>
                </c:pt>
                <c:pt idx="961">
                  <c:v>0.41750805585118334</c:v>
                </c:pt>
                <c:pt idx="962">
                  <c:v>0.40870032221836544</c:v>
                </c:pt>
                <c:pt idx="963">
                  <c:v>0.39967776585039305</c:v>
                </c:pt>
                <c:pt idx="964">
                  <c:v>0.39516648764509993</c:v>
                </c:pt>
                <c:pt idx="965">
                  <c:v>0.38732545651223943</c:v>
                </c:pt>
                <c:pt idx="966">
                  <c:v>0.38603651988824339</c:v>
                </c:pt>
                <c:pt idx="967">
                  <c:v>0.37132116003725218</c:v>
                </c:pt>
                <c:pt idx="968">
                  <c:v>0.3607948442675154</c:v>
                </c:pt>
                <c:pt idx="969">
                  <c:v>0.35735767990845008</c:v>
                </c:pt>
                <c:pt idx="970">
                  <c:v>0.35402792693826884</c:v>
                </c:pt>
                <c:pt idx="971">
                  <c:v>0.35177228785692921</c:v>
                </c:pt>
                <c:pt idx="972">
                  <c:v>0.34382384533518456</c:v>
                </c:pt>
                <c:pt idx="973">
                  <c:v>0.3387755101854707</c:v>
                </c:pt>
                <c:pt idx="974">
                  <c:v>0.33308270674506568</c:v>
                </c:pt>
                <c:pt idx="975">
                  <c:v>0.33125671321926264</c:v>
                </c:pt>
                <c:pt idx="976">
                  <c:v>0.32577873255662598</c:v>
                </c:pt>
                <c:pt idx="977">
                  <c:v>0.31783028999226753</c:v>
                </c:pt>
                <c:pt idx="978">
                  <c:v>0.30934479052610209</c:v>
                </c:pt>
                <c:pt idx="979">
                  <c:v>0.30257787323946933</c:v>
                </c:pt>
                <c:pt idx="980">
                  <c:v>0.30118152522658909</c:v>
                </c:pt>
                <c:pt idx="981">
                  <c:v>0.29709989257683267</c:v>
                </c:pt>
                <c:pt idx="982">
                  <c:v>0.29344790548261279</c:v>
                </c:pt>
                <c:pt idx="983">
                  <c:v>0.28904403866620387</c:v>
                </c:pt>
                <c:pt idx="984">
                  <c:v>0.29419978516218809</c:v>
                </c:pt>
                <c:pt idx="985">
                  <c:v>0.27508055853740171</c:v>
                </c:pt>
                <c:pt idx="986">
                  <c:v>0.28474758323867905</c:v>
                </c:pt>
                <c:pt idx="987">
                  <c:v>0.27669172932805025</c:v>
                </c:pt>
                <c:pt idx="988">
                  <c:v>0.27776584317427799</c:v>
                </c:pt>
                <c:pt idx="989">
                  <c:v>0.27819548872981459</c:v>
                </c:pt>
                <c:pt idx="990">
                  <c:v>0.26562835661389267</c:v>
                </c:pt>
                <c:pt idx="991">
                  <c:v>0.26444683137878083</c:v>
                </c:pt>
                <c:pt idx="992">
                  <c:v>0.26863587541742145</c:v>
                </c:pt>
                <c:pt idx="993">
                  <c:v>0.25692803436995898</c:v>
                </c:pt>
                <c:pt idx="994">
                  <c:v>0.25606874330149954</c:v>
                </c:pt>
                <c:pt idx="995">
                  <c:v>0.24876476907044601</c:v>
                </c:pt>
                <c:pt idx="996">
                  <c:v>0.25026852847221037</c:v>
                </c:pt>
                <c:pt idx="997">
                  <c:v>0.24715359827979749</c:v>
                </c:pt>
                <c:pt idx="998">
                  <c:v>0.24027926960428062</c:v>
                </c:pt>
                <c:pt idx="999">
                  <c:v>0.24296455424115684</c:v>
                </c:pt>
                <c:pt idx="1000">
                  <c:v>0.24296455424115684</c:v>
                </c:pt>
                <c:pt idx="1001">
                  <c:v>0.23694951663409941</c:v>
                </c:pt>
                <c:pt idx="1002">
                  <c:v>0.23233082708253594</c:v>
                </c:pt>
                <c:pt idx="1003">
                  <c:v>0.23179377013811514</c:v>
                </c:pt>
                <c:pt idx="1004">
                  <c:v>0.2264232008643626</c:v>
                </c:pt>
                <c:pt idx="1005">
                  <c:v>0.22524167562925074</c:v>
                </c:pt>
                <c:pt idx="1006">
                  <c:v>0.22545649840701901</c:v>
                </c:pt>
                <c:pt idx="1007">
                  <c:v>0.22438238451817749</c:v>
                </c:pt>
                <c:pt idx="1008">
                  <c:v>0.21815252417596551</c:v>
                </c:pt>
                <c:pt idx="1009">
                  <c:v>0.22180451127018536</c:v>
                </c:pt>
                <c:pt idx="1010">
                  <c:v>0.21245972073556052</c:v>
                </c:pt>
                <c:pt idx="1011">
                  <c:v>0.21353383458178823</c:v>
                </c:pt>
                <c:pt idx="1012">
                  <c:v>0.20311493020093563</c:v>
                </c:pt>
                <c:pt idx="1013">
                  <c:v>0.20870032225245647</c:v>
                </c:pt>
                <c:pt idx="1014">
                  <c:v>0.21095596133379615</c:v>
                </c:pt>
                <c:pt idx="1015">
                  <c:v>0.20429645543604755</c:v>
                </c:pt>
                <c:pt idx="1016">
                  <c:v>0.20397422126939507</c:v>
                </c:pt>
                <c:pt idx="1017">
                  <c:v>0.20075187968809802</c:v>
                </c:pt>
                <c:pt idx="1018">
                  <c:v>0.19892588616229501</c:v>
                </c:pt>
                <c:pt idx="1019">
                  <c:v>0.19699248120499402</c:v>
                </c:pt>
                <c:pt idx="1020">
                  <c:v>0.19473684212365439</c:v>
                </c:pt>
                <c:pt idx="1021">
                  <c:v>0.19001074114059296</c:v>
                </c:pt>
                <c:pt idx="1022">
                  <c:v>0.18700322233706423</c:v>
                </c:pt>
                <c:pt idx="1023">
                  <c:v>0.18861439312771278</c:v>
                </c:pt>
                <c:pt idx="1024">
                  <c:v>0.18464017186684042</c:v>
                </c:pt>
                <c:pt idx="1025">
                  <c:v>0.18635875404637309</c:v>
                </c:pt>
                <c:pt idx="1026">
                  <c:v>0.1806659506059681</c:v>
                </c:pt>
                <c:pt idx="1027">
                  <c:v>0.17465091299891064</c:v>
                </c:pt>
                <c:pt idx="1028">
                  <c:v>0.18410311492241965</c:v>
                </c:pt>
                <c:pt idx="1029">
                  <c:v>0.17808807731536219</c:v>
                </c:pt>
                <c:pt idx="1030">
                  <c:v>0.17432867883225817</c:v>
                </c:pt>
                <c:pt idx="1031">
                  <c:v>0.17325456498603042</c:v>
                </c:pt>
                <c:pt idx="1032">
                  <c:v>0.17218045113980268</c:v>
                </c:pt>
                <c:pt idx="1033">
                  <c:v>0.17013963479361754</c:v>
                </c:pt>
                <c:pt idx="1034">
                  <c:v>0.16842105261408485</c:v>
                </c:pt>
                <c:pt idx="1035">
                  <c:v>0.16605800214386104</c:v>
                </c:pt>
                <c:pt idx="1036">
                  <c:v>0.16970998923808092</c:v>
                </c:pt>
                <c:pt idx="1037">
                  <c:v>0.16605800214386104</c:v>
                </c:pt>
                <c:pt idx="1038">
                  <c:v>0.15982814180164906</c:v>
                </c:pt>
                <c:pt idx="1039">
                  <c:v>0.16111707842564513</c:v>
                </c:pt>
                <c:pt idx="1040">
                  <c:v>0.1606874328701085</c:v>
                </c:pt>
                <c:pt idx="1041">
                  <c:v>0.15767991406657977</c:v>
                </c:pt>
                <c:pt idx="1042">
                  <c:v>0.15972073041276494</c:v>
                </c:pt>
                <c:pt idx="1043">
                  <c:v>0.15596133188704711</c:v>
                </c:pt>
                <c:pt idx="1044">
                  <c:v>0.15241675618171138</c:v>
                </c:pt>
                <c:pt idx="1045">
                  <c:v>0.14812030075418658</c:v>
                </c:pt>
                <c:pt idx="1046">
                  <c:v>0.14897959182264603</c:v>
                </c:pt>
                <c:pt idx="1047">
                  <c:v>0.14983888293371928</c:v>
                </c:pt>
                <c:pt idx="1048">
                  <c:v>0.14683136413019054</c:v>
                </c:pt>
                <c:pt idx="1049">
                  <c:v>0.14489795917288956</c:v>
                </c:pt>
                <c:pt idx="1050">
                  <c:v>0.13512352308272807</c:v>
                </c:pt>
                <c:pt idx="1051">
                  <c:v>0.14951664876706683</c:v>
                </c:pt>
                <c:pt idx="1052">
                  <c:v>0.141460794856438</c:v>
                </c:pt>
                <c:pt idx="1053">
                  <c:v>0.13899033295471624</c:v>
                </c:pt>
                <c:pt idx="1054">
                  <c:v>0.13662728248449246</c:v>
                </c:pt>
                <c:pt idx="1055">
                  <c:v>0.1379162191084885</c:v>
                </c:pt>
                <c:pt idx="1056">
                  <c:v>0.13899033295471624</c:v>
                </c:pt>
                <c:pt idx="1057">
                  <c:v>0.13727175081779738</c:v>
                </c:pt>
                <c:pt idx="1058">
                  <c:v>0.13286788400138844</c:v>
                </c:pt>
                <c:pt idx="1059">
                  <c:v>0.13286788400138844</c:v>
                </c:pt>
                <c:pt idx="1060">
                  <c:v>0.13319011816804091</c:v>
                </c:pt>
                <c:pt idx="1061">
                  <c:v>0.12878625135163194</c:v>
                </c:pt>
                <c:pt idx="1062">
                  <c:v>0.13265306122362011</c:v>
                </c:pt>
                <c:pt idx="1063">
                  <c:v>0.12803437162944287</c:v>
                </c:pt>
                <c:pt idx="1064">
                  <c:v>0.12792696024055869</c:v>
                </c:pt>
                <c:pt idx="1065">
                  <c:v>0.12599355532587153</c:v>
                </c:pt>
                <c:pt idx="1066">
                  <c:v>0.12352309346676357</c:v>
                </c:pt>
                <c:pt idx="1067">
                  <c:v>0.12696025778321512</c:v>
                </c:pt>
                <c:pt idx="1068">
                  <c:v>0.12513426421479829</c:v>
                </c:pt>
                <c:pt idx="1069">
                  <c:v>0.12309344791122695</c:v>
                </c:pt>
                <c:pt idx="1070">
                  <c:v>0.1210526315650418</c:v>
                </c:pt>
                <c:pt idx="1071">
                  <c:v>0.11901181526147046</c:v>
                </c:pt>
                <c:pt idx="1072">
                  <c:v>0.11557465090240511</c:v>
                </c:pt>
                <c:pt idx="1073">
                  <c:v>0.12051557466323484</c:v>
                </c:pt>
                <c:pt idx="1074">
                  <c:v>0.12008592910769822</c:v>
                </c:pt>
                <c:pt idx="1075">
                  <c:v>0.11589688506905757</c:v>
                </c:pt>
                <c:pt idx="1076">
                  <c:v>0.11783029002635857</c:v>
                </c:pt>
                <c:pt idx="1077">
                  <c:v>0.11471535983394568</c:v>
                </c:pt>
                <c:pt idx="1078">
                  <c:v>0.11525241673575264</c:v>
                </c:pt>
                <c:pt idx="1079">
                  <c:v>0.10837808806023574</c:v>
                </c:pt>
                <c:pt idx="1080">
                  <c:v>0.11138560686376447</c:v>
                </c:pt>
                <c:pt idx="1081">
                  <c:v>0.11106337269711201</c:v>
                </c:pt>
                <c:pt idx="1082">
                  <c:v>0.10784103115842877</c:v>
                </c:pt>
                <c:pt idx="1083">
                  <c:v>0.10365198711978814</c:v>
                </c:pt>
                <c:pt idx="1084">
                  <c:v>0.1030075187864832</c:v>
                </c:pt>
                <c:pt idx="1085">
                  <c:v>0.10547798064559116</c:v>
                </c:pt>
                <c:pt idx="1086">
                  <c:v>0.10451127818824757</c:v>
                </c:pt>
                <c:pt idx="1087">
                  <c:v>0.10064446831625941</c:v>
                </c:pt>
                <c:pt idx="1088">
                  <c:v>0.10214822771802377</c:v>
                </c:pt>
                <c:pt idx="1089">
                  <c:v>0.1037593985086723</c:v>
                </c:pt>
                <c:pt idx="1090">
                  <c:v>9.6562835666502922E-2</c:v>
                </c:pt>
                <c:pt idx="1091">
                  <c:v>9.9248120303379192E-2</c:v>
                </c:pt>
                <c:pt idx="1092">
                  <c:v>9.5810955944313839E-2</c:v>
                </c:pt>
                <c:pt idx="1093">
                  <c:v>9.5810955944313839E-2</c:v>
                </c:pt>
                <c:pt idx="1094">
                  <c:v>9.5059076264738557E-2</c:v>
                </c:pt>
                <c:pt idx="1095">
                  <c:v>9.4092373807394963E-2</c:v>
                </c:pt>
                <c:pt idx="1096">
                  <c:v>9.5273899042506854E-2</c:v>
                </c:pt>
                <c:pt idx="1097">
                  <c:v>9.334049408520588E-2</c:v>
                </c:pt>
                <c:pt idx="1098">
                  <c:v>9.097744361498207E-2</c:v>
                </c:pt>
                <c:pt idx="1099">
                  <c:v>9.3447905474090029E-2</c:v>
                </c:pt>
                <c:pt idx="1100">
                  <c:v>9.2481203016746449E-2</c:v>
                </c:pt>
                <c:pt idx="1101">
                  <c:v>8.9258861435449408E-2</c:v>
                </c:pt>
                <c:pt idx="1102">
                  <c:v>8.8399570366989963E-2</c:v>
                </c:pt>
                <c:pt idx="1103">
                  <c:v>9.1084855003866233E-2</c:v>
                </c:pt>
                <c:pt idx="1104">
                  <c:v>8.9366272824333556E-2</c:v>
                </c:pt>
                <c:pt idx="1105">
                  <c:v>8.6358754020804826E-2</c:v>
                </c:pt>
                <c:pt idx="1106">
                  <c:v>8.3673469383928556E-2</c:v>
                </c:pt>
                <c:pt idx="1107">
                  <c:v>8.4425349106117639E-2</c:v>
                </c:pt>
                <c:pt idx="1108">
                  <c:v>8.700322235410976E-2</c:v>
                </c:pt>
                <c:pt idx="1109">
                  <c:v>8.7325456478148406E-2</c:v>
                </c:pt>
                <c:pt idx="1110">
                  <c:v>8.3351235217276082E-2</c:v>
                </c:pt>
                <c:pt idx="1111">
                  <c:v>8.6466165409688975E-2</c:v>
                </c:pt>
                <c:pt idx="1112">
                  <c:v>7.9269602567519609E-2</c:v>
                </c:pt>
                <c:pt idx="1113">
                  <c:v>8.1095596135936449E-2</c:v>
                </c:pt>
                <c:pt idx="1114">
                  <c:v>8.1525241691473058E-2</c:v>
                </c:pt>
                <c:pt idx="1115">
                  <c:v>8.0343716413747351E-2</c:v>
                </c:pt>
                <c:pt idx="1116">
                  <c:v>7.9377013956403758E-2</c:v>
                </c:pt>
                <c:pt idx="1117">
                  <c:v>8.1954887204395879E-2</c:v>
                </c:pt>
                <c:pt idx="1118">
                  <c:v>7.959183673417207E-2</c:v>
                </c:pt>
                <c:pt idx="1119">
                  <c:v>7.8195488721291867E-2</c:v>
                </c:pt>
                <c:pt idx="1120">
                  <c:v>7.6906552097295813E-2</c:v>
                </c:pt>
                <c:pt idx="1121">
                  <c:v>7.5510204084415583E-2</c:v>
                </c:pt>
                <c:pt idx="1122">
                  <c:v>7.3469387738230446E-2</c:v>
                </c:pt>
                <c:pt idx="1123">
                  <c:v>7.5295381306647272E-2</c:v>
                </c:pt>
                <c:pt idx="1124">
                  <c:v>7.4865735751110662E-2</c:v>
                </c:pt>
                <c:pt idx="1125">
                  <c:v>7.6154672375106716E-2</c:v>
                </c:pt>
                <c:pt idx="1126">
                  <c:v>7.5187969917763123E-2</c:v>
                </c:pt>
                <c:pt idx="1127">
                  <c:v>6.9817400644010583E-2</c:v>
                </c:pt>
                <c:pt idx="1128">
                  <c:v>7.5402792695531434E-2</c:v>
                </c:pt>
                <c:pt idx="1129">
                  <c:v>7.2717508058655178E-2</c:v>
                </c:pt>
                <c:pt idx="1130">
                  <c:v>7.1750805601311571E-2</c:v>
                </c:pt>
                <c:pt idx="1131">
                  <c:v>7.2395273892002704E-2</c:v>
                </c:pt>
                <c:pt idx="1132">
                  <c:v>7.293233083642349E-2</c:v>
                </c:pt>
                <c:pt idx="1133">
                  <c:v>7.1858216990195733E-2</c:v>
                </c:pt>
                <c:pt idx="1134">
                  <c:v>7.0247046199547206E-2</c:v>
                </c:pt>
                <c:pt idx="1135">
                  <c:v>6.8958109575551166E-2</c:v>
                </c:pt>
                <c:pt idx="1136">
                  <c:v>6.9280343699589811E-2</c:v>
                </c:pt>
                <c:pt idx="1137">
                  <c:v>6.4232008592489745E-2</c:v>
                </c:pt>
                <c:pt idx="1138">
                  <c:v>6.573576799425411E-2</c:v>
                </c:pt>
                <c:pt idx="1139">
                  <c:v>6.7024704618250164E-2</c:v>
                </c:pt>
                <c:pt idx="1140">
                  <c:v>6.8635875408898692E-2</c:v>
                </c:pt>
                <c:pt idx="1141">
                  <c:v>6.358754025918481E-2</c:v>
                </c:pt>
                <c:pt idx="1142">
                  <c:v>6.5520945216485799E-2</c:v>
                </c:pt>
                <c:pt idx="1143">
                  <c:v>6.4017185814721433E-2</c:v>
                </c:pt>
                <c:pt idx="1144">
                  <c:v>6.4661654148026368E-2</c:v>
                </c:pt>
                <c:pt idx="1145">
                  <c:v>6.5198711049833324E-2</c:v>
                </c:pt>
                <c:pt idx="1146">
                  <c:v>6.3694951648068973E-2</c:v>
                </c:pt>
                <c:pt idx="1147">
                  <c:v>6.0472610109385733E-2</c:v>
                </c:pt>
                <c:pt idx="1148">
                  <c:v>6.1009667011192696E-2</c:v>
                </c:pt>
                <c:pt idx="1149">
                  <c:v>6.3909774425837285E-2</c:v>
                </c:pt>
                <c:pt idx="1150">
                  <c:v>6.3802363036953122E-2</c:v>
                </c:pt>
                <c:pt idx="1151">
                  <c:v>5.8754027929853049E-2</c:v>
                </c:pt>
                <c:pt idx="1152">
                  <c:v>6.1439312566729319E-2</c:v>
                </c:pt>
                <c:pt idx="1153">
                  <c:v>5.8968850707621361E-2</c:v>
                </c:pt>
                <c:pt idx="1154">
                  <c:v>6.3802363036953122E-2</c:v>
                </c:pt>
                <c:pt idx="1155">
                  <c:v>6.2083780900034254E-2</c:v>
                </c:pt>
                <c:pt idx="1156">
                  <c:v>5.5424274959671851E-2</c:v>
                </c:pt>
                <c:pt idx="1157">
                  <c:v>5.9076262096505516E-2</c:v>
                </c:pt>
                <c:pt idx="1158">
                  <c:v>5.6283566070745097E-2</c:v>
                </c:pt>
                <c:pt idx="1159">
                  <c:v>5.7787325472509463E-2</c:v>
                </c:pt>
                <c:pt idx="1160">
                  <c:v>6.0794844233424385E-2</c:v>
                </c:pt>
                <c:pt idx="1161">
                  <c:v>5.5746509126324319E-2</c:v>
                </c:pt>
                <c:pt idx="1162">
                  <c:v>5.4027926946791642E-2</c:v>
                </c:pt>
                <c:pt idx="1163">
                  <c:v>5.821697098543227E-2</c:v>
                </c:pt>
                <c:pt idx="1164">
                  <c:v>5.8431793763200582E-2</c:v>
                </c:pt>
                <c:pt idx="1165">
                  <c:v>5.5639097737440163E-2</c:v>
                </c:pt>
                <c:pt idx="1166">
                  <c:v>5.4027926946791642E-2</c:v>
                </c:pt>
                <c:pt idx="1167">
                  <c:v>5.5102040835633186E-2</c:v>
                </c:pt>
                <c:pt idx="1168">
                  <c:v>5.3168635878332204E-2</c:v>
                </c:pt>
                <c:pt idx="1169">
                  <c:v>5.6283566070745097E-2</c:v>
                </c:pt>
                <c:pt idx="1170">
                  <c:v>5.1664876476567839E-2</c:v>
                </c:pt>
                <c:pt idx="1171">
                  <c:v>5.467239528009657E-2</c:v>
                </c:pt>
                <c:pt idx="1172">
                  <c:v>5.3920515557907486E-2</c:v>
                </c:pt>
                <c:pt idx="1173">
                  <c:v>5.596133190409263E-2</c:v>
                </c:pt>
                <c:pt idx="1174">
                  <c:v>5.1020408143262905E-2</c:v>
                </c:pt>
                <c:pt idx="1175">
                  <c:v>4.8979591839691569E-2</c:v>
                </c:pt>
                <c:pt idx="1176">
                  <c:v>5.1235230921031216E-2</c:v>
                </c:pt>
                <c:pt idx="1177">
                  <c:v>5.2416756156143114E-2</c:v>
                </c:pt>
                <c:pt idx="1178">
                  <c:v>5.2201933420988618E-2</c:v>
                </c:pt>
                <c:pt idx="1179">
                  <c:v>5.327604726721636E-2</c:v>
                </c:pt>
                <c:pt idx="1180">
                  <c:v>4.758324382681136E-2</c:v>
                </c:pt>
                <c:pt idx="1181">
                  <c:v>5.1772287865451995E-2</c:v>
                </c:pt>
                <c:pt idx="1182">
                  <c:v>5.1020408143262905E-2</c:v>
                </c:pt>
                <c:pt idx="1183">
                  <c:v>5.091299679699255E-2</c:v>
                </c:pt>
                <c:pt idx="1184">
                  <c:v>5.1664876476567839E-2</c:v>
                </c:pt>
                <c:pt idx="1185">
                  <c:v>4.8657357673039102E-2</c:v>
                </c:pt>
                <c:pt idx="1186">
                  <c:v>5.1557465087683683E-2</c:v>
                </c:pt>
                <c:pt idx="1187">
                  <c:v>4.9946294297035163E-2</c:v>
                </c:pt>
                <c:pt idx="1188">
                  <c:v>4.9409237395228192E-2</c:v>
                </c:pt>
                <c:pt idx="1189">
                  <c:v>4.758324382681136E-2</c:v>
                </c:pt>
                <c:pt idx="1190">
                  <c:v>4.9301826006344036E-2</c:v>
                </c:pt>
                <c:pt idx="1191">
                  <c:v>4.6294307202815306E-2</c:v>
                </c:pt>
                <c:pt idx="1192">
                  <c:v>4.7905477993463827E-2</c:v>
                </c:pt>
                <c:pt idx="1193">
                  <c:v>4.8335123506386635E-2</c:v>
                </c:pt>
                <c:pt idx="1194">
                  <c:v>4.7368421049043048E-2</c:v>
                </c:pt>
                <c:pt idx="1195">
                  <c:v>4.8657357673039102E-2</c:v>
                </c:pt>
                <c:pt idx="1196">
                  <c:v>4.6401718591699462E-2</c:v>
                </c:pt>
                <c:pt idx="1197">
                  <c:v>4.7261009660158892E-2</c:v>
                </c:pt>
                <c:pt idx="1198">
                  <c:v>4.8012889382347983E-2</c:v>
                </c:pt>
                <c:pt idx="1199">
                  <c:v>4.683136410462227E-2</c:v>
                </c:pt>
                <c:pt idx="1200">
                  <c:v>4.1997851775290508E-2</c:v>
                </c:pt>
                <c:pt idx="1201">
                  <c:v>4.274973145486579E-2</c:v>
                </c:pt>
                <c:pt idx="1202">
                  <c:v>4.5649838869510372E-2</c:v>
                </c:pt>
                <c:pt idx="1203">
                  <c:v>4.8012889382347983E-2</c:v>
                </c:pt>
                <c:pt idx="1204">
                  <c:v>4.5864661647278683E-2</c:v>
                </c:pt>
                <c:pt idx="1205">
                  <c:v>4.5757250258394527E-2</c:v>
                </c:pt>
                <c:pt idx="1206">
                  <c:v>4.4253490856630155E-2</c:v>
                </c:pt>
                <c:pt idx="1207">
                  <c:v>4.3071965621518257E-2</c:v>
                </c:pt>
                <c:pt idx="1208">
                  <c:v>4.5005370578819238E-2</c:v>
                </c:pt>
                <c:pt idx="1209">
                  <c:v>4.3716433954823192E-2</c:v>
                </c:pt>
                <c:pt idx="1210">
                  <c:v>4.5327604745471706E-2</c:v>
                </c:pt>
                <c:pt idx="1211">
                  <c:v>4.3931256732591503E-2</c:v>
                </c:pt>
                <c:pt idx="1212">
                  <c:v>4.5327604745471706E-2</c:v>
                </c:pt>
                <c:pt idx="1213">
                  <c:v>4.7690655215695515E-2</c:v>
                </c:pt>
                <c:pt idx="1214">
                  <c:v>4.1997851775290508E-2</c:v>
                </c:pt>
                <c:pt idx="1215">
                  <c:v>4.2534908719711287E-2</c:v>
                </c:pt>
                <c:pt idx="1216">
                  <c:v>4.2642320065981634E-2</c:v>
                </c:pt>
                <c:pt idx="1217">
                  <c:v>4.0708915151294454E-2</c:v>
                </c:pt>
                <c:pt idx="1218">
                  <c:v>4.2857142843749946E-2</c:v>
                </c:pt>
                <c:pt idx="1219">
                  <c:v>4.4146079467745999E-2</c:v>
                </c:pt>
                <c:pt idx="1220">
                  <c:v>4.5542427480626216E-2</c:v>
                </c:pt>
                <c:pt idx="1221">
                  <c:v>4.2642320065981634E-2</c:v>
                </c:pt>
                <c:pt idx="1222">
                  <c:v>3.9957035429105364E-2</c:v>
                </c:pt>
                <c:pt idx="1223">
                  <c:v>4.3931256732591503E-2</c:v>
                </c:pt>
                <c:pt idx="1224">
                  <c:v>4.0708915151294454E-2</c:v>
                </c:pt>
                <c:pt idx="1225">
                  <c:v>4.2320085941942975E-2</c:v>
                </c:pt>
                <c:pt idx="1226">
                  <c:v>4.1460794830869729E-2</c:v>
                </c:pt>
                <c:pt idx="1227">
                  <c:v>4.2427497330827131E-2</c:v>
                </c:pt>
                <c:pt idx="1228">
                  <c:v>4.0923737929062759E-2</c:v>
                </c:pt>
                <c:pt idx="1229">
                  <c:v>4.1245972053101418E-2</c:v>
                </c:pt>
                <c:pt idx="1230">
                  <c:v>4.2320085941942975E-2</c:v>
                </c:pt>
                <c:pt idx="1231">
                  <c:v>4.2857142843749946E-2</c:v>
                </c:pt>
                <c:pt idx="1232">
                  <c:v>4.1890440386406352E-2</c:v>
                </c:pt>
                <c:pt idx="1233">
                  <c:v>4.0601503762410299E-2</c:v>
                </c:pt>
                <c:pt idx="1234">
                  <c:v>4.0816326540178603E-2</c:v>
                </c:pt>
                <c:pt idx="1235">
                  <c:v>4.1997851775290508E-2</c:v>
                </c:pt>
                <c:pt idx="1236">
                  <c:v>3.9312567138414245E-2</c:v>
                </c:pt>
                <c:pt idx="1237">
                  <c:v>4.113856070683107E-2</c:v>
                </c:pt>
                <c:pt idx="1238">
                  <c:v>4.1460794830869729E-2</c:v>
                </c:pt>
                <c:pt idx="1239">
                  <c:v>4.2642320065981634E-2</c:v>
                </c:pt>
                <c:pt idx="1240">
                  <c:v>4.0601503762410299E-2</c:v>
                </c:pt>
                <c:pt idx="1241">
                  <c:v>3.8990332971761778E-2</c:v>
                </c:pt>
                <c:pt idx="1242">
                  <c:v>3.6949516668190435E-2</c:v>
                </c:pt>
                <c:pt idx="1243">
                  <c:v>3.9205155749530089E-2</c:v>
                </c:pt>
                <c:pt idx="1244">
                  <c:v>4.1031149317946915E-2</c:v>
                </c:pt>
                <c:pt idx="1245">
                  <c:v>3.813104190330234E-2</c:v>
                </c:pt>
                <c:pt idx="1246">
                  <c:v>3.8560687416225155E-2</c:v>
                </c:pt>
                <c:pt idx="1247">
                  <c:v>4.1997851775290508E-2</c:v>
                </c:pt>
                <c:pt idx="1248">
                  <c:v>3.9097744360645934E-2</c:v>
                </c:pt>
                <c:pt idx="1249">
                  <c:v>3.9419978527298401E-2</c:v>
                </c:pt>
                <c:pt idx="1250">
                  <c:v>4.1353383441985574E-2</c:v>
                </c:pt>
                <c:pt idx="1251">
                  <c:v>4.0816326540178603E-2</c:v>
                </c:pt>
                <c:pt idx="1252">
                  <c:v>3.9419978527298401E-2</c:v>
                </c:pt>
                <c:pt idx="1253">
                  <c:v>3.4049409253545861E-2</c:v>
                </c:pt>
                <c:pt idx="1254">
                  <c:v>3.6412459723769663E-2</c:v>
                </c:pt>
                <c:pt idx="1255">
                  <c:v>3.7701396347765717E-2</c:v>
                </c:pt>
                <c:pt idx="1256">
                  <c:v>3.8453276027340999E-2</c:v>
                </c:pt>
                <c:pt idx="1257">
                  <c:v>4.1460794830869729E-2</c:v>
                </c:pt>
                <c:pt idx="1258">
                  <c:v>3.8560687416225155E-2</c:v>
                </c:pt>
                <c:pt idx="1259">
                  <c:v>3.9097744360645934E-2</c:v>
                </c:pt>
                <c:pt idx="1260">
                  <c:v>3.7164339403344938E-2</c:v>
                </c:pt>
                <c:pt idx="1261">
                  <c:v>3.7271750792229094E-2</c:v>
                </c:pt>
                <c:pt idx="1262">
                  <c:v>4.274973145486579E-2</c:v>
                </c:pt>
                <c:pt idx="1263">
                  <c:v>4.0494092373526143E-2</c:v>
                </c:pt>
                <c:pt idx="1264">
                  <c:v>4.0171858206873676E-2</c:v>
                </c:pt>
                <c:pt idx="1265">
                  <c:v>3.6090225557117196E-2</c:v>
                </c:pt>
                <c:pt idx="1266">
                  <c:v>3.6305048334885508E-2</c:v>
                </c:pt>
                <c:pt idx="1267">
                  <c:v>4.0171858206873676E-2</c:v>
                </c:pt>
                <c:pt idx="1268">
                  <c:v>3.737916218111325E-2</c:v>
                </c:pt>
                <c:pt idx="1269">
                  <c:v>3.7164339403344938E-2</c:v>
                </c:pt>
                <c:pt idx="1270">
                  <c:v>3.9419978527298401E-2</c:v>
                </c:pt>
                <c:pt idx="1271">
                  <c:v>4.0923737929062759E-2</c:v>
                </c:pt>
                <c:pt idx="1272">
                  <c:v>3.5230934488657759E-2</c:v>
                </c:pt>
                <c:pt idx="1273">
                  <c:v>3.7486573569997406E-2</c:v>
                </c:pt>
                <c:pt idx="1274">
                  <c:v>4.006444681798952E-2</c:v>
                </c:pt>
                <c:pt idx="1275">
                  <c:v>3.737916218111325E-2</c:v>
                </c:pt>
                <c:pt idx="1276">
                  <c:v>3.6412459723769663E-2</c:v>
                </c:pt>
                <c:pt idx="1277">
                  <c:v>3.6305048334885508E-2</c:v>
                </c:pt>
                <c:pt idx="1278">
                  <c:v>3.3404940920240926E-2</c:v>
                </c:pt>
                <c:pt idx="1279">
                  <c:v>3.813104190330234E-2</c:v>
                </c:pt>
                <c:pt idx="1280">
                  <c:v>3.8345864681070652E-2</c:v>
                </c:pt>
                <c:pt idx="1281">
                  <c:v>3.9312567138414245E-2</c:v>
                </c:pt>
                <c:pt idx="1282">
                  <c:v>3.6090225557117196E-2</c:v>
                </c:pt>
                <c:pt idx="1283">
                  <c:v>3.6305048334885508E-2</c:v>
                </c:pt>
                <c:pt idx="1284">
                  <c:v>4.006444681798952E-2</c:v>
                </c:pt>
                <c:pt idx="1285">
                  <c:v>3.813104190330234E-2</c:v>
                </c:pt>
                <c:pt idx="1286">
                  <c:v>3.544575726642607E-2</c:v>
                </c:pt>
                <c:pt idx="1287">
                  <c:v>3.7271750792229094E-2</c:v>
                </c:pt>
                <c:pt idx="1288">
                  <c:v>3.9742212693950861E-2</c:v>
                </c:pt>
                <c:pt idx="1289">
                  <c:v>3.7056928014460783E-2</c:v>
                </c:pt>
                <c:pt idx="1290">
                  <c:v>3.6627282501537975E-2</c:v>
                </c:pt>
                <c:pt idx="1291">
                  <c:v>3.8775510193993466E-2</c:v>
                </c:pt>
                <c:pt idx="1292">
                  <c:v>3.544575726642607E-2</c:v>
                </c:pt>
                <c:pt idx="1293">
                  <c:v>3.6627282501537975E-2</c:v>
                </c:pt>
                <c:pt idx="1294">
                  <c:v>3.6949516668190435E-2</c:v>
                </c:pt>
                <c:pt idx="1295">
                  <c:v>3.9849624040221208E-2</c:v>
                </c:pt>
                <c:pt idx="1296">
                  <c:v>3.5767991390464729E-2</c:v>
                </c:pt>
                <c:pt idx="1297">
                  <c:v>3.5016111710889447E-2</c:v>
                </c:pt>
                <c:pt idx="1298">
                  <c:v>3.6949516668190435E-2</c:v>
                </c:pt>
                <c:pt idx="1299">
                  <c:v>3.8345864681070652E-2</c:v>
                </c:pt>
                <c:pt idx="1300">
                  <c:v>3.5875402779348885E-2</c:v>
                </c:pt>
                <c:pt idx="1301">
                  <c:v>3.6842105279306286E-2</c:v>
                </c:pt>
                <c:pt idx="1302">
                  <c:v>3.5338345877541914E-2</c:v>
                </c:pt>
                <c:pt idx="1303">
                  <c:v>3.5016111710889447E-2</c:v>
                </c:pt>
                <c:pt idx="1304">
                  <c:v>3.2008592907360717E-2</c:v>
                </c:pt>
                <c:pt idx="1305">
                  <c:v>3.5875402779348885E-2</c:v>
                </c:pt>
                <c:pt idx="1306">
                  <c:v>3.4479054766468675E-2</c:v>
                </c:pt>
                <c:pt idx="1307">
                  <c:v>3.5123523099773603E-2</c:v>
                </c:pt>
                <c:pt idx="1308">
                  <c:v>3.7701396347765717E-2</c:v>
                </c:pt>
                <c:pt idx="1309">
                  <c:v>3.5230934488657759E-2</c:v>
                </c:pt>
                <c:pt idx="1310">
                  <c:v>3.6949516668190435E-2</c:v>
                </c:pt>
                <c:pt idx="1311">
                  <c:v>3.598281416823304E-2</c:v>
                </c:pt>
                <c:pt idx="1312">
                  <c:v>3.8345864681070652E-2</c:v>
                </c:pt>
                <c:pt idx="1313">
                  <c:v>3.9742212693950861E-2</c:v>
                </c:pt>
                <c:pt idx="1314">
                  <c:v>3.437164337758452E-2</c:v>
                </c:pt>
                <c:pt idx="1315">
                  <c:v>3.5553168655310226E-2</c:v>
                </c:pt>
                <c:pt idx="1316">
                  <c:v>2.9538131048252758E-2</c:v>
                </c:pt>
                <c:pt idx="1317">
                  <c:v>3.5553168655310226E-2</c:v>
                </c:pt>
                <c:pt idx="1318">
                  <c:v>3.6305048334885508E-2</c:v>
                </c:pt>
                <c:pt idx="1319">
                  <c:v>3.4586466155352831E-2</c:v>
                </c:pt>
                <c:pt idx="1320">
                  <c:v>3.2223415685129028E-2</c:v>
                </c:pt>
                <c:pt idx="1321">
                  <c:v>3.4586466155352831E-2</c:v>
                </c:pt>
                <c:pt idx="1322">
                  <c:v>3.5875402779348885E-2</c:v>
                </c:pt>
                <c:pt idx="1323">
                  <c:v>3.5553168655310226E-2</c:v>
                </c:pt>
                <c:pt idx="1324">
                  <c:v>3.5875402779348885E-2</c:v>
                </c:pt>
                <c:pt idx="1325">
                  <c:v>3.3727175086893393E-2</c:v>
                </c:pt>
                <c:pt idx="1326">
                  <c:v>3.7164339403344938E-2</c:v>
                </c:pt>
                <c:pt idx="1327">
                  <c:v>3.7486573569997406E-2</c:v>
                </c:pt>
                <c:pt idx="1328">
                  <c:v>3.6412459723769663E-2</c:v>
                </c:pt>
                <c:pt idx="1329">
                  <c:v>3.5016111710889447E-2</c:v>
                </c:pt>
                <c:pt idx="1330">
                  <c:v>3.2330827074013184E-2</c:v>
                </c:pt>
                <c:pt idx="1331">
                  <c:v>3.6412459723769663E-2</c:v>
                </c:pt>
                <c:pt idx="1332">
                  <c:v>3.7271750792229094E-2</c:v>
                </c:pt>
                <c:pt idx="1333">
                  <c:v>3.5875402779348885E-2</c:v>
                </c:pt>
                <c:pt idx="1334">
                  <c:v>3.5660580001580573E-2</c:v>
                </c:pt>
                <c:pt idx="1335">
                  <c:v>3.6090225557117196E-2</c:v>
                </c:pt>
                <c:pt idx="1336">
                  <c:v>3.3941997864661705E-2</c:v>
                </c:pt>
                <c:pt idx="1337">
                  <c:v>3.6627282501537975E-2</c:v>
                </c:pt>
                <c:pt idx="1338">
                  <c:v>3.7486573569997406E-2</c:v>
                </c:pt>
                <c:pt idx="1339">
                  <c:v>3.5123523099773603E-2</c:v>
                </c:pt>
                <c:pt idx="1340">
                  <c:v>3.3834586475777549E-2</c:v>
                </c:pt>
                <c:pt idx="1341">
                  <c:v>3.6734693890422131E-2</c:v>
                </c:pt>
                <c:pt idx="1342">
                  <c:v>3.544575726642607E-2</c:v>
                </c:pt>
                <c:pt idx="1343">
                  <c:v>3.6627282501537975E-2</c:v>
                </c:pt>
                <c:pt idx="1344">
                  <c:v>3.3082706753588459E-2</c:v>
                </c:pt>
                <c:pt idx="1345">
                  <c:v>3.1901181518476561E-2</c:v>
                </c:pt>
                <c:pt idx="1346">
                  <c:v>3.4801288933121143E-2</c:v>
                </c:pt>
                <c:pt idx="1347">
                  <c:v>3.1793770129592405E-2</c:v>
                </c:pt>
                <c:pt idx="1348">
                  <c:v>3.5553168655310226E-2</c:v>
                </c:pt>
                <c:pt idx="1349">
                  <c:v>3.6412459723769663E-2</c:v>
                </c:pt>
                <c:pt idx="1350">
                  <c:v>3.3082706753588459E-2</c:v>
                </c:pt>
                <c:pt idx="1351">
                  <c:v>3.6842105279306286E-2</c:v>
                </c:pt>
                <c:pt idx="1352">
                  <c:v>3.5553168655310226E-2</c:v>
                </c:pt>
                <c:pt idx="1353">
                  <c:v>3.329752953135677E-2</c:v>
                </c:pt>
                <c:pt idx="1354">
                  <c:v>3.2653061240665651E-2</c:v>
                </c:pt>
                <c:pt idx="1355">
                  <c:v>3.598281416823304E-2</c:v>
                </c:pt>
                <c:pt idx="1356">
                  <c:v>3.2330827074013184E-2</c:v>
                </c:pt>
                <c:pt idx="1357">
                  <c:v>3.3512352309125082E-2</c:v>
                </c:pt>
                <c:pt idx="1358">
                  <c:v>3.0182599338943881E-2</c:v>
                </c:pt>
                <c:pt idx="1359">
                  <c:v>3.437164337758452E-2</c:v>
                </c:pt>
                <c:pt idx="1360">
                  <c:v>3.4049409253545861E-2</c:v>
                </c:pt>
                <c:pt idx="1361">
                  <c:v>3.1578947351824094E-2</c:v>
                </c:pt>
                <c:pt idx="1362">
                  <c:v>3.2867883975820154E-2</c:v>
                </c:pt>
                <c:pt idx="1363">
                  <c:v>3.6412459723769663E-2</c:v>
                </c:pt>
                <c:pt idx="1364">
                  <c:v>3.3941997864661705E-2</c:v>
                </c:pt>
                <c:pt idx="1365">
                  <c:v>3.3834586475777549E-2</c:v>
                </c:pt>
                <c:pt idx="1366">
                  <c:v>3.737916218111325E-2</c:v>
                </c:pt>
                <c:pt idx="1367">
                  <c:v>3.1041890450017127E-2</c:v>
                </c:pt>
                <c:pt idx="1368">
                  <c:v>3.6734693890422131E-2</c:v>
                </c:pt>
                <c:pt idx="1369">
                  <c:v>3.3082706753588459E-2</c:v>
                </c:pt>
                <c:pt idx="1370">
                  <c:v>3.4049409253545861E-2</c:v>
                </c:pt>
                <c:pt idx="1371">
                  <c:v>3.5338345877541914E-2</c:v>
                </c:pt>
                <c:pt idx="1372">
                  <c:v>3.5767991390464729E-2</c:v>
                </c:pt>
                <c:pt idx="1373">
                  <c:v>3.2223415685129028E-2</c:v>
                </c:pt>
                <c:pt idx="1374">
                  <c:v>3.5553168655310226E-2</c:v>
                </c:pt>
                <c:pt idx="1375">
                  <c:v>3.4586466155352831E-2</c:v>
                </c:pt>
                <c:pt idx="1376">
                  <c:v>3.3941997864661705E-2</c:v>
                </c:pt>
                <c:pt idx="1377">
                  <c:v>3.5875402779348885E-2</c:v>
                </c:pt>
                <c:pt idx="1378">
                  <c:v>3.437164337758452E-2</c:v>
                </c:pt>
                <c:pt idx="1379">
                  <c:v>3.4801288933121143E-2</c:v>
                </c:pt>
                <c:pt idx="1380">
                  <c:v>3.3512352309125082E-2</c:v>
                </c:pt>
                <c:pt idx="1381">
                  <c:v>3.4049409253545861E-2</c:v>
                </c:pt>
                <c:pt idx="1382">
                  <c:v>3.1256713227785435E-2</c:v>
                </c:pt>
                <c:pt idx="1383">
                  <c:v>3.3727175086893393E-2</c:v>
                </c:pt>
                <c:pt idx="1384">
                  <c:v>3.1686358740708249E-2</c:v>
                </c:pt>
                <c:pt idx="1385">
                  <c:v>3.6519871112653819E-2</c:v>
                </c:pt>
                <c:pt idx="1386">
                  <c:v>3.7271750792229094E-2</c:v>
                </c:pt>
                <c:pt idx="1387">
                  <c:v>3.243823846289734E-2</c:v>
                </c:pt>
                <c:pt idx="1388">
                  <c:v>3.6197636946001352E-2</c:v>
                </c:pt>
                <c:pt idx="1389">
                  <c:v>3.5123523099773603E-2</c:v>
                </c:pt>
                <c:pt idx="1390">
                  <c:v>3.2975295364704303E-2</c:v>
                </c:pt>
                <c:pt idx="1391">
                  <c:v>3.2867883975820154E-2</c:v>
                </c:pt>
                <c:pt idx="1392">
                  <c:v>3.1686358740708249E-2</c:v>
                </c:pt>
                <c:pt idx="1393">
                  <c:v>3.4801288933121143E-2</c:v>
                </c:pt>
                <c:pt idx="1394">
                  <c:v>3.2867883975820154E-2</c:v>
                </c:pt>
                <c:pt idx="1395">
                  <c:v>3.4586466155352831E-2</c:v>
                </c:pt>
                <c:pt idx="1396">
                  <c:v>3.4479054766468675E-2</c:v>
                </c:pt>
                <c:pt idx="1397">
                  <c:v>3.2975295364704303E-2</c:v>
                </c:pt>
                <c:pt idx="1398">
                  <c:v>3.544575726642607E-2</c:v>
                </c:pt>
                <c:pt idx="1399">
                  <c:v>3.3834586475777549E-2</c:v>
                </c:pt>
                <c:pt idx="1400">
                  <c:v>3.071965628336466E-2</c:v>
                </c:pt>
                <c:pt idx="1401">
                  <c:v>3.3941997864661705E-2</c:v>
                </c:pt>
                <c:pt idx="1402">
                  <c:v>3.2008592907360717E-2</c:v>
                </c:pt>
                <c:pt idx="1403">
                  <c:v>3.3834586475777549E-2</c:v>
                </c:pt>
                <c:pt idx="1404">
                  <c:v>3.2653061240665651E-2</c:v>
                </c:pt>
                <c:pt idx="1405">
                  <c:v>3.243823846289734E-2</c:v>
                </c:pt>
                <c:pt idx="1406">
                  <c:v>3.4156820642430016E-2</c:v>
                </c:pt>
                <c:pt idx="1407">
                  <c:v>3.3727175086893393E-2</c:v>
                </c:pt>
                <c:pt idx="1408">
                  <c:v>3.2116004296244872E-2</c:v>
                </c:pt>
                <c:pt idx="1409">
                  <c:v>3.6519871112653819E-2</c:v>
                </c:pt>
                <c:pt idx="1410">
                  <c:v>3.813104190330234E-2</c:v>
                </c:pt>
                <c:pt idx="1411">
                  <c:v>3.1578947351824094E-2</c:v>
                </c:pt>
                <c:pt idx="1412">
                  <c:v>3.2867883975820154E-2</c:v>
                </c:pt>
                <c:pt idx="1413">
                  <c:v>3.329752953135677E-2</c:v>
                </c:pt>
                <c:pt idx="1414">
                  <c:v>3.3727175086893393E-2</c:v>
                </c:pt>
                <c:pt idx="1415">
                  <c:v>3.4908700322005291E-2</c:v>
                </c:pt>
                <c:pt idx="1416">
                  <c:v>3.3404940920240926E-2</c:v>
                </c:pt>
                <c:pt idx="1417">
                  <c:v>2.9967776603789378E-2</c:v>
                </c:pt>
                <c:pt idx="1418">
                  <c:v>3.1041890450017127E-2</c:v>
                </c:pt>
                <c:pt idx="1419">
                  <c:v>3.3941997864661705E-2</c:v>
                </c:pt>
                <c:pt idx="1420">
                  <c:v>3.3404940920240926E-2</c:v>
                </c:pt>
                <c:pt idx="1421">
                  <c:v>3.3512352309125082E-2</c:v>
                </c:pt>
                <c:pt idx="1422">
                  <c:v>3.329752953135677E-2</c:v>
                </c:pt>
                <c:pt idx="1423">
                  <c:v>3.4264231988700364E-2</c:v>
                </c:pt>
                <c:pt idx="1424">
                  <c:v>3.3619763698009238E-2</c:v>
                </c:pt>
                <c:pt idx="1425">
                  <c:v>3.2975295364704303E-2</c:v>
                </c:pt>
                <c:pt idx="1426">
                  <c:v>3.3727175086893393E-2</c:v>
                </c:pt>
                <c:pt idx="1427">
                  <c:v>3.2653061240665651E-2</c:v>
                </c:pt>
                <c:pt idx="1428">
                  <c:v>3.5553168655310226E-2</c:v>
                </c:pt>
                <c:pt idx="1429">
                  <c:v>3.2008592907360717E-2</c:v>
                </c:pt>
                <c:pt idx="1430">
                  <c:v>3.2975295364704303E-2</c:v>
                </c:pt>
                <c:pt idx="1431">
                  <c:v>3.5230934488657759E-2</c:v>
                </c:pt>
                <c:pt idx="1432">
                  <c:v>3.2760472629549807E-2</c:v>
                </c:pt>
                <c:pt idx="1433">
                  <c:v>3.6090225557117196E-2</c:v>
                </c:pt>
                <c:pt idx="1434">
                  <c:v>3.2867883975820154E-2</c:v>
                </c:pt>
                <c:pt idx="1435">
                  <c:v>3.1364124616669591E-2</c:v>
                </c:pt>
                <c:pt idx="1436">
                  <c:v>3.2975295364704303E-2</c:v>
                </c:pt>
                <c:pt idx="1437">
                  <c:v>3.3727175086893393E-2</c:v>
                </c:pt>
                <c:pt idx="1438">
                  <c:v>3.3082706753588459E-2</c:v>
                </c:pt>
                <c:pt idx="1439">
                  <c:v>3.3619763698009238E-2</c:v>
                </c:pt>
                <c:pt idx="1440">
                  <c:v>3.2760472629549807E-2</c:v>
                </c:pt>
                <c:pt idx="1441">
                  <c:v>3.2653061240665651E-2</c:v>
                </c:pt>
                <c:pt idx="1442">
                  <c:v>3.3190118142472615E-2</c:v>
                </c:pt>
                <c:pt idx="1443">
                  <c:v>3.1149301838901283E-2</c:v>
                </c:pt>
                <c:pt idx="1444">
                  <c:v>3.5553168655310226E-2</c:v>
                </c:pt>
                <c:pt idx="1445">
                  <c:v>3.329752953135677E-2</c:v>
                </c:pt>
                <c:pt idx="1446">
                  <c:v>3.329752953135677E-2</c:v>
                </c:pt>
                <c:pt idx="1447">
                  <c:v>3.3512352309125082E-2</c:v>
                </c:pt>
                <c:pt idx="1448">
                  <c:v>3.3404940920240926E-2</c:v>
                </c:pt>
                <c:pt idx="1449">
                  <c:v>3.243823846289734E-2</c:v>
                </c:pt>
                <c:pt idx="1450">
                  <c:v>3.3190118142472615E-2</c:v>
                </c:pt>
                <c:pt idx="1451">
                  <c:v>3.6734693890422131E-2</c:v>
                </c:pt>
                <c:pt idx="1452">
                  <c:v>3.3404940920240926E-2</c:v>
                </c:pt>
                <c:pt idx="1453">
                  <c:v>3.4264231988700364E-2</c:v>
                </c:pt>
                <c:pt idx="1454">
                  <c:v>3.3619763698009238E-2</c:v>
                </c:pt>
                <c:pt idx="1455">
                  <c:v>3.3190118142472615E-2</c:v>
                </c:pt>
                <c:pt idx="1456">
                  <c:v>3.243823846289734E-2</c:v>
                </c:pt>
                <c:pt idx="1457">
                  <c:v>3.1471535962939938E-2</c:v>
                </c:pt>
                <c:pt idx="1458">
                  <c:v>3.1686358740708249E-2</c:v>
                </c:pt>
                <c:pt idx="1459">
                  <c:v>3.3190118142472615E-2</c:v>
                </c:pt>
                <c:pt idx="1460">
                  <c:v>3.5230934488657759E-2</c:v>
                </c:pt>
                <c:pt idx="1461">
                  <c:v>3.6412459723769663E-2</c:v>
                </c:pt>
                <c:pt idx="1462">
                  <c:v>3.5338345877541914E-2</c:v>
                </c:pt>
                <c:pt idx="1463">
                  <c:v>3.3619763698009238E-2</c:v>
                </c:pt>
                <c:pt idx="1464">
                  <c:v>3.1793770129592405E-2</c:v>
                </c:pt>
                <c:pt idx="1465">
                  <c:v>3.4156820642430016E-2</c:v>
                </c:pt>
                <c:pt idx="1466">
                  <c:v>3.4049409253545861E-2</c:v>
                </c:pt>
                <c:pt idx="1467">
                  <c:v>3.2545649851781495E-2</c:v>
                </c:pt>
                <c:pt idx="1468">
                  <c:v>3.4908700322005291E-2</c:v>
                </c:pt>
                <c:pt idx="1469">
                  <c:v>3.4908700322005291E-2</c:v>
                </c:pt>
                <c:pt idx="1470">
                  <c:v>3.4479054766468675E-2</c:v>
                </c:pt>
                <c:pt idx="1471">
                  <c:v>3.3404940920240926E-2</c:v>
                </c:pt>
                <c:pt idx="1472">
                  <c:v>3.5660580001580573E-2</c:v>
                </c:pt>
                <c:pt idx="1473">
                  <c:v>3.5338345877541914E-2</c:v>
                </c:pt>
                <c:pt idx="1474">
                  <c:v>3.437164337758452E-2</c:v>
                </c:pt>
                <c:pt idx="1475">
                  <c:v>3.4479054766468675E-2</c:v>
                </c:pt>
                <c:pt idx="1476">
                  <c:v>3.1793770129592405E-2</c:v>
                </c:pt>
                <c:pt idx="1477">
                  <c:v>3.3190118142472615E-2</c:v>
                </c:pt>
                <c:pt idx="1478">
                  <c:v>3.544575726642607E-2</c:v>
                </c:pt>
                <c:pt idx="1479">
                  <c:v>3.3727175086893393E-2</c:v>
                </c:pt>
                <c:pt idx="1480">
                  <c:v>3.3190118142472615E-2</c:v>
                </c:pt>
                <c:pt idx="1481">
                  <c:v>3.437164337758452E-2</c:v>
                </c:pt>
                <c:pt idx="1482">
                  <c:v>3.5230934488657759E-2</c:v>
                </c:pt>
                <c:pt idx="1483">
                  <c:v>3.544575726642607E-2</c:v>
                </c:pt>
                <c:pt idx="1484">
                  <c:v>3.5230934488657759E-2</c:v>
                </c:pt>
                <c:pt idx="1485">
                  <c:v>3.2653061240665651E-2</c:v>
                </c:pt>
                <c:pt idx="1486">
                  <c:v>3.2975295364704303E-2</c:v>
                </c:pt>
                <c:pt idx="1487">
                  <c:v>3.4156820642430016E-2</c:v>
                </c:pt>
                <c:pt idx="1488">
                  <c:v>3.4801288933121143E-2</c:v>
                </c:pt>
                <c:pt idx="1489">
                  <c:v>3.6197636946001352E-2</c:v>
                </c:pt>
                <c:pt idx="1490">
                  <c:v>3.3404940920240926E-2</c:v>
                </c:pt>
                <c:pt idx="1491">
                  <c:v>3.7593984958881561E-2</c:v>
                </c:pt>
                <c:pt idx="1492">
                  <c:v>3.1793770129592405E-2</c:v>
                </c:pt>
                <c:pt idx="1493">
                  <c:v>3.2223415685129028E-2</c:v>
                </c:pt>
                <c:pt idx="1494">
                  <c:v>3.598281416823304E-2</c:v>
                </c:pt>
                <c:pt idx="1495">
                  <c:v>3.6305048334885508E-2</c:v>
                </c:pt>
                <c:pt idx="1496">
                  <c:v>3.3727175086893393E-2</c:v>
                </c:pt>
                <c:pt idx="1497">
                  <c:v>3.5660580001580573E-2</c:v>
                </c:pt>
                <c:pt idx="1498">
                  <c:v>3.1578947351824094E-2</c:v>
                </c:pt>
                <c:pt idx="1499">
                  <c:v>3.2008592907360717E-2</c:v>
                </c:pt>
                <c:pt idx="1500">
                  <c:v>3.813104190330234E-2</c:v>
                </c:pt>
                <c:pt idx="1501">
                  <c:v>3.4156820642430016E-2</c:v>
                </c:pt>
                <c:pt idx="1502">
                  <c:v>3.598281416823304E-2</c:v>
                </c:pt>
                <c:pt idx="1503">
                  <c:v>3.3190118142472615E-2</c:v>
                </c:pt>
                <c:pt idx="1504">
                  <c:v>3.5767991390464729E-2</c:v>
                </c:pt>
                <c:pt idx="1505">
                  <c:v>3.1149301838901283E-2</c:v>
                </c:pt>
                <c:pt idx="1506">
                  <c:v>3.3082706753588459E-2</c:v>
                </c:pt>
                <c:pt idx="1507">
                  <c:v>3.4479054766468675E-2</c:v>
                </c:pt>
                <c:pt idx="1508">
                  <c:v>3.243823846289734E-2</c:v>
                </c:pt>
                <c:pt idx="1509">
                  <c:v>2.975295382602107E-2</c:v>
                </c:pt>
                <c:pt idx="1510">
                  <c:v>3.5553168655310226E-2</c:v>
                </c:pt>
                <c:pt idx="1511">
                  <c:v>3.3941997864661705E-2</c:v>
                </c:pt>
                <c:pt idx="1512">
                  <c:v>3.3082706753588459E-2</c:v>
                </c:pt>
                <c:pt idx="1513">
                  <c:v>3.4264231988700364E-2</c:v>
                </c:pt>
                <c:pt idx="1514">
                  <c:v>3.2653061240665651E-2</c:v>
                </c:pt>
                <c:pt idx="1515">
                  <c:v>3.329752953135677E-2</c:v>
                </c:pt>
                <c:pt idx="1516">
                  <c:v>3.4049409253545861E-2</c:v>
                </c:pt>
                <c:pt idx="1517">
                  <c:v>3.329752953135677E-2</c:v>
                </c:pt>
                <c:pt idx="1518">
                  <c:v>3.0612244894480504E-2</c:v>
                </c:pt>
                <c:pt idx="1519">
                  <c:v>3.5660580001580573E-2</c:v>
                </c:pt>
                <c:pt idx="1520">
                  <c:v>3.5553168655310226E-2</c:v>
                </c:pt>
                <c:pt idx="1521">
                  <c:v>3.3190118142472615E-2</c:v>
                </c:pt>
                <c:pt idx="1522">
                  <c:v>3.3834586475777549E-2</c:v>
                </c:pt>
                <c:pt idx="1523">
                  <c:v>3.437164337758452E-2</c:v>
                </c:pt>
                <c:pt idx="1524">
                  <c:v>3.0934479061132971E-2</c:v>
                </c:pt>
                <c:pt idx="1525">
                  <c:v>3.4156820642430016E-2</c:v>
                </c:pt>
                <c:pt idx="1526">
                  <c:v>3.1149301838901283E-2</c:v>
                </c:pt>
                <c:pt idx="1527">
                  <c:v>3.3941997864661705E-2</c:v>
                </c:pt>
                <c:pt idx="1528">
                  <c:v>3.4156820642430016E-2</c:v>
                </c:pt>
                <c:pt idx="1529">
                  <c:v>3.5553168655310226E-2</c:v>
                </c:pt>
                <c:pt idx="1530">
                  <c:v>3.1471535962939938E-2</c:v>
                </c:pt>
                <c:pt idx="1531">
                  <c:v>3.243823846289734E-2</c:v>
                </c:pt>
                <c:pt idx="1532">
                  <c:v>3.3082706753588459E-2</c:v>
                </c:pt>
                <c:pt idx="1533">
                  <c:v>3.3190118142472615E-2</c:v>
                </c:pt>
                <c:pt idx="1534">
                  <c:v>3.437164337758452E-2</c:v>
                </c:pt>
                <c:pt idx="1535">
                  <c:v>3.4156820642430016E-2</c:v>
                </c:pt>
                <c:pt idx="1536">
                  <c:v>3.4049409253545861E-2</c:v>
                </c:pt>
                <c:pt idx="1537">
                  <c:v>3.6519871112653819E-2</c:v>
                </c:pt>
                <c:pt idx="1538">
                  <c:v>3.3619763698009238E-2</c:v>
                </c:pt>
                <c:pt idx="1539">
                  <c:v>3.1686358740708249E-2</c:v>
                </c:pt>
                <c:pt idx="1540">
                  <c:v>3.2653061240665651E-2</c:v>
                </c:pt>
                <c:pt idx="1541">
                  <c:v>3.6949516668190435E-2</c:v>
                </c:pt>
                <c:pt idx="1542">
                  <c:v>3.5660580001580573E-2</c:v>
                </c:pt>
                <c:pt idx="1543">
                  <c:v>3.4479054766468675E-2</c:v>
                </c:pt>
                <c:pt idx="1544">
                  <c:v>3.2867883975820154E-2</c:v>
                </c:pt>
                <c:pt idx="1545">
                  <c:v>3.4586466155352831E-2</c:v>
                </c:pt>
                <c:pt idx="1546">
                  <c:v>3.1578947351824094E-2</c:v>
                </c:pt>
                <c:pt idx="1547">
                  <c:v>3.3834586475777549E-2</c:v>
                </c:pt>
                <c:pt idx="1548">
                  <c:v>3.243823846289734E-2</c:v>
                </c:pt>
                <c:pt idx="1549">
                  <c:v>3.243823846289734E-2</c:v>
                </c:pt>
                <c:pt idx="1550">
                  <c:v>3.544575726642607E-2</c:v>
                </c:pt>
                <c:pt idx="1551">
                  <c:v>3.3512352309125082E-2</c:v>
                </c:pt>
                <c:pt idx="1552">
                  <c:v>3.4586466155352831E-2</c:v>
                </c:pt>
                <c:pt idx="1553">
                  <c:v>3.5230934488657759E-2</c:v>
                </c:pt>
                <c:pt idx="1554">
                  <c:v>3.3512352309125082E-2</c:v>
                </c:pt>
                <c:pt idx="1555">
                  <c:v>3.8238453292186496E-2</c:v>
                </c:pt>
                <c:pt idx="1556">
                  <c:v>3.5767991390464729E-2</c:v>
                </c:pt>
                <c:pt idx="1557">
                  <c:v>3.2330827074013184E-2</c:v>
                </c:pt>
                <c:pt idx="1558">
                  <c:v>3.0827067672248815E-2</c:v>
                </c:pt>
                <c:pt idx="1559">
                  <c:v>3.4908700322005291E-2</c:v>
                </c:pt>
                <c:pt idx="1560">
                  <c:v>3.5230934488657759E-2</c:v>
                </c:pt>
                <c:pt idx="1561">
                  <c:v>3.7164339403344938E-2</c:v>
                </c:pt>
                <c:pt idx="1562">
                  <c:v>3.4908700322005291E-2</c:v>
                </c:pt>
                <c:pt idx="1563">
                  <c:v>3.3404940920240926E-2</c:v>
                </c:pt>
                <c:pt idx="1564">
                  <c:v>3.1578947351824094E-2</c:v>
                </c:pt>
                <c:pt idx="1565">
                  <c:v>3.6090225557117196E-2</c:v>
                </c:pt>
                <c:pt idx="1566">
                  <c:v>3.437164337758452E-2</c:v>
                </c:pt>
                <c:pt idx="1567">
                  <c:v>3.3190118142472615E-2</c:v>
                </c:pt>
                <c:pt idx="1568">
                  <c:v>3.2223415685129028E-2</c:v>
                </c:pt>
                <c:pt idx="1569">
                  <c:v>3.329752953135677E-2</c:v>
                </c:pt>
                <c:pt idx="1570">
                  <c:v>3.5767991390464729E-2</c:v>
                </c:pt>
                <c:pt idx="1571">
                  <c:v>3.243823846289734E-2</c:v>
                </c:pt>
                <c:pt idx="1572">
                  <c:v>3.329752953135677E-2</c:v>
                </c:pt>
                <c:pt idx="1573">
                  <c:v>3.243823846289734E-2</c:v>
                </c:pt>
                <c:pt idx="1574">
                  <c:v>3.4801288933121143E-2</c:v>
                </c:pt>
                <c:pt idx="1575">
                  <c:v>3.6412459723769663E-2</c:v>
                </c:pt>
                <c:pt idx="1576">
                  <c:v>3.1793770129592405E-2</c:v>
                </c:pt>
                <c:pt idx="1577">
                  <c:v>3.2653061240665651E-2</c:v>
                </c:pt>
                <c:pt idx="1578">
                  <c:v>3.1793770129592405E-2</c:v>
                </c:pt>
                <c:pt idx="1579">
                  <c:v>3.1901181518476561E-2</c:v>
                </c:pt>
                <c:pt idx="1580">
                  <c:v>3.544575726642607E-2</c:v>
                </c:pt>
                <c:pt idx="1581">
                  <c:v>3.2330827074013184E-2</c:v>
                </c:pt>
                <c:pt idx="1582">
                  <c:v>3.5123523099773603E-2</c:v>
                </c:pt>
                <c:pt idx="1583">
                  <c:v>3.243823846289734E-2</c:v>
                </c:pt>
                <c:pt idx="1584">
                  <c:v>3.4586466155352831E-2</c:v>
                </c:pt>
                <c:pt idx="1585">
                  <c:v>2.9645542437136914E-2</c:v>
                </c:pt>
                <c:pt idx="1586">
                  <c:v>3.3834586475777549E-2</c:v>
                </c:pt>
                <c:pt idx="1587">
                  <c:v>3.4156820642430016E-2</c:v>
                </c:pt>
                <c:pt idx="1588">
                  <c:v>3.3834586475777549E-2</c:v>
                </c:pt>
                <c:pt idx="1589">
                  <c:v>3.5338345877541914E-2</c:v>
                </c:pt>
                <c:pt idx="1590">
                  <c:v>3.5660580001580573E-2</c:v>
                </c:pt>
                <c:pt idx="1591">
                  <c:v>3.544575726642607E-2</c:v>
                </c:pt>
                <c:pt idx="1592">
                  <c:v>3.7056928014460783E-2</c:v>
                </c:pt>
                <c:pt idx="1593">
                  <c:v>3.1471535962939938E-2</c:v>
                </c:pt>
                <c:pt idx="1594">
                  <c:v>3.2653061240665651E-2</c:v>
                </c:pt>
                <c:pt idx="1595">
                  <c:v>3.243823846289734E-2</c:v>
                </c:pt>
                <c:pt idx="1596">
                  <c:v>3.2867883975820154E-2</c:v>
                </c:pt>
                <c:pt idx="1597">
                  <c:v>3.5016111710889447E-2</c:v>
                </c:pt>
                <c:pt idx="1598">
                  <c:v>3.1901181518476561E-2</c:v>
                </c:pt>
                <c:pt idx="1599">
                  <c:v>3.2545649851781495E-2</c:v>
                </c:pt>
                <c:pt idx="1600">
                  <c:v>3.5338345877541914E-2</c:v>
                </c:pt>
                <c:pt idx="1601">
                  <c:v>3.0934479061132971E-2</c:v>
                </c:pt>
                <c:pt idx="1602">
                  <c:v>3.1471535962939938E-2</c:v>
                </c:pt>
                <c:pt idx="1603">
                  <c:v>3.243823846289734E-2</c:v>
                </c:pt>
                <c:pt idx="1604">
                  <c:v>3.4479054766468675E-2</c:v>
                </c:pt>
                <c:pt idx="1605">
                  <c:v>3.2330827074013184E-2</c:v>
                </c:pt>
                <c:pt idx="1606">
                  <c:v>3.2760472629549807E-2</c:v>
                </c:pt>
                <c:pt idx="1607">
                  <c:v>3.4586466155352831E-2</c:v>
                </c:pt>
                <c:pt idx="1608">
                  <c:v>3.2760472629549807E-2</c:v>
                </c:pt>
                <c:pt idx="1609">
                  <c:v>3.3190118142472615E-2</c:v>
                </c:pt>
                <c:pt idx="1610">
                  <c:v>3.1686358740708249E-2</c:v>
                </c:pt>
                <c:pt idx="1611">
                  <c:v>3.5016111710889447E-2</c:v>
                </c:pt>
                <c:pt idx="1612">
                  <c:v>3.1471535962939938E-2</c:v>
                </c:pt>
                <c:pt idx="1613">
                  <c:v>3.3404940920240926E-2</c:v>
                </c:pt>
                <c:pt idx="1614">
                  <c:v>3.3082706753588459E-2</c:v>
                </c:pt>
                <c:pt idx="1615">
                  <c:v>3.2760472629549807E-2</c:v>
                </c:pt>
                <c:pt idx="1616">
                  <c:v>3.2975295364704303E-2</c:v>
                </c:pt>
                <c:pt idx="1617">
                  <c:v>3.4049409253545861E-2</c:v>
                </c:pt>
                <c:pt idx="1618">
                  <c:v>3.3727175086893393E-2</c:v>
                </c:pt>
                <c:pt idx="1619">
                  <c:v>3.3941997864661705E-2</c:v>
                </c:pt>
                <c:pt idx="1620">
                  <c:v>3.1686358740708249E-2</c:v>
                </c:pt>
                <c:pt idx="1621">
                  <c:v>3.4693877544236987E-2</c:v>
                </c:pt>
                <c:pt idx="1622">
                  <c:v>3.4693877544236987E-2</c:v>
                </c:pt>
                <c:pt idx="1623">
                  <c:v>3.4264231988700364E-2</c:v>
                </c:pt>
                <c:pt idx="1624">
                  <c:v>3.4156820642430016E-2</c:v>
                </c:pt>
                <c:pt idx="1625">
                  <c:v>3.2223415685129028E-2</c:v>
                </c:pt>
                <c:pt idx="1626">
                  <c:v>3.329752953135677E-2</c:v>
                </c:pt>
                <c:pt idx="1627">
                  <c:v>3.3190118142472615E-2</c:v>
                </c:pt>
                <c:pt idx="1628">
                  <c:v>3.3512352309125082E-2</c:v>
                </c:pt>
                <c:pt idx="1629">
                  <c:v>3.1686358740708249E-2</c:v>
                </c:pt>
                <c:pt idx="1630">
                  <c:v>3.4264231988700364E-2</c:v>
                </c:pt>
                <c:pt idx="1631">
                  <c:v>3.5016111710889447E-2</c:v>
                </c:pt>
                <c:pt idx="1632">
                  <c:v>3.3619763698009238E-2</c:v>
                </c:pt>
                <c:pt idx="1633">
                  <c:v>3.2545649851781495E-2</c:v>
                </c:pt>
                <c:pt idx="1634">
                  <c:v>3.5553168655310226E-2</c:v>
                </c:pt>
                <c:pt idx="1635">
                  <c:v>3.4908700322005291E-2</c:v>
                </c:pt>
                <c:pt idx="1636">
                  <c:v>3.2223415685129028E-2</c:v>
                </c:pt>
                <c:pt idx="1637">
                  <c:v>3.2653061240665651E-2</c:v>
                </c:pt>
                <c:pt idx="1638">
                  <c:v>3.1471535962939938E-2</c:v>
                </c:pt>
                <c:pt idx="1639">
                  <c:v>3.2330827074013184E-2</c:v>
                </c:pt>
                <c:pt idx="1640">
                  <c:v>3.3190118142472615E-2</c:v>
                </c:pt>
                <c:pt idx="1641">
                  <c:v>3.4264231988700364E-2</c:v>
                </c:pt>
                <c:pt idx="1642">
                  <c:v>3.4264231988700364E-2</c:v>
                </c:pt>
                <c:pt idx="1643">
                  <c:v>3.7056928014460783E-2</c:v>
                </c:pt>
                <c:pt idx="1644">
                  <c:v>3.2760472629549807E-2</c:v>
                </c:pt>
                <c:pt idx="1645">
                  <c:v>3.3190118142472615E-2</c:v>
                </c:pt>
                <c:pt idx="1646">
                  <c:v>3.2760472629549807E-2</c:v>
                </c:pt>
                <c:pt idx="1647">
                  <c:v>3.2760472629549807E-2</c:v>
                </c:pt>
                <c:pt idx="1648">
                  <c:v>3.5230934488657759E-2</c:v>
                </c:pt>
                <c:pt idx="1649">
                  <c:v>3.6090225557117196E-2</c:v>
                </c:pt>
                <c:pt idx="1650">
                  <c:v>3.544575726642607E-2</c:v>
                </c:pt>
                <c:pt idx="1651">
                  <c:v>3.437164337758452E-2</c:v>
                </c:pt>
                <c:pt idx="1652">
                  <c:v>3.544575726642607E-2</c:v>
                </c:pt>
                <c:pt idx="1653">
                  <c:v>3.4049409253545861E-2</c:v>
                </c:pt>
                <c:pt idx="1654">
                  <c:v>3.7916219125534029E-2</c:v>
                </c:pt>
                <c:pt idx="1655">
                  <c:v>3.2975295364704303E-2</c:v>
                </c:pt>
                <c:pt idx="1656">
                  <c:v>3.1149301838901283E-2</c:v>
                </c:pt>
                <c:pt idx="1657">
                  <c:v>3.5660580001580573E-2</c:v>
                </c:pt>
                <c:pt idx="1658">
                  <c:v>3.3834586475777549E-2</c:v>
                </c:pt>
                <c:pt idx="1659">
                  <c:v>3.4586466155352831E-2</c:v>
                </c:pt>
                <c:pt idx="1660">
                  <c:v>3.4156820642430016E-2</c:v>
                </c:pt>
                <c:pt idx="1661">
                  <c:v>3.2223415685129028E-2</c:v>
                </c:pt>
                <c:pt idx="1662">
                  <c:v>3.2545649851781495E-2</c:v>
                </c:pt>
                <c:pt idx="1663">
                  <c:v>3.4479054766468675E-2</c:v>
                </c:pt>
                <c:pt idx="1664">
                  <c:v>3.0182599338943881E-2</c:v>
                </c:pt>
                <c:pt idx="1665">
                  <c:v>3.3190118142472615E-2</c:v>
                </c:pt>
                <c:pt idx="1666">
                  <c:v>3.1901181518476561E-2</c:v>
                </c:pt>
                <c:pt idx="1667">
                  <c:v>3.4693877544236987E-2</c:v>
                </c:pt>
                <c:pt idx="1668">
                  <c:v>3.4156820642430016E-2</c:v>
                </c:pt>
                <c:pt idx="1669">
                  <c:v>3.0827067672248815E-2</c:v>
                </c:pt>
                <c:pt idx="1670">
                  <c:v>3.6090225557117196E-2</c:v>
                </c:pt>
                <c:pt idx="1671">
                  <c:v>3.5123523099773603E-2</c:v>
                </c:pt>
                <c:pt idx="1672">
                  <c:v>3.3941997864661705E-2</c:v>
                </c:pt>
                <c:pt idx="1673">
                  <c:v>3.4049409253545861E-2</c:v>
                </c:pt>
                <c:pt idx="1674">
                  <c:v>3.4156820642430016E-2</c:v>
                </c:pt>
                <c:pt idx="1675">
                  <c:v>3.2867883975820154E-2</c:v>
                </c:pt>
                <c:pt idx="1676">
                  <c:v>3.3190118142472615E-2</c:v>
                </c:pt>
                <c:pt idx="1677">
                  <c:v>3.2975295364704303E-2</c:v>
                </c:pt>
                <c:pt idx="1678">
                  <c:v>3.5767991390464729E-2</c:v>
                </c:pt>
                <c:pt idx="1679">
                  <c:v>3.2223415685129028E-2</c:v>
                </c:pt>
                <c:pt idx="1680">
                  <c:v>3.0290010727828037E-2</c:v>
                </c:pt>
                <c:pt idx="1681">
                  <c:v>3.5016111710889447E-2</c:v>
                </c:pt>
                <c:pt idx="1682">
                  <c:v>3.2223415685129028E-2</c:v>
                </c:pt>
                <c:pt idx="1683">
                  <c:v>3.2545649851781495E-2</c:v>
                </c:pt>
                <c:pt idx="1684">
                  <c:v>3.0934479061132971E-2</c:v>
                </c:pt>
                <c:pt idx="1685">
                  <c:v>3.6305048334885508E-2</c:v>
                </c:pt>
                <c:pt idx="1686">
                  <c:v>3.5230934488657759E-2</c:v>
                </c:pt>
                <c:pt idx="1687">
                  <c:v>3.329752953135677E-2</c:v>
                </c:pt>
                <c:pt idx="1688">
                  <c:v>3.4479054766468675E-2</c:v>
                </c:pt>
                <c:pt idx="1689">
                  <c:v>3.3941997864661705E-2</c:v>
                </c:pt>
                <c:pt idx="1690">
                  <c:v>3.3512352309125082E-2</c:v>
                </c:pt>
                <c:pt idx="1691">
                  <c:v>3.2330827074013184E-2</c:v>
                </c:pt>
                <c:pt idx="1692">
                  <c:v>3.2867883975820154E-2</c:v>
                </c:pt>
                <c:pt idx="1693">
                  <c:v>3.2008592907360717E-2</c:v>
                </c:pt>
                <c:pt idx="1694">
                  <c:v>3.3082706753588459E-2</c:v>
                </c:pt>
                <c:pt idx="1695">
                  <c:v>3.5338345877541914E-2</c:v>
                </c:pt>
                <c:pt idx="1696">
                  <c:v>3.5123523099773603E-2</c:v>
                </c:pt>
                <c:pt idx="1697">
                  <c:v>3.5338345877541914E-2</c:v>
                </c:pt>
                <c:pt idx="1698">
                  <c:v>3.3727175086893393E-2</c:v>
                </c:pt>
                <c:pt idx="1699">
                  <c:v>3.3082706753588459E-2</c:v>
                </c:pt>
                <c:pt idx="1700">
                  <c:v>3.4479054766468675E-2</c:v>
                </c:pt>
                <c:pt idx="1701">
                  <c:v>3.3941997864661705E-2</c:v>
                </c:pt>
                <c:pt idx="1702">
                  <c:v>3.4801288933121143E-2</c:v>
                </c:pt>
                <c:pt idx="1703">
                  <c:v>3.4156820642430016E-2</c:v>
                </c:pt>
                <c:pt idx="1704">
                  <c:v>3.6305048334885508E-2</c:v>
                </c:pt>
                <c:pt idx="1705">
                  <c:v>3.4586466155352831E-2</c:v>
                </c:pt>
                <c:pt idx="1706">
                  <c:v>3.5016111710889447E-2</c:v>
                </c:pt>
                <c:pt idx="1707">
                  <c:v>3.2330827074013184E-2</c:v>
                </c:pt>
                <c:pt idx="1708">
                  <c:v>2.9538131048252758E-2</c:v>
                </c:pt>
                <c:pt idx="1709">
                  <c:v>3.0827067672248815E-2</c:v>
                </c:pt>
                <c:pt idx="1710">
                  <c:v>3.0397422116712192E-2</c:v>
                </c:pt>
                <c:pt idx="1711">
                  <c:v>3.3941997864661705E-2</c:v>
                </c:pt>
                <c:pt idx="1712">
                  <c:v>3.2330827074013184E-2</c:v>
                </c:pt>
                <c:pt idx="1713">
                  <c:v>3.3512352309125082E-2</c:v>
                </c:pt>
                <c:pt idx="1714">
                  <c:v>3.243823846289734E-2</c:v>
                </c:pt>
                <c:pt idx="1715">
                  <c:v>3.6090225557117196E-2</c:v>
                </c:pt>
                <c:pt idx="1716">
                  <c:v>2.9645542437136914E-2</c:v>
                </c:pt>
                <c:pt idx="1717">
                  <c:v>3.243823846289734E-2</c:v>
                </c:pt>
                <c:pt idx="1718">
                  <c:v>3.2653061240665651E-2</c:v>
                </c:pt>
                <c:pt idx="1719">
                  <c:v>3.3512352309125082E-2</c:v>
                </c:pt>
                <c:pt idx="1720">
                  <c:v>3.5230934488657759E-2</c:v>
                </c:pt>
                <c:pt idx="1721">
                  <c:v>3.3512352309125082E-2</c:v>
                </c:pt>
                <c:pt idx="1722">
                  <c:v>3.329752953135677E-2</c:v>
                </c:pt>
                <c:pt idx="1723">
                  <c:v>3.4156820642430016E-2</c:v>
                </c:pt>
                <c:pt idx="1724">
                  <c:v>3.1471535962939938E-2</c:v>
                </c:pt>
                <c:pt idx="1725">
                  <c:v>3.5016111710889447E-2</c:v>
                </c:pt>
                <c:pt idx="1726">
                  <c:v>3.2975295364704303E-2</c:v>
                </c:pt>
                <c:pt idx="1727">
                  <c:v>3.0934479061132971E-2</c:v>
                </c:pt>
                <c:pt idx="1728">
                  <c:v>3.2760472629549807E-2</c:v>
                </c:pt>
                <c:pt idx="1729">
                  <c:v>3.2223415685129028E-2</c:v>
                </c:pt>
                <c:pt idx="1730">
                  <c:v>3.3619763698009238E-2</c:v>
                </c:pt>
                <c:pt idx="1731">
                  <c:v>3.0182599338943881E-2</c:v>
                </c:pt>
                <c:pt idx="1732">
                  <c:v>3.1364124616669591E-2</c:v>
                </c:pt>
                <c:pt idx="1733">
                  <c:v>3.1149301838901283E-2</c:v>
                </c:pt>
                <c:pt idx="1734">
                  <c:v>3.2975295364704303E-2</c:v>
                </c:pt>
                <c:pt idx="1735">
                  <c:v>2.9645542437136914E-2</c:v>
                </c:pt>
                <c:pt idx="1736">
                  <c:v>3.2653061240665651E-2</c:v>
                </c:pt>
                <c:pt idx="1737">
                  <c:v>3.329752953135677E-2</c:v>
                </c:pt>
                <c:pt idx="1738">
                  <c:v>3.4693877544236987E-2</c:v>
                </c:pt>
                <c:pt idx="1739">
                  <c:v>3.2760472629549807E-2</c:v>
                </c:pt>
                <c:pt idx="1740">
                  <c:v>3.1364124616669591E-2</c:v>
                </c:pt>
                <c:pt idx="1741">
                  <c:v>3.2760472629549807E-2</c:v>
                </c:pt>
                <c:pt idx="1742">
                  <c:v>3.3082706753588459E-2</c:v>
                </c:pt>
                <c:pt idx="1743">
                  <c:v>3.1901181518476561E-2</c:v>
                </c:pt>
                <c:pt idx="1744">
                  <c:v>3.1578947351824094E-2</c:v>
                </c:pt>
                <c:pt idx="1745">
                  <c:v>3.2760472629549807E-2</c:v>
                </c:pt>
                <c:pt idx="1746">
                  <c:v>3.4908700322005291E-2</c:v>
                </c:pt>
                <c:pt idx="1747">
                  <c:v>3.3941997864661705E-2</c:v>
                </c:pt>
                <c:pt idx="1748">
                  <c:v>3.4801288933121143E-2</c:v>
                </c:pt>
                <c:pt idx="1749">
                  <c:v>3.3834586475777549E-2</c:v>
                </c:pt>
                <c:pt idx="1750">
                  <c:v>3.3941997864661705E-2</c:v>
                </c:pt>
                <c:pt idx="1751">
                  <c:v>3.4156820642430016E-2</c:v>
                </c:pt>
                <c:pt idx="1752">
                  <c:v>3.2545649851781495E-2</c:v>
                </c:pt>
                <c:pt idx="1753">
                  <c:v>3.3941997864661705E-2</c:v>
                </c:pt>
                <c:pt idx="1754">
                  <c:v>3.3727175086893393E-2</c:v>
                </c:pt>
                <c:pt idx="1755">
                  <c:v>3.3941997864661705E-2</c:v>
                </c:pt>
                <c:pt idx="1756">
                  <c:v>3.2760472629549807E-2</c:v>
                </c:pt>
                <c:pt idx="1757">
                  <c:v>3.2008592907360717E-2</c:v>
                </c:pt>
                <c:pt idx="1758">
                  <c:v>3.2975295364704303E-2</c:v>
                </c:pt>
                <c:pt idx="1759">
                  <c:v>3.5230934488657759E-2</c:v>
                </c:pt>
                <c:pt idx="1760">
                  <c:v>3.3834586475777549E-2</c:v>
                </c:pt>
                <c:pt idx="1761">
                  <c:v>3.3941997864661705E-2</c:v>
                </c:pt>
                <c:pt idx="1762">
                  <c:v>2.9001074103831983E-2</c:v>
                </c:pt>
                <c:pt idx="1763">
                  <c:v>3.1149301838901283E-2</c:v>
                </c:pt>
                <c:pt idx="1764">
                  <c:v>3.1149301838901283E-2</c:v>
                </c:pt>
                <c:pt idx="1765">
                  <c:v>3.4693877544236987E-2</c:v>
                </c:pt>
                <c:pt idx="1766">
                  <c:v>3.2008592907360717E-2</c:v>
                </c:pt>
                <c:pt idx="1767">
                  <c:v>3.3941997864661705E-2</c:v>
                </c:pt>
                <c:pt idx="1768">
                  <c:v>3.329752953135677E-2</c:v>
                </c:pt>
                <c:pt idx="1769">
                  <c:v>3.1364124616669591E-2</c:v>
                </c:pt>
                <c:pt idx="1770">
                  <c:v>3.0934479061132971E-2</c:v>
                </c:pt>
                <c:pt idx="1771">
                  <c:v>3.3834586475777549E-2</c:v>
                </c:pt>
                <c:pt idx="1772">
                  <c:v>3.3834586475777549E-2</c:v>
                </c:pt>
                <c:pt idx="1773">
                  <c:v>3.3190118142472615E-2</c:v>
                </c:pt>
                <c:pt idx="1774">
                  <c:v>3.0182599338943881E-2</c:v>
                </c:pt>
                <c:pt idx="1775">
                  <c:v>3.1578947351824094E-2</c:v>
                </c:pt>
                <c:pt idx="1776">
                  <c:v>3.329752953135677E-2</c:v>
                </c:pt>
                <c:pt idx="1777">
                  <c:v>3.0075187950059725E-2</c:v>
                </c:pt>
                <c:pt idx="1778">
                  <c:v>3.5123523099773603E-2</c:v>
                </c:pt>
                <c:pt idx="1779">
                  <c:v>3.6734693890422131E-2</c:v>
                </c:pt>
                <c:pt idx="1780">
                  <c:v>3.6412459723769663E-2</c:v>
                </c:pt>
                <c:pt idx="1781">
                  <c:v>3.0934479061132971E-2</c:v>
                </c:pt>
                <c:pt idx="1782">
                  <c:v>3.0934479061132971E-2</c:v>
                </c:pt>
                <c:pt idx="1783">
                  <c:v>3.2116004296244872E-2</c:v>
                </c:pt>
                <c:pt idx="1784">
                  <c:v>3.1578947351824094E-2</c:v>
                </c:pt>
                <c:pt idx="1785">
                  <c:v>3.1256713227785435E-2</c:v>
                </c:pt>
                <c:pt idx="1786">
                  <c:v>3.4693877544236987E-2</c:v>
                </c:pt>
                <c:pt idx="1787">
                  <c:v>3.4156820642430016E-2</c:v>
                </c:pt>
                <c:pt idx="1788">
                  <c:v>3.4586466155352831E-2</c:v>
                </c:pt>
                <c:pt idx="1789">
                  <c:v>3.0934479061132971E-2</c:v>
                </c:pt>
                <c:pt idx="1790">
                  <c:v>3.0934479061132971E-2</c:v>
                </c:pt>
                <c:pt idx="1791">
                  <c:v>3.1686358740708249E-2</c:v>
                </c:pt>
                <c:pt idx="1792">
                  <c:v>3.2867883975820154E-2</c:v>
                </c:pt>
                <c:pt idx="1793">
                  <c:v>3.3834586475777549E-2</c:v>
                </c:pt>
                <c:pt idx="1794">
                  <c:v>3.6412459723769663E-2</c:v>
                </c:pt>
                <c:pt idx="1795">
                  <c:v>3.2760472629549807E-2</c:v>
                </c:pt>
                <c:pt idx="1796">
                  <c:v>3.4156820642430016E-2</c:v>
                </c:pt>
                <c:pt idx="1797">
                  <c:v>3.2760472629549807E-2</c:v>
                </c:pt>
                <c:pt idx="1798">
                  <c:v>3.3190118142472615E-2</c:v>
                </c:pt>
                <c:pt idx="1799">
                  <c:v>3.4049409253545861E-2</c:v>
                </c:pt>
                <c:pt idx="1800">
                  <c:v>3.0934479061132971E-2</c:v>
                </c:pt>
                <c:pt idx="1801">
                  <c:v>3.2653061240665651E-2</c:v>
                </c:pt>
                <c:pt idx="1802">
                  <c:v>3.2223415685129028E-2</c:v>
                </c:pt>
                <c:pt idx="1803">
                  <c:v>3.2223415685129028E-2</c:v>
                </c:pt>
                <c:pt idx="1804">
                  <c:v>3.5123523099773603E-2</c:v>
                </c:pt>
                <c:pt idx="1805">
                  <c:v>3.4801288933121143E-2</c:v>
                </c:pt>
                <c:pt idx="1806">
                  <c:v>3.0182599338943881E-2</c:v>
                </c:pt>
                <c:pt idx="1807">
                  <c:v>3.2545649851781495E-2</c:v>
                </c:pt>
                <c:pt idx="1808">
                  <c:v>3.5016111710889447E-2</c:v>
                </c:pt>
                <c:pt idx="1809">
                  <c:v>3.6949516668190435E-2</c:v>
                </c:pt>
                <c:pt idx="1810">
                  <c:v>3.5338345877541914E-2</c:v>
                </c:pt>
                <c:pt idx="1811">
                  <c:v>3.4801288933121143E-2</c:v>
                </c:pt>
                <c:pt idx="1812">
                  <c:v>3.5767991390464729E-2</c:v>
                </c:pt>
                <c:pt idx="1813">
                  <c:v>3.2975295364704303E-2</c:v>
                </c:pt>
                <c:pt idx="1814">
                  <c:v>3.1793770129592405E-2</c:v>
                </c:pt>
                <c:pt idx="1815">
                  <c:v>3.4693877544236987E-2</c:v>
                </c:pt>
                <c:pt idx="1816">
                  <c:v>3.3190118142472615E-2</c:v>
                </c:pt>
                <c:pt idx="1817">
                  <c:v>3.2223415685129028E-2</c:v>
                </c:pt>
                <c:pt idx="1818">
                  <c:v>3.4479054766468675E-2</c:v>
                </c:pt>
                <c:pt idx="1819">
                  <c:v>3.5230934488657759E-2</c:v>
                </c:pt>
                <c:pt idx="1820">
                  <c:v>3.3941997864661705E-2</c:v>
                </c:pt>
                <c:pt idx="1821">
                  <c:v>3.3834586475777549E-2</c:v>
                </c:pt>
                <c:pt idx="1822">
                  <c:v>3.2223415685129028E-2</c:v>
                </c:pt>
                <c:pt idx="1823">
                  <c:v>2.9967776603789378E-2</c:v>
                </c:pt>
                <c:pt idx="1824">
                  <c:v>3.2008592907360717E-2</c:v>
                </c:pt>
                <c:pt idx="1825">
                  <c:v>3.1149301838901283E-2</c:v>
                </c:pt>
                <c:pt idx="1826">
                  <c:v>3.3834586475777549E-2</c:v>
                </c:pt>
                <c:pt idx="1827">
                  <c:v>3.2975295364704303E-2</c:v>
                </c:pt>
                <c:pt idx="1828">
                  <c:v>3.6412459723769663E-2</c:v>
                </c:pt>
                <c:pt idx="1829">
                  <c:v>3.4264231988700364E-2</c:v>
                </c:pt>
                <c:pt idx="1830">
                  <c:v>3.3512352309125082E-2</c:v>
                </c:pt>
                <c:pt idx="1831">
                  <c:v>3.329752953135677E-2</c:v>
                </c:pt>
                <c:pt idx="1832">
                  <c:v>3.1471535962939938E-2</c:v>
                </c:pt>
                <c:pt idx="1833">
                  <c:v>3.2330827074013184E-2</c:v>
                </c:pt>
                <c:pt idx="1834">
                  <c:v>3.4693877544236987E-2</c:v>
                </c:pt>
                <c:pt idx="1835">
                  <c:v>3.598281416823304E-2</c:v>
                </c:pt>
                <c:pt idx="1836">
                  <c:v>3.4156820642430016E-2</c:v>
                </c:pt>
                <c:pt idx="1837">
                  <c:v>3.5123523099773603E-2</c:v>
                </c:pt>
                <c:pt idx="1838">
                  <c:v>3.3727175086893393E-2</c:v>
                </c:pt>
                <c:pt idx="1839">
                  <c:v>3.3941997864661705E-2</c:v>
                </c:pt>
                <c:pt idx="1840">
                  <c:v>3.2545649851781495E-2</c:v>
                </c:pt>
                <c:pt idx="1841">
                  <c:v>3.0827067672248815E-2</c:v>
                </c:pt>
                <c:pt idx="1842">
                  <c:v>3.3404940920240926E-2</c:v>
                </c:pt>
                <c:pt idx="1843">
                  <c:v>3.4049409253545861E-2</c:v>
                </c:pt>
                <c:pt idx="1844">
                  <c:v>3.1578947351824094E-2</c:v>
                </c:pt>
                <c:pt idx="1845">
                  <c:v>3.0397422116712192E-2</c:v>
                </c:pt>
                <c:pt idx="1846">
                  <c:v>3.2330827074013184E-2</c:v>
                </c:pt>
                <c:pt idx="1847">
                  <c:v>3.3834586475777549E-2</c:v>
                </c:pt>
                <c:pt idx="1848">
                  <c:v>3.3941997864661705E-2</c:v>
                </c:pt>
                <c:pt idx="1849">
                  <c:v>3.4479054766468675E-2</c:v>
                </c:pt>
                <c:pt idx="1850">
                  <c:v>3.5123523099773603E-2</c:v>
                </c:pt>
                <c:pt idx="1851">
                  <c:v>3.1471535962939938E-2</c:v>
                </c:pt>
                <c:pt idx="1852">
                  <c:v>3.2223415685129028E-2</c:v>
                </c:pt>
                <c:pt idx="1853">
                  <c:v>3.4156820642430016E-2</c:v>
                </c:pt>
                <c:pt idx="1854">
                  <c:v>3.5338345877541914E-2</c:v>
                </c:pt>
                <c:pt idx="1855">
                  <c:v>3.2330827074013184E-2</c:v>
                </c:pt>
                <c:pt idx="1856">
                  <c:v>3.4693877544236987E-2</c:v>
                </c:pt>
                <c:pt idx="1857">
                  <c:v>3.2545649851781495E-2</c:v>
                </c:pt>
                <c:pt idx="1858">
                  <c:v>3.5553168655310226E-2</c:v>
                </c:pt>
                <c:pt idx="1859">
                  <c:v>3.0182599338943881E-2</c:v>
                </c:pt>
                <c:pt idx="1860">
                  <c:v>3.3619763698009238E-2</c:v>
                </c:pt>
                <c:pt idx="1861">
                  <c:v>3.2545649851781495E-2</c:v>
                </c:pt>
                <c:pt idx="1862">
                  <c:v>3.0612244894480504E-2</c:v>
                </c:pt>
                <c:pt idx="1863">
                  <c:v>3.544575726642607E-2</c:v>
                </c:pt>
                <c:pt idx="1864">
                  <c:v>3.3404940920240926E-2</c:v>
                </c:pt>
                <c:pt idx="1865">
                  <c:v>3.0504833505596348E-2</c:v>
                </c:pt>
                <c:pt idx="1866">
                  <c:v>3.3941997864661705E-2</c:v>
                </c:pt>
                <c:pt idx="1867">
                  <c:v>3.3512352309125082E-2</c:v>
                </c:pt>
                <c:pt idx="1868">
                  <c:v>3.4908700322005291E-2</c:v>
                </c:pt>
                <c:pt idx="1869">
                  <c:v>3.3082706753588459E-2</c:v>
                </c:pt>
                <c:pt idx="1870">
                  <c:v>3.4156820642430016E-2</c:v>
                </c:pt>
                <c:pt idx="1871">
                  <c:v>3.1471535962939938E-2</c:v>
                </c:pt>
                <c:pt idx="1872">
                  <c:v>3.2330827074013184E-2</c:v>
                </c:pt>
                <c:pt idx="1873">
                  <c:v>3.2330827074013184E-2</c:v>
                </c:pt>
                <c:pt idx="1874">
                  <c:v>3.437164337758452E-2</c:v>
                </c:pt>
                <c:pt idx="1875">
                  <c:v>3.2008592907360717E-2</c:v>
                </c:pt>
                <c:pt idx="1876">
                  <c:v>3.3941997864661705E-2</c:v>
                </c:pt>
                <c:pt idx="1877">
                  <c:v>3.4801288933121143E-2</c:v>
                </c:pt>
                <c:pt idx="1878">
                  <c:v>3.0934479061132971E-2</c:v>
                </c:pt>
                <c:pt idx="1879">
                  <c:v>3.2653061240665651E-2</c:v>
                </c:pt>
                <c:pt idx="1880">
                  <c:v>3.2330827074013184E-2</c:v>
                </c:pt>
                <c:pt idx="1881">
                  <c:v>3.2008592907360717E-2</c:v>
                </c:pt>
                <c:pt idx="1882">
                  <c:v>3.2008592907360717E-2</c:v>
                </c:pt>
                <c:pt idx="1883">
                  <c:v>3.6090225557117196E-2</c:v>
                </c:pt>
                <c:pt idx="1884">
                  <c:v>3.329752953135677E-2</c:v>
                </c:pt>
                <c:pt idx="1885">
                  <c:v>3.3727175086893393E-2</c:v>
                </c:pt>
                <c:pt idx="1886">
                  <c:v>3.2008592907360717E-2</c:v>
                </c:pt>
                <c:pt idx="1887">
                  <c:v>3.544575726642607E-2</c:v>
                </c:pt>
                <c:pt idx="1888">
                  <c:v>3.3941997864661705E-2</c:v>
                </c:pt>
                <c:pt idx="1889">
                  <c:v>3.4693877544236987E-2</c:v>
                </c:pt>
                <c:pt idx="1890">
                  <c:v>3.5660580001580573E-2</c:v>
                </c:pt>
                <c:pt idx="1891">
                  <c:v>3.4479054766468675E-2</c:v>
                </c:pt>
                <c:pt idx="1892">
                  <c:v>3.0182599338943881E-2</c:v>
                </c:pt>
                <c:pt idx="1893">
                  <c:v>3.2867883975820154E-2</c:v>
                </c:pt>
                <c:pt idx="1894">
                  <c:v>3.3834586475777549E-2</c:v>
                </c:pt>
                <c:pt idx="1895">
                  <c:v>3.4049409253545861E-2</c:v>
                </c:pt>
                <c:pt idx="1896">
                  <c:v>3.4049409253545861E-2</c:v>
                </c:pt>
                <c:pt idx="1897">
                  <c:v>3.1578947351824094E-2</c:v>
                </c:pt>
                <c:pt idx="1898">
                  <c:v>3.4156820642430016E-2</c:v>
                </c:pt>
                <c:pt idx="1899">
                  <c:v>3.7271750792229094E-2</c:v>
                </c:pt>
                <c:pt idx="1900">
                  <c:v>3.1471535962939938E-2</c:v>
                </c:pt>
                <c:pt idx="1901">
                  <c:v>3.1793770129592405E-2</c:v>
                </c:pt>
                <c:pt idx="1902">
                  <c:v>3.4908700322005291E-2</c:v>
                </c:pt>
                <c:pt idx="1903">
                  <c:v>3.4049409253545861E-2</c:v>
                </c:pt>
                <c:pt idx="1904">
                  <c:v>3.6842105279306286E-2</c:v>
                </c:pt>
                <c:pt idx="1905">
                  <c:v>3.7271750792229094E-2</c:v>
                </c:pt>
                <c:pt idx="1906">
                  <c:v>3.3941997864661705E-2</c:v>
                </c:pt>
                <c:pt idx="1907">
                  <c:v>3.4801288933121143E-2</c:v>
                </c:pt>
                <c:pt idx="1908">
                  <c:v>3.5875402779348885E-2</c:v>
                </c:pt>
                <c:pt idx="1909">
                  <c:v>3.437164337758452E-2</c:v>
                </c:pt>
                <c:pt idx="1910">
                  <c:v>3.1578947351824094E-2</c:v>
                </c:pt>
                <c:pt idx="1911">
                  <c:v>3.2867883975820154E-2</c:v>
                </c:pt>
                <c:pt idx="1912">
                  <c:v>3.0934479061132971E-2</c:v>
                </c:pt>
                <c:pt idx="1913">
                  <c:v>3.4693877544236987E-2</c:v>
                </c:pt>
                <c:pt idx="1914">
                  <c:v>3.6519871112653819E-2</c:v>
                </c:pt>
                <c:pt idx="1915">
                  <c:v>3.4801288933121143E-2</c:v>
                </c:pt>
                <c:pt idx="1916">
                  <c:v>3.1793770129592405E-2</c:v>
                </c:pt>
                <c:pt idx="1917">
                  <c:v>3.1256713227785435E-2</c:v>
                </c:pt>
                <c:pt idx="1918">
                  <c:v>3.4693877544236987E-2</c:v>
                </c:pt>
                <c:pt idx="1919">
                  <c:v>3.329752953135677E-2</c:v>
                </c:pt>
                <c:pt idx="1920">
                  <c:v>3.2223415685129028E-2</c:v>
                </c:pt>
                <c:pt idx="1921">
                  <c:v>3.544575726642607E-2</c:v>
                </c:pt>
                <c:pt idx="1922">
                  <c:v>3.3082706753588459E-2</c:v>
                </c:pt>
                <c:pt idx="1923">
                  <c:v>3.1793770129592405E-2</c:v>
                </c:pt>
                <c:pt idx="1924">
                  <c:v>3.3727175086893393E-2</c:v>
                </c:pt>
                <c:pt idx="1925">
                  <c:v>3.3512352309125082E-2</c:v>
                </c:pt>
                <c:pt idx="1926">
                  <c:v>3.5767991390464729E-2</c:v>
                </c:pt>
                <c:pt idx="1927">
                  <c:v>3.3619763698009238E-2</c:v>
                </c:pt>
                <c:pt idx="1928">
                  <c:v>3.1149301838901283E-2</c:v>
                </c:pt>
                <c:pt idx="1929">
                  <c:v>3.2867883975820154E-2</c:v>
                </c:pt>
                <c:pt idx="1930">
                  <c:v>3.3404940920240926E-2</c:v>
                </c:pt>
                <c:pt idx="1931">
                  <c:v>3.1041890450017127E-2</c:v>
                </c:pt>
                <c:pt idx="1932">
                  <c:v>3.1901181518476561E-2</c:v>
                </c:pt>
                <c:pt idx="1933">
                  <c:v>3.2545649851781495E-2</c:v>
                </c:pt>
                <c:pt idx="1934">
                  <c:v>3.2653061240665651E-2</c:v>
                </c:pt>
                <c:pt idx="1935">
                  <c:v>3.2008592907360717E-2</c:v>
                </c:pt>
                <c:pt idx="1936">
                  <c:v>3.2008592907360717E-2</c:v>
                </c:pt>
                <c:pt idx="1937">
                  <c:v>3.3619763698009238E-2</c:v>
                </c:pt>
                <c:pt idx="1938">
                  <c:v>3.3082706753588459E-2</c:v>
                </c:pt>
                <c:pt idx="1939">
                  <c:v>3.2975295364704303E-2</c:v>
                </c:pt>
                <c:pt idx="1940">
                  <c:v>3.2653061240665651E-2</c:v>
                </c:pt>
                <c:pt idx="1941">
                  <c:v>3.243823846289734E-2</c:v>
                </c:pt>
                <c:pt idx="1942">
                  <c:v>3.4264231988700364E-2</c:v>
                </c:pt>
                <c:pt idx="1943">
                  <c:v>3.2330827074013184E-2</c:v>
                </c:pt>
                <c:pt idx="1944">
                  <c:v>3.0182599338943881E-2</c:v>
                </c:pt>
                <c:pt idx="1945">
                  <c:v>3.3082706753588459E-2</c:v>
                </c:pt>
                <c:pt idx="1946">
                  <c:v>3.3190118142472615E-2</c:v>
                </c:pt>
                <c:pt idx="1947">
                  <c:v>3.1793770129592405E-2</c:v>
                </c:pt>
                <c:pt idx="1948">
                  <c:v>3.329752953135677E-2</c:v>
                </c:pt>
                <c:pt idx="1949">
                  <c:v>3.2975295364704303E-2</c:v>
                </c:pt>
                <c:pt idx="1950">
                  <c:v>3.3512352309125082E-2</c:v>
                </c:pt>
                <c:pt idx="1951">
                  <c:v>3.3404940920240926E-2</c:v>
                </c:pt>
                <c:pt idx="1952">
                  <c:v>3.5230934488657759E-2</c:v>
                </c:pt>
                <c:pt idx="1953">
                  <c:v>3.3512352309125082E-2</c:v>
                </c:pt>
                <c:pt idx="1954">
                  <c:v>3.243823846289734E-2</c:v>
                </c:pt>
                <c:pt idx="1955">
                  <c:v>3.3834586475777549E-2</c:v>
                </c:pt>
                <c:pt idx="1956">
                  <c:v>3.2545649851781495E-2</c:v>
                </c:pt>
                <c:pt idx="1957">
                  <c:v>3.1793770129592405E-2</c:v>
                </c:pt>
                <c:pt idx="1958">
                  <c:v>3.4049409253545861E-2</c:v>
                </c:pt>
                <c:pt idx="1959">
                  <c:v>3.2116004296244872E-2</c:v>
                </c:pt>
                <c:pt idx="1960">
                  <c:v>3.1471535962939938E-2</c:v>
                </c:pt>
                <c:pt idx="1961">
                  <c:v>3.0934479061132971E-2</c:v>
                </c:pt>
                <c:pt idx="1962">
                  <c:v>3.243823846289734E-2</c:v>
                </c:pt>
                <c:pt idx="1963">
                  <c:v>3.0182599338943881E-2</c:v>
                </c:pt>
                <c:pt idx="1964">
                  <c:v>3.2760472629549807E-2</c:v>
                </c:pt>
                <c:pt idx="1965">
                  <c:v>3.4693877544236987E-2</c:v>
                </c:pt>
                <c:pt idx="1966">
                  <c:v>3.3619763698009238E-2</c:v>
                </c:pt>
                <c:pt idx="1967">
                  <c:v>3.3619763698009238E-2</c:v>
                </c:pt>
                <c:pt idx="1968">
                  <c:v>3.6090225557117196E-2</c:v>
                </c:pt>
                <c:pt idx="1969">
                  <c:v>3.4156820642430016E-2</c:v>
                </c:pt>
                <c:pt idx="1970">
                  <c:v>3.2545649851781495E-2</c:v>
                </c:pt>
                <c:pt idx="1971">
                  <c:v>3.2975295364704303E-2</c:v>
                </c:pt>
                <c:pt idx="1972">
                  <c:v>3.2653061240665651E-2</c:v>
                </c:pt>
                <c:pt idx="1973">
                  <c:v>3.5553168655310226E-2</c:v>
                </c:pt>
                <c:pt idx="1974">
                  <c:v>3.2975295364704303E-2</c:v>
                </c:pt>
                <c:pt idx="1975">
                  <c:v>3.1901181518476561E-2</c:v>
                </c:pt>
                <c:pt idx="1976">
                  <c:v>3.5230934488657759E-2</c:v>
                </c:pt>
                <c:pt idx="1977">
                  <c:v>3.4479054766468675E-2</c:v>
                </c:pt>
                <c:pt idx="1978">
                  <c:v>3.4049409253545861E-2</c:v>
                </c:pt>
                <c:pt idx="1979">
                  <c:v>3.5875402779348885E-2</c:v>
                </c:pt>
                <c:pt idx="1980">
                  <c:v>3.2867883975820154E-2</c:v>
                </c:pt>
                <c:pt idx="1981">
                  <c:v>3.7164339403344938E-2</c:v>
                </c:pt>
                <c:pt idx="1982">
                  <c:v>3.2653061240665651E-2</c:v>
                </c:pt>
                <c:pt idx="1983">
                  <c:v>3.3941997864661705E-2</c:v>
                </c:pt>
                <c:pt idx="1984">
                  <c:v>3.0934479061132971E-2</c:v>
                </c:pt>
                <c:pt idx="1985">
                  <c:v>3.3190118142472615E-2</c:v>
                </c:pt>
                <c:pt idx="1986">
                  <c:v>3.4479054766468675E-2</c:v>
                </c:pt>
                <c:pt idx="1987">
                  <c:v>3.1149301838901283E-2</c:v>
                </c:pt>
                <c:pt idx="1988">
                  <c:v>3.2653061240665651E-2</c:v>
                </c:pt>
                <c:pt idx="1989">
                  <c:v>2.9430719659368602E-2</c:v>
                </c:pt>
                <c:pt idx="1990">
                  <c:v>3.1364124616669591E-2</c:v>
                </c:pt>
                <c:pt idx="1991">
                  <c:v>3.1901181518476561E-2</c:v>
                </c:pt>
                <c:pt idx="1992">
                  <c:v>3.5016111710889447E-2</c:v>
                </c:pt>
                <c:pt idx="1993">
                  <c:v>3.1686358740708249E-2</c:v>
                </c:pt>
                <c:pt idx="1994">
                  <c:v>3.1686358740708249E-2</c:v>
                </c:pt>
                <c:pt idx="1995">
                  <c:v>3.1686358740708249E-2</c:v>
                </c:pt>
                <c:pt idx="1996">
                  <c:v>3.2653061240665651E-2</c:v>
                </c:pt>
                <c:pt idx="1997">
                  <c:v>3.2545649851781495E-2</c:v>
                </c:pt>
                <c:pt idx="1998">
                  <c:v>3.5016111710889447E-2</c:v>
                </c:pt>
                <c:pt idx="1999">
                  <c:v>3.2330827074013184E-2</c:v>
                </c:pt>
                <c:pt idx="2000">
                  <c:v>3.1578947351824094E-2</c:v>
                </c:pt>
                <c:pt idx="2001">
                  <c:v>3.3512352309125082E-2</c:v>
                </c:pt>
                <c:pt idx="2002">
                  <c:v>3.329752953135677E-2</c:v>
                </c:pt>
                <c:pt idx="2003">
                  <c:v>3.2545649851781495E-2</c:v>
                </c:pt>
                <c:pt idx="2004">
                  <c:v>3.5230934488657759E-2</c:v>
                </c:pt>
                <c:pt idx="2005">
                  <c:v>3.2008592907360717E-2</c:v>
                </c:pt>
                <c:pt idx="2006">
                  <c:v>3.0182599338943881E-2</c:v>
                </c:pt>
                <c:pt idx="2007">
                  <c:v>3.3619763698009238E-2</c:v>
                </c:pt>
                <c:pt idx="2008">
                  <c:v>3.0504833505596348E-2</c:v>
                </c:pt>
                <c:pt idx="2009">
                  <c:v>2.9860365214905222E-2</c:v>
                </c:pt>
                <c:pt idx="2010">
                  <c:v>3.3619763698009238E-2</c:v>
                </c:pt>
                <c:pt idx="2011">
                  <c:v>3.1041890450017127E-2</c:v>
                </c:pt>
                <c:pt idx="2012">
                  <c:v>3.243823846289734E-2</c:v>
                </c:pt>
                <c:pt idx="2013">
                  <c:v>3.2008592907360717E-2</c:v>
                </c:pt>
                <c:pt idx="2014">
                  <c:v>3.3941997864661705E-2</c:v>
                </c:pt>
                <c:pt idx="2015">
                  <c:v>3.3190118142472615E-2</c:v>
                </c:pt>
                <c:pt idx="2016">
                  <c:v>3.2867883975820154E-2</c:v>
                </c:pt>
                <c:pt idx="2017">
                  <c:v>3.243823846289734E-2</c:v>
                </c:pt>
                <c:pt idx="2018">
                  <c:v>3.0504833505596348E-2</c:v>
                </c:pt>
                <c:pt idx="2019">
                  <c:v>3.1256713227785435E-2</c:v>
                </c:pt>
                <c:pt idx="2020">
                  <c:v>3.2008592907360717E-2</c:v>
                </c:pt>
                <c:pt idx="2021">
                  <c:v>3.1578947351824094E-2</c:v>
                </c:pt>
                <c:pt idx="2022">
                  <c:v>3.4586466155352831E-2</c:v>
                </c:pt>
                <c:pt idx="2023">
                  <c:v>3.5230934488657759E-2</c:v>
                </c:pt>
                <c:pt idx="2024">
                  <c:v>3.3190118142472615E-2</c:v>
                </c:pt>
                <c:pt idx="2025">
                  <c:v>3.2975295364704303E-2</c:v>
                </c:pt>
                <c:pt idx="2026">
                  <c:v>3.3082706753588459E-2</c:v>
                </c:pt>
                <c:pt idx="2027">
                  <c:v>3.3619763698009238E-2</c:v>
                </c:pt>
                <c:pt idx="2028">
                  <c:v>3.4049409253545861E-2</c:v>
                </c:pt>
                <c:pt idx="2029">
                  <c:v>3.1149301838901283E-2</c:v>
                </c:pt>
                <c:pt idx="2030">
                  <c:v>3.1901181518476561E-2</c:v>
                </c:pt>
                <c:pt idx="2031">
                  <c:v>3.3512352309125082E-2</c:v>
                </c:pt>
                <c:pt idx="2032">
                  <c:v>3.1471535962939938E-2</c:v>
                </c:pt>
                <c:pt idx="2033">
                  <c:v>3.3834586475777549E-2</c:v>
                </c:pt>
                <c:pt idx="2034">
                  <c:v>3.3727175086893393E-2</c:v>
                </c:pt>
                <c:pt idx="2035">
                  <c:v>3.544575726642607E-2</c:v>
                </c:pt>
                <c:pt idx="2036">
                  <c:v>3.4156820642430016E-2</c:v>
                </c:pt>
                <c:pt idx="2037">
                  <c:v>3.3404940920240926E-2</c:v>
                </c:pt>
                <c:pt idx="2038">
                  <c:v>3.4693877544236987E-2</c:v>
                </c:pt>
                <c:pt idx="2039">
                  <c:v>3.2330827074013184E-2</c:v>
                </c:pt>
                <c:pt idx="2040">
                  <c:v>3.544575726642607E-2</c:v>
                </c:pt>
                <c:pt idx="2041">
                  <c:v>3.1686358740708249E-2</c:v>
                </c:pt>
                <c:pt idx="2042">
                  <c:v>3.2116004296244872E-2</c:v>
                </c:pt>
                <c:pt idx="2043">
                  <c:v>3.5338345877541914E-2</c:v>
                </c:pt>
                <c:pt idx="2044">
                  <c:v>3.5230934488657759E-2</c:v>
                </c:pt>
                <c:pt idx="2045">
                  <c:v>3.3941997864661705E-2</c:v>
                </c:pt>
                <c:pt idx="2046">
                  <c:v>3.4586466155352831E-2</c:v>
                </c:pt>
                <c:pt idx="2047">
                  <c:v>3.4479054766468675E-2</c:v>
                </c:pt>
              </c:numCache>
            </c:numRef>
          </c:yVal>
          <c:smooth val="1"/>
        </c:ser>
        <c:ser>
          <c:idx val="2"/>
          <c:order val="1"/>
          <c:tx>
            <c:v>Yellow Liquid Crystals</c:v>
          </c:tx>
          <c:spPr>
            <a:ln>
              <a:solidFill>
                <a:srgbClr val="DFDA00"/>
              </a:solidFill>
            </a:ln>
          </c:spPr>
          <c:marker>
            <c:symbol val="none"/>
          </c:marker>
          <c:xVal>
            <c:numRef>
              <c:f>yellow_led!$B$1:$B$2048</c:f>
              <c:numCache>
                <c:formatCode>General</c:formatCode>
                <c:ptCount val="2048"/>
                <c:pt idx="0">
                  <c:v>187.52681999999999</c:v>
                </c:pt>
                <c:pt idx="1">
                  <c:v>187.99257800000001</c:v>
                </c:pt>
                <c:pt idx="2">
                  <c:v>188.45829499999999</c:v>
                </c:pt>
                <c:pt idx="3">
                  <c:v>188.92397199999999</c:v>
                </c:pt>
                <c:pt idx="4">
                  <c:v>189.38960900000001</c:v>
                </c:pt>
                <c:pt idx="5">
                  <c:v>189.85520600000001</c:v>
                </c:pt>
                <c:pt idx="6">
                  <c:v>190.320762</c:v>
                </c:pt>
                <c:pt idx="7">
                  <c:v>190.78627900000001</c:v>
                </c:pt>
                <c:pt idx="8">
                  <c:v>191.251755</c:v>
                </c:pt>
                <c:pt idx="9">
                  <c:v>191.71718999999999</c:v>
                </c:pt>
                <c:pt idx="10">
                  <c:v>192.18258599999999</c:v>
                </c:pt>
                <c:pt idx="11">
                  <c:v>192.647941</c:v>
                </c:pt>
                <c:pt idx="12">
                  <c:v>193.11325600000001</c:v>
                </c:pt>
                <c:pt idx="13">
                  <c:v>193.57853</c:v>
                </c:pt>
                <c:pt idx="14">
                  <c:v>194.04376400000001</c:v>
                </c:pt>
                <c:pt idx="15">
                  <c:v>194.50895800000001</c:v>
                </c:pt>
                <c:pt idx="16">
                  <c:v>194.97411199999999</c:v>
                </c:pt>
                <c:pt idx="17">
                  <c:v>195.439224</c:v>
                </c:pt>
                <c:pt idx="18">
                  <c:v>195.90429700000001</c:v>
                </c:pt>
                <c:pt idx="19">
                  <c:v>196.36932899999999</c:v>
                </c:pt>
                <c:pt idx="20">
                  <c:v>196.83432099999999</c:v>
                </c:pt>
                <c:pt idx="21">
                  <c:v>197.299272</c:v>
                </c:pt>
                <c:pt idx="22">
                  <c:v>197.764183</c:v>
                </c:pt>
                <c:pt idx="23">
                  <c:v>198.22905299999999</c:v>
                </c:pt>
                <c:pt idx="24">
                  <c:v>198.693883</c:v>
                </c:pt>
                <c:pt idx="25">
                  <c:v>199.158672</c:v>
                </c:pt>
                <c:pt idx="26">
                  <c:v>199.62342100000001</c:v>
                </c:pt>
                <c:pt idx="27">
                  <c:v>200.08812900000001</c:v>
                </c:pt>
                <c:pt idx="28">
                  <c:v>200.552797</c:v>
                </c:pt>
                <c:pt idx="29">
                  <c:v>201.01742400000001</c:v>
                </c:pt>
                <c:pt idx="30">
                  <c:v>201.482011</c:v>
                </c:pt>
                <c:pt idx="31">
                  <c:v>201.94655700000001</c:v>
                </c:pt>
                <c:pt idx="32">
                  <c:v>202.41106199999999</c:v>
                </c:pt>
                <c:pt idx="33">
                  <c:v>202.87552600000001</c:v>
                </c:pt>
                <c:pt idx="34">
                  <c:v>203.33994999999999</c:v>
                </c:pt>
                <c:pt idx="35">
                  <c:v>203.80433400000001</c:v>
                </c:pt>
                <c:pt idx="36">
                  <c:v>204.268676</c:v>
                </c:pt>
                <c:pt idx="37">
                  <c:v>204.732978</c:v>
                </c:pt>
                <c:pt idx="38">
                  <c:v>205.19723999999999</c:v>
                </c:pt>
                <c:pt idx="39">
                  <c:v>205.66146000000001</c:v>
                </c:pt>
                <c:pt idx="40">
                  <c:v>206.12564</c:v>
                </c:pt>
                <c:pt idx="41">
                  <c:v>206.58977899999999</c:v>
                </c:pt>
                <c:pt idx="42">
                  <c:v>207.053877</c:v>
                </c:pt>
                <c:pt idx="43">
                  <c:v>207.51793499999999</c:v>
                </c:pt>
                <c:pt idx="44">
                  <c:v>207.98195100000001</c:v>
                </c:pt>
                <c:pt idx="45">
                  <c:v>208.44592700000001</c:v>
                </c:pt>
                <c:pt idx="46">
                  <c:v>208.909862</c:v>
                </c:pt>
                <c:pt idx="47">
                  <c:v>209.37375700000001</c:v>
                </c:pt>
                <c:pt idx="48">
                  <c:v>209.83761000000001</c:v>
                </c:pt>
                <c:pt idx="49">
                  <c:v>210.301422</c:v>
                </c:pt>
                <c:pt idx="50">
                  <c:v>210.76519400000001</c:v>
                </c:pt>
                <c:pt idx="51">
                  <c:v>211.228925</c:v>
                </c:pt>
                <c:pt idx="52">
                  <c:v>211.69261399999999</c:v>
                </c:pt>
                <c:pt idx="53">
                  <c:v>212.156263</c:v>
                </c:pt>
                <c:pt idx="54">
                  <c:v>212.61987099999999</c:v>
                </c:pt>
                <c:pt idx="55">
                  <c:v>213.083438</c:v>
                </c:pt>
                <c:pt idx="56">
                  <c:v>213.546964</c:v>
                </c:pt>
                <c:pt idx="57">
                  <c:v>214.01044899999999</c:v>
                </c:pt>
                <c:pt idx="58">
                  <c:v>214.473893</c:v>
                </c:pt>
                <c:pt idx="59">
                  <c:v>214.937296</c:v>
                </c:pt>
                <c:pt idx="60">
                  <c:v>215.40065799999999</c:v>
                </c:pt>
                <c:pt idx="61">
                  <c:v>215.863979</c:v>
                </c:pt>
                <c:pt idx="62">
                  <c:v>216.327258</c:v>
                </c:pt>
                <c:pt idx="63">
                  <c:v>216.79049699999999</c:v>
                </c:pt>
                <c:pt idx="64">
                  <c:v>217.25369499999999</c:v>
                </c:pt>
                <c:pt idx="65">
                  <c:v>217.71685099999999</c:v>
                </c:pt>
                <c:pt idx="66">
                  <c:v>218.17996600000001</c:v>
                </c:pt>
                <c:pt idx="67">
                  <c:v>218.64304100000001</c:v>
                </c:pt>
                <c:pt idx="68">
                  <c:v>219.10607400000001</c:v>
                </c:pt>
                <c:pt idx="69">
                  <c:v>219.56906599999999</c:v>
                </c:pt>
                <c:pt idx="70">
                  <c:v>220.032016</c:v>
                </c:pt>
                <c:pt idx="71">
                  <c:v>220.49492599999999</c:v>
                </c:pt>
                <c:pt idx="72">
                  <c:v>220.95779400000001</c:v>
                </c:pt>
                <c:pt idx="73">
                  <c:v>221.42062100000001</c:v>
                </c:pt>
                <c:pt idx="74">
                  <c:v>221.88340700000001</c:v>
                </c:pt>
                <c:pt idx="75">
                  <c:v>222.34615199999999</c:v>
                </c:pt>
                <c:pt idx="76">
                  <c:v>222.80885499999999</c:v>
                </c:pt>
                <c:pt idx="77">
                  <c:v>223.27151699999999</c:v>
                </c:pt>
                <c:pt idx="78">
                  <c:v>223.734138</c:v>
                </c:pt>
                <c:pt idx="79">
                  <c:v>224.19671700000001</c:v>
                </c:pt>
                <c:pt idx="80">
                  <c:v>224.659255</c:v>
                </c:pt>
                <c:pt idx="81">
                  <c:v>225.12175199999999</c:v>
                </c:pt>
                <c:pt idx="82">
                  <c:v>225.58420699999999</c:v>
                </c:pt>
                <c:pt idx="83">
                  <c:v>226.04662099999999</c:v>
                </c:pt>
                <c:pt idx="84">
                  <c:v>226.508994</c:v>
                </c:pt>
                <c:pt idx="85">
                  <c:v>226.97132500000001</c:v>
                </c:pt>
                <c:pt idx="86">
                  <c:v>227.43361400000001</c:v>
                </c:pt>
                <c:pt idx="87">
                  <c:v>227.89586299999999</c:v>
                </c:pt>
                <c:pt idx="88">
                  <c:v>228.35807</c:v>
                </c:pt>
                <c:pt idx="89">
                  <c:v>228.820235</c:v>
                </c:pt>
                <c:pt idx="90">
                  <c:v>229.28235900000001</c:v>
                </c:pt>
                <c:pt idx="91">
                  <c:v>229.74444099999999</c:v>
                </c:pt>
                <c:pt idx="92">
                  <c:v>230.20648199999999</c:v>
                </c:pt>
                <c:pt idx="93">
                  <c:v>230.66848100000001</c:v>
                </c:pt>
                <c:pt idx="94">
                  <c:v>231.130439</c:v>
                </c:pt>
                <c:pt idx="95">
                  <c:v>231.592355</c:v>
                </c:pt>
                <c:pt idx="96">
                  <c:v>232.05422999999999</c:v>
                </c:pt>
                <c:pt idx="97">
                  <c:v>232.516063</c:v>
                </c:pt>
                <c:pt idx="98">
                  <c:v>232.97785500000001</c:v>
                </c:pt>
                <c:pt idx="99">
                  <c:v>233.439604</c:v>
                </c:pt>
                <c:pt idx="100">
                  <c:v>233.90131299999999</c:v>
                </c:pt>
                <c:pt idx="101">
                  <c:v>234.362979</c:v>
                </c:pt>
                <c:pt idx="102">
                  <c:v>234.82460399999999</c:v>
                </c:pt>
                <c:pt idx="103">
                  <c:v>235.28618700000001</c:v>
                </c:pt>
                <c:pt idx="104">
                  <c:v>235.74772899999999</c:v>
                </c:pt>
                <c:pt idx="105">
                  <c:v>236.20922899999999</c:v>
                </c:pt>
                <c:pt idx="106">
                  <c:v>236.67068699999999</c:v>
                </c:pt>
                <c:pt idx="107">
                  <c:v>237.132103</c:v>
                </c:pt>
                <c:pt idx="108">
                  <c:v>237.593478</c:v>
                </c:pt>
                <c:pt idx="109">
                  <c:v>238.054811</c:v>
                </c:pt>
                <c:pt idx="110">
                  <c:v>238.51610199999999</c:v>
                </c:pt>
                <c:pt idx="111">
                  <c:v>238.977351</c:v>
                </c:pt>
                <c:pt idx="112">
                  <c:v>239.438559</c:v>
                </c:pt>
                <c:pt idx="113">
                  <c:v>239.89972399999999</c:v>
                </c:pt>
                <c:pt idx="114">
                  <c:v>240.360848</c:v>
                </c:pt>
                <c:pt idx="115">
                  <c:v>240.82193000000001</c:v>
                </c:pt>
                <c:pt idx="116">
                  <c:v>241.28297000000001</c:v>
                </c:pt>
                <c:pt idx="117">
                  <c:v>241.743968</c:v>
                </c:pt>
                <c:pt idx="118">
                  <c:v>242.204925</c:v>
                </c:pt>
                <c:pt idx="119">
                  <c:v>242.66583900000001</c:v>
                </c:pt>
                <c:pt idx="120">
                  <c:v>243.126711</c:v>
                </c:pt>
                <c:pt idx="121">
                  <c:v>243.58754200000001</c:v>
                </c:pt>
                <c:pt idx="122">
                  <c:v>244.04833099999999</c:v>
                </c:pt>
                <c:pt idx="123">
                  <c:v>244.50907699999999</c:v>
                </c:pt>
                <c:pt idx="124">
                  <c:v>244.96978200000001</c:v>
                </c:pt>
                <c:pt idx="125">
                  <c:v>245.43044399999999</c:v>
                </c:pt>
                <c:pt idx="126">
                  <c:v>245.891065</c:v>
                </c:pt>
                <c:pt idx="127">
                  <c:v>246.351643</c:v>
                </c:pt>
                <c:pt idx="128">
                  <c:v>246.81218000000001</c:v>
                </c:pt>
                <c:pt idx="129">
                  <c:v>247.27267399999999</c:v>
                </c:pt>
                <c:pt idx="130">
                  <c:v>247.733127</c:v>
                </c:pt>
                <c:pt idx="131">
                  <c:v>248.19353699999999</c:v>
                </c:pt>
                <c:pt idx="132">
                  <c:v>248.65390500000001</c:v>
                </c:pt>
                <c:pt idx="133">
                  <c:v>249.11423099999999</c:v>
                </c:pt>
                <c:pt idx="134">
                  <c:v>249.57451499999999</c:v>
                </c:pt>
                <c:pt idx="135">
                  <c:v>250.03475599999999</c:v>
                </c:pt>
                <c:pt idx="136">
                  <c:v>250.494956</c:v>
                </c:pt>
                <c:pt idx="137">
                  <c:v>250.95511300000001</c:v>
                </c:pt>
                <c:pt idx="138">
                  <c:v>251.41522800000001</c:v>
                </c:pt>
                <c:pt idx="139">
                  <c:v>251.87530100000001</c:v>
                </c:pt>
                <c:pt idx="140">
                  <c:v>252.33533199999999</c:v>
                </c:pt>
                <c:pt idx="141">
                  <c:v>252.795321</c:v>
                </c:pt>
                <c:pt idx="142">
                  <c:v>253.255267</c:v>
                </c:pt>
                <c:pt idx="143">
                  <c:v>253.715171</c:v>
                </c:pt>
                <c:pt idx="144">
                  <c:v>254.17503199999999</c:v>
                </c:pt>
                <c:pt idx="145">
                  <c:v>254.634852</c:v>
                </c:pt>
                <c:pt idx="146">
                  <c:v>255.094629</c:v>
                </c:pt>
                <c:pt idx="147">
                  <c:v>255.554363</c:v>
                </c:pt>
                <c:pt idx="148">
                  <c:v>256.01405599999998</c:v>
                </c:pt>
                <c:pt idx="149">
                  <c:v>256.47370599999999</c:v>
                </c:pt>
                <c:pt idx="150">
                  <c:v>256.933313</c:v>
                </c:pt>
                <c:pt idx="151">
                  <c:v>257.39287899999999</c:v>
                </c:pt>
                <c:pt idx="152">
                  <c:v>257.85240099999999</c:v>
                </c:pt>
                <c:pt idx="153">
                  <c:v>258.31188200000003</c:v>
                </c:pt>
                <c:pt idx="154">
                  <c:v>258.77132</c:v>
                </c:pt>
                <c:pt idx="155">
                  <c:v>259.23071499999998</c:v>
                </c:pt>
                <c:pt idx="156">
                  <c:v>259.690068</c:v>
                </c:pt>
                <c:pt idx="157">
                  <c:v>260.14937900000001</c:v>
                </c:pt>
                <c:pt idx="158">
                  <c:v>260.60864700000002</c:v>
                </c:pt>
                <c:pt idx="159">
                  <c:v>261.06787200000002</c:v>
                </c:pt>
                <c:pt idx="160">
                  <c:v>261.52705500000002</c:v>
                </c:pt>
                <c:pt idx="161">
                  <c:v>261.98619600000001</c:v>
                </c:pt>
                <c:pt idx="162">
                  <c:v>262.44529399999999</c:v>
                </c:pt>
                <c:pt idx="163">
                  <c:v>262.90434900000002</c:v>
                </c:pt>
                <c:pt idx="164">
                  <c:v>263.363362</c:v>
                </c:pt>
                <c:pt idx="165">
                  <c:v>263.82233200000002</c:v>
                </c:pt>
                <c:pt idx="166">
                  <c:v>264.28125999999997</c:v>
                </c:pt>
                <c:pt idx="167">
                  <c:v>264.74014499999998</c:v>
                </c:pt>
                <c:pt idx="168">
                  <c:v>265.19898699999999</c:v>
                </c:pt>
                <c:pt idx="169">
                  <c:v>265.65778599999999</c:v>
                </c:pt>
                <c:pt idx="170">
                  <c:v>266.11654299999998</c:v>
                </c:pt>
                <c:pt idx="171">
                  <c:v>266.57525800000002</c:v>
                </c:pt>
                <c:pt idx="172">
                  <c:v>267.033929</c:v>
                </c:pt>
                <c:pt idx="173">
                  <c:v>267.49255799999997</c:v>
                </c:pt>
                <c:pt idx="174">
                  <c:v>267.951144</c:v>
                </c:pt>
                <c:pt idx="175">
                  <c:v>268.40968700000002</c:v>
                </c:pt>
                <c:pt idx="176">
                  <c:v>268.86818799999998</c:v>
                </c:pt>
                <c:pt idx="177">
                  <c:v>269.32664599999998</c:v>
                </c:pt>
                <c:pt idx="178">
                  <c:v>269.78506099999998</c:v>
                </c:pt>
                <c:pt idx="179">
                  <c:v>270.24343299999998</c:v>
                </c:pt>
                <c:pt idx="180">
                  <c:v>270.70176199999997</c:v>
                </c:pt>
                <c:pt idx="181">
                  <c:v>271.16004900000001</c:v>
                </c:pt>
                <c:pt idx="182">
                  <c:v>271.618292</c:v>
                </c:pt>
                <c:pt idx="183">
                  <c:v>272.07649300000003</c:v>
                </c:pt>
                <c:pt idx="184">
                  <c:v>272.534651</c:v>
                </c:pt>
                <c:pt idx="185">
                  <c:v>272.99276600000002</c:v>
                </c:pt>
                <c:pt idx="186">
                  <c:v>273.45083799999998</c:v>
                </c:pt>
                <c:pt idx="187">
                  <c:v>273.90886699999999</c:v>
                </c:pt>
                <c:pt idx="188">
                  <c:v>274.36685299999999</c:v>
                </c:pt>
                <c:pt idx="189">
                  <c:v>274.82479699999999</c:v>
                </c:pt>
                <c:pt idx="190">
                  <c:v>275.28269699999998</c:v>
                </c:pt>
                <c:pt idx="191">
                  <c:v>275.74055399999997</c:v>
                </c:pt>
                <c:pt idx="192">
                  <c:v>276.19836900000001</c:v>
                </c:pt>
                <c:pt idx="193">
                  <c:v>276.65613999999999</c:v>
                </c:pt>
                <c:pt idx="194">
                  <c:v>277.11386800000002</c:v>
                </c:pt>
                <c:pt idx="195">
                  <c:v>277.57155299999999</c:v>
                </c:pt>
                <c:pt idx="196">
                  <c:v>278.02919500000002</c:v>
                </c:pt>
                <c:pt idx="197">
                  <c:v>278.48679399999997</c:v>
                </c:pt>
                <c:pt idx="198">
                  <c:v>278.94434999999999</c:v>
                </c:pt>
                <c:pt idx="199">
                  <c:v>279.40186299999999</c:v>
                </c:pt>
                <c:pt idx="200">
                  <c:v>279.85933299999999</c:v>
                </c:pt>
                <c:pt idx="201">
                  <c:v>280.31675999999999</c:v>
                </c:pt>
                <c:pt idx="202">
                  <c:v>280.77414299999998</c:v>
                </c:pt>
                <c:pt idx="203">
                  <c:v>281.23148300000003</c:v>
                </c:pt>
                <c:pt idx="204">
                  <c:v>281.68878000000001</c:v>
                </c:pt>
                <c:pt idx="205">
                  <c:v>282.14603399999999</c:v>
                </c:pt>
                <c:pt idx="206">
                  <c:v>282.60324500000002</c:v>
                </c:pt>
                <c:pt idx="207">
                  <c:v>283.06041199999999</c:v>
                </c:pt>
                <c:pt idx="208">
                  <c:v>283.517537</c:v>
                </c:pt>
                <c:pt idx="209">
                  <c:v>283.97461800000002</c:v>
                </c:pt>
                <c:pt idx="210">
                  <c:v>284.43165499999998</c:v>
                </c:pt>
                <c:pt idx="211">
                  <c:v>284.88864999999998</c:v>
                </c:pt>
                <c:pt idx="212">
                  <c:v>285.34560099999999</c:v>
                </c:pt>
                <c:pt idx="213">
                  <c:v>285.80250899999999</c:v>
                </c:pt>
                <c:pt idx="214">
                  <c:v>286.25937299999998</c:v>
                </c:pt>
                <c:pt idx="215">
                  <c:v>286.71619399999997</c:v>
                </c:pt>
                <c:pt idx="216">
                  <c:v>287.17297200000002</c:v>
                </c:pt>
                <c:pt idx="217">
                  <c:v>287.629706</c:v>
                </c:pt>
                <c:pt idx="218">
                  <c:v>288.08639699999998</c:v>
                </c:pt>
                <c:pt idx="219">
                  <c:v>288.54304500000001</c:v>
                </c:pt>
                <c:pt idx="220">
                  <c:v>288.99964899999998</c:v>
                </c:pt>
                <c:pt idx="221">
                  <c:v>289.45621</c:v>
                </c:pt>
                <c:pt idx="222">
                  <c:v>289.91272700000002</c:v>
                </c:pt>
                <c:pt idx="223">
                  <c:v>290.36920099999998</c:v>
                </c:pt>
                <c:pt idx="224">
                  <c:v>290.82563099999999</c:v>
                </c:pt>
                <c:pt idx="225">
                  <c:v>291.28201799999999</c:v>
                </c:pt>
                <c:pt idx="226">
                  <c:v>291.738361</c:v>
                </c:pt>
                <c:pt idx="227">
                  <c:v>292.194661</c:v>
                </c:pt>
                <c:pt idx="228">
                  <c:v>292.65091699999999</c:v>
                </c:pt>
                <c:pt idx="229">
                  <c:v>293.10712999999998</c:v>
                </c:pt>
                <c:pt idx="230">
                  <c:v>293.56329899999997</c:v>
                </c:pt>
                <c:pt idx="231">
                  <c:v>294.01942400000001</c:v>
                </c:pt>
                <c:pt idx="232">
                  <c:v>294.475506</c:v>
                </c:pt>
                <c:pt idx="233">
                  <c:v>294.93154500000003</c:v>
                </c:pt>
                <c:pt idx="234">
                  <c:v>295.387539</c:v>
                </c:pt>
                <c:pt idx="235">
                  <c:v>295.84348999999997</c:v>
                </c:pt>
                <c:pt idx="236">
                  <c:v>296.299398</c:v>
                </c:pt>
                <c:pt idx="237">
                  <c:v>296.75526200000002</c:v>
                </c:pt>
                <c:pt idx="238">
                  <c:v>297.21108199999998</c:v>
                </c:pt>
                <c:pt idx="239">
                  <c:v>297.66685799999999</c:v>
                </c:pt>
                <c:pt idx="240">
                  <c:v>298.12259</c:v>
                </c:pt>
                <c:pt idx="241">
                  <c:v>298.57827900000001</c:v>
                </c:pt>
                <c:pt idx="242">
                  <c:v>299.03392400000001</c:v>
                </c:pt>
                <c:pt idx="243">
                  <c:v>299.48952600000001</c:v>
                </c:pt>
                <c:pt idx="244">
                  <c:v>299.94508300000001</c:v>
                </c:pt>
                <c:pt idx="245">
                  <c:v>300.400597</c:v>
                </c:pt>
                <c:pt idx="246">
                  <c:v>300.856067</c:v>
                </c:pt>
                <c:pt idx="247">
                  <c:v>301.31149299999998</c:v>
                </c:pt>
                <c:pt idx="248">
                  <c:v>301.76687600000002</c:v>
                </c:pt>
                <c:pt idx="249">
                  <c:v>302.22221400000001</c:v>
                </c:pt>
                <c:pt idx="250">
                  <c:v>302.67750899999999</c:v>
                </c:pt>
                <c:pt idx="251">
                  <c:v>303.13275900000002</c:v>
                </c:pt>
                <c:pt idx="252">
                  <c:v>303.58796599999999</c:v>
                </c:pt>
                <c:pt idx="253">
                  <c:v>304.04312900000002</c:v>
                </c:pt>
                <c:pt idx="254">
                  <c:v>304.49824799999999</c:v>
                </c:pt>
                <c:pt idx="255">
                  <c:v>304.95332300000001</c:v>
                </c:pt>
                <c:pt idx="256">
                  <c:v>305.40835399999997</c:v>
                </c:pt>
                <c:pt idx="257">
                  <c:v>305.86334099999999</c:v>
                </c:pt>
                <c:pt idx="258">
                  <c:v>306.31828400000001</c:v>
                </c:pt>
                <c:pt idx="259">
                  <c:v>306.77318300000002</c:v>
                </c:pt>
                <c:pt idx="260">
                  <c:v>307.22803900000002</c:v>
                </c:pt>
                <c:pt idx="261">
                  <c:v>307.68284999999997</c:v>
                </c:pt>
                <c:pt idx="262">
                  <c:v>308.13761699999998</c:v>
                </c:pt>
                <c:pt idx="263">
                  <c:v>308.59233999999998</c:v>
                </c:pt>
                <c:pt idx="264">
                  <c:v>309.04701799999998</c:v>
                </c:pt>
                <c:pt idx="265">
                  <c:v>309.50165299999998</c:v>
                </c:pt>
                <c:pt idx="266">
                  <c:v>309.95624400000003</c:v>
                </c:pt>
                <c:pt idx="267">
                  <c:v>310.41079000000002</c:v>
                </c:pt>
                <c:pt idx="268">
                  <c:v>310.86529300000001</c:v>
                </c:pt>
                <c:pt idx="269">
                  <c:v>311.319751</c:v>
                </c:pt>
                <c:pt idx="270">
                  <c:v>311.77416499999998</c:v>
                </c:pt>
                <c:pt idx="271">
                  <c:v>312.22853500000002</c:v>
                </c:pt>
                <c:pt idx="272">
                  <c:v>312.682861</c:v>
                </c:pt>
                <c:pt idx="273">
                  <c:v>313.13714199999998</c:v>
                </c:pt>
                <c:pt idx="274">
                  <c:v>313.59138000000002</c:v>
                </c:pt>
                <c:pt idx="275">
                  <c:v>314.04557299999999</c:v>
                </c:pt>
                <c:pt idx="276">
                  <c:v>314.49972200000002</c:v>
                </c:pt>
                <c:pt idx="277">
                  <c:v>314.95382599999999</c:v>
                </c:pt>
                <c:pt idx="278">
                  <c:v>315.40788600000002</c:v>
                </c:pt>
                <c:pt idx="279">
                  <c:v>315.86190199999999</c:v>
                </c:pt>
                <c:pt idx="280">
                  <c:v>316.31587400000001</c:v>
                </c:pt>
                <c:pt idx="281">
                  <c:v>316.76980099999997</c:v>
                </c:pt>
                <c:pt idx="282">
                  <c:v>317.22368399999999</c:v>
                </c:pt>
                <c:pt idx="283">
                  <c:v>317.67752300000001</c:v>
                </c:pt>
                <c:pt idx="284">
                  <c:v>318.13131700000002</c:v>
                </c:pt>
                <c:pt idx="285">
                  <c:v>318.58506699999998</c:v>
                </c:pt>
                <c:pt idx="286">
                  <c:v>319.03877199999999</c:v>
                </c:pt>
                <c:pt idx="287">
                  <c:v>319.49243300000001</c:v>
                </c:pt>
                <c:pt idx="288">
                  <c:v>319.94605000000001</c:v>
                </c:pt>
                <c:pt idx="289">
                  <c:v>320.39962200000002</c:v>
                </c:pt>
                <c:pt idx="290">
                  <c:v>320.85315000000003</c:v>
                </c:pt>
                <c:pt idx="291">
                  <c:v>321.30663299999998</c:v>
                </c:pt>
                <c:pt idx="292">
                  <c:v>321.76007099999998</c:v>
                </c:pt>
                <c:pt idx="293">
                  <c:v>322.21346599999998</c:v>
                </c:pt>
                <c:pt idx="294">
                  <c:v>322.66681499999999</c:v>
                </c:pt>
                <c:pt idx="295">
                  <c:v>323.12011999999999</c:v>
                </c:pt>
                <c:pt idx="296">
                  <c:v>323.57338099999998</c:v>
                </c:pt>
                <c:pt idx="297">
                  <c:v>324.02659699999998</c:v>
                </c:pt>
                <c:pt idx="298">
                  <c:v>324.47976799999998</c:v>
                </c:pt>
                <c:pt idx="299">
                  <c:v>324.93289499999997</c:v>
                </c:pt>
                <c:pt idx="300">
                  <c:v>325.38597700000003</c:v>
                </c:pt>
                <c:pt idx="301">
                  <c:v>325.83901500000002</c:v>
                </c:pt>
                <c:pt idx="302">
                  <c:v>326.29200800000001</c:v>
                </c:pt>
                <c:pt idx="303">
                  <c:v>326.744956</c:v>
                </c:pt>
                <c:pt idx="304">
                  <c:v>327.19785999999999</c:v>
                </c:pt>
                <c:pt idx="305">
                  <c:v>327.65071899999998</c:v>
                </c:pt>
                <c:pt idx="306">
                  <c:v>328.10353300000003</c:v>
                </c:pt>
                <c:pt idx="307">
                  <c:v>328.55630200000002</c:v>
                </c:pt>
                <c:pt idx="308">
                  <c:v>329.009027</c:v>
                </c:pt>
                <c:pt idx="309">
                  <c:v>329.46170699999999</c:v>
                </c:pt>
                <c:pt idx="310">
                  <c:v>329.91434199999998</c:v>
                </c:pt>
                <c:pt idx="311">
                  <c:v>330.36693300000002</c:v>
                </c:pt>
                <c:pt idx="312">
                  <c:v>330.819478</c:v>
                </c:pt>
                <c:pt idx="313">
                  <c:v>331.27197899999999</c:v>
                </c:pt>
                <c:pt idx="314">
                  <c:v>331.72443500000003</c:v>
                </c:pt>
                <c:pt idx="315">
                  <c:v>332.17684600000001</c:v>
                </c:pt>
                <c:pt idx="316">
                  <c:v>332.62921299999999</c:v>
                </c:pt>
                <c:pt idx="317">
                  <c:v>333.08153399999998</c:v>
                </c:pt>
                <c:pt idx="318">
                  <c:v>333.53381100000001</c:v>
                </c:pt>
                <c:pt idx="319">
                  <c:v>333.986043</c:v>
                </c:pt>
                <c:pt idx="320">
                  <c:v>334.43822899999998</c:v>
                </c:pt>
                <c:pt idx="321">
                  <c:v>334.89037100000002</c:v>
                </c:pt>
                <c:pt idx="322">
                  <c:v>335.342468</c:v>
                </c:pt>
                <c:pt idx="323">
                  <c:v>335.79451999999998</c:v>
                </c:pt>
                <c:pt idx="324">
                  <c:v>336.24652700000001</c:v>
                </c:pt>
                <c:pt idx="325">
                  <c:v>336.698489</c:v>
                </c:pt>
                <c:pt idx="326">
                  <c:v>337.15040599999998</c:v>
                </c:pt>
                <c:pt idx="327">
                  <c:v>337.60227800000001</c:v>
                </c:pt>
                <c:pt idx="328">
                  <c:v>338.05410499999999</c:v>
                </c:pt>
                <c:pt idx="329">
                  <c:v>338.50588699999997</c:v>
                </c:pt>
                <c:pt idx="330">
                  <c:v>338.95762400000001</c:v>
                </c:pt>
                <c:pt idx="331">
                  <c:v>339.40931599999999</c:v>
                </c:pt>
                <c:pt idx="332">
                  <c:v>339.86096300000003</c:v>
                </c:pt>
                <c:pt idx="333">
                  <c:v>340.31256400000001</c:v>
                </c:pt>
                <c:pt idx="334">
                  <c:v>340.76412099999999</c:v>
                </c:pt>
                <c:pt idx="335">
                  <c:v>341.21563200000003</c:v>
                </c:pt>
                <c:pt idx="336">
                  <c:v>341.66709800000001</c:v>
                </c:pt>
                <c:pt idx="337">
                  <c:v>342.11851899999999</c:v>
                </c:pt>
                <c:pt idx="338">
                  <c:v>342.56989499999997</c:v>
                </c:pt>
                <c:pt idx="339">
                  <c:v>343.02122600000001</c:v>
                </c:pt>
                <c:pt idx="340">
                  <c:v>343.472511</c:v>
                </c:pt>
                <c:pt idx="341">
                  <c:v>343.92375099999998</c:v>
                </c:pt>
                <c:pt idx="342">
                  <c:v>344.37494600000002</c:v>
                </c:pt>
                <c:pt idx="343">
                  <c:v>344.82609600000001</c:v>
                </c:pt>
                <c:pt idx="344">
                  <c:v>345.27720099999999</c:v>
                </c:pt>
                <c:pt idx="345">
                  <c:v>345.72825999999998</c:v>
                </c:pt>
                <c:pt idx="346">
                  <c:v>346.17927400000002</c:v>
                </c:pt>
                <c:pt idx="347">
                  <c:v>346.63024200000001</c:v>
                </c:pt>
                <c:pt idx="348">
                  <c:v>347.081166</c:v>
                </c:pt>
                <c:pt idx="349">
                  <c:v>347.53204299999999</c:v>
                </c:pt>
                <c:pt idx="350">
                  <c:v>347.98287599999998</c:v>
                </c:pt>
                <c:pt idx="351">
                  <c:v>348.43366300000002</c:v>
                </c:pt>
                <c:pt idx="352">
                  <c:v>348.88440500000002</c:v>
                </c:pt>
                <c:pt idx="353">
                  <c:v>349.33510100000001</c:v>
                </c:pt>
                <c:pt idx="354">
                  <c:v>349.785752</c:v>
                </c:pt>
                <c:pt idx="355">
                  <c:v>350.236358</c:v>
                </c:pt>
                <c:pt idx="356">
                  <c:v>350.68691799999999</c:v>
                </c:pt>
                <c:pt idx="357">
                  <c:v>351.13743199999999</c:v>
                </c:pt>
                <c:pt idx="358">
                  <c:v>351.58790199999999</c:v>
                </c:pt>
                <c:pt idx="359">
                  <c:v>352.03832499999999</c:v>
                </c:pt>
                <c:pt idx="360">
                  <c:v>352.48870299999999</c:v>
                </c:pt>
                <c:pt idx="361">
                  <c:v>352.93903599999999</c:v>
                </c:pt>
                <c:pt idx="362">
                  <c:v>353.38932299999999</c:v>
                </c:pt>
                <c:pt idx="363">
                  <c:v>353.83956499999999</c:v>
                </c:pt>
                <c:pt idx="364">
                  <c:v>354.289761</c:v>
                </c:pt>
                <c:pt idx="365">
                  <c:v>354.73991100000001</c:v>
                </c:pt>
                <c:pt idx="366">
                  <c:v>355.19001600000001</c:v>
                </c:pt>
                <c:pt idx="367">
                  <c:v>355.64007500000002</c:v>
                </c:pt>
                <c:pt idx="368">
                  <c:v>356.09008799999998</c:v>
                </c:pt>
                <c:pt idx="369">
                  <c:v>356.54005599999999</c:v>
                </c:pt>
                <c:pt idx="370">
                  <c:v>356.98997900000001</c:v>
                </c:pt>
                <c:pt idx="371">
                  <c:v>357.43985500000002</c:v>
                </c:pt>
                <c:pt idx="372">
                  <c:v>357.88968599999998</c:v>
                </c:pt>
                <c:pt idx="373">
                  <c:v>358.339471</c:v>
                </c:pt>
                <c:pt idx="374">
                  <c:v>358.78921100000002</c:v>
                </c:pt>
                <c:pt idx="375">
                  <c:v>359.23890399999999</c:v>
                </c:pt>
                <c:pt idx="376">
                  <c:v>359.68855200000002</c:v>
                </c:pt>
                <c:pt idx="377">
                  <c:v>360.13815499999998</c:v>
                </c:pt>
                <c:pt idx="378">
                  <c:v>360.58771100000001</c:v>
                </c:pt>
                <c:pt idx="379">
                  <c:v>361.03722199999999</c:v>
                </c:pt>
                <c:pt idx="380">
                  <c:v>361.48668700000002</c:v>
                </c:pt>
                <c:pt idx="381">
                  <c:v>361.936106</c:v>
                </c:pt>
                <c:pt idx="382">
                  <c:v>362.38547899999998</c:v>
                </c:pt>
                <c:pt idx="383">
                  <c:v>362.83480600000001</c:v>
                </c:pt>
                <c:pt idx="384">
                  <c:v>363.284088</c:v>
                </c:pt>
                <c:pt idx="385">
                  <c:v>363.73332299999998</c:v>
                </c:pt>
                <c:pt idx="386">
                  <c:v>364.18251299999997</c:v>
                </c:pt>
                <c:pt idx="387">
                  <c:v>364.63165700000002</c:v>
                </c:pt>
                <c:pt idx="388">
                  <c:v>365.08075500000001</c:v>
                </c:pt>
                <c:pt idx="389">
                  <c:v>365.52980700000001</c:v>
                </c:pt>
                <c:pt idx="390">
                  <c:v>365.978813</c:v>
                </c:pt>
                <c:pt idx="391">
                  <c:v>366.427773</c:v>
                </c:pt>
                <c:pt idx="392">
                  <c:v>366.876687</c:v>
                </c:pt>
                <c:pt idx="393">
                  <c:v>367.32555500000001</c:v>
                </c:pt>
                <c:pt idx="394">
                  <c:v>367.77437700000002</c:v>
                </c:pt>
                <c:pt idx="395">
                  <c:v>368.22315300000002</c:v>
                </c:pt>
                <c:pt idx="396">
                  <c:v>368.67188299999998</c:v>
                </c:pt>
                <c:pt idx="397">
                  <c:v>369.12056699999999</c:v>
                </c:pt>
                <c:pt idx="398">
                  <c:v>369.56920400000001</c:v>
                </c:pt>
                <c:pt idx="399">
                  <c:v>370.01779599999998</c:v>
                </c:pt>
                <c:pt idx="400">
                  <c:v>370.466342</c:v>
                </c:pt>
                <c:pt idx="401">
                  <c:v>370.91484100000002</c:v>
                </c:pt>
                <c:pt idx="402">
                  <c:v>371.36329499999999</c:v>
                </c:pt>
                <c:pt idx="403">
                  <c:v>371.81170200000003</c:v>
                </c:pt>
                <c:pt idx="404">
                  <c:v>372.260063</c:v>
                </c:pt>
                <c:pt idx="405">
                  <c:v>372.70837799999998</c:v>
                </c:pt>
                <c:pt idx="406">
                  <c:v>373.15664600000002</c:v>
                </c:pt>
                <c:pt idx="407">
                  <c:v>373.60486900000001</c:v>
                </c:pt>
                <c:pt idx="408">
                  <c:v>374.053045</c:v>
                </c:pt>
                <c:pt idx="409">
                  <c:v>374.50117499999999</c:v>
                </c:pt>
                <c:pt idx="410">
                  <c:v>374.94925899999998</c:v>
                </c:pt>
                <c:pt idx="411">
                  <c:v>375.39729699999998</c:v>
                </c:pt>
                <c:pt idx="412">
                  <c:v>375.84528799999998</c:v>
                </c:pt>
                <c:pt idx="413">
                  <c:v>376.29323299999999</c:v>
                </c:pt>
                <c:pt idx="414">
                  <c:v>376.741131</c:v>
                </c:pt>
                <c:pt idx="415">
                  <c:v>377.188984</c:v>
                </c:pt>
                <c:pt idx="416">
                  <c:v>377.63678900000002</c:v>
                </c:pt>
                <c:pt idx="417">
                  <c:v>378.08454899999998</c:v>
                </c:pt>
                <c:pt idx="418">
                  <c:v>378.532262</c:v>
                </c:pt>
                <c:pt idx="419">
                  <c:v>378.97992900000003</c:v>
                </c:pt>
                <c:pt idx="420">
                  <c:v>379.42755</c:v>
                </c:pt>
                <c:pt idx="421">
                  <c:v>379.87512400000003</c:v>
                </c:pt>
                <c:pt idx="422">
                  <c:v>380.32265100000001</c:v>
                </c:pt>
                <c:pt idx="423">
                  <c:v>380.77013199999999</c:v>
                </c:pt>
                <c:pt idx="424">
                  <c:v>381.21756699999997</c:v>
                </c:pt>
                <c:pt idx="425">
                  <c:v>381.66495500000002</c:v>
                </c:pt>
                <c:pt idx="426">
                  <c:v>382.11229700000001</c:v>
                </c:pt>
                <c:pt idx="427">
                  <c:v>382.55959200000001</c:v>
                </c:pt>
                <c:pt idx="428">
                  <c:v>383.00684100000001</c:v>
                </c:pt>
                <c:pt idx="429">
                  <c:v>383.45404300000001</c:v>
                </c:pt>
                <c:pt idx="430">
                  <c:v>383.90119800000002</c:v>
                </c:pt>
                <c:pt idx="431">
                  <c:v>384.34830699999998</c:v>
                </c:pt>
                <c:pt idx="432">
                  <c:v>384.79536999999999</c:v>
                </c:pt>
                <c:pt idx="433">
                  <c:v>385.24238600000001</c:v>
                </c:pt>
                <c:pt idx="434">
                  <c:v>385.68935499999998</c:v>
                </c:pt>
                <c:pt idx="435">
                  <c:v>386.136278</c:v>
                </c:pt>
                <c:pt idx="436">
                  <c:v>386.58315399999998</c:v>
                </c:pt>
                <c:pt idx="437">
                  <c:v>387.02998300000002</c:v>
                </c:pt>
                <c:pt idx="438">
                  <c:v>387.476766</c:v>
                </c:pt>
                <c:pt idx="439">
                  <c:v>387.92350099999999</c:v>
                </c:pt>
                <c:pt idx="440">
                  <c:v>388.37019099999998</c:v>
                </c:pt>
                <c:pt idx="441">
                  <c:v>388.81683299999997</c:v>
                </c:pt>
                <c:pt idx="442">
                  <c:v>389.26342899999997</c:v>
                </c:pt>
                <c:pt idx="443">
                  <c:v>389.70997799999998</c:v>
                </c:pt>
                <c:pt idx="444">
                  <c:v>390.15648099999999</c:v>
                </c:pt>
                <c:pt idx="445">
                  <c:v>390.602936</c:v>
                </c:pt>
                <c:pt idx="446">
                  <c:v>391.04934500000002</c:v>
                </c:pt>
                <c:pt idx="447">
                  <c:v>391.49570699999998</c:v>
                </c:pt>
                <c:pt idx="448">
                  <c:v>391.94202200000001</c:v>
                </c:pt>
                <c:pt idx="449">
                  <c:v>392.38828999999998</c:v>
                </c:pt>
                <c:pt idx="450">
                  <c:v>392.83451200000002</c:v>
                </c:pt>
                <c:pt idx="451">
                  <c:v>393.280686</c:v>
                </c:pt>
                <c:pt idx="452">
                  <c:v>393.72681399999999</c:v>
                </c:pt>
                <c:pt idx="453">
                  <c:v>394.17289499999998</c:v>
                </c:pt>
                <c:pt idx="454">
                  <c:v>394.61892899999998</c:v>
                </c:pt>
                <c:pt idx="455">
                  <c:v>395.06491599999998</c:v>
                </c:pt>
                <c:pt idx="456">
                  <c:v>395.51085599999999</c:v>
                </c:pt>
                <c:pt idx="457">
                  <c:v>395.956749</c:v>
                </c:pt>
                <c:pt idx="458">
                  <c:v>396.40259500000002</c:v>
                </c:pt>
                <c:pt idx="459">
                  <c:v>396.84839399999998</c:v>
                </c:pt>
                <c:pt idx="460">
                  <c:v>397.29414600000001</c:v>
                </c:pt>
                <c:pt idx="461">
                  <c:v>397.73985099999999</c:v>
                </c:pt>
                <c:pt idx="462">
                  <c:v>398.18550900000002</c:v>
                </c:pt>
                <c:pt idx="463">
                  <c:v>398.63112000000001</c:v>
                </c:pt>
                <c:pt idx="464">
                  <c:v>399.076684</c:v>
                </c:pt>
                <c:pt idx="465">
                  <c:v>399.522201</c:v>
                </c:pt>
                <c:pt idx="466">
                  <c:v>399.967671</c:v>
                </c:pt>
                <c:pt idx="467">
                  <c:v>400.413094</c:v>
                </c:pt>
                <c:pt idx="468">
                  <c:v>400.85847000000001</c:v>
                </c:pt>
                <c:pt idx="469">
                  <c:v>401.30379799999997</c:v>
                </c:pt>
                <c:pt idx="470">
                  <c:v>401.74907899999999</c:v>
                </c:pt>
                <c:pt idx="471">
                  <c:v>402.19431400000002</c:v>
                </c:pt>
                <c:pt idx="472">
                  <c:v>402.639501</c:v>
                </c:pt>
                <c:pt idx="473">
                  <c:v>403.08463999999998</c:v>
                </c:pt>
                <c:pt idx="474">
                  <c:v>403.52973300000002</c:v>
                </c:pt>
                <c:pt idx="475">
                  <c:v>403.97477800000001</c:v>
                </c:pt>
                <c:pt idx="476">
                  <c:v>404.41977700000001</c:v>
                </c:pt>
                <c:pt idx="477">
                  <c:v>404.86472800000001</c:v>
                </c:pt>
                <c:pt idx="478">
                  <c:v>405.30963100000002</c:v>
                </c:pt>
                <c:pt idx="479">
                  <c:v>405.75448799999998</c:v>
                </c:pt>
                <c:pt idx="480">
                  <c:v>406.199297</c:v>
                </c:pt>
                <c:pt idx="481">
                  <c:v>406.64405799999997</c:v>
                </c:pt>
                <c:pt idx="482">
                  <c:v>407.088773</c:v>
                </c:pt>
                <c:pt idx="483">
                  <c:v>407.53343999999998</c:v>
                </c:pt>
                <c:pt idx="484">
                  <c:v>407.97806000000003</c:v>
                </c:pt>
                <c:pt idx="485">
                  <c:v>408.42263200000002</c:v>
                </c:pt>
                <c:pt idx="486">
                  <c:v>408.86715700000002</c:v>
                </c:pt>
                <c:pt idx="487">
                  <c:v>409.31163400000003</c:v>
                </c:pt>
                <c:pt idx="488">
                  <c:v>409.75606499999998</c:v>
                </c:pt>
                <c:pt idx="489">
                  <c:v>410.200447</c:v>
                </c:pt>
                <c:pt idx="490">
                  <c:v>410.64478300000002</c:v>
                </c:pt>
                <c:pt idx="491">
                  <c:v>411.08906999999999</c:v>
                </c:pt>
                <c:pt idx="492">
                  <c:v>411.53331100000003</c:v>
                </c:pt>
                <c:pt idx="493">
                  <c:v>411.97750400000001</c:v>
                </c:pt>
                <c:pt idx="494">
                  <c:v>412.421649</c:v>
                </c:pt>
                <c:pt idx="495">
                  <c:v>412.865747</c:v>
                </c:pt>
                <c:pt idx="496">
                  <c:v>413.309797</c:v>
                </c:pt>
                <c:pt idx="497">
                  <c:v>413.75380000000001</c:v>
                </c:pt>
                <c:pt idx="498">
                  <c:v>414.19775499999997</c:v>
                </c:pt>
                <c:pt idx="499">
                  <c:v>414.64166299999999</c:v>
                </c:pt>
                <c:pt idx="500">
                  <c:v>415.08552300000002</c:v>
                </c:pt>
                <c:pt idx="501">
                  <c:v>415.529335</c:v>
                </c:pt>
                <c:pt idx="502">
                  <c:v>415.97309999999999</c:v>
                </c:pt>
                <c:pt idx="503">
                  <c:v>416.41681699999998</c:v>
                </c:pt>
                <c:pt idx="504">
                  <c:v>416.86048699999998</c:v>
                </c:pt>
                <c:pt idx="505">
                  <c:v>417.30410799999999</c:v>
                </c:pt>
                <c:pt idx="506">
                  <c:v>417.74768299999999</c:v>
                </c:pt>
                <c:pt idx="507">
                  <c:v>418.19120900000001</c:v>
                </c:pt>
                <c:pt idx="508">
                  <c:v>418.63468799999998</c:v>
                </c:pt>
                <c:pt idx="509">
                  <c:v>419.07811900000002</c:v>
                </c:pt>
                <c:pt idx="510">
                  <c:v>419.521502</c:v>
                </c:pt>
                <c:pt idx="511">
                  <c:v>419.96483699999999</c:v>
                </c:pt>
                <c:pt idx="512">
                  <c:v>420.40812499999998</c:v>
                </c:pt>
                <c:pt idx="513">
                  <c:v>420.85136499999999</c:v>
                </c:pt>
                <c:pt idx="514">
                  <c:v>421.294557</c:v>
                </c:pt>
                <c:pt idx="515">
                  <c:v>421.73770200000001</c:v>
                </c:pt>
                <c:pt idx="516">
                  <c:v>422.18079799999998</c:v>
                </c:pt>
                <c:pt idx="517">
                  <c:v>422.62384700000001</c:v>
                </c:pt>
                <c:pt idx="518">
                  <c:v>423.066847</c:v>
                </c:pt>
                <c:pt idx="519">
                  <c:v>423.50979999999998</c:v>
                </c:pt>
                <c:pt idx="520">
                  <c:v>423.95270499999998</c:v>
                </c:pt>
                <c:pt idx="521">
                  <c:v>424.39556199999998</c:v>
                </c:pt>
                <c:pt idx="522">
                  <c:v>424.83837199999999</c:v>
                </c:pt>
                <c:pt idx="523">
                  <c:v>425.28113300000001</c:v>
                </c:pt>
                <c:pt idx="524">
                  <c:v>425.72384599999998</c:v>
                </c:pt>
                <c:pt idx="525">
                  <c:v>426.16651200000001</c:v>
                </c:pt>
                <c:pt idx="526">
                  <c:v>426.609129</c:v>
                </c:pt>
                <c:pt idx="527">
                  <c:v>427.05169799999999</c:v>
                </c:pt>
                <c:pt idx="528">
                  <c:v>427.49421999999998</c:v>
                </c:pt>
                <c:pt idx="529">
                  <c:v>427.93669299999999</c:v>
                </c:pt>
                <c:pt idx="530">
                  <c:v>428.37911800000001</c:v>
                </c:pt>
                <c:pt idx="531">
                  <c:v>428.82149500000003</c:v>
                </c:pt>
                <c:pt idx="532">
                  <c:v>429.263824</c:v>
                </c:pt>
                <c:pt idx="533">
                  <c:v>429.70610599999998</c:v>
                </c:pt>
                <c:pt idx="534">
                  <c:v>430.14833900000002</c:v>
                </c:pt>
                <c:pt idx="535">
                  <c:v>430.59052300000002</c:v>
                </c:pt>
                <c:pt idx="536">
                  <c:v>431.03266000000002</c:v>
                </c:pt>
                <c:pt idx="537">
                  <c:v>431.47474899999997</c:v>
                </c:pt>
                <c:pt idx="538">
                  <c:v>431.91678899999999</c:v>
                </c:pt>
                <c:pt idx="539">
                  <c:v>432.35878100000002</c:v>
                </c:pt>
                <c:pt idx="540">
                  <c:v>432.800725</c:v>
                </c:pt>
                <c:pt idx="541">
                  <c:v>433.24262099999999</c:v>
                </c:pt>
                <c:pt idx="542">
                  <c:v>433.68446899999998</c:v>
                </c:pt>
                <c:pt idx="543">
                  <c:v>434.12626799999998</c:v>
                </c:pt>
                <c:pt idx="544">
                  <c:v>434.56801899999999</c:v>
                </c:pt>
                <c:pt idx="545">
                  <c:v>435.00972200000001</c:v>
                </c:pt>
                <c:pt idx="546">
                  <c:v>435.45137699999998</c:v>
                </c:pt>
                <c:pt idx="547">
                  <c:v>435.89298300000002</c:v>
                </c:pt>
                <c:pt idx="548">
                  <c:v>436.334541</c:v>
                </c:pt>
                <c:pt idx="549">
                  <c:v>436.776051</c:v>
                </c:pt>
                <c:pt idx="550">
                  <c:v>437.217512</c:v>
                </c:pt>
                <c:pt idx="551">
                  <c:v>437.65892500000001</c:v>
                </c:pt>
                <c:pt idx="552">
                  <c:v>438.10028999999997</c:v>
                </c:pt>
                <c:pt idx="553">
                  <c:v>438.541606</c:v>
                </c:pt>
                <c:pt idx="554">
                  <c:v>438.98287399999998</c:v>
                </c:pt>
                <c:pt idx="555">
                  <c:v>439.42409300000003</c:v>
                </c:pt>
                <c:pt idx="556">
                  <c:v>439.86526400000002</c:v>
                </c:pt>
                <c:pt idx="557">
                  <c:v>440.30638699999997</c:v>
                </c:pt>
                <c:pt idx="558">
                  <c:v>440.74746099999999</c:v>
                </c:pt>
                <c:pt idx="559">
                  <c:v>441.18848600000001</c:v>
                </c:pt>
                <c:pt idx="560">
                  <c:v>441.62946299999999</c:v>
                </c:pt>
                <c:pt idx="561">
                  <c:v>442.07039200000003</c:v>
                </c:pt>
                <c:pt idx="562">
                  <c:v>442.51127200000002</c:v>
                </c:pt>
                <c:pt idx="563">
                  <c:v>442.95210400000002</c:v>
                </c:pt>
                <c:pt idx="564">
                  <c:v>443.39288699999997</c:v>
                </c:pt>
                <c:pt idx="565">
                  <c:v>443.83362099999999</c:v>
                </c:pt>
                <c:pt idx="566">
                  <c:v>444.27430700000002</c:v>
                </c:pt>
                <c:pt idx="567">
                  <c:v>444.714944</c:v>
                </c:pt>
                <c:pt idx="568">
                  <c:v>445.15553299999999</c:v>
                </c:pt>
                <c:pt idx="569">
                  <c:v>445.59607299999999</c:v>
                </c:pt>
                <c:pt idx="570">
                  <c:v>446.036564</c:v>
                </c:pt>
                <c:pt idx="571">
                  <c:v>446.47700700000001</c:v>
                </c:pt>
                <c:pt idx="572">
                  <c:v>446.91740099999998</c:v>
                </c:pt>
                <c:pt idx="573">
                  <c:v>447.35774700000002</c:v>
                </c:pt>
                <c:pt idx="574">
                  <c:v>447.79804300000001</c:v>
                </c:pt>
                <c:pt idx="575">
                  <c:v>448.238291</c:v>
                </c:pt>
                <c:pt idx="576">
                  <c:v>448.67849100000001</c:v>
                </c:pt>
                <c:pt idx="577">
                  <c:v>449.11864100000003</c:v>
                </c:pt>
                <c:pt idx="578">
                  <c:v>449.55874299999999</c:v>
                </c:pt>
                <c:pt idx="579">
                  <c:v>449.99879600000003</c:v>
                </c:pt>
                <c:pt idx="580">
                  <c:v>450.43880000000001</c:v>
                </c:pt>
                <c:pt idx="581">
                  <c:v>450.87875600000001</c:v>
                </c:pt>
                <c:pt idx="582">
                  <c:v>451.31866200000002</c:v>
                </c:pt>
                <c:pt idx="583">
                  <c:v>451.75851999999998</c:v>
                </c:pt>
                <c:pt idx="584">
                  <c:v>452.198329</c:v>
                </c:pt>
                <c:pt idx="585">
                  <c:v>452.63808899999998</c:v>
                </c:pt>
                <c:pt idx="586">
                  <c:v>453.07780000000002</c:v>
                </c:pt>
                <c:pt idx="587">
                  <c:v>453.51746200000002</c:v>
                </c:pt>
                <c:pt idx="588">
                  <c:v>453.95707599999997</c:v>
                </c:pt>
                <c:pt idx="589">
                  <c:v>454.39663999999999</c:v>
                </c:pt>
                <c:pt idx="590">
                  <c:v>454.83615600000002</c:v>
                </c:pt>
                <c:pt idx="591">
                  <c:v>455.275622</c:v>
                </c:pt>
                <c:pt idx="592">
                  <c:v>455.71503999999999</c:v>
                </c:pt>
                <c:pt idx="593">
                  <c:v>456.15440899999999</c:v>
                </c:pt>
                <c:pt idx="594">
                  <c:v>456.593728</c:v>
                </c:pt>
                <c:pt idx="595">
                  <c:v>457.03299900000002</c:v>
                </c:pt>
                <c:pt idx="596">
                  <c:v>457.47222099999999</c:v>
                </c:pt>
                <c:pt idx="597">
                  <c:v>457.91139299999998</c:v>
                </c:pt>
                <c:pt idx="598">
                  <c:v>458.35051700000002</c:v>
                </c:pt>
                <c:pt idx="599">
                  <c:v>458.78959099999997</c:v>
                </c:pt>
                <c:pt idx="600">
                  <c:v>459.22861699999999</c:v>
                </c:pt>
                <c:pt idx="601">
                  <c:v>459.66759300000001</c:v>
                </c:pt>
                <c:pt idx="602">
                  <c:v>460.10651999999999</c:v>
                </c:pt>
                <c:pt idx="603">
                  <c:v>460.54539799999998</c:v>
                </c:pt>
                <c:pt idx="604">
                  <c:v>460.98422699999998</c:v>
                </c:pt>
                <c:pt idx="605">
                  <c:v>461.42300699999998</c:v>
                </c:pt>
                <c:pt idx="606">
                  <c:v>461.86173700000001</c:v>
                </c:pt>
                <c:pt idx="607">
                  <c:v>462.30041799999998</c:v>
                </c:pt>
                <c:pt idx="608">
                  <c:v>462.73905100000002</c:v>
                </c:pt>
                <c:pt idx="609">
                  <c:v>463.17763400000001</c:v>
                </c:pt>
                <c:pt idx="610">
                  <c:v>463.61616700000002</c:v>
                </c:pt>
                <c:pt idx="611">
                  <c:v>464.05465199999998</c:v>
                </c:pt>
                <c:pt idx="612">
                  <c:v>464.493087</c:v>
                </c:pt>
                <c:pt idx="613">
                  <c:v>464.93147299999998</c:v>
                </c:pt>
                <c:pt idx="614">
                  <c:v>465.36980999999997</c:v>
                </c:pt>
                <c:pt idx="615">
                  <c:v>465.80809699999998</c:v>
                </c:pt>
                <c:pt idx="616">
                  <c:v>466.24633499999999</c:v>
                </c:pt>
                <c:pt idx="617">
                  <c:v>466.68452300000001</c:v>
                </c:pt>
                <c:pt idx="618">
                  <c:v>467.12266299999999</c:v>
                </c:pt>
                <c:pt idx="619">
                  <c:v>467.56075299999998</c:v>
                </c:pt>
                <c:pt idx="620">
                  <c:v>467.99879299999998</c:v>
                </c:pt>
                <c:pt idx="621">
                  <c:v>468.43678399999999</c:v>
                </c:pt>
                <c:pt idx="622">
                  <c:v>468.87472600000001</c:v>
                </c:pt>
                <c:pt idx="623">
                  <c:v>469.31261899999998</c:v>
                </c:pt>
                <c:pt idx="624">
                  <c:v>469.75046099999997</c:v>
                </c:pt>
                <c:pt idx="625">
                  <c:v>470.18825500000003</c:v>
                </c:pt>
                <c:pt idx="626">
                  <c:v>470.62599899999998</c:v>
                </c:pt>
                <c:pt idx="627">
                  <c:v>471.063693</c:v>
                </c:pt>
                <c:pt idx="628">
                  <c:v>471.50133799999998</c:v>
                </c:pt>
                <c:pt idx="629">
                  <c:v>471.93893400000002</c:v>
                </c:pt>
                <c:pt idx="630">
                  <c:v>472.37648000000002</c:v>
                </c:pt>
                <c:pt idx="631">
                  <c:v>472.81397600000003</c:v>
                </c:pt>
                <c:pt idx="632">
                  <c:v>473.25142299999999</c:v>
                </c:pt>
                <c:pt idx="633">
                  <c:v>473.68882000000002</c:v>
                </c:pt>
                <c:pt idx="634">
                  <c:v>474.12616800000001</c:v>
                </c:pt>
                <c:pt idx="635">
                  <c:v>474.56346600000001</c:v>
                </c:pt>
                <c:pt idx="636">
                  <c:v>475.00071400000002</c:v>
                </c:pt>
                <c:pt idx="637">
                  <c:v>475.43791299999998</c:v>
                </c:pt>
                <c:pt idx="638">
                  <c:v>475.87506200000001</c:v>
                </c:pt>
                <c:pt idx="639">
                  <c:v>476.312161</c:v>
                </c:pt>
                <c:pt idx="640">
                  <c:v>476.749211</c:v>
                </c:pt>
                <c:pt idx="641">
                  <c:v>477.18621100000001</c:v>
                </c:pt>
                <c:pt idx="642">
                  <c:v>477.62316199999998</c:v>
                </c:pt>
                <c:pt idx="643">
                  <c:v>478.06006200000002</c:v>
                </c:pt>
                <c:pt idx="644">
                  <c:v>478.49691300000001</c:v>
                </c:pt>
                <c:pt idx="645">
                  <c:v>478.93371400000001</c:v>
                </c:pt>
                <c:pt idx="646">
                  <c:v>479.37046600000002</c:v>
                </c:pt>
                <c:pt idx="647">
                  <c:v>479.80716699999999</c:v>
                </c:pt>
                <c:pt idx="648">
                  <c:v>480.24381899999997</c:v>
                </c:pt>
                <c:pt idx="649">
                  <c:v>480.68042100000002</c:v>
                </c:pt>
                <c:pt idx="650">
                  <c:v>481.11697299999997</c:v>
                </c:pt>
                <c:pt idx="651">
                  <c:v>481.55347599999999</c:v>
                </c:pt>
                <c:pt idx="652">
                  <c:v>481.98992800000002</c:v>
                </c:pt>
                <c:pt idx="653">
                  <c:v>482.426331</c:v>
                </c:pt>
                <c:pt idx="654">
                  <c:v>482.862683</c:v>
                </c:pt>
                <c:pt idx="655">
                  <c:v>483.29898600000001</c:v>
                </c:pt>
                <c:pt idx="656">
                  <c:v>483.73523899999998</c:v>
                </c:pt>
                <c:pt idx="657">
                  <c:v>484.17144200000001</c:v>
                </c:pt>
                <c:pt idx="658">
                  <c:v>484.607595</c:v>
                </c:pt>
                <c:pt idx="659">
                  <c:v>485.04369800000001</c:v>
                </c:pt>
                <c:pt idx="660">
                  <c:v>485.47975100000002</c:v>
                </c:pt>
                <c:pt idx="661">
                  <c:v>485.91575399999999</c:v>
                </c:pt>
                <c:pt idx="662">
                  <c:v>486.35170699999998</c:v>
                </c:pt>
                <c:pt idx="663">
                  <c:v>486.78760999999997</c:v>
                </c:pt>
                <c:pt idx="664">
                  <c:v>487.22346299999998</c:v>
                </c:pt>
                <c:pt idx="665">
                  <c:v>487.659266</c:v>
                </c:pt>
                <c:pt idx="666">
                  <c:v>488.09501899999998</c:v>
                </c:pt>
                <c:pt idx="667">
                  <c:v>488.53072200000003</c:v>
                </c:pt>
                <c:pt idx="668">
                  <c:v>488.96637399999997</c:v>
                </c:pt>
                <c:pt idx="669">
                  <c:v>489.40197699999999</c:v>
                </c:pt>
                <c:pt idx="670">
                  <c:v>489.83752900000002</c:v>
                </c:pt>
                <c:pt idx="671">
                  <c:v>490.273032</c:v>
                </c:pt>
                <c:pt idx="672">
                  <c:v>490.708484</c:v>
                </c:pt>
                <c:pt idx="673">
                  <c:v>491.14388600000001</c:v>
                </c:pt>
                <c:pt idx="674">
                  <c:v>491.57923799999998</c:v>
                </c:pt>
                <c:pt idx="675">
                  <c:v>492.01453900000001</c:v>
                </c:pt>
                <c:pt idx="676">
                  <c:v>492.449791</c:v>
                </c:pt>
                <c:pt idx="677">
                  <c:v>492.88499200000001</c:v>
                </c:pt>
                <c:pt idx="678">
                  <c:v>493.32014299999997</c:v>
                </c:pt>
                <c:pt idx="679">
                  <c:v>493.75524300000001</c:v>
                </c:pt>
                <c:pt idx="680">
                  <c:v>494.190293</c:v>
                </c:pt>
                <c:pt idx="681">
                  <c:v>494.625294</c:v>
                </c:pt>
                <c:pt idx="682">
                  <c:v>495.06024300000001</c:v>
                </c:pt>
                <c:pt idx="683">
                  <c:v>495.49514299999998</c:v>
                </c:pt>
                <c:pt idx="684">
                  <c:v>495.92999200000003</c:v>
                </c:pt>
                <c:pt idx="685">
                  <c:v>496.36479100000003</c:v>
                </c:pt>
                <c:pt idx="686">
                  <c:v>496.79953899999998</c:v>
                </c:pt>
                <c:pt idx="687">
                  <c:v>497.23423700000001</c:v>
                </c:pt>
                <c:pt idx="688">
                  <c:v>497.66888499999999</c:v>
                </c:pt>
                <c:pt idx="689">
                  <c:v>498.10348199999999</c:v>
                </c:pt>
                <c:pt idx="690">
                  <c:v>498.538028</c:v>
                </c:pt>
                <c:pt idx="691">
                  <c:v>498.97252500000002</c:v>
                </c:pt>
                <c:pt idx="692">
                  <c:v>499.406971</c:v>
                </c:pt>
                <c:pt idx="693">
                  <c:v>499.84136599999999</c:v>
                </c:pt>
                <c:pt idx="694">
                  <c:v>500.275711</c:v>
                </c:pt>
                <c:pt idx="695">
                  <c:v>500.71000500000002</c:v>
                </c:pt>
                <c:pt idx="696">
                  <c:v>501.144249</c:v>
                </c:pt>
                <c:pt idx="697">
                  <c:v>501.57844299999999</c:v>
                </c:pt>
                <c:pt idx="698">
                  <c:v>502.012585</c:v>
                </c:pt>
                <c:pt idx="699">
                  <c:v>502.44667800000002</c:v>
                </c:pt>
                <c:pt idx="700">
                  <c:v>502.880719</c:v>
                </c:pt>
                <c:pt idx="701">
                  <c:v>503.31471099999999</c:v>
                </c:pt>
                <c:pt idx="702">
                  <c:v>503.748651</c:v>
                </c:pt>
                <c:pt idx="703">
                  <c:v>504.18254100000001</c:v>
                </c:pt>
                <c:pt idx="704">
                  <c:v>504.61637999999999</c:v>
                </c:pt>
                <c:pt idx="705">
                  <c:v>505.05016899999998</c:v>
                </c:pt>
                <c:pt idx="706">
                  <c:v>505.48390699999999</c:v>
                </c:pt>
                <c:pt idx="707">
                  <c:v>505.91759400000001</c:v>
                </c:pt>
                <c:pt idx="708">
                  <c:v>506.35122999999999</c:v>
                </c:pt>
                <c:pt idx="709">
                  <c:v>506.78481599999998</c:v>
                </c:pt>
                <c:pt idx="710">
                  <c:v>507.21835099999998</c:v>
                </c:pt>
                <c:pt idx="711">
                  <c:v>507.651836</c:v>
                </c:pt>
                <c:pt idx="712">
                  <c:v>508.08526899999998</c:v>
                </c:pt>
                <c:pt idx="713">
                  <c:v>508.51865199999997</c:v>
                </c:pt>
                <c:pt idx="714">
                  <c:v>508.95198399999998</c:v>
                </c:pt>
                <c:pt idx="715">
                  <c:v>509.385266</c:v>
                </c:pt>
                <c:pt idx="716">
                  <c:v>509.81849599999998</c:v>
                </c:pt>
                <c:pt idx="717">
                  <c:v>510.25167599999997</c:v>
                </c:pt>
                <c:pt idx="718">
                  <c:v>510.68480499999998</c:v>
                </c:pt>
                <c:pt idx="719">
                  <c:v>511.11788300000001</c:v>
                </c:pt>
                <c:pt idx="720">
                  <c:v>511.55090999999999</c:v>
                </c:pt>
                <c:pt idx="721">
                  <c:v>511.98388599999998</c:v>
                </c:pt>
                <c:pt idx="722">
                  <c:v>512.41681100000005</c:v>
                </c:pt>
                <c:pt idx="723">
                  <c:v>512.84968500000002</c:v>
                </c:pt>
                <c:pt idx="724">
                  <c:v>513.282509</c:v>
                </c:pt>
                <c:pt idx="725">
                  <c:v>513.715281</c:v>
                </c:pt>
                <c:pt idx="726">
                  <c:v>514.14800300000002</c:v>
                </c:pt>
                <c:pt idx="727">
                  <c:v>514.58067300000005</c:v>
                </c:pt>
                <c:pt idx="728">
                  <c:v>515.01329299999998</c:v>
                </c:pt>
                <c:pt idx="729">
                  <c:v>515.44586100000004</c:v>
                </c:pt>
                <c:pt idx="730">
                  <c:v>515.878379</c:v>
                </c:pt>
                <c:pt idx="731">
                  <c:v>516.31084499999997</c:v>
                </c:pt>
                <c:pt idx="732">
                  <c:v>516.74326099999996</c:v>
                </c:pt>
                <c:pt idx="733">
                  <c:v>517.17562499999997</c:v>
                </c:pt>
                <c:pt idx="734">
                  <c:v>517.60793899999999</c:v>
                </c:pt>
                <c:pt idx="735">
                  <c:v>518.04020100000002</c:v>
                </c:pt>
                <c:pt idx="736">
                  <c:v>518.47241199999996</c:v>
                </c:pt>
                <c:pt idx="737">
                  <c:v>518.90457200000003</c:v>
                </c:pt>
                <c:pt idx="738">
                  <c:v>519.336681</c:v>
                </c:pt>
                <c:pt idx="739">
                  <c:v>519.76873799999998</c:v>
                </c:pt>
                <c:pt idx="740">
                  <c:v>520.20074499999998</c:v>
                </c:pt>
                <c:pt idx="741">
                  <c:v>520.6327</c:v>
                </c:pt>
                <c:pt idx="742">
                  <c:v>521.06460400000003</c:v>
                </c:pt>
                <c:pt idx="743">
                  <c:v>521.49645699999996</c:v>
                </c:pt>
                <c:pt idx="744">
                  <c:v>521.92825900000003</c:v>
                </c:pt>
                <c:pt idx="745">
                  <c:v>522.36000899999999</c:v>
                </c:pt>
                <c:pt idx="746">
                  <c:v>522.79170799999997</c:v>
                </c:pt>
                <c:pt idx="747">
                  <c:v>523.22335599999997</c:v>
                </c:pt>
                <c:pt idx="748">
                  <c:v>523.65495299999998</c:v>
                </c:pt>
                <c:pt idx="749">
                  <c:v>524.08649800000001</c:v>
                </c:pt>
                <c:pt idx="750">
                  <c:v>524.51799200000005</c:v>
                </c:pt>
                <c:pt idx="751">
                  <c:v>524.94943499999999</c:v>
                </c:pt>
                <c:pt idx="752">
                  <c:v>525.38082599999996</c:v>
                </c:pt>
                <c:pt idx="753">
                  <c:v>525.81216600000005</c:v>
                </c:pt>
                <c:pt idx="754">
                  <c:v>526.24345400000004</c:v>
                </c:pt>
                <c:pt idx="755">
                  <c:v>526.67469100000005</c:v>
                </c:pt>
                <c:pt idx="756">
                  <c:v>527.10587699999996</c:v>
                </c:pt>
                <c:pt idx="757">
                  <c:v>527.53701100000001</c:v>
                </c:pt>
                <c:pt idx="758">
                  <c:v>527.96809399999995</c:v>
                </c:pt>
                <c:pt idx="759">
                  <c:v>528.39912600000002</c:v>
                </c:pt>
                <c:pt idx="760">
                  <c:v>528.830106</c:v>
                </c:pt>
                <c:pt idx="761">
                  <c:v>529.261034</c:v>
                </c:pt>
                <c:pt idx="762">
                  <c:v>529.691911</c:v>
                </c:pt>
                <c:pt idx="763">
                  <c:v>530.12273600000003</c:v>
                </c:pt>
                <c:pt idx="764">
                  <c:v>530.55350999999996</c:v>
                </c:pt>
                <c:pt idx="765">
                  <c:v>530.98423300000002</c:v>
                </c:pt>
                <c:pt idx="766">
                  <c:v>531.41490399999998</c:v>
                </c:pt>
                <c:pt idx="767">
                  <c:v>531.84552299999996</c:v>
                </c:pt>
                <c:pt idx="768">
                  <c:v>532.27608999999995</c:v>
                </c:pt>
                <c:pt idx="769">
                  <c:v>532.70660699999996</c:v>
                </c:pt>
                <c:pt idx="770">
                  <c:v>533.13707099999999</c:v>
                </c:pt>
                <c:pt idx="771">
                  <c:v>533.56748400000004</c:v>
                </c:pt>
                <c:pt idx="772">
                  <c:v>533.99784499999998</c:v>
                </c:pt>
                <c:pt idx="773">
                  <c:v>534.42815399999995</c:v>
                </c:pt>
                <c:pt idx="774">
                  <c:v>534.85841200000004</c:v>
                </c:pt>
                <c:pt idx="775">
                  <c:v>535.28861800000004</c:v>
                </c:pt>
                <c:pt idx="776">
                  <c:v>535.71877300000006</c:v>
                </c:pt>
                <c:pt idx="777">
                  <c:v>536.14887499999998</c:v>
                </c:pt>
                <c:pt idx="778">
                  <c:v>536.57892600000002</c:v>
                </c:pt>
                <c:pt idx="779">
                  <c:v>537.00892599999997</c:v>
                </c:pt>
                <c:pt idx="780">
                  <c:v>537.43887299999994</c:v>
                </c:pt>
                <c:pt idx="781">
                  <c:v>537.86876900000004</c:v>
                </c:pt>
                <c:pt idx="782">
                  <c:v>538.29861300000005</c:v>
                </c:pt>
                <c:pt idx="783">
                  <c:v>538.72840499999995</c:v>
                </c:pt>
                <c:pt idx="784">
                  <c:v>539.15814499999999</c:v>
                </c:pt>
                <c:pt idx="785">
                  <c:v>539.58783300000005</c:v>
                </c:pt>
                <c:pt idx="786">
                  <c:v>540.01747</c:v>
                </c:pt>
                <c:pt idx="787">
                  <c:v>540.44705399999998</c:v>
                </c:pt>
                <c:pt idx="788">
                  <c:v>540.87658699999997</c:v>
                </c:pt>
                <c:pt idx="789">
                  <c:v>541.30606799999998</c:v>
                </c:pt>
                <c:pt idx="790">
                  <c:v>541.73549700000001</c:v>
                </c:pt>
                <c:pt idx="791">
                  <c:v>542.16487400000005</c:v>
                </c:pt>
                <c:pt idx="792">
                  <c:v>542.594199</c:v>
                </c:pt>
                <c:pt idx="793">
                  <c:v>543.02347199999997</c:v>
                </c:pt>
                <c:pt idx="794">
                  <c:v>543.45269299999995</c:v>
                </c:pt>
                <c:pt idx="795">
                  <c:v>543.88186199999996</c:v>
                </c:pt>
                <c:pt idx="796">
                  <c:v>544.31097999999997</c:v>
                </c:pt>
                <c:pt idx="797">
                  <c:v>544.74004500000001</c:v>
                </c:pt>
                <c:pt idx="798">
                  <c:v>545.16905799999995</c:v>
                </c:pt>
                <c:pt idx="799">
                  <c:v>545.59801900000002</c:v>
                </c:pt>
                <c:pt idx="800">
                  <c:v>546.026928</c:v>
                </c:pt>
                <c:pt idx="801">
                  <c:v>546.45578499999999</c:v>
                </c:pt>
                <c:pt idx="802">
                  <c:v>546.88458900000001</c:v>
                </c:pt>
                <c:pt idx="803">
                  <c:v>547.31334200000003</c:v>
                </c:pt>
                <c:pt idx="804">
                  <c:v>547.74204299999997</c:v>
                </c:pt>
                <c:pt idx="805">
                  <c:v>548.17069100000003</c:v>
                </c:pt>
                <c:pt idx="806">
                  <c:v>548.599287</c:v>
                </c:pt>
                <c:pt idx="807">
                  <c:v>549.02783099999999</c:v>
                </c:pt>
                <c:pt idx="808">
                  <c:v>549.456323</c:v>
                </c:pt>
                <c:pt idx="809">
                  <c:v>549.88476300000002</c:v>
                </c:pt>
                <c:pt idx="810">
                  <c:v>550.31315099999995</c:v>
                </c:pt>
                <c:pt idx="811">
                  <c:v>550.74148600000001</c:v>
                </c:pt>
                <c:pt idx="812">
                  <c:v>551.16976899999997</c:v>
                </c:pt>
                <c:pt idx="813">
                  <c:v>551.59799999999996</c:v>
                </c:pt>
                <c:pt idx="814">
                  <c:v>552.02617799999996</c:v>
                </c:pt>
                <c:pt idx="815">
                  <c:v>552.45430399999998</c:v>
                </c:pt>
                <c:pt idx="816">
                  <c:v>552.88237800000002</c:v>
                </c:pt>
                <c:pt idx="817">
                  <c:v>553.31039999999996</c:v>
                </c:pt>
                <c:pt idx="818">
                  <c:v>553.73836900000003</c:v>
                </c:pt>
                <c:pt idx="819">
                  <c:v>554.16628600000001</c:v>
                </c:pt>
                <c:pt idx="820">
                  <c:v>554.59415100000001</c:v>
                </c:pt>
                <c:pt idx="821">
                  <c:v>555.02196300000003</c:v>
                </c:pt>
                <c:pt idx="822">
                  <c:v>555.44972199999995</c:v>
                </c:pt>
                <c:pt idx="823">
                  <c:v>555.87743</c:v>
                </c:pt>
                <c:pt idx="824">
                  <c:v>556.30508499999996</c:v>
                </c:pt>
                <c:pt idx="825">
                  <c:v>556.73268700000006</c:v>
                </c:pt>
                <c:pt idx="826">
                  <c:v>557.16023700000005</c:v>
                </c:pt>
                <c:pt idx="827">
                  <c:v>557.58773499999995</c:v>
                </c:pt>
                <c:pt idx="828">
                  <c:v>558.01517999999999</c:v>
                </c:pt>
                <c:pt idx="829">
                  <c:v>558.44257300000004</c:v>
                </c:pt>
                <c:pt idx="830">
                  <c:v>558.869913</c:v>
                </c:pt>
                <c:pt idx="831">
                  <c:v>559.29719999999998</c:v>
                </c:pt>
                <c:pt idx="832">
                  <c:v>559.72443499999997</c:v>
                </c:pt>
                <c:pt idx="833">
                  <c:v>560.15161799999998</c:v>
                </c:pt>
                <c:pt idx="834">
                  <c:v>560.57874800000002</c:v>
                </c:pt>
                <c:pt idx="835">
                  <c:v>561.00582499999996</c:v>
                </c:pt>
                <c:pt idx="836">
                  <c:v>561.43285000000003</c:v>
                </c:pt>
                <c:pt idx="837">
                  <c:v>561.85982200000001</c:v>
                </c:pt>
                <c:pt idx="838">
                  <c:v>562.28674100000001</c:v>
                </c:pt>
                <c:pt idx="839">
                  <c:v>562.71360800000002</c:v>
                </c:pt>
                <c:pt idx="840">
                  <c:v>563.14042199999994</c:v>
                </c:pt>
                <c:pt idx="841">
                  <c:v>563.567184</c:v>
                </c:pt>
                <c:pt idx="842">
                  <c:v>563.99389199999996</c:v>
                </c:pt>
                <c:pt idx="843">
                  <c:v>564.42054800000005</c:v>
                </c:pt>
                <c:pt idx="844">
                  <c:v>564.84715200000005</c:v>
                </c:pt>
                <c:pt idx="845">
                  <c:v>565.27370199999996</c:v>
                </c:pt>
                <c:pt idx="846">
                  <c:v>565.7002</c:v>
                </c:pt>
                <c:pt idx="847">
                  <c:v>566.12664500000005</c:v>
                </c:pt>
                <c:pt idx="848">
                  <c:v>566.55303800000002</c:v>
                </c:pt>
                <c:pt idx="849">
                  <c:v>566.979377</c:v>
                </c:pt>
                <c:pt idx="850">
                  <c:v>567.405664</c:v>
                </c:pt>
                <c:pt idx="851">
                  <c:v>567.83189800000002</c:v>
                </c:pt>
                <c:pt idx="852">
                  <c:v>568.25807899999995</c:v>
                </c:pt>
                <c:pt idx="853">
                  <c:v>568.68420700000001</c:v>
                </c:pt>
                <c:pt idx="854">
                  <c:v>569.11028199999998</c:v>
                </c:pt>
                <c:pt idx="855">
                  <c:v>569.53630499999997</c:v>
                </c:pt>
                <c:pt idx="856">
                  <c:v>569.96227399999998</c:v>
                </c:pt>
                <c:pt idx="857">
                  <c:v>570.38819100000001</c:v>
                </c:pt>
                <c:pt idx="858">
                  <c:v>570.81405500000005</c:v>
                </c:pt>
                <c:pt idx="859">
                  <c:v>571.23986600000001</c:v>
                </c:pt>
                <c:pt idx="860">
                  <c:v>571.66562299999998</c:v>
                </c:pt>
                <c:pt idx="861">
                  <c:v>572.09132799999998</c:v>
                </c:pt>
                <c:pt idx="862">
                  <c:v>572.51697999999999</c:v>
                </c:pt>
                <c:pt idx="863">
                  <c:v>572.94257900000002</c:v>
                </c:pt>
                <c:pt idx="864">
                  <c:v>573.36812499999996</c:v>
                </c:pt>
                <c:pt idx="865">
                  <c:v>573.79361700000004</c:v>
                </c:pt>
                <c:pt idx="866">
                  <c:v>574.21905700000002</c:v>
                </c:pt>
                <c:pt idx="867">
                  <c:v>574.64444400000002</c:v>
                </c:pt>
                <c:pt idx="868">
                  <c:v>575.06977700000004</c:v>
                </c:pt>
                <c:pt idx="869">
                  <c:v>575.49505799999997</c:v>
                </c:pt>
                <c:pt idx="870">
                  <c:v>575.92028500000004</c:v>
                </c:pt>
                <c:pt idx="871">
                  <c:v>576.34546</c:v>
                </c:pt>
                <c:pt idx="872">
                  <c:v>576.77058099999999</c:v>
                </c:pt>
                <c:pt idx="873">
                  <c:v>577.195649</c:v>
                </c:pt>
                <c:pt idx="874">
                  <c:v>577.62066400000003</c:v>
                </c:pt>
                <c:pt idx="875">
                  <c:v>578.04562499999997</c:v>
                </c:pt>
                <c:pt idx="876">
                  <c:v>578.47053400000004</c:v>
                </c:pt>
                <c:pt idx="877">
                  <c:v>578.89538900000002</c:v>
                </c:pt>
                <c:pt idx="878">
                  <c:v>579.32019100000002</c:v>
                </c:pt>
                <c:pt idx="879">
                  <c:v>579.74494000000004</c:v>
                </c:pt>
                <c:pt idx="880">
                  <c:v>580.16963499999997</c:v>
                </c:pt>
                <c:pt idx="881">
                  <c:v>580.59427700000003</c:v>
                </c:pt>
                <c:pt idx="882">
                  <c:v>581.018866</c:v>
                </c:pt>
                <c:pt idx="883">
                  <c:v>581.44340199999999</c:v>
                </c:pt>
                <c:pt idx="884">
                  <c:v>581.867884</c:v>
                </c:pt>
                <c:pt idx="885">
                  <c:v>582.29231300000004</c:v>
                </c:pt>
                <c:pt idx="886">
                  <c:v>582.71668899999997</c:v>
                </c:pt>
                <c:pt idx="887">
                  <c:v>583.14101100000005</c:v>
                </c:pt>
                <c:pt idx="888">
                  <c:v>583.56528000000003</c:v>
                </c:pt>
                <c:pt idx="889">
                  <c:v>583.98949500000003</c:v>
                </c:pt>
                <c:pt idx="890">
                  <c:v>584.41365699999994</c:v>
                </c:pt>
                <c:pt idx="891">
                  <c:v>584.83776599999999</c:v>
                </c:pt>
                <c:pt idx="892">
                  <c:v>585.26182100000005</c:v>
                </c:pt>
                <c:pt idx="893">
                  <c:v>585.68582300000003</c:v>
                </c:pt>
                <c:pt idx="894">
                  <c:v>586.10977100000002</c:v>
                </c:pt>
                <c:pt idx="895">
                  <c:v>586.53366600000004</c:v>
                </c:pt>
                <c:pt idx="896">
                  <c:v>586.95750799999996</c:v>
                </c:pt>
                <c:pt idx="897">
                  <c:v>587.38129500000002</c:v>
                </c:pt>
                <c:pt idx="898">
                  <c:v>587.80502999999999</c:v>
                </c:pt>
                <c:pt idx="899">
                  <c:v>588.22871099999998</c:v>
                </c:pt>
                <c:pt idx="900">
                  <c:v>588.65233799999999</c:v>
                </c:pt>
                <c:pt idx="901">
                  <c:v>589.07591100000002</c:v>
                </c:pt>
                <c:pt idx="902">
                  <c:v>589.49943099999996</c:v>
                </c:pt>
                <c:pt idx="903">
                  <c:v>589.92289800000003</c:v>
                </c:pt>
                <c:pt idx="904">
                  <c:v>590.34631100000001</c:v>
                </c:pt>
                <c:pt idx="905">
                  <c:v>590.76967000000002</c:v>
                </c:pt>
                <c:pt idx="906">
                  <c:v>591.19297600000004</c:v>
                </c:pt>
                <c:pt idx="907">
                  <c:v>591.61622699999998</c:v>
                </c:pt>
                <c:pt idx="908">
                  <c:v>592.03942600000005</c:v>
                </c:pt>
                <c:pt idx="909">
                  <c:v>592.46257000000003</c:v>
                </c:pt>
                <c:pt idx="910">
                  <c:v>592.88566100000003</c:v>
                </c:pt>
                <c:pt idx="911">
                  <c:v>593.30869800000005</c:v>
                </c:pt>
                <c:pt idx="912">
                  <c:v>593.73168199999998</c:v>
                </c:pt>
                <c:pt idx="913">
                  <c:v>594.15461100000005</c:v>
                </c:pt>
                <c:pt idx="914">
                  <c:v>594.57748700000002</c:v>
                </c:pt>
                <c:pt idx="915">
                  <c:v>595.00030900000002</c:v>
                </c:pt>
                <c:pt idx="916">
                  <c:v>595.42307700000003</c:v>
                </c:pt>
                <c:pt idx="917">
                  <c:v>595.84579199999996</c:v>
                </c:pt>
                <c:pt idx="918">
                  <c:v>596.26845300000002</c:v>
                </c:pt>
                <c:pt idx="919">
                  <c:v>596.691059</c:v>
                </c:pt>
                <c:pt idx="920">
                  <c:v>597.11361199999999</c:v>
                </c:pt>
                <c:pt idx="921">
                  <c:v>597.536112</c:v>
                </c:pt>
                <c:pt idx="922">
                  <c:v>597.95855700000004</c:v>
                </c:pt>
                <c:pt idx="923">
                  <c:v>598.38094799999999</c:v>
                </c:pt>
                <c:pt idx="924">
                  <c:v>598.80328599999996</c:v>
                </c:pt>
                <c:pt idx="925">
                  <c:v>599.22556899999995</c:v>
                </c:pt>
                <c:pt idx="926">
                  <c:v>599.64779899999996</c:v>
                </c:pt>
                <c:pt idx="927">
                  <c:v>600.069974</c:v>
                </c:pt>
                <c:pt idx="928">
                  <c:v>600.49209599999995</c:v>
                </c:pt>
                <c:pt idx="929">
                  <c:v>600.91416300000003</c:v>
                </c:pt>
                <c:pt idx="930">
                  <c:v>601.33617700000002</c:v>
                </c:pt>
                <c:pt idx="931">
                  <c:v>601.75813700000003</c:v>
                </c:pt>
                <c:pt idx="932">
                  <c:v>602.18004199999996</c:v>
                </c:pt>
                <c:pt idx="933">
                  <c:v>602.60189400000002</c:v>
                </c:pt>
                <c:pt idx="934">
                  <c:v>603.02369099999999</c:v>
                </c:pt>
                <c:pt idx="935">
                  <c:v>603.44543499999997</c:v>
                </c:pt>
                <c:pt idx="936">
                  <c:v>603.86712399999999</c:v>
                </c:pt>
                <c:pt idx="937">
                  <c:v>604.28875900000003</c:v>
                </c:pt>
                <c:pt idx="938">
                  <c:v>604.71033999999997</c:v>
                </c:pt>
                <c:pt idx="939">
                  <c:v>605.13186700000006</c:v>
                </c:pt>
                <c:pt idx="940">
                  <c:v>605.55334000000005</c:v>
                </c:pt>
                <c:pt idx="941">
                  <c:v>605.97475799999995</c:v>
                </c:pt>
                <c:pt idx="942">
                  <c:v>606.39612299999999</c:v>
                </c:pt>
                <c:pt idx="943">
                  <c:v>606.81743300000005</c:v>
                </c:pt>
                <c:pt idx="944">
                  <c:v>607.23868900000002</c:v>
                </c:pt>
                <c:pt idx="945">
                  <c:v>607.65989100000002</c:v>
                </c:pt>
                <c:pt idx="946">
                  <c:v>608.08103800000004</c:v>
                </c:pt>
                <c:pt idx="947">
                  <c:v>608.50213199999996</c:v>
                </c:pt>
                <c:pt idx="948">
                  <c:v>608.92317100000002</c:v>
                </c:pt>
                <c:pt idx="949">
                  <c:v>609.344156</c:v>
                </c:pt>
                <c:pt idx="950">
                  <c:v>609.765086</c:v>
                </c:pt>
                <c:pt idx="951">
                  <c:v>610.18596200000002</c:v>
                </c:pt>
                <c:pt idx="952">
                  <c:v>610.60678399999995</c:v>
                </c:pt>
                <c:pt idx="953">
                  <c:v>611.02755100000002</c:v>
                </c:pt>
                <c:pt idx="954">
                  <c:v>611.44826399999999</c:v>
                </c:pt>
                <c:pt idx="955">
                  <c:v>611.868923</c:v>
                </c:pt>
                <c:pt idx="956">
                  <c:v>612.28952800000002</c:v>
                </c:pt>
                <c:pt idx="957">
                  <c:v>612.71007699999996</c:v>
                </c:pt>
                <c:pt idx="958">
                  <c:v>613.13057300000003</c:v>
                </c:pt>
                <c:pt idx="959">
                  <c:v>613.55101400000001</c:v>
                </c:pt>
                <c:pt idx="960">
                  <c:v>613.97140100000001</c:v>
                </c:pt>
                <c:pt idx="961">
                  <c:v>614.39173300000004</c:v>
                </c:pt>
                <c:pt idx="962">
                  <c:v>614.81200999999999</c:v>
                </c:pt>
                <c:pt idx="963">
                  <c:v>615.23223399999995</c:v>
                </c:pt>
                <c:pt idx="964">
                  <c:v>615.65240200000005</c:v>
                </c:pt>
                <c:pt idx="965">
                  <c:v>616.07251699999995</c:v>
                </c:pt>
                <c:pt idx="966">
                  <c:v>616.49257599999999</c:v>
                </c:pt>
                <c:pt idx="967">
                  <c:v>616.91258100000005</c:v>
                </c:pt>
                <c:pt idx="968">
                  <c:v>617.33253200000001</c:v>
                </c:pt>
                <c:pt idx="969">
                  <c:v>617.75242800000001</c:v>
                </c:pt>
                <c:pt idx="970">
                  <c:v>618.17226900000003</c:v>
                </c:pt>
                <c:pt idx="971">
                  <c:v>618.59205599999996</c:v>
                </c:pt>
                <c:pt idx="972">
                  <c:v>619.01178800000002</c:v>
                </c:pt>
                <c:pt idx="973">
                  <c:v>619.431465</c:v>
                </c:pt>
                <c:pt idx="974">
                  <c:v>619.851088</c:v>
                </c:pt>
                <c:pt idx="975">
                  <c:v>620.27065600000003</c:v>
                </c:pt>
                <c:pt idx="976">
                  <c:v>620.69016899999997</c:v>
                </c:pt>
                <c:pt idx="977">
                  <c:v>621.10962800000004</c:v>
                </c:pt>
                <c:pt idx="978">
                  <c:v>621.52903200000003</c:v>
                </c:pt>
                <c:pt idx="979">
                  <c:v>621.94838100000004</c:v>
                </c:pt>
                <c:pt idx="980">
                  <c:v>622.36767599999996</c:v>
                </c:pt>
                <c:pt idx="981">
                  <c:v>622.78691500000002</c:v>
                </c:pt>
                <c:pt idx="982">
                  <c:v>623.20609999999999</c:v>
                </c:pt>
                <c:pt idx="983">
                  <c:v>623.62523099999999</c:v>
                </c:pt>
                <c:pt idx="984">
                  <c:v>624.04430600000001</c:v>
                </c:pt>
                <c:pt idx="985">
                  <c:v>624.46332600000005</c:v>
                </c:pt>
                <c:pt idx="986">
                  <c:v>624.88229200000001</c:v>
                </c:pt>
                <c:pt idx="987">
                  <c:v>625.30120299999999</c:v>
                </c:pt>
                <c:pt idx="988">
                  <c:v>625.72005899999999</c:v>
                </c:pt>
                <c:pt idx="989">
                  <c:v>626.13886000000002</c:v>
                </c:pt>
                <c:pt idx="990">
                  <c:v>626.55760599999996</c:v>
                </c:pt>
                <c:pt idx="991">
                  <c:v>626.97629800000004</c:v>
                </c:pt>
                <c:pt idx="992">
                  <c:v>627.39493400000003</c:v>
                </c:pt>
                <c:pt idx="993">
                  <c:v>627.81351500000005</c:v>
                </c:pt>
                <c:pt idx="994">
                  <c:v>628.23204199999998</c:v>
                </c:pt>
                <c:pt idx="995">
                  <c:v>628.65051300000005</c:v>
                </c:pt>
                <c:pt idx="996">
                  <c:v>629.06893000000002</c:v>
                </c:pt>
                <c:pt idx="997">
                  <c:v>629.48729100000003</c:v>
                </c:pt>
                <c:pt idx="998">
                  <c:v>629.90559800000005</c:v>
                </c:pt>
                <c:pt idx="999">
                  <c:v>630.323849</c:v>
                </c:pt>
                <c:pt idx="1000">
                  <c:v>630.74204599999996</c:v>
                </c:pt>
                <c:pt idx="1001">
                  <c:v>631.16018699999995</c:v>
                </c:pt>
                <c:pt idx="1002">
                  <c:v>631.57827299999997</c:v>
                </c:pt>
                <c:pt idx="1003">
                  <c:v>631.99630500000001</c:v>
                </c:pt>
                <c:pt idx="1004">
                  <c:v>632.41428099999996</c:v>
                </c:pt>
                <c:pt idx="1005">
                  <c:v>632.83220200000005</c:v>
                </c:pt>
                <c:pt idx="1006">
                  <c:v>633.25006800000006</c:v>
                </c:pt>
                <c:pt idx="1007">
                  <c:v>633.66787799999997</c:v>
                </c:pt>
                <c:pt idx="1008">
                  <c:v>634.08563400000003</c:v>
                </c:pt>
                <c:pt idx="1009">
                  <c:v>634.503334</c:v>
                </c:pt>
                <c:pt idx="1010">
                  <c:v>634.92097899999999</c:v>
                </c:pt>
                <c:pt idx="1011">
                  <c:v>635.33856900000001</c:v>
                </c:pt>
                <c:pt idx="1012">
                  <c:v>635.75610400000005</c:v>
                </c:pt>
                <c:pt idx="1013">
                  <c:v>636.17358300000001</c:v>
                </c:pt>
                <c:pt idx="1014">
                  <c:v>636.59100799999999</c:v>
                </c:pt>
                <c:pt idx="1015">
                  <c:v>637.008376</c:v>
                </c:pt>
                <c:pt idx="1016">
                  <c:v>637.42569000000003</c:v>
                </c:pt>
                <c:pt idx="1017">
                  <c:v>637.84294799999998</c:v>
                </c:pt>
                <c:pt idx="1018">
                  <c:v>638.26015199999995</c:v>
                </c:pt>
                <c:pt idx="1019">
                  <c:v>638.67729899999995</c:v>
                </c:pt>
                <c:pt idx="1020">
                  <c:v>639.09439199999997</c:v>
                </c:pt>
                <c:pt idx="1021">
                  <c:v>639.51142900000002</c:v>
                </c:pt>
                <c:pt idx="1022">
                  <c:v>639.92840999999999</c:v>
                </c:pt>
                <c:pt idx="1023">
                  <c:v>640.34533699999997</c:v>
                </c:pt>
                <c:pt idx="1024">
                  <c:v>640.76220699999999</c:v>
                </c:pt>
                <c:pt idx="1025">
                  <c:v>641.17902300000003</c:v>
                </c:pt>
                <c:pt idx="1026">
                  <c:v>641.59578299999998</c:v>
                </c:pt>
                <c:pt idx="1027">
                  <c:v>642.01248699999996</c:v>
                </c:pt>
                <c:pt idx="1028">
                  <c:v>642.42913599999997</c:v>
                </c:pt>
                <c:pt idx="1029">
                  <c:v>642.84573</c:v>
                </c:pt>
                <c:pt idx="1030">
                  <c:v>643.26226799999995</c:v>
                </c:pt>
                <c:pt idx="1031">
                  <c:v>643.67875100000003</c:v>
                </c:pt>
                <c:pt idx="1032">
                  <c:v>644.09517800000003</c:v>
                </c:pt>
                <c:pt idx="1033">
                  <c:v>644.51154899999995</c:v>
                </c:pt>
                <c:pt idx="1034">
                  <c:v>644.927865</c:v>
                </c:pt>
                <c:pt idx="1035">
                  <c:v>645.34412599999996</c:v>
                </c:pt>
                <c:pt idx="1036">
                  <c:v>645.76033099999995</c:v>
                </c:pt>
                <c:pt idx="1037">
                  <c:v>646.17647999999997</c:v>
                </c:pt>
                <c:pt idx="1038">
                  <c:v>646.59257400000001</c:v>
                </c:pt>
                <c:pt idx="1039">
                  <c:v>647.00861199999997</c:v>
                </c:pt>
                <c:pt idx="1040">
                  <c:v>647.42459399999996</c:v>
                </c:pt>
                <c:pt idx="1041">
                  <c:v>647.84052099999997</c:v>
                </c:pt>
                <c:pt idx="1042">
                  <c:v>648.25639200000001</c:v>
                </c:pt>
                <c:pt idx="1043">
                  <c:v>648.67220699999996</c:v>
                </c:pt>
                <c:pt idx="1044">
                  <c:v>649.08796700000005</c:v>
                </c:pt>
                <c:pt idx="1045">
                  <c:v>649.50367100000005</c:v>
                </c:pt>
                <c:pt idx="1046">
                  <c:v>649.91931899999997</c:v>
                </c:pt>
                <c:pt idx="1047">
                  <c:v>650.33491100000003</c:v>
                </c:pt>
                <c:pt idx="1048">
                  <c:v>650.75044800000001</c:v>
                </c:pt>
                <c:pt idx="1049">
                  <c:v>651.16592900000001</c:v>
                </c:pt>
                <c:pt idx="1050">
                  <c:v>651.58135400000003</c:v>
                </c:pt>
                <c:pt idx="1051">
                  <c:v>651.99672299999997</c:v>
                </c:pt>
                <c:pt idx="1052">
                  <c:v>652.41203700000005</c:v>
                </c:pt>
                <c:pt idx="1053">
                  <c:v>652.82729500000005</c:v>
                </c:pt>
                <c:pt idx="1054">
                  <c:v>653.24249599999996</c:v>
                </c:pt>
                <c:pt idx="1055">
                  <c:v>653.65764200000001</c:v>
                </c:pt>
                <c:pt idx="1056">
                  <c:v>654.07273299999997</c:v>
                </c:pt>
                <c:pt idx="1057">
                  <c:v>654.48776699999996</c:v>
                </c:pt>
                <c:pt idx="1058">
                  <c:v>654.90274499999998</c:v>
                </c:pt>
                <c:pt idx="1059">
                  <c:v>655.31766700000003</c:v>
                </c:pt>
                <c:pt idx="1060">
                  <c:v>655.73253399999999</c:v>
                </c:pt>
                <c:pt idx="1061">
                  <c:v>656.14734399999998</c:v>
                </c:pt>
                <c:pt idx="1062">
                  <c:v>656.56209899999999</c:v>
                </c:pt>
                <c:pt idx="1063">
                  <c:v>656.97679700000003</c:v>
                </c:pt>
                <c:pt idx="1064">
                  <c:v>657.39143999999999</c:v>
                </c:pt>
                <c:pt idx="1065">
                  <c:v>657.80602599999997</c:v>
                </c:pt>
                <c:pt idx="1066">
                  <c:v>658.22055699999999</c:v>
                </c:pt>
                <c:pt idx="1067">
                  <c:v>658.63503100000003</c:v>
                </c:pt>
                <c:pt idx="1068">
                  <c:v>659.04944899999998</c:v>
                </c:pt>
                <c:pt idx="1069">
                  <c:v>659.46381199999996</c:v>
                </c:pt>
                <c:pt idx="1070">
                  <c:v>659.87811799999997</c:v>
                </c:pt>
                <c:pt idx="1071">
                  <c:v>660.29236800000001</c:v>
                </c:pt>
                <c:pt idx="1072">
                  <c:v>660.70656199999996</c:v>
                </c:pt>
                <c:pt idx="1073">
                  <c:v>661.12070000000006</c:v>
                </c:pt>
                <c:pt idx="1074">
                  <c:v>661.53478099999995</c:v>
                </c:pt>
                <c:pt idx="1075">
                  <c:v>661.94880699999999</c:v>
                </c:pt>
                <c:pt idx="1076">
                  <c:v>662.36277600000005</c:v>
                </c:pt>
                <c:pt idx="1077">
                  <c:v>662.77668900000003</c:v>
                </c:pt>
                <c:pt idx="1078">
                  <c:v>663.19054600000004</c:v>
                </c:pt>
                <c:pt idx="1079">
                  <c:v>663.60434699999996</c:v>
                </c:pt>
                <c:pt idx="1080">
                  <c:v>664.01809200000002</c:v>
                </c:pt>
                <c:pt idx="1081">
                  <c:v>664.43178</c:v>
                </c:pt>
                <c:pt idx="1082">
                  <c:v>664.84541200000001</c:v>
                </c:pt>
                <c:pt idx="1083">
                  <c:v>665.25898700000005</c:v>
                </c:pt>
                <c:pt idx="1084">
                  <c:v>665.672507</c:v>
                </c:pt>
                <c:pt idx="1085">
                  <c:v>666.08596999999997</c:v>
                </c:pt>
                <c:pt idx="1086">
                  <c:v>666.49937699999998</c:v>
                </c:pt>
                <c:pt idx="1087">
                  <c:v>666.91272700000002</c:v>
                </c:pt>
                <c:pt idx="1088">
                  <c:v>667.32602099999997</c:v>
                </c:pt>
                <c:pt idx="1089">
                  <c:v>667.73925899999995</c:v>
                </c:pt>
                <c:pt idx="1090">
                  <c:v>668.15243999999996</c:v>
                </c:pt>
                <c:pt idx="1091">
                  <c:v>668.56556499999999</c:v>
                </c:pt>
                <c:pt idx="1092">
                  <c:v>668.97863299999995</c:v>
                </c:pt>
                <c:pt idx="1093">
                  <c:v>669.39164500000004</c:v>
                </c:pt>
                <c:pt idx="1094">
                  <c:v>669.80460100000005</c:v>
                </c:pt>
                <c:pt idx="1095">
                  <c:v>670.21749999999997</c:v>
                </c:pt>
                <c:pt idx="1096">
                  <c:v>670.63034300000004</c:v>
                </c:pt>
                <c:pt idx="1097">
                  <c:v>671.04312900000002</c:v>
                </c:pt>
                <c:pt idx="1098">
                  <c:v>671.45585800000003</c:v>
                </c:pt>
                <c:pt idx="1099">
                  <c:v>671.86853199999996</c:v>
                </c:pt>
                <c:pt idx="1100">
                  <c:v>672.28114800000003</c:v>
                </c:pt>
                <c:pt idx="1101">
                  <c:v>672.69370800000002</c:v>
                </c:pt>
                <c:pt idx="1102">
                  <c:v>673.10621200000003</c:v>
                </c:pt>
                <c:pt idx="1103">
                  <c:v>673.51865899999996</c:v>
                </c:pt>
                <c:pt idx="1104">
                  <c:v>673.93104900000003</c:v>
                </c:pt>
                <c:pt idx="1105">
                  <c:v>674.34338300000002</c:v>
                </c:pt>
                <c:pt idx="1106">
                  <c:v>674.75566000000003</c:v>
                </c:pt>
                <c:pt idx="1107">
                  <c:v>675.16787999999997</c:v>
                </c:pt>
                <c:pt idx="1108">
                  <c:v>675.58004400000004</c:v>
                </c:pt>
                <c:pt idx="1109">
                  <c:v>675.99215100000004</c:v>
                </c:pt>
                <c:pt idx="1110">
                  <c:v>676.40420099999994</c:v>
                </c:pt>
                <c:pt idx="1111">
                  <c:v>676.81619499999999</c:v>
                </c:pt>
                <c:pt idx="1112">
                  <c:v>677.22813199999996</c:v>
                </c:pt>
                <c:pt idx="1113">
                  <c:v>677.64001199999996</c:v>
                </c:pt>
                <c:pt idx="1114">
                  <c:v>678.05183599999998</c:v>
                </c:pt>
                <c:pt idx="1115">
                  <c:v>678.46360300000003</c:v>
                </c:pt>
                <c:pt idx="1116">
                  <c:v>678.87531300000001</c:v>
                </c:pt>
                <c:pt idx="1117">
                  <c:v>679.28696600000001</c:v>
                </c:pt>
                <c:pt idx="1118">
                  <c:v>679.69856200000004</c:v>
                </c:pt>
                <c:pt idx="1119">
                  <c:v>680.11010199999998</c:v>
                </c:pt>
                <c:pt idx="1120">
                  <c:v>680.52158399999996</c:v>
                </c:pt>
                <c:pt idx="1121">
                  <c:v>680.93300999999997</c:v>
                </c:pt>
                <c:pt idx="1122">
                  <c:v>681.344379</c:v>
                </c:pt>
                <c:pt idx="1123">
                  <c:v>681.75569099999996</c:v>
                </c:pt>
                <c:pt idx="1124">
                  <c:v>682.16694700000005</c:v>
                </c:pt>
                <c:pt idx="1125">
                  <c:v>682.57814499999995</c:v>
                </c:pt>
                <c:pt idx="1126">
                  <c:v>682.98928599999999</c:v>
                </c:pt>
                <c:pt idx="1127">
                  <c:v>683.40037099999995</c:v>
                </c:pt>
                <c:pt idx="1128">
                  <c:v>683.81139800000005</c:v>
                </c:pt>
                <c:pt idx="1129">
                  <c:v>684.22236899999996</c:v>
                </c:pt>
                <c:pt idx="1130">
                  <c:v>684.63328300000001</c:v>
                </c:pt>
                <c:pt idx="1131">
                  <c:v>685.04413899999997</c:v>
                </c:pt>
                <c:pt idx="1132">
                  <c:v>685.45493899999997</c:v>
                </c:pt>
                <c:pt idx="1133">
                  <c:v>685.865681</c:v>
                </c:pt>
                <c:pt idx="1134">
                  <c:v>686.27636700000005</c:v>
                </c:pt>
                <c:pt idx="1135">
                  <c:v>686.68699500000002</c:v>
                </c:pt>
                <c:pt idx="1136">
                  <c:v>687.09756700000003</c:v>
                </c:pt>
                <c:pt idx="1137">
                  <c:v>687.50808099999995</c:v>
                </c:pt>
                <c:pt idx="1138">
                  <c:v>687.91853800000001</c:v>
                </c:pt>
                <c:pt idx="1139">
                  <c:v>688.32893799999999</c:v>
                </c:pt>
                <c:pt idx="1140">
                  <c:v>688.73928100000001</c:v>
                </c:pt>
                <c:pt idx="1141">
                  <c:v>689.14956700000005</c:v>
                </c:pt>
                <c:pt idx="1142">
                  <c:v>689.55979500000001</c:v>
                </c:pt>
                <c:pt idx="1143">
                  <c:v>689.969967</c:v>
                </c:pt>
                <c:pt idx="1144">
                  <c:v>690.38008100000002</c:v>
                </c:pt>
                <c:pt idx="1145">
                  <c:v>690.79013799999996</c:v>
                </c:pt>
                <c:pt idx="1146">
                  <c:v>691.20013800000004</c:v>
                </c:pt>
                <c:pt idx="1147">
                  <c:v>691.61008100000004</c:v>
                </c:pt>
                <c:pt idx="1148">
                  <c:v>692.01996599999995</c:v>
                </c:pt>
                <c:pt idx="1149">
                  <c:v>692.42979400000002</c:v>
                </c:pt>
                <c:pt idx="1150">
                  <c:v>692.83956499999999</c:v>
                </c:pt>
                <c:pt idx="1151">
                  <c:v>693.249278</c:v>
                </c:pt>
                <c:pt idx="1152">
                  <c:v>693.65893400000004</c:v>
                </c:pt>
                <c:pt idx="1153">
                  <c:v>694.068533</c:v>
                </c:pt>
                <c:pt idx="1154">
                  <c:v>694.47807499999999</c:v>
                </c:pt>
                <c:pt idx="1155">
                  <c:v>694.88755900000001</c:v>
                </c:pt>
                <c:pt idx="1156">
                  <c:v>695.29698599999995</c:v>
                </c:pt>
                <c:pt idx="1157">
                  <c:v>695.70635500000003</c:v>
                </c:pt>
                <c:pt idx="1158">
                  <c:v>696.11566700000003</c:v>
                </c:pt>
                <c:pt idx="1159">
                  <c:v>696.52492199999995</c:v>
                </c:pt>
                <c:pt idx="1160">
                  <c:v>696.93411900000001</c:v>
                </c:pt>
                <c:pt idx="1161">
                  <c:v>697.34325899999999</c:v>
                </c:pt>
                <c:pt idx="1162">
                  <c:v>697.752341</c:v>
                </c:pt>
                <c:pt idx="1163">
                  <c:v>698.16136600000004</c:v>
                </c:pt>
                <c:pt idx="1164">
                  <c:v>698.57033300000001</c:v>
                </c:pt>
                <c:pt idx="1165">
                  <c:v>698.979243</c:v>
                </c:pt>
                <c:pt idx="1166">
                  <c:v>699.38809500000002</c:v>
                </c:pt>
                <c:pt idx="1167">
                  <c:v>699.79688999999996</c:v>
                </c:pt>
                <c:pt idx="1168">
                  <c:v>700.20562700000005</c:v>
                </c:pt>
                <c:pt idx="1169">
                  <c:v>700.61430600000006</c:v>
                </c:pt>
                <c:pt idx="1170">
                  <c:v>701.02292799999998</c:v>
                </c:pt>
                <c:pt idx="1171">
                  <c:v>701.43149300000005</c:v>
                </c:pt>
                <c:pt idx="1172">
                  <c:v>701.84</c:v>
                </c:pt>
                <c:pt idx="1173">
                  <c:v>702.24844900000005</c:v>
                </c:pt>
                <c:pt idx="1174">
                  <c:v>702.65683999999999</c:v>
                </c:pt>
                <c:pt idx="1175">
                  <c:v>703.06517399999996</c:v>
                </c:pt>
                <c:pt idx="1176">
                  <c:v>703.47345099999995</c:v>
                </c:pt>
                <c:pt idx="1177">
                  <c:v>703.88166899999999</c:v>
                </c:pt>
                <c:pt idx="1178">
                  <c:v>704.28983000000005</c:v>
                </c:pt>
                <c:pt idx="1179">
                  <c:v>704.69793300000003</c:v>
                </c:pt>
                <c:pt idx="1180">
                  <c:v>705.10597900000005</c:v>
                </c:pt>
                <c:pt idx="1181">
                  <c:v>705.51396599999998</c:v>
                </c:pt>
                <c:pt idx="1182">
                  <c:v>705.92189599999995</c:v>
                </c:pt>
                <c:pt idx="1183">
                  <c:v>706.32976799999994</c:v>
                </c:pt>
                <c:pt idx="1184">
                  <c:v>706.73758299999997</c:v>
                </c:pt>
                <c:pt idx="1185">
                  <c:v>707.14533900000004</c:v>
                </c:pt>
                <c:pt idx="1186">
                  <c:v>707.55303800000002</c:v>
                </c:pt>
                <c:pt idx="1187">
                  <c:v>707.96067900000003</c:v>
                </c:pt>
                <c:pt idx="1188">
                  <c:v>708.36826199999996</c:v>
                </c:pt>
                <c:pt idx="1189">
                  <c:v>708.77578700000004</c:v>
                </c:pt>
                <c:pt idx="1190">
                  <c:v>709.18325400000003</c:v>
                </c:pt>
                <c:pt idx="1191">
                  <c:v>709.59066399999995</c:v>
                </c:pt>
                <c:pt idx="1192">
                  <c:v>709.99801500000001</c:v>
                </c:pt>
                <c:pt idx="1193">
                  <c:v>710.40530899999999</c:v>
                </c:pt>
                <c:pt idx="1194">
                  <c:v>710.812545</c:v>
                </c:pt>
                <c:pt idx="1195">
                  <c:v>711.21972200000005</c:v>
                </c:pt>
                <c:pt idx="1196">
                  <c:v>711.62684200000001</c:v>
                </c:pt>
                <c:pt idx="1197">
                  <c:v>712.03390400000001</c:v>
                </c:pt>
                <c:pt idx="1198">
                  <c:v>712.44090800000004</c:v>
                </c:pt>
                <c:pt idx="1199">
                  <c:v>712.84785299999999</c:v>
                </c:pt>
                <c:pt idx="1200">
                  <c:v>713.25474099999997</c:v>
                </c:pt>
                <c:pt idx="1201">
                  <c:v>713.66157099999998</c:v>
                </c:pt>
                <c:pt idx="1202">
                  <c:v>714.06834200000003</c:v>
                </c:pt>
                <c:pt idx="1203">
                  <c:v>714.475056</c:v>
                </c:pt>
                <c:pt idx="1204">
                  <c:v>714.881711</c:v>
                </c:pt>
                <c:pt idx="1205">
                  <c:v>715.28830900000003</c:v>
                </c:pt>
                <c:pt idx="1206">
                  <c:v>715.69484799999998</c:v>
                </c:pt>
                <c:pt idx="1207">
                  <c:v>716.10132899999996</c:v>
                </c:pt>
                <c:pt idx="1208">
                  <c:v>716.50775199999998</c:v>
                </c:pt>
                <c:pt idx="1209">
                  <c:v>716.91411700000003</c:v>
                </c:pt>
                <c:pt idx="1210">
                  <c:v>717.320424</c:v>
                </c:pt>
                <c:pt idx="1211">
                  <c:v>717.72667200000001</c:v>
                </c:pt>
                <c:pt idx="1212">
                  <c:v>718.13286200000005</c:v>
                </c:pt>
                <c:pt idx="1213">
                  <c:v>718.538994</c:v>
                </c:pt>
                <c:pt idx="1214">
                  <c:v>718.94506799999999</c:v>
                </c:pt>
                <c:pt idx="1215">
                  <c:v>719.35108400000001</c:v>
                </c:pt>
                <c:pt idx="1216">
                  <c:v>719.75704099999996</c:v>
                </c:pt>
                <c:pt idx="1217">
                  <c:v>720.16294000000005</c:v>
                </c:pt>
                <c:pt idx="1218">
                  <c:v>720.56878099999994</c:v>
                </c:pt>
                <c:pt idx="1219">
                  <c:v>720.97456299999999</c:v>
                </c:pt>
                <c:pt idx="1220">
                  <c:v>721.38028699999995</c:v>
                </c:pt>
                <c:pt idx="1221">
                  <c:v>721.78595299999995</c:v>
                </c:pt>
                <c:pt idx="1222">
                  <c:v>722.19155999999998</c:v>
                </c:pt>
                <c:pt idx="1223">
                  <c:v>722.59710900000005</c:v>
                </c:pt>
                <c:pt idx="1224">
                  <c:v>723.00260000000003</c:v>
                </c:pt>
                <c:pt idx="1225">
                  <c:v>723.40803200000005</c:v>
                </c:pt>
                <c:pt idx="1226">
                  <c:v>723.81340599999999</c:v>
                </c:pt>
                <c:pt idx="1227">
                  <c:v>724.21872099999996</c:v>
                </c:pt>
                <c:pt idx="1228">
                  <c:v>724.62397799999997</c:v>
                </c:pt>
                <c:pt idx="1229">
                  <c:v>725.029177</c:v>
                </c:pt>
                <c:pt idx="1230">
                  <c:v>725.43431699999996</c:v>
                </c:pt>
                <c:pt idx="1231">
                  <c:v>725.83939799999996</c:v>
                </c:pt>
                <c:pt idx="1232">
                  <c:v>726.24442099999999</c:v>
                </c:pt>
                <c:pt idx="1233">
                  <c:v>726.64938600000005</c:v>
                </c:pt>
                <c:pt idx="1234">
                  <c:v>727.05429200000003</c:v>
                </c:pt>
                <c:pt idx="1235">
                  <c:v>727.45913900000005</c:v>
                </c:pt>
                <c:pt idx="1236">
                  <c:v>727.86392799999999</c:v>
                </c:pt>
                <c:pt idx="1237">
                  <c:v>728.26865799999996</c:v>
                </c:pt>
                <c:pt idx="1238">
                  <c:v>728.67332999999996</c:v>
                </c:pt>
                <c:pt idx="1239">
                  <c:v>729.077943</c:v>
                </c:pt>
                <c:pt idx="1240">
                  <c:v>729.48249699999997</c:v>
                </c:pt>
                <c:pt idx="1241">
                  <c:v>729.88699299999996</c:v>
                </c:pt>
                <c:pt idx="1242">
                  <c:v>730.29142999999999</c:v>
                </c:pt>
                <c:pt idx="1243">
                  <c:v>730.69580900000005</c:v>
                </c:pt>
                <c:pt idx="1244">
                  <c:v>731.10012800000004</c:v>
                </c:pt>
                <c:pt idx="1245">
                  <c:v>731.50438999999994</c:v>
                </c:pt>
                <c:pt idx="1246">
                  <c:v>731.908592</c:v>
                </c:pt>
                <c:pt idx="1247">
                  <c:v>732.31273599999997</c:v>
                </c:pt>
                <c:pt idx="1248">
                  <c:v>732.71682099999998</c:v>
                </c:pt>
                <c:pt idx="1249">
                  <c:v>733.12084700000003</c:v>
                </c:pt>
                <c:pt idx="1250">
                  <c:v>733.52481399999999</c:v>
                </c:pt>
                <c:pt idx="1251">
                  <c:v>733.92872299999999</c:v>
                </c:pt>
                <c:pt idx="1252">
                  <c:v>734.33257300000002</c:v>
                </c:pt>
                <c:pt idx="1253">
                  <c:v>734.73636399999998</c:v>
                </c:pt>
                <c:pt idx="1254">
                  <c:v>735.14009599999997</c:v>
                </c:pt>
                <c:pt idx="1255">
                  <c:v>735.543769</c:v>
                </c:pt>
                <c:pt idx="1256">
                  <c:v>735.94738299999995</c:v>
                </c:pt>
                <c:pt idx="1257">
                  <c:v>736.35093900000004</c:v>
                </c:pt>
                <c:pt idx="1258">
                  <c:v>736.75443600000006</c:v>
                </c:pt>
                <c:pt idx="1259">
                  <c:v>737.15787399999999</c:v>
                </c:pt>
                <c:pt idx="1260">
                  <c:v>737.56125199999997</c:v>
                </c:pt>
                <c:pt idx="1261">
                  <c:v>737.96457199999998</c:v>
                </c:pt>
                <c:pt idx="1262">
                  <c:v>738.36783300000002</c:v>
                </c:pt>
                <c:pt idx="1263">
                  <c:v>738.77103499999998</c:v>
                </c:pt>
                <c:pt idx="1264">
                  <c:v>739.17417799999998</c:v>
                </c:pt>
                <c:pt idx="1265">
                  <c:v>739.57726200000002</c:v>
                </c:pt>
                <c:pt idx="1266">
                  <c:v>739.98028699999998</c:v>
                </c:pt>
                <c:pt idx="1267">
                  <c:v>740.38325299999997</c:v>
                </c:pt>
                <c:pt idx="1268">
                  <c:v>740.78616</c:v>
                </c:pt>
                <c:pt idx="1269">
                  <c:v>741.18900799999994</c:v>
                </c:pt>
                <c:pt idx="1270">
                  <c:v>741.59179700000004</c:v>
                </c:pt>
                <c:pt idx="1271">
                  <c:v>741.99452699999995</c:v>
                </c:pt>
                <c:pt idx="1272">
                  <c:v>742.397198</c:v>
                </c:pt>
                <c:pt idx="1273">
                  <c:v>742.79980899999998</c:v>
                </c:pt>
                <c:pt idx="1274">
                  <c:v>743.202361</c:v>
                </c:pt>
                <c:pt idx="1275">
                  <c:v>743.60485500000004</c:v>
                </c:pt>
                <c:pt idx="1276">
                  <c:v>744.00728900000001</c:v>
                </c:pt>
                <c:pt idx="1277">
                  <c:v>744.40966400000002</c:v>
                </c:pt>
                <c:pt idx="1278">
                  <c:v>744.81197999999995</c:v>
                </c:pt>
                <c:pt idx="1279">
                  <c:v>745.21423600000003</c:v>
                </c:pt>
                <c:pt idx="1280">
                  <c:v>745.61643300000003</c:v>
                </c:pt>
                <c:pt idx="1281">
                  <c:v>746.01857099999995</c:v>
                </c:pt>
                <c:pt idx="1282">
                  <c:v>746.42065000000002</c:v>
                </c:pt>
                <c:pt idx="1283">
                  <c:v>746.82267000000002</c:v>
                </c:pt>
                <c:pt idx="1284">
                  <c:v>747.22463000000005</c:v>
                </c:pt>
                <c:pt idx="1285">
                  <c:v>747.626531</c:v>
                </c:pt>
                <c:pt idx="1286">
                  <c:v>748.02837299999999</c:v>
                </c:pt>
                <c:pt idx="1287">
                  <c:v>748.43015500000001</c:v>
                </c:pt>
                <c:pt idx="1288">
                  <c:v>748.83187799999996</c:v>
                </c:pt>
                <c:pt idx="1289">
                  <c:v>749.23354200000006</c:v>
                </c:pt>
                <c:pt idx="1290">
                  <c:v>749.63514599999996</c:v>
                </c:pt>
                <c:pt idx="1291">
                  <c:v>750.03669100000002</c:v>
                </c:pt>
                <c:pt idx="1292">
                  <c:v>750.438177</c:v>
                </c:pt>
                <c:pt idx="1293">
                  <c:v>750.83960300000001</c:v>
                </c:pt>
                <c:pt idx="1294">
                  <c:v>751.24096999999995</c:v>
                </c:pt>
                <c:pt idx="1295">
                  <c:v>751.64227700000004</c:v>
                </c:pt>
                <c:pt idx="1296">
                  <c:v>752.04352500000005</c:v>
                </c:pt>
                <c:pt idx="1297">
                  <c:v>752.44471299999998</c:v>
                </c:pt>
                <c:pt idx="1298">
                  <c:v>752.84584199999995</c:v>
                </c:pt>
                <c:pt idx="1299">
                  <c:v>753.24691099999995</c:v>
                </c:pt>
                <c:pt idx="1300">
                  <c:v>753.647921</c:v>
                </c:pt>
                <c:pt idx="1301">
                  <c:v>754.04887099999996</c:v>
                </c:pt>
                <c:pt idx="1302">
                  <c:v>754.44976199999996</c:v>
                </c:pt>
                <c:pt idx="1303">
                  <c:v>754.850593</c:v>
                </c:pt>
                <c:pt idx="1304">
                  <c:v>755.25136499999996</c:v>
                </c:pt>
                <c:pt idx="1305">
                  <c:v>755.65207699999996</c:v>
                </c:pt>
                <c:pt idx="1306">
                  <c:v>756.052729</c:v>
                </c:pt>
                <c:pt idx="1307">
                  <c:v>756.45332199999996</c:v>
                </c:pt>
                <c:pt idx="1308">
                  <c:v>756.85385499999995</c:v>
                </c:pt>
                <c:pt idx="1309">
                  <c:v>757.25432899999998</c:v>
                </c:pt>
                <c:pt idx="1310">
                  <c:v>757.65474200000006</c:v>
                </c:pt>
                <c:pt idx="1311">
                  <c:v>758.05509700000005</c:v>
                </c:pt>
                <c:pt idx="1312">
                  <c:v>758.45539099999996</c:v>
                </c:pt>
                <c:pt idx="1313">
                  <c:v>758.85562600000003</c:v>
                </c:pt>
                <c:pt idx="1314">
                  <c:v>759.25580100000002</c:v>
                </c:pt>
                <c:pt idx="1315">
                  <c:v>759.65591600000005</c:v>
                </c:pt>
                <c:pt idx="1316">
                  <c:v>760.055972</c:v>
                </c:pt>
                <c:pt idx="1317">
                  <c:v>760.45596699999999</c:v>
                </c:pt>
                <c:pt idx="1318">
                  <c:v>760.85590300000001</c:v>
                </c:pt>
                <c:pt idx="1319">
                  <c:v>761.25577899999996</c:v>
                </c:pt>
                <c:pt idx="1320">
                  <c:v>761.65559599999995</c:v>
                </c:pt>
                <c:pt idx="1321">
                  <c:v>762.05535199999997</c:v>
                </c:pt>
                <c:pt idx="1322">
                  <c:v>762.45504900000003</c:v>
                </c:pt>
                <c:pt idx="1323">
                  <c:v>762.85468600000002</c:v>
                </c:pt>
                <c:pt idx="1324">
                  <c:v>763.25426300000004</c:v>
                </c:pt>
                <c:pt idx="1325">
                  <c:v>763.65377999999998</c:v>
                </c:pt>
                <c:pt idx="1326">
                  <c:v>764.05323699999997</c:v>
                </c:pt>
                <c:pt idx="1327">
                  <c:v>764.45263399999999</c:v>
                </c:pt>
                <c:pt idx="1328">
                  <c:v>764.85197200000005</c:v>
                </c:pt>
                <c:pt idx="1329">
                  <c:v>765.25124900000003</c:v>
                </c:pt>
                <c:pt idx="1330">
                  <c:v>765.65046600000005</c:v>
                </c:pt>
                <c:pt idx="1331">
                  <c:v>766.04962399999999</c:v>
                </c:pt>
                <c:pt idx="1332">
                  <c:v>766.44872099999998</c:v>
                </c:pt>
                <c:pt idx="1333">
                  <c:v>766.847758</c:v>
                </c:pt>
                <c:pt idx="1334">
                  <c:v>767.24673600000006</c:v>
                </c:pt>
                <c:pt idx="1335">
                  <c:v>767.64565300000004</c:v>
                </c:pt>
                <c:pt idx="1336">
                  <c:v>768.04450999999995</c:v>
                </c:pt>
                <c:pt idx="1337">
                  <c:v>768.443308</c:v>
                </c:pt>
                <c:pt idx="1338">
                  <c:v>768.84204499999998</c:v>
                </c:pt>
                <c:pt idx="1339">
                  <c:v>769.24072200000001</c:v>
                </c:pt>
                <c:pt idx="1340">
                  <c:v>769.63933899999995</c:v>
                </c:pt>
                <c:pt idx="1341">
                  <c:v>770.03789600000005</c:v>
                </c:pt>
                <c:pt idx="1342">
                  <c:v>770.43639199999996</c:v>
                </c:pt>
                <c:pt idx="1343">
                  <c:v>770.83482900000001</c:v>
                </c:pt>
                <c:pt idx="1344">
                  <c:v>771.233205</c:v>
                </c:pt>
                <c:pt idx="1345">
                  <c:v>771.63152100000002</c:v>
                </c:pt>
                <c:pt idx="1346">
                  <c:v>772.02977699999997</c:v>
                </c:pt>
                <c:pt idx="1347">
                  <c:v>772.42797299999995</c:v>
                </c:pt>
                <c:pt idx="1348">
                  <c:v>772.82610799999998</c:v>
                </c:pt>
                <c:pt idx="1349">
                  <c:v>773.22418400000004</c:v>
                </c:pt>
                <c:pt idx="1350">
                  <c:v>773.62219900000002</c:v>
                </c:pt>
                <c:pt idx="1351">
                  <c:v>774.02015300000005</c:v>
                </c:pt>
                <c:pt idx="1352">
                  <c:v>774.418048</c:v>
                </c:pt>
                <c:pt idx="1353">
                  <c:v>774.81588199999999</c:v>
                </c:pt>
                <c:pt idx="1354">
                  <c:v>775.21365600000001</c:v>
                </c:pt>
                <c:pt idx="1355">
                  <c:v>775.61136899999997</c:v>
                </c:pt>
                <c:pt idx="1356">
                  <c:v>776.00902199999996</c:v>
                </c:pt>
                <c:pt idx="1357">
                  <c:v>776.40661499999999</c:v>
                </c:pt>
                <c:pt idx="1358">
                  <c:v>776.80414699999994</c:v>
                </c:pt>
                <c:pt idx="1359">
                  <c:v>777.20161900000005</c:v>
                </c:pt>
                <c:pt idx="1360">
                  <c:v>777.59903099999997</c:v>
                </c:pt>
                <c:pt idx="1361">
                  <c:v>777.99638200000004</c:v>
                </c:pt>
                <c:pt idx="1362">
                  <c:v>778.39367200000004</c:v>
                </c:pt>
                <c:pt idx="1363">
                  <c:v>778.79090299999996</c:v>
                </c:pt>
                <c:pt idx="1364">
                  <c:v>779.18807200000003</c:v>
                </c:pt>
                <c:pt idx="1365">
                  <c:v>779.58518200000003</c:v>
                </c:pt>
                <c:pt idx="1366">
                  <c:v>779.98222999999996</c:v>
                </c:pt>
                <c:pt idx="1367">
                  <c:v>780.37921900000003</c:v>
                </c:pt>
                <c:pt idx="1368">
                  <c:v>780.77614600000004</c:v>
                </c:pt>
                <c:pt idx="1369">
                  <c:v>781.17301399999997</c:v>
                </c:pt>
                <c:pt idx="1370">
                  <c:v>781.56982000000005</c:v>
                </c:pt>
                <c:pt idx="1371">
                  <c:v>781.96656599999994</c:v>
                </c:pt>
                <c:pt idx="1372">
                  <c:v>782.36325199999999</c:v>
                </c:pt>
                <c:pt idx="1373">
                  <c:v>782.75987599999996</c:v>
                </c:pt>
                <c:pt idx="1374">
                  <c:v>783.15644099999997</c:v>
                </c:pt>
                <c:pt idx="1375">
                  <c:v>783.55294400000002</c:v>
                </c:pt>
                <c:pt idx="1376">
                  <c:v>783.949387</c:v>
                </c:pt>
                <c:pt idx="1377">
                  <c:v>784.34576900000002</c:v>
                </c:pt>
                <c:pt idx="1378">
                  <c:v>784.74209099999996</c:v>
                </c:pt>
                <c:pt idx="1379">
                  <c:v>785.13835200000005</c:v>
                </c:pt>
                <c:pt idx="1380">
                  <c:v>785.53455199999996</c:v>
                </c:pt>
                <c:pt idx="1381">
                  <c:v>785.93069200000002</c:v>
                </c:pt>
                <c:pt idx="1382">
                  <c:v>786.32677000000001</c:v>
                </c:pt>
                <c:pt idx="1383">
                  <c:v>786.72278800000004</c:v>
                </c:pt>
                <c:pt idx="1384">
                  <c:v>787.11874499999999</c:v>
                </c:pt>
                <c:pt idx="1385">
                  <c:v>787.51464199999998</c:v>
                </c:pt>
                <c:pt idx="1386">
                  <c:v>787.91047800000001</c:v>
                </c:pt>
                <c:pt idx="1387">
                  <c:v>788.30625199999997</c:v>
                </c:pt>
                <c:pt idx="1388">
                  <c:v>788.70196599999997</c:v>
                </c:pt>
                <c:pt idx="1389">
                  <c:v>789.09761900000001</c:v>
                </c:pt>
                <c:pt idx="1390">
                  <c:v>789.49321199999997</c:v>
                </c:pt>
                <c:pt idx="1391">
                  <c:v>789.88874299999998</c:v>
                </c:pt>
                <c:pt idx="1392">
                  <c:v>790.28421400000002</c:v>
                </c:pt>
                <c:pt idx="1393">
                  <c:v>790.67962299999999</c:v>
                </c:pt>
                <c:pt idx="1394">
                  <c:v>791.074972</c:v>
                </c:pt>
                <c:pt idx="1395">
                  <c:v>791.47026000000005</c:v>
                </c:pt>
                <c:pt idx="1396">
                  <c:v>791.86548700000003</c:v>
                </c:pt>
                <c:pt idx="1397">
                  <c:v>792.26065200000005</c:v>
                </c:pt>
                <c:pt idx="1398">
                  <c:v>792.65575699999999</c:v>
                </c:pt>
                <c:pt idx="1399">
                  <c:v>793.05080099999998</c:v>
                </c:pt>
                <c:pt idx="1400">
                  <c:v>793.445784</c:v>
                </c:pt>
                <c:pt idx="1401">
                  <c:v>793.84070599999995</c:v>
                </c:pt>
                <c:pt idx="1402">
                  <c:v>794.23556699999995</c:v>
                </c:pt>
                <c:pt idx="1403">
                  <c:v>794.63036599999998</c:v>
                </c:pt>
                <c:pt idx="1404">
                  <c:v>795.02510500000005</c:v>
                </c:pt>
                <c:pt idx="1405">
                  <c:v>795.41978300000005</c:v>
                </c:pt>
                <c:pt idx="1406">
                  <c:v>795.81439899999998</c:v>
                </c:pt>
                <c:pt idx="1407">
                  <c:v>796.20895499999995</c:v>
                </c:pt>
                <c:pt idx="1408">
                  <c:v>796.60344899999996</c:v>
                </c:pt>
                <c:pt idx="1409">
                  <c:v>796.997882</c:v>
                </c:pt>
                <c:pt idx="1410">
                  <c:v>797.39225399999998</c:v>
                </c:pt>
                <c:pt idx="1411">
                  <c:v>797.786565</c:v>
                </c:pt>
                <c:pt idx="1412">
                  <c:v>798.18081500000005</c:v>
                </c:pt>
                <c:pt idx="1413">
                  <c:v>798.57500300000004</c:v>
                </c:pt>
                <c:pt idx="1414">
                  <c:v>798.96912999999995</c:v>
                </c:pt>
                <c:pt idx="1415">
                  <c:v>799.36319600000002</c:v>
                </c:pt>
                <c:pt idx="1416">
                  <c:v>799.75720100000001</c:v>
                </c:pt>
                <c:pt idx="1417">
                  <c:v>800.15114400000004</c:v>
                </c:pt>
                <c:pt idx="1418">
                  <c:v>800.545027</c:v>
                </c:pt>
                <c:pt idx="1419">
                  <c:v>800.93884700000001</c:v>
                </c:pt>
                <c:pt idx="1420">
                  <c:v>801.33260700000005</c:v>
                </c:pt>
                <c:pt idx="1421">
                  <c:v>801.72630500000002</c:v>
                </c:pt>
                <c:pt idx="1422">
                  <c:v>802.11994200000004</c:v>
                </c:pt>
                <c:pt idx="1423">
                  <c:v>802.51351799999998</c:v>
                </c:pt>
                <c:pt idx="1424">
                  <c:v>802.90703199999996</c:v>
                </c:pt>
                <c:pt idx="1425">
                  <c:v>803.30048499999998</c:v>
                </c:pt>
                <c:pt idx="1426">
                  <c:v>803.69387600000005</c:v>
                </c:pt>
                <c:pt idx="1427">
                  <c:v>804.08720700000003</c:v>
                </c:pt>
                <c:pt idx="1428">
                  <c:v>804.48047499999996</c:v>
                </c:pt>
                <c:pt idx="1429">
                  <c:v>804.87368200000003</c:v>
                </c:pt>
                <c:pt idx="1430">
                  <c:v>805.26682800000003</c:v>
                </c:pt>
                <c:pt idx="1431">
                  <c:v>805.65991199999996</c:v>
                </c:pt>
                <c:pt idx="1432">
                  <c:v>806.05293500000005</c:v>
                </c:pt>
                <c:pt idx="1433">
                  <c:v>806.44589599999995</c:v>
                </c:pt>
                <c:pt idx="1434">
                  <c:v>806.838796</c:v>
                </c:pt>
                <c:pt idx="1435">
                  <c:v>807.23163399999999</c:v>
                </c:pt>
                <c:pt idx="1436">
                  <c:v>807.62441100000001</c:v>
                </c:pt>
                <c:pt idx="1437">
                  <c:v>808.01712599999996</c:v>
                </c:pt>
                <c:pt idx="1438">
                  <c:v>808.40977999999996</c:v>
                </c:pt>
                <c:pt idx="1439">
                  <c:v>808.80237199999999</c:v>
                </c:pt>
                <c:pt idx="1440">
                  <c:v>809.19490199999996</c:v>
                </c:pt>
                <c:pt idx="1441">
                  <c:v>809.58737099999996</c:v>
                </c:pt>
                <c:pt idx="1442">
                  <c:v>809.97977800000001</c:v>
                </c:pt>
                <c:pt idx="1443">
                  <c:v>810.37212299999999</c:v>
                </c:pt>
                <c:pt idx="1444">
                  <c:v>810.76440700000001</c:v>
                </c:pt>
                <c:pt idx="1445">
                  <c:v>811.15662899999995</c:v>
                </c:pt>
                <c:pt idx="1446">
                  <c:v>811.54879000000005</c:v>
                </c:pt>
                <c:pt idx="1447">
                  <c:v>811.94088899999997</c:v>
                </c:pt>
                <c:pt idx="1448">
                  <c:v>812.33292600000004</c:v>
                </c:pt>
                <c:pt idx="1449">
                  <c:v>812.72490100000005</c:v>
                </c:pt>
                <c:pt idx="1450">
                  <c:v>813.11681399999998</c:v>
                </c:pt>
                <c:pt idx="1451">
                  <c:v>813.50866599999995</c:v>
                </c:pt>
                <c:pt idx="1452">
                  <c:v>813.90045599999996</c:v>
                </c:pt>
                <c:pt idx="1453">
                  <c:v>814.29218400000002</c:v>
                </c:pt>
                <c:pt idx="1454">
                  <c:v>814.683851</c:v>
                </c:pt>
                <c:pt idx="1455">
                  <c:v>815.07545500000003</c:v>
                </c:pt>
                <c:pt idx="1456">
                  <c:v>815.46699799999999</c:v>
                </c:pt>
                <c:pt idx="1457">
                  <c:v>815.85847899999999</c:v>
                </c:pt>
                <c:pt idx="1458">
                  <c:v>816.24989800000003</c:v>
                </c:pt>
                <c:pt idx="1459">
                  <c:v>816.641255</c:v>
                </c:pt>
                <c:pt idx="1460">
                  <c:v>817.03255000000001</c:v>
                </c:pt>
                <c:pt idx="1461">
                  <c:v>817.42378299999996</c:v>
                </c:pt>
                <c:pt idx="1462">
                  <c:v>817.81495399999994</c:v>
                </c:pt>
                <c:pt idx="1463">
                  <c:v>818.20606399999997</c:v>
                </c:pt>
                <c:pt idx="1464">
                  <c:v>818.59711100000004</c:v>
                </c:pt>
                <c:pt idx="1465">
                  <c:v>818.98809700000004</c:v>
                </c:pt>
                <c:pt idx="1466">
                  <c:v>819.37901999999997</c:v>
                </c:pt>
                <c:pt idx="1467">
                  <c:v>819.76988200000005</c:v>
                </c:pt>
                <c:pt idx="1468">
                  <c:v>820.16068099999995</c:v>
                </c:pt>
                <c:pt idx="1469">
                  <c:v>820.55141800000001</c:v>
                </c:pt>
                <c:pt idx="1470">
                  <c:v>820.942094</c:v>
                </c:pt>
                <c:pt idx="1471">
                  <c:v>821.33270700000003</c:v>
                </c:pt>
                <c:pt idx="1472">
                  <c:v>821.72325799999999</c:v>
                </c:pt>
                <c:pt idx="1473">
                  <c:v>822.11374699999999</c:v>
                </c:pt>
                <c:pt idx="1474">
                  <c:v>822.50417400000003</c:v>
                </c:pt>
                <c:pt idx="1475">
                  <c:v>822.89453900000001</c:v>
                </c:pt>
                <c:pt idx="1476">
                  <c:v>823.28484200000003</c:v>
                </c:pt>
                <c:pt idx="1477">
                  <c:v>823.67508199999997</c:v>
                </c:pt>
                <c:pt idx="1478">
                  <c:v>824.06526099999996</c:v>
                </c:pt>
                <c:pt idx="1479">
                  <c:v>824.455377</c:v>
                </c:pt>
                <c:pt idx="1480">
                  <c:v>824.84543099999996</c:v>
                </c:pt>
                <c:pt idx="1481">
                  <c:v>825.23542299999997</c:v>
                </c:pt>
                <c:pt idx="1482">
                  <c:v>825.62535200000002</c:v>
                </c:pt>
                <c:pt idx="1483">
                  <c:v>826.01522</c:v>
                </c:pt>
                <c:pt idx="1484">
                  <c:v>826.40502500000002</c:v>
                </c:pt>
                <c:pt idx="1485">
                  <c:v>826.79476799999998</c:v>
                </c:pt>
                <c:pt idx="1486">
                  <c:v>827.18444799999997</c:v>
                </c:pt>
                <c:pt idx="1487">
                  <c:v>827.57406600000002</c:v>
                </c:pt>
                <c:pt idx="1488">
                  <c:v>827.96362199999999</c:v>
                </c:pt>
                <c:pt idx="1489">
                  <c:v>828.353116</c:v>
                </c:pt>
                <c:pt idx="1490">
                  <c:v>828.74254699999995</c:v>
                </c:pt>
                <c:pt idx="1491">
                  <c:v>829.13191600000005</c:v>
                </c:pt>
                <c:pt idx="1492">
                  <c:v>829.52122199999997</c:v>
                </c:pt>
                <c:pt idx="1493">
                  <c:v>829.91046600000004</c:v>
                </c:pt>
                <c:pt idx="1494">
                  <c:v>830.29964800000005</c:v>
                </c:pt>
                <c:pt idx="1495">
                  <c:v>830.68876699999998</c:v>
                </c:pt>
                <c:pt idx="1496">
                  <c:v>831.07782399999996</c:v>
                </c:pt>
                <c:pt idx="1497">
                  <c:v>831.46681799999999</c:v>
                </c:pt>
                <c:pt idx="1498">
                  <c:v>831.85574999999994</c:v>
                </c:pt>
                <c:pt idx="1499">
                  <c:v>832.24462000000005</c:v>
                </c:pt>
                <c:pt idx="1500">
                  <c:v>832.63342699999998</c:v>
                </c:pt>
                <c:pt idx="1501">
                  <c:v>833.02217099999996</c:v>
                </c:pt>
                <c:pt idx="1502">
                  <c:v>833.41085299999997</c:v>
                </c:pt>
                <c:pt idx="1503">
                  <c:v>833.79947200000004</c:v>
                </c:pt>
                <c:pt idx="1504">
                  <c:v>834.18802900000003</c:v>
                </c:pt>
                <c:pt idx="1505">
                  <c:v>834.57652299999995</c:v>
                </c:pt>
                <c:pt idx="1506">
                  <c:v>834.96495500000003</c:v>
                </c:pt>
                <c:pt idx="1507">
                  <c:v>835.35332400000004</c:v>
                </c:pt>
                <c:pt idx="1508">
                  <c:v>835.74162999999999</c:v>
                </c:pt>
                <c:pt idx="1509">
                  <c:v>836.12987399999997</c:v>
                </c:pt>
                <c:pt idx="1510">
                  <c:v>836.518055</c:v>
                </c:pt>
                <c:pt idx="1511">
                  <c:v>836.90617299999997</c:v>
                </c:pt>
                <c:pt idx="1512">
                  <c:v>837.29422899999997</c:v>
                </c:pt>
                <c:pt idx="1513">
                  <c:v>837.68222200000002</c:v>
                </c:pt>
                <c:pt idx="1514">
                  <c:v>838.070153</c:v>
                </c:pt>
                <c:pt idx="1515">
                  <c:v>838.45802000000003</c:v>
                </c:pt>
                <c:pt idx="1516">
                  <c:v>838.84582499999999</c:v>
                </c:pt>
                <c:pt idx="1517">
                  <c:v>839.23356699999999</c:v>
                </c:pt>
                <c:pt idx="1518">
                  <c:v>839.62124700000004</c:v>
                </c:pt>
                <c:pt idx="1519">
                  <c:v>840.00886300000002</c:v>
                </c:pt>
                <c:pt idx="1520">
                  <c:v>840.39641700000004</c:v>
                </c:pt>
                <c:pt idx="1521">
                  <c:v>840.783908</c:v>
                </c:pt>
                <c:pt idx="1522">
                  <c:v>841.171336</c:v>
                </c:pt>
                <c:pt idx="1523">
                  <c:v>841.55870200000004</c:v>
                </c:pt>
                <c:pt idx="1524">
                  <c:v>841.94600400000002</c:v>
                </c:pt>
                <c:pt idx="1525">
                  <c:v>842.33324400000004</c:v>
                </c:pt>
                <c:pt idx="1526">
                  <c:v>842.72041999999999</c:v>
                </c:pt>
                <c:pt idx="1527">
                  <c:v>843.10753399999999</c:v>
                </c:pt>
                <c:pt idx="1528">
                  <c:v>843.49458500000003</c:v>
                </c:pt>
                <c:pt idx="1529">
                  <c:v>843.881573</c:v>
                </c:pt>
                <c:pt idx="1530">
                  <c:v>844.26849800000002</c:v>
                </c:pt>
                <c:pt idx="1531">
                  <c:v>844.65535999999997</c:v>
                </c:pt>
                <c:pt idx="1532">
                  <c:v>845.04215899999997</c:v>
                </c:pt>
                <c:pt idx="1533">
                  <c:v>845.42889600000001</c:v>
                </c:pt>
                <c:pt idx="1534">
                  <c:v>845.81556899999998</c:v>
                </c:pt>
                <c:pt idx="1535">
                  <c:v>846.202179</c:v>
                </c:pt>
                <c:pt idx="1536">
                  <c:v>846.58872599999995</c:v>
                </c:pt>
                <c:pt idx="1537">
                  <c:v>846.97520999999995</c:v>
                </c:pt>
                <c:pt idx="1538">
                  <c:v>847.36163099999999</c:v>
                </c:pt>
                <c:pt idx="1539">
                  <c:v>847.74798899999996</c:v>
                </c:pt>
                <c:pt idx="1540">
                  <c:v>848.13428299999998</c:v>
                </c:pt>
                <c:pt idx="1541">
                  <c:v>848.52051500000005</c:v>
                </c:pt>
                <c:pt idx="1542">
                  <c:v>848.90668400000004</c:v>
                </c:pt>
                <c:pt idx="1543">
                  <c:v>849.29278899999997</c:v>
                </c:pt>
                <c:pt idx="1544">
                  <c:v>849.67883099999995</c:v>
                </c:pt>
                <c:pt idx="1545">
                  <c:v>850.06480999999997</c:v>
                </c:pt>
                <c:pt idx="1546">
                  <c:v>850.45072600000003</c:v>
                </c:pt>
                <c:pt idx="1547">
                  <c:v>850.83657900000003</c:v>
                </c:pt>
                <c:pt idx="1548">
                  <c:v>851.22236799999996</c:v>
                </c:pt>
                <c:pt idx="1549">
                  <c:v>851.60809500000005</c:v>
                </c:pt>
                <c:pt idx="1550">
                  <c:v>851.99375799999996</c:v>
                </c:pt>
                <c:pt idx="1551">
                  <c:v>852.37935800000002</c:v>
                </c:pt>
                <c:pt idx="1552">
                  <c:v>852.76489400000003</c:v>
                </c:pt>
                <c:pt idx="1553">
                  <c:v>853.15036699999996</c:v>
                </c:pt>
                <c:pt idx="1554">
                  <c:v>853.53577700000005</c:v>
                </c:pt>
                <c:pt idx="1555">
                  <c:v>853.92112399999996</c:v>
                </c:pt>
                <c:pt idx="1556">
                  <c:v>854.30640700000004</c:v>
                </c:pt>
                <c:pt idx="1557">
                  <c:v>854.69162700000004</c:v>
                </c:pt>
                <c:pt idx="1558">
                  <c:v>855.07678299999998</c:v>
                </c:pt>
                <c:pt idx="1559">
                  <c:v>855.46187699999996</c:v>
                </c:pt>
                <c:pt idx="1560">
                  <c:v>855.84690599999999</c:v>
                </c:pt>
                <c:pt idx="1561">
                  <c:v>856.23187299999995</c:v>
                </c:pt>
                <c:pt idx="1562">
                  <c:v>856.61677599999996</c:v>
                </c:pt>
                <c:pt idx="1563">
                  <c:v>857.00161500000002</c:v>
                </c:pt>
                <c:pt idx="1564">
                  <c:v>857.386391</c:v>
                </c:pt>
                <c:pt idx="1565">
                  <c:v>857.77110400000004</c:v>
                </c:pt>
                <c:pt idx="1566">
                  <c:v>858.155753</c:v>
                </c:pt>
                <c:pt idx="1567">
                  <c:v>858.54033900000002</c:v>
                </c:pt>
                <c:pt idx="1568">
                  <c:v>858.92486099999996</c:v>
                </c:pt>
                <c:pt idx="1569">
                  <c:v>859.30931899999996</c:v>
                </c:pt>
                <c:pt idx="1570">
                  <c:v>859.693714</c:v>
                </c:pt>
                <c:pt idx="1571">
                  <c:v>860.07804599999997</c:v>
                </c:pt>
                <c:pt idx="1572">
                  <c:v>860.46231399999999</c:v>
                </c:pt>
                <c:pt idx="1573">
                  <c:v>860.84651799999995</c:v>
                </c:pt>
                <c:pt idx="1574">
                  <c:v>861.23065899999995</c:v>
                </c:pt>
                <c:pt idx="1575">
                  <c:v>861.61473599999999</c:v>
                </c:pt>
                <c:pt idx="1576">
                  <c:v>861.99874899999998</c:v>
                </c:pt>
                <c:pt idx="1577">
                  <c:v>862.382699</c:v>
                </c:pt>
                <c:pt idx="1578">
                  <c:v>862.76658499999996</c:v>
                </c:pt>
                <c:pt idx="1579">
                  <c:v>863.15040799999997</c:v>
                </c:pt>
                <c:pt idx="1580">
                  <c:v>863.53416700000002</c:v>
                </c:pt>
                <c:pt idx="1581">
                  <c:v>863.91786200000001</c:v>
                </c:pt>
                <c:pt idx="1582">
                  <c:v>864.30149300000005</c:v>
                </c:pt>
                <c:pt idx="1583">
                  <c:v>864.68506100000002</c:v>
                </c:pt>
                <c:pt idx="1584">
                  <c:v>865.06856500000004</c:v>
                </c:pt>
                <c:pt idx="1585">
                  <c:v>865.45200499999999</c:v>
                </c:pt>
                <c:pt idx="1586">
                  <c:v>865.83538099999998</c:v>
                </c:pt>
                <c:pt idx="1587">
                  <c:v>866.21869400000003</c:v>
                </c:pt>
                <c:pt idx="1588">
                  <c:v>866.60194200000001</c:v>
                </c:pt>
                <c:pt idx="1589">
                  <c:v>866.98512700000003</c:v>
                </c:pt>
                <c:pt idx="1590">
                  <c:v>867.36824799999999</c:v>
                </c:pt>
                <c:pt idx="1591">
                  <c:v>867.751306</c:v>
                </c:pt>
                <c:pt idx="1592">
                  <c:v>868.13429900000006</c:v>
                </c:pt>
                <c:pt idx="1593">
                  <c:v>868.51722900000004</c:v>
                </c:pt>
                <c:pt idx="1594">
                  <c:v>868.90009399999997</c:v>
                </c:pt>
                <c:pt idx="1595">
                  <c:v>869.28289600000005</c:v>
                </c:pt>
                <c:pt idx="1596">
                  <c:v>869.66563399999995</c:v>
                </c:pt>
                <c:pt idx="1597">
                  <c:v>870.04830700000002</c:v>
                </c:pt>
                <c:pt idx="1598">
                  <c:v>870.43091700000002</c:v>
                </c:pt>
                <c:pt idx="1599">
                  <c:v>870.81346299999996</c:v>
                </c:pt>
                <c:pt idx="1600">
                  <c:v>871.19594500000005</c:v>
                </c:pt>
                <c:pt idx="1601">
                  <c:v>871.57836299999997</c:v>
                </c:pt>
                <c:pt idx="1602">
                  <c:v>871.96071700000005</c:v>
                </c:pt>
                <c:pt idx="1603">
                  <c:v>872.34300699999994</c:v>
                </c:pt>
                <c:pt idx="1604">
                  <c:v>872.72523200000001</c:v>
                </c:pt>
                <c:pt idx="1605">
                  <c:v>873.107394</c:v>
                </c:pt>
                <c:pt idx="1606">
                  <c:v>873.48949200000004</c:v>
                </c:pt>
                <c:pt idx="1607">
                  <c:v>873.87152500000002</c:v>
                </c:pt>
                <c:pt idx="1608">
                  <c:v>874.25349500000004</c:v>
                </c:pt>
                <c:pt idx="1609">
                  <c:v>874.6354</c:v>
                </c:pt>
                <c:pt idx="1610">
                  <c:v>875.01724100000001</c:v>
                </c:pt>
                <c:pt idx="1611">
                  <c:v>875.39901799999996</c:v>
                </c:pt>
                <c:pt idx="1612">
                  <c:v>875.78073099999995</c:v>
                </c:pt>
                <c:pt idx="1613">
                  <c:v>876.16237999999998</c:v>
                </c:pt>
                <c:pt idx="1614">
                  <c:v>876.54396399999996</c:v>
                </c:pt>
                <c:pt idx="1615">
                  <c:v>876.92548399999998</c:v>
                </c:pt>
                <c:pt idx="1616">
                  <c:v>877.30694100000005</c:v>
                </c:pt>
                <c:pt idx="1617">
                  <c:v>877.68833199999995</c:v>
                </c:pt>
                <c:pt idx="1618">
                  <c:v>878.06966</c:v>
                </c:pt>
                <c:pt idx="1619">
                  <c:v>878.45092299999999</c:v>
                </c:pt>
                <c:pt idx="1620">
                  <c:v>878.83212200000003</c:v>
                </c:pt>
                <c:pt idx="1621">
                  <c:v>879.213257</c:v>
                </c:pt>
                <c:pt idx="1622">
                  <c:v>879.59432700000002</c:v>
                </c:pt>
                <c:pt idx="1623">
                  <c:v>879.97533299999998</c:v>
                </c:pt>
                <c:pt idx="1624">
                  <c:v>880.35627499999998</c:v>
                </c:pt>
                <c:pt idx="1625">
                  <c:v>880.73715200000004</c:v>
                </c:pt>
                <c:pt idx="1626">
                  <c:v>881.11796500000003</c:v>
                </c:pt>
                <c:pt idx="1627">
                  <c:v>881.49871399999995</c:v>
                </c:pt>
                <c:pt idx="1628">
                  <c:v>881.87939800000004</c:v>
                </c:pt>
                <c:pt idx="1629">
                  <c:v>882.26001799999995</c:v>
                </c:pt>
                <c:pt idx="1630">
                  <c:v>882.64057300000002</c:v>
                </c:pt>
                <c:pt idx="1631">
                  <c:v>883.02106400000002</c:v>
                </c:pt>
                <c:pt idx="1632">
                  <c:v>883.40148999999997</c:v>
                </c:pt>
                <c:pt idx="1633">
                  <c:v>883.78185199999996</c:v>
                </c:pt>
                <c:pt idx="1634">
                  <c:v>884.16215</c:v>
                </c:pt>
                <c:pt idx="1635">
                  <c:v>884.54238299999997</c:v>
                </c:pt>
                <c:pt idx="1636">
                  <c:v>884.922551</c:v>
                </c:pt>
                <c:pt idx="1637">
                  <c:v>885.30265499999996</c:v>
                </c:pt>
                <c:pt idx="1638">
                  <c:v>885.68269399999997</c:v>
                </c:pt>
                <c:pt idx="1639">
                  <c:v>886.06266900000003</c:v>
                </c:pt>
                <c:pt idx="1640">
                  <c:v>886.44257900000002</c:v>
                </c:pt>
                <c:pt idx="1641">
                  <c:v>886.82242499999995</c:v>
                </c:pt>
                <c:pt idx="1642">
                  <c:v>887.20220600000005</c:v>
                </c:pt>
                <c:pt idx="1643">
                  <c:v>887.58192199999996</c:v>
                </c:pt>
                <c:pt idx="1644">
                  <c:v>887.96157400000004</c:v>
                </c:pt>
                <c:pt idx="1645">
                  <c:v>888.34116100000006</c:v>
                </c:pt>
                <c:pt idx="1646">
                  <c:v>888.72068300000001</c:v>
                </c:pt>
                <c:pt idx="1647">
                  <c:v>889.10014100000001</c:v>
                </c:pt>
                <c:pt idx="1648">
                  <c:v>889.47953299999995</c:v>
                </c:pt>
                <c:pt idx="1649">
                  <c:v>889.85886200000004</c:v>
                </c:pt>
                <c:pt idx="1650">
                  <c:v>890.23812499999997</c:v>
                </c:pt>
                <c:pt idx="1651">
                  <c:v>890.61732400000005</c:v>
                </c:pt>
                <c:pt idx="1652">
                  <c:v>890.99645799999996</c:v>
                </c:pt>
                <c:pt idx="1653">
                  <c:v>891.37552700000003</c:v>
                </c:pt>
                <c:pt idx="1654">
                  <c:v>891.75453100000004</c:v>
                </c:pt>
                <c:pt idx="1655">
                  <c:v>892.13347099999999</c:v>
                </c:pt>
                <c:pt idx="1656">
                  <c:v>892.51234599999998</c:v>
                </c:pt>
                <c:pt idx="1657">
                  <c:v>892.89115600000002</c:v>
                </c:pt>
                <c:pt idx="1658">
                  <c:v>893.269901</c:v>
                </c:pt>
                <c:pt idx="1659">
                  <c:v>893.64858100000004</c:v>
                </c:pt>
                <c:pt idx="1660">
                  <c:v>894.027196</c:v>
                </c:pt>
                <c:pt idx="1661">
                  <c:v>894.40574700000002</c:v>
                </c:pt>
                <c:pt idx="1662">
                  <c:v>894.78423199999997</c:v>
                </c:pt>
                <c:pt idx="1663">
                  <c:v>895.16265299999998</c:v>
                </c:pt>
                <c:pt idx="1664">
                  <c:v>895.54100900000003</c:v>
                </c:pt>
                <c:pt idx="1665">
                  <c:v>895.91929900000002</c:v>
                </c:pt>
                <c:pt idx="1666">
                  <c:v>896.29752499999995</c:v>
                </c:pt>
                <c:pt idx="1667">
                  <c:v>896.67568600000004</c:v>
                </c:pt>
                <c:pt idx="1668">
                  <c:v>897.05378199999996</c:v>
                </c:pt>
                <c:pt idx="1669">
                  <c:v>897.43181200000004</c:v>
                </c:pt>
                <c:pt idx="1670">
                  <c:v>897.80977800000005</c:v>
                </c:pt>
                <c:pt idx="1671">
                  <c:v>898.187679</c:v>
                </c:pt>
                <c:pt idx="1672">
                  <c:v>898.56551400000001</c:v>
                </c:pt>
                <c:pt idx="1673">
                  <c:v>898.94328499999995</c:v>
                </c:pt>
                <c:pt idx="1674">
                  <c:v>899.32099000000005</c:v>
                </c:pt>
                <c:pt idx="1675">
                  <c:v>899.69862999999998</c:v>
                </c:pt>
                <c:pt idx="1676">
                  <c:v>900.07620599999996</c:v>
                </c:pt>
                <c:pt idx="1677">
                  <c:v>900.45371599999999</c:v>
                </c:pt>
                <c:pt idx="1678">
                  <c:v>900.83116099999995</c:v>
                </c:pt>
                <c:pt idx="1679">
                  <c:v>901.20853999999997</c:v>
                </c:pt>
                <c:pt idx="1680">
                  <c:v>901.58585500000004</c:v>
                </c:pt>
                <c:pt idx="1681">
                  <c:v>901.96310400000004</c:v>
                </c:pt>
                <c:pt idx="1682">
                  <c:v>902.34028799999999</c:v>
                </c:pt>
                <c:pt idx="1683">
                  <c:v>902.71740699999998</c:v>
                </c:pt>
                <c:pt idx="1684">
                  <c:v>903.09446100000002</c:v>
                </c:pt>
                <c:pt idx="1685">
                  <c:v>903.47145</c:v>
                </c:pt>
                <c:pt idx="1686">
                  <c:v>903.84837300000004</c:v>
                </c:pt>
                <c:pt idx="1687">
                  <c:v>904.22523100000001</c:v>
                </c:pt>
                <c:pt idx="1688">
                  <c:v>904.60202300000003</c:v>
                </c:pt>
                <c:pt idx="1689">
                  <c:v>904.97874999999999</c:v>
                </c:pt>
                <c:pt idx="1690">
                  <c:v>905.355412</c:v>
                </c:pt>
                <c:pt idx="1691">
                  <c:v>905.73200899999995</c:v>
                </c:pt>
                <c:pt idx="1692">
                  <c:v>906.10853999999995</c:v>
                </c:pt>
                <c:pt idx="1693">
                  <c:v>906.485006</c:v>
                </c:pt>
                <c:pt idx="1694">
                  <c:v>906.86140699999999</c:v>
                </c:pt>
                <c:pt idx="1695">
                  <c:v>907.23774200000003</c:v>
                </c:pt>
                <c:pt idx="1696">
                  <c:v>907.614011</c:v>
                </c:pt>
                <c:pt idx="1697">
                  <c:v>907.99021500000003</c:v>
                </c:pt>
                <c:pt idx="1698">
                  <c:v>908.366354</c:v>
                </c:pt>
                <c:pt idx="1699">
                  <c:v>908.74242800000002</c:v>
                </c:pt>
                <c:pt idx="1700">
                  <c:v>909.11843499999998</c:v>
                </c:pt>
                <c:pt idx="1701">
                  <c:v>909.49437799999998</c:v>
                </c:pt>
                <c:pt idx="1702">
                  <c:v>909.87025500000004</c:v>
                </c:pt>
                <c:pt idx="1703">
                  <c:v>910.24606600000004</c:v>
                </c:pt>
                <c:pt idx="1704">
                  <c:v>910.62181199999998</c:v>
                </c:pt>
                <c:pt idx="1705">
                  <c:v>910.99749199999997</c:v>
                </c:pt>
                <c:pt idx="1706">
                  <c:v>911.373107</c:v>
                </c:pt>
                <c:pt idx="1707">
                  <c:v>911.74865599999998</c:v>
                </c:pt>
                <c:pt idx="1708">
                  <c:v>912.12413900000001</c:v>
                </c:pt>
                <c:pt idx="1709">
                  <c:v>912.49955699999998</c:v>
                </c:pt>
                <c:pt idx="1710">
                  <c:v>912.874909</c:v>
                </c:pt>
                <c:pt idx="1711">
                  <c:v>913.25019599999996</c:v>
                </c:pt>
                <c:pt idx="1712">
                  <c:v>913.62541699999997</c:v>
                </c:pt>
                <c:pt idx="1713">
                  <c:v>914.00057200000003</c:v>
                </c:pt>
                <c:pt idx="1714">
                  <c:v>914.37566100000004</c:v>
                </c:pt>
                <c:pt idx="1715">
                  <c:v>914.75068499999998</c:v>
                </c:pt>
                <c:pt idx="1716">
                  <c:v>915.12564299999997</c:v>
                </c:pt>
                <c:pt idx="1717">
                  <c:v>915.50053600000001</c:v>
                </c:pt>
                <c:pt idx="1718">
                  <c:v>915.87536299999999</c:v>
                </c:pt>
                <c:pt idx="1719">
                  <c:v>916.25012300000003</c:v>
                </c:pt>
                <c:pt idx="1720">
                  <c:v>916.624819</c:v>
                </c:pt>
                <c:pt idx="1721">
                  <c:v>916.99944800000003</c:v>
                </c:pt>
                <c:pt idx="1722">
                  <c:v>917.37401199999999</c:v>
                </c:pt>
                <c:pt idx="1723">
                  <c:v>917.74850900000001</c:v>
                </c:pt>
                <c:pt idx="1724">
                  <c:v>918.12294099999997</c:v>
                </c:pt>
                <c:pt idx="1725">
                  <c:v>918.49730699999998</c:v>
                </c:pt>
                <c:pt idx="1726">
                  <c:v>918.87160700000004</c:v>
                </c:pt>
                <c:pt idx="1727">
                  <c:v>919.24584200000004</c:v>
                </c:pt>
                <c:pt idx="1728">
                  <c:v>919.62000999999998</c:v>
                </c:pt>
                <c:pt idx="1729">
                  <c:v>919.99411199999997</c:v>
                </c:pt>
                <c:pt idx="1730">
                  <c:v>920.36814900000002</c:v>
                </c:pt>
                <c:pt idx="1731">
                  <c:v>920.74212</c:v>
                </c:pt>
                <c:pt idx="1732">
                  <c:v>921.11602400000004</c:v>
                </c:pt>
                <c:pt idx="1733">
                  <c:v>921.48986300000001</c:v>
                </c:pt>
                <c:pt idx="1734">
                  <c:v>921.86363600000004</c:v>
                </c:pt>
                <c:pt idx="1735">
                  <c:v>922.23734200000001</c:v>
                </c:pt>
                <c:pt idx="1736">
                  <c:v>922.61098300000003</c:v>
                </c:pt>
                <c:pt idx="1737">
                  <c:v>922.98455799999999</c:v>
                </c:pt>
                <c:pt idx="1738">
                  <c:v>923.35806600000001</c:v>
                </c:pt>
                <c:pt idx="1739">
                  <c:v>923.73150899999996</c:v>
                </c:pt>
                <c:pt idx="1740">
                  <c:v>924.10488499999997</c:v>
                </c:pt>
                <c:pt idx="1741">
                  <c:v>924.47819600000003</c:v>
                </c:pt>
                <c:pt idx="1742">
                  <c:v>924.85144000000003</c:v>
                </c:pt>
                <c:pt idx="1743">
                  <c:v>925.22461799999996</c:v>
                </c:pt>
                <c:pt idx="1744">
                  <c:v>925.59772999999996</c:v>
                </c:pt>
                <c:pt idx="1745">
                  <c:v>925.970776</c:v>
                </c:pt>
                <c:pt idx="1746">
                  <c:v>926.34375599999998</c:v>
                </c:pt>
                <c:pt idx="1747">
                  <c:v>926.71666900000002</c:v>
                </c:pt>
                <c:pt idx="1748">
                  <c:v>927.089517</c:v>
                </c:pt>
                <c:pt idx="1749">
                  <c:v>927.46229800000003</c:v>
                </c:pt>
                <c:pt idx="1750">
                  <c:v>927.835013</c:v>
                </c:pt>
                <c:pt idx="1751">
                  <c:v>928.20766100000003</c:v>
                </c:pt>
                <c:pt idx="1752">
                  <c:v>928.58024399999999</c:v>
                </c:pt>
                <c:pt idx="1753">
                  <c:v>928.95276000000001</c:v>
                </c:pt>
                <c:pt idx="1754">
                  <c:v>929.32520999999997</c:v>
                </c:pt>
                <c:pt idx="1755">
                  <c:v>929.69759299999998</c:v>
                </c:pt>
                <c:pt idx="1756">
                  <c:v>930.06991100000005</c:v>
                </c:pt>
                <c:pt idx="1757">
                  <c:v>930.44216200000005</c:v>
                </c:pt>
                <c:pt idx="1758">
                  <c:v>930.814346</c:v>
                </c:pt>
                <c:pt idx="1759">
                  <c:v>931.186464</c:v>
                </c:pt>
                <c:pt idx="1760">
                  <c:v>931.55851600000005</c:v>
                </c:pt>
                <c:pt idx="1761">
                  <c:v>931.93050200000005</c:v>
                </c:pt>
                <c:pt idx="1762">
                  <c:v>932.30242099999998</c:v>
                </c:pt>
                <c:pt idx="1763">
                  <c:v>932.67427399999997</c:v>
                </c:pt>
                <c:pt idx="1764">
                  <c:v>933.04606000000001</c:v>
                </c:pt>
                <c:pt idx="1765">
                  <c:v>933.41777999999999</c:v>
                </c:pt>
                <c:pt idx="1766">
                  <c:v>933.78943300000003</c:v>
                </c:pt>
                <c:pt idx="1767">
                  <c:v>934.16102000000001</c:v>
                </c:pt>
                <c:pt idx="1768">
                  <c:v>934.53254000000004</c:v>
                </c:pt>
                <c:pt idx="1769">
                  <c:v>934.90399400000001</c:v>
                </c:pt>
                <c:pt idx="1770">
                  <c:v>935.27538100000004</c:v>
                </c:pt>
                <c:pt idx="1771">
                  <c:v>935.646702</c:v>
                </c:pt>
                <c:pt idx="1772">
                  <c:v>936.01795600000003</c:v>
                </c:pt>
                <c:pt idx="1773">
                  <c:v>936.38914399999999</c:v>
                </c:pt>
                <c:pt idx="1774">
                  <c:v>936.760265</c:v>
                </c:pt>
                <c:pt idx="1775">
                  <c:v>937.13131899999996</c:v>
                </c:pt>
                <c:pt idx="1776">
                  <c:v>937.50230699999997</c:v>
                </c:pt>
                <c:pt idx="1777">
                  <c:v>937.87322900000004</c:v>
                </c:pt>
                <c:pt idx="1778">
                  <c:v>938.24408300000005</c:v>
                </c:pt>
                <c:pt idx="1779">
                  <c:v>938.61487099999999</c:v>
                </c:pt>
                <c:pt idx="1780">
                  <c:v>938.985592</c:v>
                </c:pt>
                <c:pt idx="1781">
                  <c:v>939.35624700000005</c:v>
                </c:pt>
                <c:pt idx="1782">
                  <c:v>939.72683500000005</c:v>
                </c:pt>
                <c:pt idx="1783">
                  <c:v>940.09735599999999</c:v>
                </c:pt>
                <c:pt idx="1784">
                  <c:v>940.46781099999998</c:v>
                </c:pt>
                <c:pt idx="1785">
                  <c:v>940.83819800000003</c:v>
                </c:pt>
                <c:pt idx="1786">
                  <c:v>941.20851900000002</c:v>
                </c:pt>
                <c:pt idx="1787">
                  <c:v>941.57877299999996</c:v>
                </c:pt>
                <c:pt idx="1788">
                  <c:v>941.94896100000005</c:v>
                </c:pt>
                <c:pt idx="1789">
                  <c:v>942.31908099999998</c:v>
                </c:pt>
                <c:pt idx="1790">
                  <c:v>942.68913499999996</c:v>
                </c:pt>
                <c:pt idx="1791">
                  <c:v>943.059122</c:v>
                </c:pt>
                <c:pt idx="1792">
                  <c:v>943.42904199999998</c:v>
                </c:pt>
                <c:pt idx="1793">
                  <c:v>943.79889500000002</c:v>
                </c:pt>
                <c:pt idx="1794">
                  <c:v>944.16868199999999</c:v>
                </c:pt>
                <c:pt idx="1795">
                  <c:v>944.53840100000002</c:v>
                </c:pt>
                <c:pt idx="1796">
                  <c:v>944.90805399999999</c:v>
                </c:pt>
                <c:pt idx="1797">
                  <c:v>945.27763900000002</c:v>
                </c:pt>
                <c:pt idx="1798">
                  <c:v>945.64715799999999</c:v>
                </c:pt>
                <c:pt idx="1799">
                  <c:v>946.01661000000001</c:v>
                </c:pt>
                <c:pt idx="1800">
                  <c:v>946.38599399999998</c:v>
                </c:pt>
                <c:pt idx="1801">
                  <c:v>946.755312</c:v>
                </c:pt>
                <c:pt idx="1802">
                  <c:v>947.12456299999997</c:v>
                </c:pt>
                <c:pt idx="1803">
                  <c:v>947.49374699999998</c:v>
                </c:pt>
                <c:pt idx="1804">
                  <c:v>947.86286299999995</c:v>
                </c:pt>
                <c:pt idx="1805">
                  <c:v>948.23191299999996</c:v>
                </c:pt>
                <c:pt idx="1806">
                  <c:v>948.60089600000003</c:v>
                </c:pt>
                <c:pt idx="1807">
                  <c:v>948.96981100000005</c:v>
                </c:pt>
                <c:pt idx="1808">
                  <c:v>949.33866</c:v>
                </c:pt>
                <c:pt idx="1809">
                  <c:v>949.70744100000002</c:v>
                </c:pt>
                <c:pt idx="1810">
                  <c:v>950.07615499999997</c:v>
                </c:pt>
                <c:pt idx="1811">
                  <c:v>950.44480199999998</c:v>
                </c:pt>
                <c:pt idx="1812">
                  <c:v>950.81338200000005</c:v>
                </c:pt>
                <c:pt idx="1813">
                  <c:v>951.18189500000005</c:v>
                </c:pt>
                <c:pt idx="1814">
                  <c:v>951.550341</c:v>
                </c:pt>
                <c:pt idx="1815">
                  <c:v>951.91871900000001</c:v>
                </c:pt>
                <c:pt idx="1816">
                  <c:v>952.28702999999996</c:v>
                </c:pt>
                <c:pt idx="1817">
                  <c:v>952.65527399999996</c:v>
                </c:pt>
                <c:pt idx="1818">
                  <c:v>953.02345100000002</c:v>
                </c:pt>
                <c:pt idx="1819">
                  <c:v>953.39156000000003</c:v>
                </c:pt>
                <c:pt idx="1820">
                  <c:v>953.75960299999997</c:v>
                </c:pt>
                <c:pt idx="1821">
                  <c:v>954.12757799999997</c:v>
                </c:pt>
                <c:pt idx="1822">
                  <c:v>954.49548500000003</c:v>
                </c:pt>
                <c:pt idx="1823">
                  <c:v>954.86332600000003</c:v>
                </c:pt>
                <c:pt idx="1824">
                  <c:v>955.23109899999997</c:v>
                </c:pt>
                <c:pt idx="1825">
                  <c:v>955.59880399999997</c:v>
                </c:pt>
                <c:pt idx="1826">
                  <c:v>955.96644300000003</c:v>
                </c:pt>
                <c:pt idx="1827">
                  <c:v>956.33401400000002</c:v>
                </c:pt>
                <c:pt idx="1828">
                  <c:v>956.70151699999997</c:v>
                </c:pt>
                <c:pt idx="1829">
                  <c:v>957.06895299999996</c:v>
                </c:pt>
                <c:pt idx="1830">
                  <c:v>957.43632200000002</c:v>
                </c:pt>
                <c:pt idx="1831">
                  <c:v>957.80362300000002</c:v>
                </c:pt>
                <c:pt idx="1832">
                  <c:v>958.17085699999996</c:v>
                </c:pt>
                <c:pt idx="1833">
                  <c:v>958.53802399999995</c:v>
                </c:pt>
                <c:pt idx="1834">
                  <c:v>958.905123</c:v>
                </c:pt>
                <c:pt idx="1835">
                  <c:v>959.272154</c:v>
                </c:pt>
                <c:pt idx="1836">
                  <c:v>959.63911800000005</c:v>
                </c:pt>
                <c:pt idx="1837">
                  <c:v>960.00601500000005</c:v>
                </c:pt>
                <c:pt idx="1838">
                  <c:v>960.37284299999999</c:v>
                </c:pt>
                <c:pt idx="1839">
                  <c:v>960.73960499999998</c:v>
                </c:pt>
                <c:pt idx="1840">
                  <c:v>961.10629900000004</c:v>
                </c:pt>
                <c:pt idx="1841">
                  <c:v>961.47292500000003</c:v>
                </c:pt>
                <c:pt idx="1842">
                  <c:v>961.83948299999997</c:v>
                </c:pt>
                <c:pt idx="1843">
                  <c:v>962.20597399999997</c:v>
                </c:pt>
                <c:pt idx="1844">
                  <c:v>962.57239800000002</c:v>
                </c:pt>
                <c:pt idx="1845">
                  <c:v>962.93875300000002</c:v>
                </c:pt>
                <c:pt idx="1846">
                  <c:v>963.30504099999996</c:v>
                </c:pt>
                <c:pt idx="1847">
                  <c:v>963.67126199999996</c:v>
                </c:pt>
                <c:pt idx="1848">
                  <c:v>964.03741500000001</c:v>
                </c:pt>
                <c:pt idx="1849">
                  <c:v>964.40350000000001</c:v>
                </c:pt>
                <c:pt idx="1850">
                  <c:v>964.76951699999995</c:v>
                </c:pt>
                <c:pt idx="1851">
                  <c:v>965.13546699999995</c:v>
                </c:pt>
                <c:pt idx="1852">
                  <c:v>965.50134800000001</c:v>
                </c:pt>
                <c:pt idx="1853">
                  <c:v>965.86716200000001</c:v>
                </c:pt>
                <c:pt idx="1854">
                  <c:v>966.23290899999995</c:v>
                </c:pt>
                <c:pt idx="1855">
                  <c:v>966.59858699999995</c:v>
                </c:pt>
                <c:pt idx="1856">
                  <c:v>966.96419800000001</c:v>
                </c:pt>
                <c:pt idx="1857">
                  <c:v>967.32974100000001</c:v>
                </c:pt>
                <c:pt idx="1858">
                  <c:v>967.69521599999996</c:v>
                </c:pt>
                <c:pt idx="1859">
                  <c:v>968.06062299999996</c:v>
                </c:pt>
                <c:pt idx="1860">
                  <c:v>968.42596200000003</c:v>
                </c:pt>
                <c:pt idx="1861">
                  <c:v>968.79123400000003</c:v>
                </c:pt>
                <c:pt idx="1862">
                  <c:v>969.15643799999998</c:v>
                </c:pt>
                <c:pt idx="1863">
                  <c:v>969.52157299999999</c:v>
                </c:pt>
                <c:pt idx="1864">
                  <c:v>969.88664100000005</c:v>
                </c:pt>
                <c:pt idx="1865">
                  <c:v>970.25164099999995</c:v>
                </c:pt>
                <c:pt idx="1866">
                  <c:v>970.61657300000002</c:v>
                </c:pt>
                <c:pt idx="1867">
                  <c:v>970.98143700000003</c:v>
                </c:pt>
                <c:pt idx="1868">
                  <c:v>971.34623199999999</c:v>
                </c:pt>
                <c:pt idx="1869">
                  <c:v>971.71096</c:v>
                </c:pt>
                <c:pt idx="1870">
                  <c:v>972.07561999999996</c:v>
                </c:pt>
                <c:pt idx="1871">
                  <c:v>972.44021199999997</c:v>
                </c:pt>
                <c:pt idx="1872">
                  <c:v>972.80473600000005</c:v>
                </c:pt>
                <c:pt idx="1873">
                  <c:v>973.16919199999995</c:v>
                </c:pt>
                <c:pt idx="1874">
                  <c:v>973.53357900000003</c:v>
                </c:pt>
                <c:pt idx="1875">
                  <c:v>973.89789900000005</c:v>
                </c:pt>
                <c:pt idx="1876">
                  <c:v>974.26215100000002</c:v>
                </c:pt>
                <c:pt idx="1877">
                  <c:v>974.62633400000004</c:v>
                </c:pt>
                <c:pt idx="1878">
                  <c:v>974.99044900000001</c:v>
                </c:pt>
                <c:pt idx="1879">
                  <c:v>975.35449600000004</c:v>
                </c:pt>
                <c:pt idx="1880">
                  <c:v>975.71847500000001</c:v>
                </c:pt>
                <c:pt idx="1881">
                  <c:v>976.08238600000004</c:v>
                </c:pt>
                <c:pt idx="1882">
                  <c:v>976.44622900000002</c:v>
                </c:pt>
                <c:pt idx="1883">
                  <c:v>976.81000300000005</c:v>
                </c:pt>
                <c:pt idx="1884">
                  <c:v>977.17370900000003</c:v>
                </c:pt>
                <c:pt idx="1885">
                  <c:v>977.53734699999995</c:v>
                </c:pt>
                <c:pt idx="1886">
                  <c:v>977.90091700000005</c:v>
                </c:pt>
                <c:pt idx="1887">
                  <c:v>978.26441799999998</c:v>
                </c:pt>
                <c:pt idx="1888">
                  <c:v>978.62785099999996</c:v>
                </c:pt>
                <c:pt idx="1889">
                  <c:v>978.99121600000001</c:v>
                </c:pt>
                <c:pt idx="1890">
                  <c:v>979.354513</c:v>
                </c:pt>
                <c:pt idx="1891">
                  <c:v>979.71774100000005</c:v>
                </c:pt>
                <c:pt idx="1892">
                  <c:v>980.08090100000004</c:v>
                </c:pt>
                <c:pt idx="1893">
                  <c:v>980.44399199999998</c:v>
                </c:pt>
                <c:pt idx="1894">
                  <c:v>980.80701599999998</c:v>
                </c:pt>
                <c:pt idx="1895">
                  <c:v>981.16997000000003</c:v>
                </c:pt>
                <c:pt idx="1896">
                  <c:v>981.53285700000004</c:v>
                </c:pt>
                <c:pt idx="1897">
                  <c:v>981.89567499999998</c:v>
                </c:pt>
                <c:pt idx="1898">
                  <c:v>982.25842399999999</c:v>
                </c:pt>
                <c:pt idx="1899">
                  <c:v>982.62110499999994</c:v>
                </c:pt>
                <c:pt idx="1900">
                  <c:v>982.98371799999995</c:v>
                </c:pt>
                <c:pt idx="1901">
                  <c:v>983.34626200000002</c:v>
                </c:pt>
                <c:pt idx="1902">
                  <c:v>983.70873800000004</c:v>
                </c:pt>
                <c:pt idx="1903">
                  <c:v>984.071145</c:v>
                </c:pt>
                <c:pt idx="1904">
                  <c:v>984.43348300000002</c:v>
                </c:pt>
                <c:pt idx="1905">
                  <c:v>984.79575399999999</c:v>
                </c:pt>
                <c:pt idx="1906">
                  <c:v>985.15795500000002</c:v>
                </c:pt>
                <c:pt idx="1907">
                  <c:v>985.52008799999999</c:v>
                </c:pt>
                <c:pt idx="1908">
                  <c:v>985.88215200000002</c:v>
                </c:pt>
                <c:pt idx="1909">
                  <c:v>986.244148</c:v>
                </c:pt>
                <c:pt idx="1910">
                  <c:v>986.60607500000003</c:v>
                </c:pt>
                <c:pt idx="1911">
                  <c:v>986.96793400000001</c:v>
                </c:pt>
                <c:pt idx="1912">
                  <c:v>987.32972400000006</c:v>
                </c:pt>
                <c:pt idx="1913">
                  <c:v>987.69144500000004</c:v>
                </c:pt>
                <c:pt idx="1914">
                  <c:v>988.05309799999998</c:v>
                </c:pt>
                <c:pt idx="1915">
                  <c:v>988.41468199999997</c:v>
                </c:pt>
                <c:pt idx="1916">
                  <c:v>988.77619700000002</c:v>
                </c:pt>
                <c:pt idx="1917">
                  <c:v>989.13764400000002</c:v>
                </c:pt>
                <c:pt idx="1918">
                  <c:v>989.49902099999997</c:v>
                </c:pt>
                <c:pt idx="1919">
                  <c:v>989.86032999999998</c:v>
                </c:pt>
                <c:pt idx="1920">
                  <c:v>990.22157100000004</c:v>
                </c:pt>
                <c:pt idx="1921">
                  <c:v>990.58274200000005</c:v>
                </c:pt>
                <c:pt idx="1922">
                  <c:v>990.94384500000001</c:v>
                </c:pt>
                <c:pt idx="1923">
                  <c:v>991.30487900000003</c:v>
                </c:pt>
                <c:pt idx="1924">
                  <c:v>991.66584399999999</c:v>
                </c:pt>
                <c:pt idx="1925">
                  <c:v>992.02674000000002</c:v>
                </c:pt>
                <c:pt idx="1926">
                  <c:v>992.38756799999999</c:v>
                </c:pt>
                <c:pt idx="1927">
                  <c:v>992.74832600000002</c:v>
                </c:pt>
                <c:pt idx="1928">
                  <c:v>993.109016</c:v>
                </c:pt>
                <c:pt idx="1929">
                  <c:v>993.46963700000003</c:v>
                </c:pt>
                <c:pt idx="1930">
                  <c:v>993.83018900000002</c:v>
                </c:pt>
                <c:pt idx="1931">
                  <c:v>994.19067199999995</c:v>
                </c:pt>
                <c:pt idx="1932">
                  <c:v>994.55108600000005</c:v>
                </c:pt>
                <c:pt idx="1933">
                  <c:v>994.91143099999999</c:v>
                </c:pt>
                <c:pt idx="1934">
                  <c:v>995.27170699999999</c:v>
                </c:pt>
                <c:pt idx="1935">
                  <c:v>995.63191400000005</c:v>
                </c:pt>
                <c:pt idx="1936">
                  <c:v>995.99205300000006</c:v>
                </c:pt>
                <c:pt idx="1937">
                  <c:v>996.35212200000001</c:v>
                </c:pt>
                <c:pt idx="1938">
                  <c:v>996.71212200000002</c:v>
                </c:pt>
                <c:pt idx="1939">
                  <c:v>997.07205299999998</c:v>
                </c:pt>
                <c:pt idx="1940">
                  <c:v>997.431915</c:v>
                </c:pt>
                <c:pt idx="1941">
                  <c:v>997.79170799999997</c:v>
                </c:pt>
                <c:pt idx="1942">
                  <c:v>998.151432</c:v>
                </c:pt>
                <c:pt idx="1943">
                  <c:v>998.51108699999997</c:v>
                </c:pt>
                <c:pt idx="1944">
                  <c:v>998.87067200000001</c:v>
                </c:pt>
                <c:pt idx="1945">
                  <c:v>999.230189</c:v>
                </c:pt>
                <c:pt idx="1946">
                  <c:v>999.58963600000004</c:v>
                </c:pt>
                <c:pt idx="1947">
                  <c:v>999.94901400000003</c:v>
                </c:pt>
                <c:pt idx="1948">
                  <c:v>1000.308323</c:v>
                </c:pt>
                <c:pt idx="1949">
                  <c:v>1000.667563</c:v>
                </c:pt>
                <c:pt idx="1950">
                  <c:v>1001.026734</c:v>
                </c:pt>
                <c:pt idx="1951">
                  <c:v>1001.385835</c:v>
                </c:pt>
                <c:pt idx="1952">
                  <c:v>1001.744868</c:v>
                </c:pt>
                <c:pt idx="1953">
                  <c:v>1002.103831</c:v>
                </c:pt>
                <c:pt idx="1954">
                  <c:v>1002.462724</c:v>
                </c:pt>
                <c:pt idx="1955">
                  <c:v>1002.821549</c:v>
                </c:pt>
                <c:pt idx="1956">
                  <c:v>1003.180304</c:v>
                </c:pt>
                <c:pt idx="1957">
                  <c:v>1003.53899</c:v>
                </c:pt>
                <c:pt idx="1958">
                  <c:v>1003.897606</c:v>
                </c:pt>
                <c:pt idx="1959">
                  <c:v>1004.256153</c:v>
                </c:pt>
                <c:pt idx="1960">
                  <c:v>1004.614631</c:v>
                </c:pt>
                <c:pt idx="1961">
                  <c:v>1004.97304</c:v>
                </c:pt>
                <c:pt idx="1962">
                  <c:v>1005.331379</c:v>
                </c:pt>
                <c:pt idx="1963">
                  <c:v>1005.689648</c:v>
                </c:pt>
                <c:pt idx="1964">
                  <c:v>1006.047848</c:v>
                </c:pt>
                <c:pt idx="1965">
                  <c:v>1006.405979</c:v>
                </c:pt>
                <c:pt idx="1966">
                  <c:v>1006.764041</c:v>
                </c:pt>
                <c:pt idx="1967">
                  <c:v>1007.122033</c:v>
                </c:pt>
                <c:pt idx="1968">
                  <c:v>1007.479955</c:v>
                </c:pt>
                <c:pt idx="1969">
                  <c:v>1007.837808</c:v>
                </c:pt>
                <c:pt idx="1970">
                  <c:v>1008.195591</c:v>
                </c:pt>
                <c:pt idx="1971">
                  <c:v>1008.553305</c:v>
                </c:pt>
                <c:pt idx="1972">
                  <c:v>1008.91095</c:v>
                </c:pt>
                <c:pt idx="1973">
                  <c:v>1009.268525</c:v>
                </c:pt>
                <c:pt idx="1974">
                  <c:v>1009.62603</c:v>
                </c:pt>
                <c:pt idx="1975">
                  <c:v>1009.983466</c:v>
                </c:pt>
                <c:pt idx="1976">
                  <c:v>1010.340832</c:v>
                </c:pt>
                <c:pt idx="1977">
                  <c:v>1010.698128</c:v>
                </c:pt>
                <c:pt idx="1978">
                  <c:v>1011.055355</c:v>
                </c:pt>
                <c:pt idx="1979">
                  <c:v>1011.412512</c:v>
                </c:pt>
                <c:pt idx="1980">
                  <c:v>1011.7696</c:v>
                </c:pt>
                <c:pt idx="1981">
                  <c:v>1012.126618</c:v>
                </c:pt>
                <c:pt idx="1982">
                  <c:v>1012.483566</c:v>
                </c:pt>
                <c:pt idx="1983">
                  <c:v>1012.840445</c:v>
                </c:pt>
                <c:pt idx="1984">
                  <c:v>1013.197254</c:v>
                </c:pt>
                <c:pt idx="1985">
                  <c:v>1013.553993</c:v>
                </c:pt>
                <c:pt idx="1986">
                  <c:v>1013.910662</c:v>
                </c:pt>
                <c:pt idx="1987">
                  <c:v>1014.267262</c:v>
                </c:pt>
                <c:pt idx="1988">
                  <c:v>1014.623792</c:v>
                </c:pt>
                <c:pt idx="1989">
                  <c:v>1014.980252</c:v>
                </c:pt>
                <c:pt idx="1990">
                  <c:v>1015.336642</c:v>
                </c:pt>
                <c:pt idx="1991">
                  <c:v>1015.692962</c:v>
                </c:pt>
                <c:pt idx="1992">
                  <c:v>1016.049213</c:v>
                </c:pt>
                <c:pt idx="1993">
                  <c:v>1016.405394</c:v>
                </c:pt>
                <c:pt idx="1994">
                  <c:v>1016.7615050000001</c:v>
                </c:pt>
                <c:pt idx="1995">
                  <c:v>1017.1175459999999</c:v>
                </c:pt>
                <c:pt idx="1996">
                  <c:v>1017.473517</c:v>
                </c:pt>
                <c:pt idx="1997">
                  <c:v>1017.829418</c:v>
                </c:pt>
                <c:pt idx="1998">
                  <c:v>1018.18525</c:v>
                </c:pt>
                <c:pt idx="1999">
                  <c:v>1018.541011</c:v>
                </c:pt>
                <c:pt idx="2000">
                  <c:v>1018.896702</c:v>
                </c:pt>
                <c:pt idx="2001">
                  <c:v>1019.252324</c:v>
                </c:pt>
                <c:pt idx="2002">
                  <c:v>1019.607875</c:v>
                </c:pt>
                <c:pt idx="2003">
                  <c:v>1019.963357</c:v>
                </c:pt>
                <c:pt idx="2004">
                  <c:v>1020.318768</c:v>
                </c:pt>
                <c:pt idx="2005">
                  <c:v>1020.67411</c:v>
                </c:pt>
                <c:pt idx="2006">
                  <c:v>1021.0293809999999</c:v>
                </c:pt>
                <c:pt idx="2007">
                  <c:v>1021.384583</c:v>
                </c:pt>
                <c:pt idx="2008">
                  <c:v>1021.739714</c:v>
                </c:pt>
                <c:pt idx="2009">
                  <c:v>1022.094775</c:v>
                </c:pt>
                <c:pt idx="2010">
                  <c:v>1022.449766</c:v>
                </c:pt>
                <c:pt idx="2011">
                  <c:v>1022.8046869999999</c:v>
                </c:pt>
                <c:pt idx="2012">
                  <c:v>1023.159538</c:v>
                </c:pt>
                <c:pt idx="2013">
                  <c:v>1023.514319</c:v>
                </c:pt>
                <c:pt idx="2014">
                  <c:v>1023.86903</c:v>
                </c:pt>
                <c:pt idx="2015">
                  <c:v>1024.2236700000001</c:v>
                </c:pt>
                <c:pt idx="2016">
                  <c:v>1024.5782400000001</c:v>
                </c:pt>
                <c:pt idx="2017">
                  <c:v>1024.93274</c:v>
                </c:pt>
                <c:pt idx="2018">
                  <c:v>1025.2871700000001</c:v>
                </c:pt>
                <c:pt idx="2019">
                  <c:v>1025.6415300000001</c:v>
                </c:pt>
                <c:pt idx="2020">
                  <c:v>1025.995819</c:v>
                </c:pt>
                <c:pt idx="2021">
                  <c:v>1026.350038</c:v>
                </c:pt>
                <c:pt idx="2022">
                  <c:v>1026.704187</c:v>
                </c:pt>
                <c:pt idx="2023">
                  <c:v>1027.0582649999999</c:v>
                </c:pt>
                <c:pt idx="2024">
                  <c:v>1027.412274</c:v>
                </c:pt>
                <c:pt idx="2025">
                  <c:v>1027.766212</c:v>
                </c:pt>
                <c:pt idx="2026">
                  <c:v>1028.120079</c:v>
                </c:pt>
                <c:pt idx="2027">
                  <c:v>1028.473876</c:v>
                </c:pt>
                <c:pt idx="2028">
                  <c:v>1028.827603</c:v>
                </c:pt>
                <c:pt idx="2029">
                  <c:v>1029.1812600000001</c:v>
                </c:pt>
                <c:pt idx="2030">
                  <c:v>1029.534846</c:v>
                </c:pt>
                <c:pt idx="2031">
                  <c:v>1029.888361</c:v>
                </c:pt>
                <c:pt idx="2032">
                  <c:v>1030.241806</c:v>
                </c:pt>
                <c:pt idx="2033">
                  <c:v>1030.5951809999999</c:v>
                </c:pt>
                <c:pt idx="2034">
                  <c:v>1030.9484849999999</c:v>
                </c:pt>
                <c:pt idx="2035">
                  <c:v>1031.301719</c:v>
                </c:pt>
                <c:pt idx="2036">
                  <c:v>1031.6548829999999</c:v>
                </c:pt>
                <c:pt idx="2037">
                  <c:v>1032.007975</c:v>
                </c:pt>
                <c:pt idx="2038">
                  <c:v>1032.3609980000001</c:v>
                </c:pt>
                <c:pt idx="2039">
                  <c:v>1032.7139500000001</c:v>
                </c:pt>
                <c:pt idx="2040">
                  <c:v>1033.0668310000001</c:v>
                </c:pt>
                <c:pt idx="2041">
                  <c:v>1033.4196420000001</c:v>
                </c:pt>
                <c:pt idx="2042">
                  <c:v>1033.7723820000001</c:v>
                </c:pt>
                <c:pt idx="2043">
                  <c:v>1034.125051</c:v>
                </c:pt>
                <c:pt idx="2044">
                  <c:v>1034.47765</c:v>
                </c:pt>
                <c:pt idx="2045">
                  <c:v>1034.8301779999999</c:v>
                </c:pt>
                <c:pt idx="2046">
                  <c:v>1035.182636</c:v>
                </c:pt>
                <c:pt idx="2047">
                  <c:v>1035.5350229999999</c:v>
                </c:pt>
              </c:numCache>
            </c:numRef>
          </c:xVal>
          <c:yVal>
            <c:numRef>
              <c:f>yellow_led!$E$1:$E$2048</c:f>
              <c:numCache>
                <c:formatCode>General</c:formatCode>
                <c:ptCount val="2048"/>
                <c:pt idx="0">
                  <c:v>4.6210719678171566E-4</c:v>
                </c:pt>
                <c:pt idx="1">
                  <c:v>0</c:v>
                </c:pt>
                <c:pt idx="2">
                  <c:v>2.0332717182206646E-2</c:v>
                </c:pt>
                <c:pt idx="3">
                  <c:v>1.7163982043730434E-2</c:v>
                </c:pt>
                <c:pt idx="4">
                  <c:v>1.782413519321455E-2</c:v>
                </c:pt>
                <c:pt idx="5">
                  <c:v>1.6107736988841506E-2</c:v>
                </c:pt>
                <c:pt idx="6">
                  <c:v>1.5051491933952584E-2</c:v>
                </c:pt>
                <c:pt idx="7">
                  <c:v>1.749405863156777E-2</c:v>
                </c:pt>
                <c:pt idx="8">
                  <c:v>1.4853446007440738E-2</c:v>
                </c:pt>
                <c:pt idx="9">
                  <c:v>1.5777660427194726E-2</c:v>
                </c:pt>
                <c:pt idx="10">
                  <c:v>1.8616318977833602E-2</c:v>
                </c:pt>
                <c:pt idx="11">
                  <c:v>1.5183522569087518E-2</c:v>
                </c:pt>
                <c:pt idx="12">
                  <c:v>1.6041721671274038E-2</c:v>
                </c:pt>
                <c:pt idx="13">
                  <c:v>1.7428043314000302E-2</c:v>
                </c:pt>
                <c:pt idx="14">
                  <c:v>1.630578294154391E-2</c:v>
                </c:pt>
                <c:pt idx="15">
                  <c:v>1.5315553204222454E-2</c:v>
                </c:pt>
                <c:pt idx="16">
                  <c:v>1.6239767623976442E-2</c:v>
                </c:pt>
                <c:pt idx="17">
                  <c:v>1.8220227098619354E-2</c:v>
                </c:pt>
                <c:pt idx="18">
                  <c:v>1.749405863156777E-2</c:v>
                </c:pt>
                <c:pt idx="19">
                  <c:v>1.802218114591695E-2</c:v>
                </c:pt>
                <c:pt idx="20">
                  <c:v>1.630578294154391E-2</c:v>
                </c:pt>
                <c:pt idx="21">
                  <c:v>1.597570635370657E-2</c:v>
                </c:pt>
                <c:pt idx="22">
                  <c:v>1.7428043314000302E-2</c:v>
                </c:pt>
                <c:pt idx="23">
                  <c:v>1.835225773375429E-2</c:v>
                </c:pt>
                <c:pt idx="24">
                  <c:v>1.8880380248103474E-2</c:v>
                </c:pt>
                <c:pt idx="25">
                  <c:v>1.9144441518373346E-2</c:v>
                </c:pt>
                <c:pt idx="26">
                  <c:v>2.0266701864639178E-2</c:v>
                </c:pt>
                <c:pt idx="27">
                  <c:v>2.1520992872230506E-2</c:v>
                </c:pt>
                <c:pt idx="28">
                  <c:v>2.053076313490905E-2</c:v>
                </c:pt>
                <c:pt idx="29">
                  <c:v>2.0266701864639178E-2</c:v>
                </c:pt>
                <c:pt idx="30">
                  <c:v>1.9210456835940814E-2</c:v>
                </c:pt>
                <c:pt idx="31">
                  <c:v>1.8814364930536006E-2</c:v>
                </c:pt>
                <c:pt idx="32">
                  <c:v>2.0926855040313854E-2</c:v>
                </c:pt>
                <c:pt idx="33">
                  <c:v>1.9804594667857466E-2</c:v>
                </c:pt>
                <c:pt idx="34">
                  <c:v>2.0068655938127334E-2</c:v>
                </c:pt>
                <c:pt idx="35">
                  <c:v>2.1388962237095573E-2</c:v>
                </c:pt>
                <c:pt idx="36">
                  <c:v>2.2313176656849561E-2</c:v>
                </c:pt>
                <c:pt idx="37">
                  <c:v>1.848428834269867E-2</c:v>
                </c:pt>
                <c:pt idx="38">
                  <c:v>2.0068655938127334E-2</c:v>
                </c:pt>
                <c:pt idx="39">
                  <c:v>2.3369421711738485E-2</c:v>
                </c:pt>
                <c:pt idx="40">
                  <c:v>2.3039345123901146E-2</c:v>
                </c:pt>
                <c:pt idx="41">
                  <c:v>2.2379191974417029E-2</c:v>
                </c:pt>
                <c:pt idx="42">
                  <c:v>2.1983100069012225E-2</c:v>
                </c:pt>
                <c:pt idx="43">
                  <c:v>2.290731448876621E-2</c:v>
                </c:pt>
                <c:pt idx="44">
                  <c:v>2.0794824405178918E-2</c:v>
                </c:pt>
                <c:pt idx="45">
                  <c:v>2.1256931601960637E-2</c:v>
                </c:pt>
                <c:pt idx="46">
                  <c:v>2.0662793770043986E-2</c:v>
                </c:pt>
                <c:pt idx="47">
                  <c:v>2.2445207291984497E-2</c:v>
                </c:pt>
                <c:pt idx="48">
                  <c:v>2.1917084751444757E-2</c:v>
                </c:pt>
                <c:pt idx="49">
                  <c:v>2.1917084751444757E-2</c:v>
                </c:pt>
                <c:pt idx="50">
                  <c:v>2.3435437029305953E-2</c:v>
                </c:pt>
                <c:pt idx="51">
                  <c:v>2.1322946919528105E-2</c:v>
                </c:pt>
                <c:pt idx="52">
                  <c:v>2.1388962237095573E-2</c:v>
                </c:pt>
                <c:pt idx="53">
                  <c:v>2.1851069460067846E-2</c:v>
                </c:pt>
                <c:pt idx="54">
                  <c:v>2.2313176656849561E-2</c:v>
                </c:pt>
                <c:pt idx="55">
                  <c:v>2.2181146021714625E-2</c:v>
                </c:pt>
                <c:pt idx="56">
                  <c:v>2.1190916284393169E-2</c:v>
                </c:pt>
                <c:pt idx="57">
                  <c:v>2.1587008189797974E-2</c:v>
                </c:pt>
                <c:pt idx="58">
                  <c:v>2.0332717182206646E-2</c:v>
                </c:pt>
                <c:pt idx="59">
                  <c:v>2.053076313490905E-2</c:v>
                </c:pt>
                <c:pt idx="60">
                  <c:v>2.0926855040313854E-2</c:v>
                </c:pt>
                <c:pt idx="61">
                  <c:v>1.9276472153508282E-2</c:v>
                </c:pt>
                <c:pt idx="62">
                  <c:v>1.9408502762452658E-2</c:v>
                </c:pt>
                <c:pt idx="63">
                  <c:v>2.1256931601960637E-2</c:v>
                </c:pt>
                <c:pt idx="64">
                  <c:v>2.0794824405178918E-2</c:v>
                </c:pt>
                <c:pt idx="65">
                  <c:v>1.9408502762452658E-2</c:v>
                </c:pt>
                <c:pt idx="66">
                  <c:v>2.1520992872230506E-2</c:v>
                </c:pt>
                <c:pt idx="67">
                  <c:v>2.1388962237095573E-2</c:v>
                </c:pt>
                <c:pt idx="68">
                  <c:v>2.0662793770043986E-2</c:v>
                </c:pt>
                <c:pt idx="69">
                  <c:v>2.0200686547071713E-2</c:v>
                </c:pt>
                <c:pt idx="70">
                  <c:v>2.053076313490905E-2</c:v>
                </c:pt>
                <c:pt idx="71">
                  <c:v>2.1983100069012225E-2</c:v>
                </c:pt>
                <c:pt idx="72">
                  <c:v>2.2511222609551965E-2</c:v>
                </c:pt>
                <c:pt idx="73">
                  <c:v>2.0398732499774114E-2</c:v>
                </c:pt>
                <c:pt idx="74">
                  <c:v>1.9804594667857466E-2</c:v>
                </c:pt>
                <c:pt idx="75">
                  <c:v>2.0068655938127334E-2</c:v>
                </c:pt>
                <c:pt idx="76">
                  <c:v>2.053076313490905E-2</c:v>
                </c:pt>
                <c:pt idx="77">
                  <c:v>1.8616318977833602E-2</c:v>
                </c:pt>
                <c:pt idx="78">
                  <c:v>1.9870609985424934E-2</c:v>
                </c:pt>
                <c:pt idx="79">
                  <c:v>1.9936625302992401E-2</c:v>
                </c:pt>
                <c:pt idx="80">
                  <c:v>1.9870609985424934E-2</c:v>
                </c:pt>
                <c:pt idx="81">
                  <c:v>2.1785054142500378E-2</c:v>
                </c:pt>
                <c:pt idx="82">
                  <c:v>1.9870609985424934E-2</c:v>
                </c:pt>
                <c:pt idx="83">
                  <c:v>2.0794824405178918E-2</c:v>
                </c:pt>
                <c:pt idx="84">
                  <c:v>1.967256403272253E-2</c:v>
                </c:pt>
                <c:pt idx="85">
                  <c:v>2.0002640620559869E-2</c:v>
                </c:pt>
                <c:pt idx="86">
                  <c:v>2.1917084751444757E-2</c:v>
                </c:pt>
                <c:pt idx="87">
                  <c:v>2.0596778452476518E-2</c:v>
                </c:pt>
                <c:pt idx="88">
                  <c:v>2.0860839722746386E-2</c:v>
                </c:pt>
                <c:pt idx="89">
                  <c:v>2.1917084751444757E-2</c:v>
                </c:pt>
                <c:pt idx="90">
                  <c:v>2.2643253244686901E-2</c:v>
                </c:pt>
                <c:pt idx="91">
                  <c:v>2.171903882493291E-2</c:v>
                </c:pt>
                <c:pt idx="92">
                  <c:v>2.0200686547071713E-2</c:v>
                </c:pt>
                <c:pt idx="93">
                  <c:v>2.1058885649258233E-2</c:v>
                </c:pt>
                <c:pt idx="94">
                  <c:v>2.3105360441468614E-2</c:v>
                </c:pt>
                <c:pt idx="95">
                  <c:v>1.9936625302992401E-2</c:v>
                </c:pt>
                <c:pt idx="96">
                  <c:v>2.0794824405178918E-2</c:v>
                </c:pt>
                <c:pt idx="97">
                  <c:v>2.1587008189797974E-2</c:v>
                </c:pt>
                <c:pt idx="98">
                  <c:v>2.0464747817341582E-2</c:v>
                </c:pt>
                <c:pt idx="99">
                  <c:v>2.0596778452476518E-2</c:v>
                </c:pt>
                <c:pt idx="100">
                  <c:v>2.0398732499774114E-2</c:v>
                </c:pt>
                <c:pt idx="101">
                  <c:v>2.1322946919528105E-2</c:v>
                </c:pt>
                <c:pt idx="102">
                  <c:v>2.0596778452476518E-2</c:v>
                </c:pt>
                <c:pt idx="103">
                  <c:v>2.0728809087611454E-2</c:v>
                </c:pt>
                <c:pt idx="104">
                  <c:v>2.1851069460067846E-2</c:v>
                </c:pt>
                <c:pt idx="105">
                  <c:v>2.0728809087611454E-2</c:v>
                </c:pt>
                <c:pt idx="106">
                  <c:v>1.8616318977833602E-2</c:v>
                </c:pt>
                <c:pt idx="107">
                  <c:v>2.0200686547071713E-2</c:v>
                </c:pt>
                <c:pt idx="108">
                  <c:v>2.1587008189797974E-2</c:v>
                </c:pt>
                <c:pt idx="109">
                  <c:v>2.0662793770043986E-2</c:v>
                </c:pt>
                <c:pt idx="110">
                  <c:v>2.0728809087611454E-2</c:v>
                </c:pt>
                <c:pt idx="111">
                  <c:v>2.2379191974417029E-2</c:v>
                </c:pt>
                <c:pt idx="112">
                  <c:v>1.967256403272253E-2</c:v>
                </c:pt>
                <c:pt idx="113">
                  <c:v>1.9606548715155062E-2</c:v>
                </c:pt>
                <c:pt idx="114">
                  <c:v>2.1653023507365442E-2</c:v>
                </c:pt>
                <c:pt idx="115">
                  <c:v>1.9408502762452658E-2</c:v>
                </c:pt>
                <c:pt idx="116">
                  <c:v>2.2643253244686901E-2</c:v>
                </c:pt>
                <c:pt idx="117">
                  <c:v>2.0464747817341582E-2</c:v>
                </c:pt>
                <c:pt idx="118">
                  <c:v>2.1124900966825701E-2</c:v>
                </c:pt>
                <c:pt idx="119">
                  <c:v>1.8616318977833602E-2</c:v>
                </c:pt>
                <c:pt idx="120">
                  <c:v>2.0860839722746386E-2</c:v>
                </c:pt>
                <c:pt idx="121">
                  <c:v>2.0860839722746386E-2</c:v>
                </c:pt>
                <c:pt idx="122">
                  <c:v>2.1256931601960637E-2</c:v>
                </c:pt>
                <c:pt idx="123">
                  <c:v>2.1124900966825701E-2</c:v>
                </c:pt>
                <c:pt idx="124">
                  <c:v>2.1388962237095573E-2</c:v>
                </c:pt>
                <c:pt idx="125">
                  <c:v>1.967256403272253E-2</c:v>
                </c:pt>
                <c:pt idx="126">
                  <c:v>2.1124900966825701E-2</c:v>
                </c:pt>
                <c:pt idx="127">
                  <c:v>2.0266701864639178E-2</c:v>
                </c:pt>
                <c:pt idx="128">
                  <c:v>2.1190916284393169E-2</c:v>
                </c:pt>
                <c:pt idx="129">
                  <c:v>2.2973329806333678E-2</c:v>
                </c:pt>
                <c:pt idx="130">
                  <c:v>2.0398732499774114E-2</c:v>
                </c:pt>
                <c:pt idx="131">
                  <c:v>2.1256931601960637E-2</c:v>
                </c:pt>
                <c:pt idx="132">
                  <c:v>2.0926855040313854E-2</c:v>
                </c:pt>
                <c:pt idx="133">
                  <c:v>2.0464747817341582E-2</c:v>
                </c:pt>
                <c:pt idx="134">
                  <c:v>1.9870609985424934E-2</c:v>
                </c:pt>
                <c:pt idx="135">
                  <c:v>2.2973329806333678E-2</c:v>
                </c:pt>
                <c:pt idx="136">
                  <c:v>2.2313176656849561E-2</c:v>
                </c:pt>
                <c:pt idx="137">
                  <c:v>2.2511222609551965E-2</c:v>
                </c:pt>
                <c:pt idx="138">
                  <c:v>2.2247161339282093E-2</c:v>
                </c:pt>
                <c:pt idx="139">
                  <c:v>2.2313176656849561E-2</c:v>
                </c:pt>
                <c:pt idx="140">
                  <c:v>1.9738579350289998E-2</c:v>
                </c:pt>
                <c:pt idx="141">
                  <c:v>2.0596778452476518E-2</c:v>
                </c:pt>
                <c:pt idx="142">
                  <c:v>2.1388962237095573E-2</c:v>
                </c:pt>
                <c:pt idx="143">
                  <c:v>2.2709268562254366E-2</c:v>
                </c:pt>
                <c:pt idx="144">
                  <c:v>2.0464747817341582E-2</c:v>
                </c:pt>
                <c:pt idx="145">
                  <c:v>2.1388962237095573E-2</c:v>
                </c:pt>
                <c:pt idx="146">
                  <c:v>2.1851069460067846E-2</c:v>
                </c:pt>
                <c:pt idx="147">
                  <c:v>2.1983100069012225E-2</c:v>
                </c:pt>
                <c:pt idx="148">
                  <c:v>2.0464747817341582E-2</c:v>
                </c:pt>
                <c:pt idx="149">
                  <c:v>2.053076313490905E-2</c:v>
                </c:pt>
                <c:pt idx="150">
                  <c:v>2.1124900966825701E-2</c:v>
                </c:pt>
                <c:pt idx="151">
                  <c:v>1.9804594667857466E-2</c:v>
                </c:pt>
                <c:pt idx="152">
                  <c:v>1.9408502762452658E-2</c:v>
                </c:pt>
                <c:pt idx="153">
                  <c:v>2.1388962237095573E-2</c:v>
                </c:pt>
                <c:pt idx="154">
                  <c:v>2.1520992872230506E-2</c:v>
                </c:pt>
                <c:pt idx="155">
                  <c:v>2.1454977554663038E-2</c:v>
                </c:pt>
                <c:pt idx="156">
                  <c:v>2.1785054142500378E-2</c:v>
                </c:pt>
                <c:pt idx="157">
                  <c:v>2.1124900966825701E-2</c:v>
                </c:pt>
                <c:pt idx="158">
                  <c:v>2.0992870357881322E-2</c:v>
                </c:pt>
                <c:pt idx="159">
                  <c:v>1.9210456835940814E-2</c:v>
                </c:pt>
                <c:pt idx="160">
                  <c:v>2.1190916284393169E-2</c:v>
                </c:pt>
                <c:pt idx="161">
                  <c:v>2.1058885649258233E-2</c:v>
                </c:pt>
                <c:pt idx="162">
                  <c:v>2.1454977554663038E-2</c:v>
                </c:pt>
                <c:pt idx="163">
                  <c:v>2.171903882493291E-2</c:v>
                </c:pt>
                <c:pt idx="164">
                  <c:v>2.1587008189797974E-2</c:v>
                </c:pt>
                <c:pt idx="165">
                  <c:v>2.1454977554663038E-2</c:v>
                </c:pt>
                <c:pt idx="166">
                  <c:v>2.1388962237095573E-2</c:v>
                </c:pt>
                <c:pt idx="167">
                  <c:v>2.0662793770043986E-2</c:v>
                </c:pt>
                <c:pt idx="168">
                  <c:v>2.1124900966825701E-2</c:v>
                </c:pt>
                <c:pt idx="169">
                  <c:v>2.0002640620559869E-2</c:v>
                </c:pt>
                <c:pt idx="170">
                  <c:v>2.2379191974417029E-2</c:v>
                </c:pt>
                <c:pt idx="171">
                  <c:v>2.1190916284393169E-2</c:v>
                </c:pt>
                <c:pt idx="172">
                  <c:v>2.2181146021714625E-2</c:v>
                </c:pt>
                <c:pt idx="173">
                  <c:v>2.0992870357881322E-2</c:v>
                </c:pt>
                <c:pt idx="174">
                  <c:v>2.053076313490905E-2</c:v>
                </c:pt>
                <c:pt idx="175">
                  <c:v>2.0596778452476518E-2</c:v>
                </c:pt>
                <c:pt idx="176">
                  <c:v>2.053076313490905E-2</c:v>
                </c:pt>
                <c:pt idx="177">
                  <c:v>2.1058885649258233E-2</c:v>
                </c:pt>
                <c:pt idx="178">
                  <c:v>2.2379191974417029E-2</c:v>
                </c:pt>
                <c:pt idx="179">
                  <c:v>2.0992870357881322E-2</c:v>
                </c:pt>
                <c:pt idx="180">
                  <c:v>2.1124900966825701E-2</c:v>
                </c:pt>
                <c:pt idx="181">
                  <c:v>2.0002640620559869E-2</c:v>
                </c:pt>
                <c:pt idx="182">
                  <c:v>2.2049115386579689E-2</c:v>
                </c:pt>
                <c:pt idx="183">
                  <c:v>2.0992870357881322E-2</c:v>
                </c:pt>
                <c:pt idx="184">
                  <c:v>2.0200686547071713E-2</c:v>
                </c:pt>
                <c:pt idx="185">
                  <c:v>1.9606548715155062E-2</c:v>
                </c:pt>
                <c:pt idx="186">
                  <c:v>2.1454977554663038E-2</c:v>
                </c:pt>
                <c:pt idx="187">
                  <c:v>2.1785054142500378E-2</c:v>
                </c:pt>
                <c:pt idx="188">
                  <c:v>2.1124900966825701E-2</c:v>
                </c:pt>
                <c:pt idx="189">
                  <c:v>2.0002640620559869E-2</c:v>
                </c:pt>
                <c:pt idx="190">
                  <c:v>2.3435437029305953E-2</c:v>
                </c:pt>
                <c:pt idx="191">
                  <c:v>2.2049115386579689E-2</c:v>
                </c:pt>
                <c:pt idx="192">
                  <c:v>2.2247161339282093E-2</c:v>
                </c:pt>
                <c:pt idx="193">
                  <c:v>2.1124900966825701E-2</c:v>
                </c:pt>
                <c:pt idx="194">
                  <c:v>2.1785054142500378E-2</c:v>
                </c:pt>
                <c:pt idx="195">
                  <c:v>2.2445207291984497E-2</c:v>
                </c:pt>
                <c:pt idx="196">
                  <c:v>2.1520992872230506E-2</c:v>
                </c:pt>
                <c:pt idx="197">
                  <c:v>2.1124900966825701E-2</c:v>
                </c:pt>
                <c:pt idx="198">
                  <c:v>2.1454977554663038E-2</c:v>
                </c:pt>
                <c:pt idx="199">
                  <c:v>2.1322946919528105E-2</c:v>
                </c:pt>
                <c:pt idx="200">
                  <c:v>2.1587008189797974E-2</c:v>
                </c:pt>
                <c:pt idx="201">
                  <c:v>2.1388962237095573E-2</c:v>
                </c:pt>
                <c:pt idx="202">
                  <c:v>2.290731448876621E-2</c:v>
                </c:pt>
                <c:pt idx="203">
                  <c:v>2.0860839722746386E-2</c:v>
                </c:pt>
                <c:pt idx="204">
                  <c:v>2.0596778452476518E-2</c:v>
                </c:pt>
                <c:pt idx="205">
                  <c:v>2.0398732499774114E-2</c:v>
                </c:pt>
                <c:pt idx="206">
                  <c:v>1.9540533397587594E-2</c:v>
                </c:pt>
                <c:pt idx="207">
                  <c:v>2.1983100069012225E-2</c:v>
                </c:pt>
                <c:pt idx="208">
                  <c:v>2.3303406394171017E-2</c:v>
                </c:pt>
                <c:pt idx="209">
                  <c:v>2.1256931601960637E-2</c:v>
                </c:pt>
                <c:pt idx="210">
                  <c:v>2.1520992872230506E-2</c:v>
                </c:pt>
                <c:pt idx="211">
                  <c:v>2.2115130704147157E-2</c:v>
                </c:pt>
                <c:pt idx="212">
                  <c:v>2.1917084751444757E-2</c:v>
                </c:pt>
                <c:pt idx="213">
                  <c:v>2.1520992872230506E-2</c:v>
                </c:pt>
                <c:pt idx="214">
                  <c:v>1.8814364930536006E-2</c:v>
                </c:pt>
                <c:pt idx="215">
                  <c:v>2.2841299171198742E-2</c:v>
                </c:pt>
                <c:pt idx="216">
                  <c:v>2.1388962237095573E-2</c:v>
                </c:pt>
                <c:pt idx="217">
                  <c:v>2.0398732499774114E-2</c:v>
                </c:pt>
                <c:pt idx="218">
                  <c:v>2.2181146021714625E-2</c:v>
                </c:pt>
                <c:pt idx="219">
                  <c:v>2.1454977554663038E-2</c:v>
                </c:pt>
                <c:pt idx="220">
                  <c:v>2.1322946919528105E-2</c:v>
                </c:pt>
                <c:pt idx="221">
                  <c:v>2.1256931601960637E-2</c:v>
                </c:pt>
                <c:pt idx="222">
                  <c:v>2.0992870357881322E-2</c:v>
                </c:pt>
                <c:pt idx="223">
                  <c:v>2.2115130704147157E-2</c:v>
                </c:pt>
                <c:pt idx="224">
                  <c:v>2.0794824405178918E-2</c:v>
                </c:pt>
                <c:pt idx="225">
                  <c:v>2.2049115386579689E-2</c:v>
                </c:pt>
                <c:pt idx="226">
                  <c:v>2.1520992872230506E-2</c:v>
                </c:pt>
                <c:pt idx="227">
                  <c:v>2.0596778452476518E-2</c:v>
                </c:pt>
                <c:pt idx="228">
                  <c:v>2.2643253244686901E-2</c:v>
                </c:pt>
                <c:pt idx="229">
                  <c:v>2.2181146021714625E-2</c:v>
                </c:pt>
                <c:pt idx="230">
                  <c:v>2.1388962237095573E-2</c:v>
                </c:pt>
                <c:pt idx="231">
                  <c:v>2.1058885649258233E-2</c:v>
                </c:pt>
                <c:pt idx="232">
                  <c:v>1.8814364930536006E-2</c:v>
                </c:pt>
                <c:pt idx="233">
                  <c:v>2.0860839722746386E-2</c:v>
                </c:pt>
                <c:pt idx="234">
                  <c:v>2.1322946919528105E-2</c:v>
                </c:pt>
                <c:pt idx="235">
                  <c:v>1.967256403272253E-2</c:v>
                </c:pt>
                <c:pt idx="236">
                  <c:v>2.1388962237095573E-2</c:v>
                </c:pt>
                <c:pt idx="237">
                  <c:v>2.2577237927119433E-2</c:v>
                </c:pt>
                <c:pt idx="238">
                  <c:v>2.2115130704147157E-2</c:v>
                </c:pt>
                <c:pt idx="239">
                  <c:v>2.2445207291984497E-2</c:v>
                </c:pt>
                <c:pt idx="240">
                  <c:v>2.0464747817341582E-2</c:v>
                </c:pt>
                <c:pt idx="241">
                  <c:v>2.1653023507365442E-2</c:v>
                </c:pt>
                <c:pt idx="242">
                  <c:v>2.2181146021714625E-2</c:v>
                </c:pt>
                <c:pt idx="243">
                  <c:v>1.9804594667857466E-2</c:v>
                </c:pt>
                <c:pt idx="244">
                  <c:v>2.0002640620559869E-2</c:v>
                </c:pt>
                <c:pt idx="245">
                  <c:v>2.0464747817341582E-2</c:v>
                </c:pt>
                <c:pt idx="246">
                  <c:v>2.0332717182206646E-2</c:v>
                </c:pt>
                <c:pt idx="247">
                  <c:v>2.0332717182206646E-2</c:v>
                </c:pt>
                <c:pt idx="248">
                  <c:v>2.2313176656849561E-2</c:v>
                </c:pt>
                <c:pt idx="249">
                  <c:v>2.053076313490905E-2</c:v>
                </c:pt>
                <c:pt idx="250">
                  <c:v>2.1322946919528105E-2</c:v>
                </c:pt>
                <c:pt idx="251">
                  <c:v>2.1653023507365442E-2</c:v>
                </c:pt>
                <c:pt idx="252">
                  <c:v>2.0860839722746386E-2</c:v>
                </c:pt>
                <c:pt idx="253">
                  <c:v>2.0926855040313854E-2</c:v>
                </c:pt>
                <c:pt idx="254">
                  <c:v>2.2181146021714625E-2</c:v>
                </c:pt>
                <c:pt idx="255">
                  <c:v>1.9936625302992401E-2</c:v>
                </c:pt>
                <c:pt idx="256">
                  <c:v>2.171903882493291E-2</c:v>
                </c:pt>
                <c:pt idx="257">
                  <c:v>2.1124900966825701E-2</c:v>
                </c:pt>
                <c:pt idx="258">
                  <c:v>1.9804594667857466E-2</c:v>
                </c:pt>
                <c:pt idx="259">
                  <c:v>2.1322946919528105E-2</c:v>
                </c:pt>
                <c:pt idx="260">
                  <c:v>2.1520992872230506E-2</c:v>
                </c:pt>
                <c:pt idx="261">
                  <c:v>2.1653023507365442E-2</c:v>
                </c:pt>
                <c:pt idx="262">
                  <c:v>2.1520992872230506E-2</c:v>
                </c:pt>
                <c:pt idx="263">
                  <c:v>2.0662793770043986E-2</c:v>
                </c:pt>
                <c:pt idx="264">
                  <c:v>2.1653023507365442E-2</c:v>
                </c:pt>
                <c:pt idx="265">
                  <c:v>2.1917084751444757E-2</c:v>
                </c:pt>
                <c:pt idx="266">
                  <c:v>1.9870609985424934E-2</c:v>
                </c:pt>
                <c:pt idx="267">
                  <c:v>2.1917084751444757E-2</c:v>
                </c:pt>
                <c:pt idx="268">
                  <c:v>2.2115130704147157E-2</c:v>
                </c:pt>
                <c:pt idx="269">
                  <c:v>2.3039345123901146E-2</c:v>
                </c:pt>
                <c:pt idx="270">
                  <c:v>2.1851069460067846E-2</c:v>
                </c:pt>
                <c:pt idx="271">
                  <c:v>2.2115130704147157E-2</c:v>
                </c:pt>
                <c:pt idx="272">
                  <c:v>2.1454977554663038E-2</c:v>
                </c:pt>
                <c:pt idx="273">
                  <c:v>2.2577237927119433E-2</c:v>
                </c:pt>
                <c:pt idx="274">
                  <c:v>2.0266701864639178E-2</c:v>
                </c:pt>
                <c:pt idx="275">
                  <c:v>2.1058885649258233E-2</c:v>
                </c:pt>
                <c:pt idx="276">
                  <c:v>2.0266701864639178E-2</c:v>
                </c:pt>
                <c:pt idx="277">
                  <c:v>1.9738579350289998E-2</c:v>
                </c:pt>
                <c:pt idx="278">
                  <c:v>2.2313176656849561E-2</c:v>
                </c:pt>
                <c:pt idx="279">
                  <c:v>2.1983100069012225E-2</c:v>
                </c:pt>
                <c:pt idx="280">
                  <c:v>2.2115130704147157E-2</c:v>
                </c:pt>
                <c:pt idx="281">
                  <c:v>2.0464747817341582E-2</c:v>
                </c:pt>
                <c:pt idx="282">
                  <c:v>2.0926855040313854E-2</c:v>
                </c:pt>
                <c:pt idx="283">
                  <c:v>2.0200686547071713E-2</c:v>
                </c:pt>
                <c:pt idx="284">
                  <c:v>2.1256931601960637E-2</c:v>
                </c:pt>
                <c:pt idx="285">
                  <c:v>2.0992870357881322E-2</c:v>
                </c:pt>
                <c:pt idx="286">
                  <c:v>2.0464747817341582E-2</c:v>
                </c:pt>
                <c:pt idx="287">
                  <c:v>2.2115130704147157E-2</c:v>
                </c:pt>
                <c:pt idx="288">
                  <c:v>2.1454977554663038E-2</c:v>
                </c:pt>
                <c:pt idx="289">
                  <c:v>2.2247161339282093E-2</c:v>
                </c:pt>
                <c:pt idx="290">
                  <c:v>2.2313176656849561E-2</c:v>
                </c:pt>
                <c:pt idx="291">
                  <c:v>2.0860839722746386E-2</c:v>
                </c:pt>
                <c:pt idx="292">
                  <c:v>2.0926855040313854E-2</c:v>
                </c:pt>
                <c:pt idx="293">
                  <c:v>2.0200686547071713E-2</c:v>
                </c:pt>
                <c:pt idx="294">
                  <c:v>2.1454977554663038E-2</c:v>
                </c:pt>
                <c:pt idx="295">
                  <c:v>2.0332717182206646E-2</c:v>
                </c:pt>
                <c:pt idx="296">
                  <c:v>2.053076313490905E-2</c:v>
                </c:pt>
                <c:pt idx="297">
                  <c:v>2.0860839722746386E-2</c:v>
                </c:pt>
                <c:pt idx="298">
                  <c:v>2.1520992872230506E-2</c:v>
                </c:pt>
                <c:pt idx="299">
                  <c:v>2.1454977554663038E-2</c:v>
                </c:pt>
                <c:pt idx="300">
                  <c:v>2.2775283853631274E-2</c:v>
                </c:pt>
                <c:pt idx="301">
                  <c:v>2.0860839722746386E-2</c:v>
                </c:pt>
                <c:pt idx="302">
                  <c:v>2.0200686547071713E-2</c:v>
                </c:pt>
                <c:pt idx="303">
                  <c:v>2.3435437029305953E-2</c:v>
                </c:pt>
                <c:pt idx="304">
                  <c:v>2.1785054142500378E-2</c:v>
                </c:pt>
                <c:pt idx="305">
                  <c:v>2.0266701864639178E-2</c:v>
                </c:pt>
                <c:pt idx="306">
                  <c:v>2.2049115386579689E-2</c:v>
                </c:pt>
                <c:pt idx="307">
                  <c:v>2.2313176656849561E-2</c:v>
                </c:pt>
                <c:pt idx="308">
                  <c:v>2.1587008189797974E-2</c:v>
                </c:pt>
                <c:pt idx="309">
                  <c:v>2.0398732499774114E-2</c:v>
                </c:pt>
                <c:pt idx="310">
                  <c:v>2.1124900966825701E-2</c:v>
                </c:pt>
                <c:pt idx="311">
                  <c:v>2.0596778452476518E-2</c:v>
                </c:pt>
                <c:pt idx="312">
                  <c:v>2.0860839722746386E-2</c:v>
                </c:pt>
                <c:pt idx="313">
                  <c:v>2.0332717182206646E-2</c:v>
                </c:pt>
                <c:pt idx="314">
                  <c:v>2.2115130704147157E-2</c:v>
                </c:pt>
                <c:pt idx="315">
                  <c:v>2.2115130704147157E-2</c:v>
                </c:pt>
                <c:pt idx="316">
                  <c:v>2.3237391076603549E-2</c:v>
                </c:pt>
                <c:pt idx="317">
                  <c:v>2.0728809087611454E-2</c:v>
                </c:pt>
                <c:pt idx="318">
                  <c:v>2.2247161339282093E-2</c:v>
                </c:pt>
                <c:pt idx="319">
                  <c:v>2.2577237927119433E-2</c:v>
                </c:pt>
                <c:pt idx="320">
                  <c:v>2.0464747817341582E-2</c:v>
                </c:pt>
                <c:pt idx="321">
                  <c:v>2.2511222609551965E-2</c:v>
                </c:pt>
                <c:pt idx="322">
                  <c:v>2.1058885649258233E-2</c:v>
                </c:pt>
                <c:pt idx="323">
                  <c:v>2.0992870357881322E-2</c:v>
                </c:pt>
                <c:pt idx="324">
                  <c:v>2.0926855040313854E-2</c:v>
                </c:pt>
                <c:pt idx="325">
                  <c:v>2.1917084751444757E-2</c:v>
                </c:pt>
                <c:pt idx="326">
                  <c:v>2.0266701864639178E-2</c:v>
                </c:pt>
                <c:pt idx="327">
                  <c:v>2.2313176656849561E-2</c:v>
                </c:pt>
                <c:pt idx="328">
                  <c:v>1.8946395565670942E-2</c:v>
                </c:pt>
                <c:pt idx="329">
                  <c:v>2.1322946919528105E-2</c:v>
                </c:pt>
                <c:pt idx="330">
                  <c:v>2.1917084751444757E-2</c:v>
                </c:pt>
                <c:pt idx="331">
                  <c:v>2.1520992872230506E-2</c:v>
                </c:pt>
                <c:pt idx="332">
                  <c:v>2.0266701864639178E-2</c:v>
                </c:pt>
                <c:pt idx="333">
                  <c:v>2.3237391076603549E-2</c:v>
                </c:pt>
                <c:pt idx="334">
                  <c:v>2.1520992872230506E-2</c:v>
                </c:pt>
                <c:pt idx="335">
                  <c:v>2.1851069460067846E-2</c:v>
                </c:pt>
                <c:pt idx="336">
                  <c:v>2.1520992872230506E-2</c:v>
                </c:pt>
                <c:pt idx="337">
                  <c:v>2.0266701864639178E-2</c:v>
                </c:pt>
                <c:pt idx="338">
                  <c:v>2.1587008189797974E-2</c:v>
                </c:pt>
                <c:pt idx="339">
                  <c:v>2.0200686547071713E-2</c:v>
                </c:pt>
                <c:pt idx="340">
                  <c:v>2.0794824405178918E-2</c:v>
                </c:pt>
                <c:pt idx="341">
                  <c:v>1.9804594667857466E-2</c:v>
                </c:pt>
                <c:pt idx="342">
                  <c:v>2.0662793770043986E-2</c:v>
                </c:pt>
                <c:pt idx="343">
                  <c:v>2.1256931601960637E-2</c:v>
                </c:pt>
                <c:pt idx="344">
                  <c:v>2.2577237927119433E-2</c:v>
                </c:pt>
                <c:pt idx="345">
                  <c:v>2.1256931601960637E-2</c:v>
                </c:pt>
                <c:pt idx="346">
                  <c:v>1.8550303660266134E-2</c:v>
                </c:pt>
                <c:pt idx="347">
                  <c:v>2.0992870357881322E-2</c:v>
                </c:pt>
                <c:pt idx="348">
                  <c:v>2.0794824405178918E-2</c:v>
                </c:pt>
                <c:pt idx="349">
                  <c:v>2.2049115386579689E-2</c:v>
                </c:pt>
                <c:pt idx="350">
                  <c:v>2.1587008189797974E-2</c:v>
                </c:pt>
                <c:pt idx="351">
                  <c:v>2.2181146021714625E-2</c:v>
                </c:pt>
                <c:pt idx="352">
                  <c:v>2.2181146021714625E-2</c:v>
                </c:pt>
                <c:pt idx="353">
                  <c:v>2.0860839722746386E-2</c:v>
                </c:pt>
                <c:pt idx="354">
                  <c:v>2.0596778452476518E-2</c:v>
                </c:pt>
                <c:pt idx="355">
                  <c:v>2.1983100069012225E-2</c:v>
                </c:pt>
                <c:pt idx="356">
                  <c:v>2.0068655938127334E-2</c:v>
                </c:pt>
                <c:pt idx="357">
                  <c:v>2.171903882493291E-2</c:v>
                </c:pt>
                <c:pt idx="358">
                  <c:v>2.1983100069012225E-2</c:v>
                </c:pt>
                <c:pt idx="359">
                  <c:v>2.2511222609551965E-2</c:v>
                </c:pt>
                <c:pt idx="360">
                  <c:v>2.0266701864639178E-2</c:v>
                </c:pt>
                <c:pt idx="361">
                  <c:v>1.9936625302992401E-2</c:v>
                </c:pt>
                <c:pt idx="362">
                  <c:v>2.2247161339282093E-2</c:v>
                </c:pt>
                <c:pt idx="363">
                  <c:v>2.2379191974417029E-2</c:v>
                </c:pt>
                <c:pt idx="364">
                  <c:v>1.967256403272253E-2</c:v>
                </c:pt>
                <c:pt idx="365">
                  <c:v>2.1785054142500378E-2</c:v>
                </c:pt>
                <c:pt idx="366">
                  <c:v>2.1917084751444757E-2</c:v>
                </c:pt>
                <c:pt idx="367">
                  <c:v>2.0794824405178918E-2</c:v>
                </c:pt>
                <c:pt idx="368">
                  <c:v>1.9606548715155062E-2</c:v>
                </c:pt>
                <c:pt idx="369">
                  <c:v>1.9276472153508282E-2</c:v>
                </c:pt>
                <c:pt idx="370">
                  <c:v>2.3831528908520201E-2</c:v>
                </c:pt>
                <c:pt idx="371">
                  <c:v>2.2313176656849561E-2</c:v>
                </c:pt>
                <c:pt idx="372">
                  <c:v>2.1587008189797974E-2</c:v>
                </c:pt>
                <c:pt idx="373">
                  <c:v>2.2643253244686901E-2</c:v>
                </c:pt>
                <c:pt idx="374">
                  <c:v>2.1587008189797974E-2</c:v>
                </c:pt>
                <c:pt idx="375">
                  <c:v>2.1653023507365442E-2</c:v>
                </c:pt>
                <c:pt idx="376">
                  <c:v>2.1454977554663038E-2</c:v>
                </c:pt>
                <c:pt idx="377">
                  <c:v>2.171903882493291E-2</c:v>
                </c:pt>
                <c:pt idx="378">
                  <c:v>2.2049115386579689E-2</c:v>
                </c:pt>
                <c:pt idx="379">
                  <c:v>1.9936625302992401E-2</c:v>
                </c:pt>
                <c:pt idx="380">
                  <c:v>2.290731448876621E-2</c:v>
                </c:pt>
                <c:pt idx="381">
                  <c:v>2.1851069460067846E-2</c:v>
                </c:pt>
                <c:pt idx="382">
                  <c:v>2.1190916284393169E-2</c:v>
                </c:pt>
                <c:pt idx="383">
                  <c:v>2.1917084751444757E-2</c:v>
                </c:pt>
                <c:pt idx="384">
                  <c:v>2.0662793770043986E-2</c:v>
                </c:pt>
                <c:pt idx="385">
                  <c:v>1.9606548715155062E-2</c:v>
                </c:pt>
                <c:pt idx="386">
                  <c:v>2.0992870357881322E-2</c:v>
                </c:pt>
                <c:pt idx="387">
                  <c:v>2.1520992872230506E-2</c:v>
                </c:pt>
                <c:pt idx="388">
                  <c:v>2.1058885649258233E-2</c:v>
                </c:pt>
                <c:pt idx="389">
                  <c:v>2.2049115386579689E-2</c:v>
                </c:pt>
                <c:pt idx="390">
                  <c:v>2.1851069460067846E-2</c:v>
                </c:pt>
                <c:pt idx="391">
                  <c:v>2.1851069460067846E-2</c:v>
                </c:pt>
                <c:pt idx="392">
                  <c:v>2.3039345123901146E-2</c:v>
                </c:pt>
                <c:pt idx="393">
                  <c:v>2.1851069460067846E-2</c:v>
                </c:pt>
                <c:pt idx="394">
                  <c:v>2.3237391076603549E-2</c:v>
                </c:pt>
                <c:pt idx="395">
                  <c:v>2.1454977554663038E-2</c:v>
                </c:pt>
                <c:pt idx="396">
                  <c:v>2.2247161339282093E-2</c:v>
                </c:pt>
                <c:pt idx="397">
                  <c:v>2.1322946919528105E-2</c:v>
                </c:pt>
                <c:pt idx="398">
                  <c:v>2.1454977554663038E-2</c:v>
                </c:pt>
                <c:pt idx="399">
                  <c:v>2.3369421711738485E-2</c:v>
                </c:pt>
                <c:pt idx="400">
                  <c:v>2.1851069460067846E-2</c:v>
                </c:pt>
                <c:pt idx="401">
                  <c:v>2.1124900966825701E-2</c:v>
                </c:pt>
                <c:pt idx="402">
                  <c:v>2.2181146021714625E-2</c:v>
                </c:pt>
                <c:pt idx="403">
                  <c:v>2.3435437029305953E-2</c:v>
                </c:pt>
                <c:pt idx="404">
                  <c:v>2.2049115386579689E-2</c:v>
                </c:pt>
                <c:pt idx="405">
                  <c:v>2.1454977554663038E-2</c:v>
                </c:pt>
                <c:pt idx="406">
                  <c:v>2.0860839722746386E-2</c:v>
                </c:pt>
                <c:pt idx="407">
                  <c:v>2.1520992872230506E-2</c:v>
                </c:pt>
                <c:pt idx="408">
                  <c:v>2.1983100069012225E-2</c:v>
                </c:pt>
                <c:pt idx="409">
                  <c:v>2.2379191974417029E-2</c:v>
                </c:pt>
                <c:pt idx="410">
                  <c:v>2.0596778452476518E-2</c:v>
                </c:pt>
                <c:pt idx="411">
                  <c:v>2.0068655938127334E-2</c:v>
                </c:pt>
                <c:pt idx="412">
                  <c:v>2.0992870357881322E-2</c:v>
                </c:pt>
                <c:pt idx="413">
                  <c:v>2.3237391076603549E-2</c:v>
                </c:pt>
                <c:pt idx="414">
                  <c:v>2.2379191974417029E-2</c:v>
                </c:pt>
                <c:pt idx="415">
                  <c:v>2.3567467664440889E-2</c:v>
                </c:pt>
                <c:pt idx="416">
                  <c:v>2.2049115386579689E-2</c:v>
                </c:pt>
                <c:pt idx="417">
                  <c:v>2.1983100069012225E-2</c:v>
                </c:pt>
                <c:pt idx="418">
                  <c:v>2.1653023507365442E-2</c:v>
                </c:pt>
                <c:pt idx="419">
                  <c:v>2.171903882493291E-2</c:v>
                </c:pt>
                <c:pt idx="420">
                  <c:v>2.2445207291984497E-2</c:v>
                </c:pt>
                <c:pt idx="421">
                  <c:v>2.0200686547071713E-2</c:v>
                </c:pt>
                <c:pt idx="422">
                  <c:v>2.1587008189797974E-2</c:v>
                </c:pt>
                <c:pt idx="423">
                  <c:v>2.1917084751444757E-2</c:v>
                </c:pt>
                <c:pt idx="424">
                  <c:v>2.1256931601960637E-2</c:v>
                </c:pt>
                <c:pt idx="425">
                  <c:v>2.3435437029305953E-2</c:v>
                </c:pt>
                <c:pt idx="426">
                  <c:v>2.1520992872230506E-2</c:v>
                </c:pt>
                <c:pt idx="427">
                  <c:v>2.1322946919528105E-2</c:v>
                </c:pt>
                <c:pt idx="428">
                  <c:v>1.848428834269867E-2</c:v>
                </c:pt>
                <c:pt idx="429">
                  <c:v>2.1388962237095573E-2</c:v>
                </c:pt>
                <c:pt idx="430">
                  <c:v>2.3435437029305953E-2</c:v>
                </c:pt>
                <c:pt idx="431">
                  <c:v>2.1454977554663038E-2</c:v>
                </c:pt>
                <c:pt idx="432">
                  <c:v>2.2445207291984497E-2</c:v>
                </c:pt>
                <c:pt idx="433">
                  <c:v>2.2775283853631274E-2</c:v>
                </c:pt>
                <c:pt idx="434">
                  <c:v>2.1851069460067846E-2</c:v>
                </c:pt>
                <c:pt idx="435">
                  <c:v>2.1851069460067846E-2</c:v>
                </c:pt>
                <c:pt idx="436">
                  <c:v>2.1851069460067846E-2</c:v>
                </c:pt>
                <c:pt idx="437">
                  <c:v>2.0728809087611454E-2</c:v>
                </c:pt>
                <c:pt idx="438">
                  <c:v>2.0200686547071713E-2</c:v>
                </c:pt>
                <c:pt idx="439">
                  <c:v>2.0200686547071713E-2</c:v>
                </c:pt>
                <c:pt idx="440">
                  <c:v>2.0464747817341582E-2</c:v>
                </c:pt>
                <c:pt idx="441">
                  <c:v>2.2379191974417029E-2</c:v>
                </c:pt>
                <c:pt idx="442">
                  <c:v>2.0662793770043986E-2</c:v>
                </c:pt>
                <c:pt idx="443">
                  <c:v>2.1785054142500378E-2</c:v>
                </c:pt>
                <c:pt idx="444">
                  <c:v>2.0992870357881322E-2</c:v>
                </c:pt>
                <c:pt idx="445">
                  <c:v>1.9936625302992401E-2</c:v>
                </c:pt>
                <c:pt idx="446">
                  <c:v>2.2247161339282093E-2</c:v>
                </c:pt>
                <c:pt idx="447">
                  <c:v>2.1256931601960637E-2</c:v>
                </c:pt>
                <c:pt idx="448">
                  <c:v>2.1454977554663038E-2</c:v>
                </c:pt>
                <c:pt idx="449">
                  <c:v>2.0266701864639178E-2</c:v>
                </c:pt>
                <c:pt idx="450">
                  <c:v>2.0068655938127334E-2</c:v>
                </c:pt>
                <c:pt idx="451">
                  <c:v>2.2379191974417029E-2</c:v>
                </c:pt>
                <c:pt idx="452">
                  <c:v>2.1388962237095573E-2</c:v>
                </c:pt>
                <c:pt idx="453">
                  <c:v>2.2379191974417029E-2</c:v>
                </c:pt>
                <c:pt idx="454">
                  <c:v>2.2841299171198742E-2</c:v>
                </c:pt>
                <c:pt idx="455">
                  <c:v>2.2775283853631274E-2</c:v>
                </c:pt>
                <c:pt idx="456">
                  <c:v>2.2049115386579689E-2</c:v>
                </c:pt>
                <c:pt idx="457">
                  <c:v>2.2841299171198742E-2</c:v>
                </c:pt>
                <c:pt idx="458">
                  <c:v>2.4689728010706725E-2</c:v>
                </c:pt>
                <c:pt idx="459">
                  <c:v>2.1190916284393169E-2</c:v>
                </c:pt>
                <c:pt idx="460">
                  <c:v>2.0992870357881322E-2</c:v>
                </c:pt>
                <c:pt idx="461">
                  <c:v>2.2313176656849561E-2</c:v>
                </c:pt>
                <c:pt idx="462">
                  <c:v>2.2445207291984497E-2</c:v>
                </c:pt>
                <c:pt idx="463">
                  <c:v>2.2841299171198742E-2</c:v>
                </c:pt>
                <c:pt idx="464">
                  <c:v>2.2643253244686901E-2</c:v>
                </c:pt>
                <c:pt idx="465">
                  <c:v>2.0068655938127334E-2</c:v>
                </c:pt>
                <c:pt idx="466">
                  <c:v>2.0398732499774114E-2</c:v>
                </c:pt>
                <c:pt idx="467">
                  <c:v>2.2181146021714625E-2</c:v>
                </c:pt>
                <c:pt idx="468">
                  <c:v>2.2577237927119433E-2</c:v>
                </c:pt>
                <c:pt idx="469">
                  <c:v>2.3435437029305953E-2</c:v>
                </c:pt>
                <c:pt idx="470">
                  <c:v>2.2247161339282093E-2</c:v>
                </c:pt>
                <c:pt idx="471">
                  <c:v>2.1190916284393169E-2</c:v>
                </c:pt>
                <c:pt idx="472">
                  <c:v>2.3699498273385265E-2</c:v>
                </c:pt>
                <c:pt idx="473">
                  <c:v>2.3567467664440889E-2</c:v>
                </c:pt>
                <c:pt idx="474">
                  <c:v>2.3303406394171017E-2</c:v>
                </c:pt>
                <c:pt idx="475">
                  <c:v>2.3765513590952733E-2</c:v>
                </c:pt>
                <c:pt idx="476">
                  <c:v>2.2511222609551965E-2</c:v>
                </c:pt>
                <c:pt idx="477">
                  <c:v>2.2709268562254366E-2</c:v>
                </c:pt>
                <c:pt idx="478">
                  <c:v>2.3171375759036082E-2</c:v>
                </c:pt>
                <c:pt idx="479">
                  <c:v>2.2247161339282093E-2</c:v>
                </c:pt>
                <c:pt idx="480">
                  <c:v>2.2379191974417029E-2</c:v>
                </c:pt>
                <c:pt idx="481">
                  <c:v>2.3237391076603549E-2</c:v>
                </c:pt>
                <c:pt idx="482">
                  <c:v>2.3567467664440889E-2</c:v>
                </c:pt>
                <c:pt idx="483">
                  <c:v>2.2511222609551965E-2</c:v>
                </c:pt>
                <c:pt idx="484">
                  <c:v>2.4095590178790073E-2</c:v>
                </c:pt>
                <c:pt idx="485">
                  <c:v>2.2577237927119433E-2</c:v>
                </c:pt>
                <c:pt idx="486">
                  <c:v>2.3567467664440889E-2</c:v>
                </c:pt>
                <c:pt idx="487">
                  <c:v>2.5349881160190841E-2</c:v>
                </c:pt>
                <c:pt idx="488">
                  <c:v>2.7000264073186977E-2</c:v>
                </c:pt>
                <c:pt idx="489">
                  <c:v>2.4491682058004321E-2</c:v>
                </c:pt>
                <c:pt idx="490">
                  <c:v>2.6076049653432985E-2</c:v>
                </c:pt>
                <c:pt idx="491">
                  <c:v>2.5944019018298049E-2</c:v>
                </c:pt>
                <c:pt idx="492">
                  <c:v>2.6274095579944829E-2</c:v>
                </c:pt>
                <c:pt idx="493">
                  <c:v>2.6208080262377365E-2</c:v>
                </c:pt>
                <c:pt idx="494">
                  <c:v>2.6934248755619509E-2</c:v>
                </c:pt>
                <c:pt idx="495">
                  <c:v>2.8452601007290149E-2</c:v>
                </c:pt>
                <c:pt idx="496">
                  <c:v>3.0301029846798125E-2</c:v>
                </c:pt>
                <c:pt idx="497">
                  <c:v>2.8848692886504396E-2</c:v>
                </c:pt>
                <c:pt idx="498">
                  <c:v>2.9904937941393317E-2</c:v>
                </c:pt>
                <c:pt idx="499">
                  <c:v>2.9178769474341733E-2</c:v>
                </c:pt>
                <c:pt idx="500">
                  <c:v>3.142329019306396E-2</c:v>
                </c:pt>
                <c:pt idx="501">
                  <c:v>3.2809611835790224E-2</c:v>
                </c:pt>
                <c:pt idx="502">
                  <c:v>3.4327964087460867E-2</c:v>
                </c:pt>
                <c:pt idx="503">
                  <c:v>3.3007657788492628E-2</c:v>
                </c:pt>
                <c:pt idx="504">
                  <c:v>3.6440454197238709E-2</c:v>
                </c:pt>
                <c:pt idx="505">
                  <c:v>3.7430683908369608E-2</c:v>
                </c:pt>
                <c:pt idx="506">
                  <c:v>3.822286769298866E-2</c:v>
                </c:pt>
                <c:pt idx="507">
                  <c:v>3.8552944280826E-2</c:v>
                </c:pt>
                <c:pt idx="508">
                  <c:v>4.2051756007139555E-2</c:v>
                </c:pt>
                <c:pt idx="509">
                  <c:v>4.2909955109326076E-2</c:v>
                </c:pt>
                <c:pt idx="510">
                  <c:v>4.4824399266401527E-2</c:v>
                </c:pt>
                <c:pt idx="511">
                  <c:v>4.6474782153207099E-2</c:v>
                </c:pt>
                <c:pt idx="512">
                  <c:v>5.0039609197088122E-2</c:v>
                </c:pt>
                <c:pt idx="513">
                  <c:v>5.2152099280675414E-2</c:v>
                </c:pt>
                <c:pt idx="514">
                  <c:v>5.4792711904802442E-2</c:v>
                </c:pt>
                <c:pt idx="515">
                  <c:v>5.8489569583818402E-2</c:v>
                </c:pt>
                <c:pt idx="516">
                  <c:v>5.994190651792157E-2</c:v>
                </c:pt>
                <c:pt idx="517">
                  <c:v>6.3308687609100189E-2</c:v>
                </c:pt>
                <c:pt idx="518">
                  <c:v>6.5289147083743115E-2</c:v>
                </c:pt>
                <c:pt idx="519">
                  <c:v>6.858991285735426E-2</c:v>
                </c:pt>
                <c:pt idx="520">
                  <c:v>7.4729337207794844E-2</c:v>
                </c:pt>
                <c:pt idx="521">
                  <c:v>7.6247689459465487E-2</c:v>
                </c:pt>
                <c:pt idx="522">
                  <c:v>8.2255083174771135E-2</c:v>
                </c:pt>
                <c:pt idx="523">
                  <c:v>8.6017956171354548E-2</c:v>
                </c:pt>
                <c:pt idx="524">
                  <c:v>9.3873778726168186E-2</c:v>
                </c:pt>
                <c:pt idx="525">
                  <c:v>9.1959334569092749E-2</c:v>
                </c:pt>
                <c:pt idx="526">
                  <c:v>9.6976498547076934E-2</c:v>
                </c:pt>
                <c:pt idx="527">
                  <c:v>0.10390810668213658</c:v>
                </c:pt>
                <c:pt idx="528">
                  <c:v>0.11031159227665648</c:v>
                </c:pt>
                <c:pt idx="529">
                  <c:v>0.11585687879518042</c:v>
                </c:pt>
                <c:pt idx="530">
                  <c:v>0.12027990494124796</c:v>
                </c:pt>
                <c:pt idx="531">
                  <c:v>0.13150250858724019</c:v>
                </c:pt>
                <c:pt idx="532">
                  <c:v>0.13486928967841882</c:v>
                </c:pt>
                <c:pt idx="533">
                  <c:v>0.14430947980247055</c:v>
                </c:pt>
                <c:pt idx="534">
                  <c:v>0.14939265909802224</c:v>
                </c:pt>
                <c:pt idx="535">
                  <c:v>0.16054924742644699</c:v>
                </c:pt>
                <c:pt idx="536">
                  <c:v>0.16682070241202251</c:v>
                </c:pt>
                <c:pt idx="537">
                  <c:v>0.17903353576914566</c:v>
                </c:pt>
                <c:pt idx="538">
                  <c:v>0.19098230788218951</c:v>
                </c:pt>
                <c:pt idx="539">
                  <c:v>0.20062054395894363</c:v>
                </c:pt>
                <c:pt idx="540">
                  <c:v>0.21395563771471374</c:v>
                </c:pt>
                <c:pt idx="541">
                  <c:v>0.22425402694095201</c:v>
                </c:pt>
                <c:pt idx="542">
                  <c:v>0.23871138104298795</c:v>
                </c:pt>
                <c:pt idx="543">
                  <c:v>0.25297068919232146</c:v>
                </c:pt>
                <c:pt idx="544">
                  <c:v>0.26069448111200016</c:v>
                </c:pt>
                <c:pt idx="545">
                  <c:v>0.28148930551717904</c:v>
                </c:pt>
                <c:pt idx="546">
                  <c:v>0.28835489833467121</c:v>
                </c:pt>
                <c:pt idx="547">
                  <c:v>0.3041985740794334</c:v>
                </c:pt>
                <c:pt idx="548">
                  <c:v>0.31872194349903687</c:v>
                </c:pt>
                <c:pt idx="549">
                  <c:v>0.32961447055719179</c:v>
                </c:pt>
                <c:pt idx="550">
                  <c:v>0.34691048323605711</c:v>
                </c:pt>
                <c:pt idx="551">
                  <c:v>0.35668074992175564</c:v>
                </c:pt>
                <c:pt idx="552">
                  <c:v>0.36414048059735499</c:v>
                </c:pt>
                <c:pt idx="553">
                  <c:v>0.37397676260062096</c:v>
                </c:pt>
                <c:pt idx="554">
                  <c:v>0.37688143649501787</c:v>
                </c:pt>
                <c:pt idx="555">
                  <c:v>0.38183258515543461</c:v>
                </c:pt>
                <c:pt idx="556">
                  <c:v>0.38341695272467274</c:v>
                </c:pt>
                <c:pt idx="557">
                  <c:v>0.39114074464435145</c:v>
                </c:pt>
                <c:pt idx="558">
                  <c:v>0.3871798257212562</c:v>
                </c:pt>
                <c:pt idx="559">
                  <c:v>0.394639556370665</c:v>
                </c:pt>
                <c:pt idx="560">
                  <c:v>0.39120675996191889</c:v>
                </c:pt>
                <c:pt idx="561">
                  <c:v>0.38387905994764498</c:v>
                </c:pt>
                <c:pt idx="562">
                  <c:v>0.37688143649501787</c:v>
                </c:pt>
                <c:pt idx="563">
                  <c:v>0.3592553472283152</c:v>
                </c:pt>
                <c:pt idx="564">
                  <c:v>0.35701082650959298</c:v>
                </c:pt>
                <c:pt idx="565">
                  <c:v>0.34545814627576338</c:v>
                </c:pt>
                <c:pt idx="566">
                  <c:v>0.33192500659348145</c:v>
                </c:pt>
                <c:pt idx="567">
                  <c:v>0.31304462634537794</c:v>
                </c:pt>
                <c:pt idx="568">
                  <c:v>0.30010562449501271</c:v>
                </c:pt>
                <c:pt idx="569">
                  <c:v>0.28267758120720293</c:v>
                </c:pt>
                <c:pt idx="570">
                  <c:v>0.261882756802024</c:v>
                </c:pt>
                <c:pt idx="571">
                  <c:v>0.24234222340443642</c:v>
                </c:pt>
                <c:pt idx="572">
                  <c:v>0.2344864008496228</c:v>
                </c:pt>
                <c:pt idx="573">
                  <c:v>0.22009506206515431</c:v>
                </c:pt>
                <c:pt idx="574">
                  <c:v>0.21276736202468988</c:v>
                </c:pt>
                <c:pt idx="575">
                  <c:v>0.19065223132054271</c:v>
                </c:pt>
                <c:pt idx="576">
                  <c:v>0.18556905202499108</c:v>
                </c:pt>
                <c:pt idx="577">
                  <c:v>0.1678769474407209</c:v>
                </c:pt>
                <c:pt idx="578">
                  <c:v>0.15632426723308185</c:v>
                </c:pt>
                <c:pt idx="579">
                  <c:v>0.14912859782775237</c:v>
                </c:pt>
                <c:pt idx="580">
                  <c:v>0.1406126221234546</c:v>
                </c:pt>
                <c:pt idx="581">
                  <c:v>0.13196461578402191</c:v>
                </c:pt>
                <c:pt idx="582">
                  <c:v>0.12589120675114882</c:v>
                </c:pt>
                <c:pt idx="583">
                  <c:v>0.11935569052149397</c:v>
                </c:pt>
                <c:pt idx="584">
                  <c:v>0.11856350673687492</c:v>
                </c:pt>
                <c:pt idx="585">
                  <c:v>0.10846316346333906</c:v>
                </c:pt>
                <c:pt idx="586">
                  <c:v>0.10357803009429924</c:v>
                </c:pt>
                <c:pt idx="587">
                  <c:v>0.10047531027339049</c:v>
                </c:pt>
                <c:pt idx="588">
                  <c:v>9.8164774237100808E-2</c:v>
                </c:pt>
                <c:pt idx="589">
                  <c:v>9.2289411130739518E-2</c:v>
                </c:pt>
                <c:pt idx="590">
                  <c:v>9.0969104831771286E-2</c:v>
                </c:pt>
                <c:pt idx="591">
                  <c:v>9.0771058879068875E-2</c:v>
                </c:pt>
                <c:pt idx="592">
                  <c:v>8.7206231835187858E-2</c:v>
                </c:pt>
                <c:pt idx="593">
                  <c:v>8.6348032733001345E-2</c:v>
                </c:pt>
                <c:pt idx="594">
                  <c:v>8.185899129555689E-2</c:v>
                </c:pt>
                <c:pt idx="595">
                  <c:v>8.2585159762608482E-2</c:v>
                </c:pt>
                <c:pt idx="596">
                  <c:v>8.1396884072584608E-2</c:v>
                </c:pt>
                <c:pt idx="597">
                  <c:v>7.6709796682437756E-2</c:v>
                </c:pt>
                <c:pt idx="598">
                  <c:v>7.6709796682437756E-2</c:v>
                </c:pt>
                <c:pt idx="599">
                  <c:v>7.4795352525362319E-2</c:v>
                </c:pt>
                <c:pt idx="600">
                  <c:v>7.2154739901235276E-2</c:v>
                </c:pt>
                <c:pt idx="601">
                  <c:v>7.1098494846346352E-2</c:v>
                </c:pt>
                <c:pt idx="602">
                  <c:v>6.9250066006838376E-2</c:v>
                </c:pt>
                <c:pt idx="603">
                  <c:v>7.0240295744159825E-2</c:v>
                </c:pt>
                <c:pt idx="604">
                  <c:v>6.5751254280524821E-2</c:v>
                </c:pt>
                <c:pt idx="605">
                  <c:v>6.5025085813473243E-2</c:v>
                </c:pt>
                <c:pt idx="606">
                  <c:v>6.2054396627699418E-2</c:v>
                </c:pt>
                <c:pt idx="607">
                  <c:v>6.2780565094751009E-2</c:v>
                </c:pt>
                <c:pt idx="608">
                  <c:v>6.0007921835489045E-2</c:v>
                </c:pt>
                <c:pt idx="609">
                  <c:v>5.6839186697012829E-2</c:v>
                </c:pt>
                <c:pt idx="610">
                  <c:v>5.6971217332147758E-2</c:v>
                </c:pt>
                <c:pt idx="611">
                  <c:v>5.5320834445342186E-2</c:v>
                </c:pt>
                <c:pt idx="612">
                  <c:v>5.5320834445342186E-2</c:v>
                </c:pt>
                <c:pt idx="613">
                  <c:v>5.2614206503647683E-2</c:v>
                </c:pt>
                <c:pt idx="614">
                  <c:v>5.0633747029004771E-2</c:v>
                </c:pt>
                <c:pt idx="615">
                  <c:v>5.2152099280675414E-2</c:v>
                </c:pt>
                <c:pt idx="616">
                  <c:v>5.3274359653131806E-2</c:v>
                </c:pt>
                <c:pt idx="617">
                  <c:v>4.9907578561953186E-2</c:v>
                </c:pt>
                <c:pt idx="618">
                  <c:v>5.0303670441167438E-2</c:v>
                </c:pt>
                <c:pt idx="619">
                  <c:v>4.8455241627850018E-2</c:v>
                </c:pt>
                <c:pt idx="620">
                  <c:v>4.858727223679439E-2</c:v>
                </c:pt>
                <c:pt idx="621">
                  <c:v>4.8851333507064262E-2</c:v>
                </c:pt>
                <c:pt idx="622">
                  <c:v>4.8521256919226922E-2</c:v>
                </c:pt>
                <c:pt idx="623">
                  <c:v>4.7002904667556286E-2</c:v>
                </c:pt>
                <c:pt idx="624">
                  <c:v>4.9181410094901602E-2</c:v>
                </c:pt>
                <c:pt idx="625">
                  <c:v>4.6078690247802291E-2</c:v>
                </c:pt>
                <c:pt idx="626">
                  <c:v>4.8719302871929326E-2</c:v>
                </c:pt>
                <c:pt idx="627">
                  <c:v>4.5022445219103931E-2</c:v>
                </c:pt>
                <c:pt idx="628">
                  <c:v>4.7266965937826158E-2</c:v>
                </c:pt>
                <c:pt idx="629">
                  <c:v>4.6606812788342035E-2</c:v>
                </c:pt>
                <c:pt idx="630">
                  <c:v>4.8257195675147614E-2</c:v>
                </c:pt>
                <c:pt idx="631">
                  <c:v>4.7002904667556286E-2</c:v>
                </c:pt>
                <c:pt idx="632">
                  <c:v>5.0105624514655583E-2</c:v>
                </c:pt>
                <c:pt idx="633">
                  <c:v>4.8653287554361858E-2</c:v>
                </c:pt>
                <c:pt idx="634">
                  <c:v>4.9643517291683321E-2</c:v>
                </c:pt>
                <c:pt idx="635">
                  <c:v>5.1822022719028631E-2</c:v>
                </c:pt>
                <c:pt idx="636">
                  <c:v>4.9577501974115853E-2</c:v>
                </c:pt>
                <c:pt idx="637">
                  <c:v>4.9115394777334134E-2</c:v>
                </c:pt>
                <c:pt idx="638">
                  <c:v>5.0501716393869835E-2</c:v>
                </c:pt>
                <c:pt idx="639">
                  <c:v>5.0633747029004771E-2</c:v>
                </c:pt>
                <c:pt idx="640">
                  <c:v>4.9841563244385718E-2</c:v>
                </c:pt>
                <c:pt idx="641">
                  <c:v>5.3076313700429402E-2</c:v>
                </c:pt>
                <c:pt idx="642">
                  <c:v>5.3868497485048461E-2</c:v>
                </c:pt>
                <c:pt idx="643">
                  <c:v>5.3736466849913525E-2</c:v>
                </c:pt>
                <c:pt idx="644">
                  <c:v>5.5056773175072314E-2</c:v>
                </c:pt>
                <c:pt idx="645">
                  <c:v>5.4594665952100045E-2</c:v>
                </c:pt>
                <c:pt idx="646">
                  <c:v>5.5848956959691373E-2</c:v>
                </c:pt>
                <c:pt idx="647">
                  <c:v>5.8159492995981062E-2</c:v>
                </c:pt>
                <c:pt idx="648">
                  <c:v>5.7697385799199342E-2</c:v>
                </c:pt>
                <c:pt idx="649">
                  <c:v>5.8423554266250927E-2</c:v>
                </c:pt>
                <c:pt idx="650">
                  <c:v>5.9017692098167589E-2</c:v>
                </c:pt>
                <c:pt idx="651">
                  <c:v>6.1262212843080373E-2</c:v>
                </c:pt>
                <c:pt idx="652">
                  <c:v>6.2978611047453406E-2</c:v>
                </c:pt>
                <c:pt idx="653">
                  <c:v>6.6279376821064565E-2</c:v>
                </c:pt>
                <c:pt idx="654">
                  <c:v>6.8523897539786799E-2</c:v>
                </c:pt>
                <c:pt idx="655">
                  <c:v>7.0372326379294761E-2</c:v>
                </c:pt>
                <c:pt idx="656">
                  <c:v>7.3871138105608317E-2</c:v>
                </c:pt>
                <c:pt idx="657">
                  <c:v>7.7105888561652E-2</c:v>
                </c:pt>
                <c:pt idx="658">
                  <c:v>7.7700026393568655E-2</c:v>
                </c:pt>
                <c:pt idx="659">
                  <c:v>8.1000792193370377E-2</c:v>
                </c:pt>
                <c:pt idx="660">
                  <c:v>8.6546078685703742E-2</c:v>
                </c:pt>
                <c:pt idx="661">
                  <c:v>8.7800369693295063E-2</c:v>
                </c:pt>
                <c:pt idx="662">
                  <c:v>9.4269870605382444E-2</c:v>
                </c:pt>
                <c:pt idx="663">
                  <c:v>9.5788222857053074E-2</c:v>
                </c:pt>
                <c:pt idx="664">
                  <c:v>0.10073937154366036</c:v>
                </c:pt>
                <c:pt idx="665">
                  <c:v>0.10575653552164456</c:v>
                </c:pt>
                <c:pt idx="666">
                  <c:v>0.11354634275889072</c:v>
                </c:pt>
                <c:pt idx="667">
                  <c:v>0.11796936890495825</c:v>
                </c:pt>
                <c:pt idx="668">
                  <c:v>0.12542909955436707</c:v>
                </c:pt>
                <c:pt idx="669">
                  <c:v>0.1326907842510735</c:v>
                </c:pt>
                <c:pt idx="670">
                  <c:v>0.1428571428683674</c:v>
                </c:pt>
                <c:pt idx="671">
                  <c:v>0.14866649063097062</c:v>
                </c:pt>
                <c:pt idx="672">
                  <c:v>0.15691840506499852</c:v>
                </c:pt>
                <c:pt idx="673">
                  <c:v>0.16721679429123676</c:v>
                </c:pt>
                <c:pt idx="674">
                  <c:v>0.17784526010531237</c:v>
                </c:pt>
                <c:pt idx="675">
                  <c:v>0.18616318985690772</c:v>
                </c:pt>
                <c:pt idx="676">
                  <c:v>0.19646157908314599</c:v>
                </c:pt>
                <c:pt idx="677">
                  <c:v>0.20596778452476516</c:v>
                </c:pt>
                <c:pt idx="678">
                  <c:v>0.22049115394436858</c:v>
                </c:pt>
                <c:pt idx="679">
                  <c:v>0.23501452336397197</c:v>
                </c:pt>
                <c:pt idx="680">
                  <c:v>0.2476234486264999</c:v>
                </c:pt>
                <c:pt idx="681">
                  <c:v>0.26155268021418665</c:v>
                </c:pt>
                <c:pt idx="682">
                  <c:v>0.27475574333482183</c:v>
                </c:pt>
                <c:pt idx="683">
                  <c:v>0.2893451280719927</c:v>
                </c:pt>
                <c:pt idx="684">
                  <c:v>0.30565091101353664</c:v>
                </c:pt>
                <c:pt idx="685">
                  <c:v>0.3245312912616401</c:v>
                </c:pt>
                <c:pt idx="686">
                  <c:v>0.34433588592949754</c:v>
                </c:pt>
                <c:pt idx="687">
                  <c:v>0.3591233166193708</c:v>
                </c:pt>
                <c:pt idx="688">
                  <c:v>0.37754158964450202</c:v>
                </c:pt>
                <c:pt idx="689">
                  <c:v>0.39536572483771659</c:v>
                </c:pt>
                <c:pt idx="690">
                  <c:v>0.41503828887043909</c:v>
                </c:pt>
                <c:pt idx="691">
                  <c:v>0.44335885924259433</c:v>
                </c:pt>
                <c:pt idx="692">
                  <c:v>0.45438341696207468</c:v>
                </c:pt>
                <c:pt idx="693">
                  <c:v>0.4813836810090712</c:v>
                </c:pt>
                <c:pt idx="694">
                  <c:v>0.50264061261103177</c:v>
                </c:pt>
                <c:pt idx="695">
                  <c:v>0.51815421176795662</c:v>
                </c:pt>
                <c:pt idx="696">
                  <c:v>0.547134935289596</c:v>
                </c:pt>
                <c:pt idx="697">
                  <c:v>0.56555320834091771</c:v>
                </c:pt>
                <c:pt idx="698">
                  <c:v>0.58397148139223953</c:v>
                </c:pt>
                <c:pt idx="699">
                  <c:v>0.60879324003808122</c:v>
                </c:pt>
                <c:pt idx="700">
                  <c:v>0.62034592024572022</c:v>
                </c:pt>
                <c:pt idx="701">
                  <c:v>0.6484024293476055</c:v>
                </c:pt>
                <c:pt idx="702">
                  <c:v>0.67322418801963779</c:v>
                </c:pt>
                <c:pt idx="703">
                  <c:v>0.70194085027100717</c:v>
                </c:pt>
                <c:pt idx="704">
                  <c:v>0.72141536835102726</c:v>
                </c:pt>
                <c:pt idx="705">
                  <c:v>0.75138632160998808</c:v>
                </c:pt>
                <c:pt idx="706">
                  <c:v>0.75495114865386914</c:v>
                </c:pt>
                <c:pt idx="707">
                  <c:v>0.78677053075233783</c:v>
                </c:pt>
                <c:pt idx="708">
                  <c:v>0.79046738843135378</c:v>
                </c:pt>
                <c:pt idx="709">
                  <c:v>0.80842355425970336</c:v>
                </c:pt>
                <c:pt idx="710">
                  <c:v>0.82677581199345762</c:v>
                </c:pt>
                <c:pt idx="711">
                  <c:v>0.85034327963170797</c:v>
                </c:pt>
                <c:pt idx="712">
                  <c:v>0.86321626616450564</c:v>
                </c:pt>
                <c:pt idx="713">
                  <c:v>0.87127013467202175</c:v>
                </c:pt>
                <c:pt idx="714">
                  <c:v>0.90341959333213739</c:v>
                </c:pt>
                <c:pt idx="715">
                  <c:v>0.90876683389795887</c:v>
                </c:pt>
                <c:pt idx="716">
                  <c:v>0.91866913124498295</c:v>
                </c:pt>
                <c:pt idx="717">
                  <c:v>0.92817533666041163</c:v>
                </c:pt>
                <c:pt idx="718">
                  <c:v>0.94243464483593564</c:v>
                </c:pt>
                <c:pt idx="719">
                  <c:v>0.94593345656224914</c:v>
                </c:pt>
                <c:pt idx="720">
                  <c:v>0.96138104040160655</c:v>
                </c:pt>
                <c:pt idx="721">
                  <c:v>0.9606548719345549</c:v>
                </c:pt>
                <c:pt idx="722">
                  <c:v>0.96831264853666632</c:v>
                </c:pt>
                <c:pt idx="723">
                  <c:v>0.98164774226624574</c:v>
                </c:pt>
                <c:pt idx="724">
                  <c:v>0.98772115129911886</c:v>
                </c:pt>
                <c:pt idx="725">
                  <c:v>0.99333245313521024</c:v>
                </c:pt>
                <c:pt idx="726">
                  <c:v>1</c:v>
                </c:pt>
                <c:pt idx="727">
                  <c:v>0.99795352520778968</c:v>
                </c:pt>
                <c:pt idx="728">
                  <c:v>0.99709532610560314</c:v>
                </c:pt>
                <c:pt idx="729">
                  <c:v>0.99016371797054348</c:v>
                </c:pt>
                <c:pt idx="730">
                  <c:v>0.98811724320452377</c:v>
                </c:pt>
                <c:pt idx="731">
                  <c:v>0.99359651437928953</c:v>
                </c:pt>
                <c:pt idx="732">
                  <c:v>0.99088988643759512</c:v>
                </c:pt>
                <c:pt idx="733">
                  <c:v>0.98191180353651564</c:v>
                </c:pt>
                <c:pt idx="734">
                  <c:v>0.98362820174088861</c:v>
                </c:pt>
                <c:pt idx="735">
                  <c:v>0.97009506205860674</c:v>
                </c:pt>
                <c:pt idx="736">
                  <c:v>0.96382360707303116</c:v>
                </c:pt>
                <c:pt idx="737">
                  <c:v>0.95227092683920167</c:v>
                </c:pt>
                <c:pt idx="738">
                  <c:v>0.93972801689424112</c:v>
                </c:pt>
                <c:pt idx="739">
                  <c:v>0.94976234485020949</c:v>
                </c:pt>
                <c:pt idx="740">
                  <c:v>0.92857142856581631</c:v>
                </c:pt>
                <c:pt idx="741">
                  <c:v>0.93055188804045919</c:v>
                </c:pt>
                <c:pt idx="742">
                  <c:v>0.91418008978134779</c:v>
                </c:pt>
                <c:pt idx="743">
                  <c:v>0.89397940320808567</c:v>
                </c:pt>
                <c:pt idx="744">
                  <c:v>0.88453921308403383</c:v>
                </c:pt>
                <c:pt idx="745">
                  <c:v>0.88295484551479575</c:v>
                </c:pt>
                <c:pt idx="746">
                  <c:v>0.86902561392710909</c:v>
                </c:pt>
                <c:pt idx="747">
                  <c:v>0.86321626616450564</c:v>
                </c:pt>
                <c:pt idx="748">
                  <c:v>0.84552416160642618</c:v>
                </c:pt>
                <c:pt idx="749">
                  <c:v>0.83918669130328316</c:v>
                </c:pt>
                <c:pt idx="750">
                  <c:v>0.83080274623412043</c:v>
                </c:pt>
                <c:pt idx="751">
                  <c:v>0.81588328490911222</c:v>
                </c:pt>
                <c:pt idx="752">
                  <c:v>0.80439662001904055</c:v>
                </c:pt>
                <c:pt idx="753">
                  <c:v>0.79634275151152456</c:v>
                </c:pt>
                <c:pt idx="754">
                  <c:v>0.78294164246437759</c:v>
                </c:pt>
                <c:pt idx="755">
                  <c:v>0.77389754421954005</c:v>
                </c:pt>
                <c:pt idx="756">
                  <c:v>0.76716398203718283</c:v>
                </c:pt>
                <c:pt idx="757">
                  <c:v>0.7429363612232579</c:v>
                </c:pt>
                <c:pt idx="758">
                  <c:v>0.74049379455183317</c:v>
                </c:pt>
                <c:pt idx="759">
                  <c:v>0.72128333774208298</c:v>
                </c:pt>
                <c:pt idx="760">
                  <c:v>0.71923686294987255</c:v>
                </c:pt>
                <c:pt idx="761">
                  <c:v>0.71164510166532879</c:v>
                </c:pt>
                <c:pt idx="762">
                  <c:v>0.69203855295017369</c:v>
                </c:pt>
                <c:pt idx="763">
                  <c:v>0.69038817006336817</c:v>
                </c:pt>
                <c:pt idx="764">
                  <c:v>0.67302614206693534</c:v>
                </c:pt>
                <c:pt idx="765">
                  <c:v>0.66318986003747871</c:v>
                </c:pt>
                <c:pt idx="766">
                  <c:v>0.65500396092101831</c:v>
                </c:pt>
                <c:pt idx="767">
                  <c:v>0.64728016900133967</c:v>
                </c:pt>
                <c:pt idx="768">
                  <c:v>0.63935833112895857</c:v>
                </c:pt>
                <c:pt idx="769">
                  <c:v>0.62972009505220439</c:v>
                </c:pt>
                <c:pt idx="770">
                  <c:v>0.61948772114353368</c:v>
                </c:pt>
                <c:pt idx="771">
                  <c:v>0.61116979139193828</c:v>
                </c:pt>
                <c:pt idx="772">
                  <c:v>0.59981515711081113</c:v>
                </c:pt>
                <c:pt idx="773">
                  <c:v>0.60687879588100568</c:v>
                </c:pt>
                <c:pt idx="774">
                  <c:v>0.5901109057164895</c:v>
                </c:pt>
                <c:pt idx="775">
                  <c:v>0.57908634802319958</c:v>
                </c:pt>
                <c:pt idx="776">
                  <c:v>0.57354106153086626</c:v>
                </c:pt>
                <c:pt idx="777">
                  <c:v>0.56885397411452887</c:v>
                </c:pt>
                <c:pt idx="778">
                  <c:v>0.56033799841023113</c:v>
                </c:pt>
                <c:pt idx="779">
                  <c:v>0.555188803797112</c:v>
                </c:pt>
                <c:pt idx="780">
                  <c:v>0.55367045154544137</c:v>
                </c:pt>
                <c:pt idx="781">
                  <c:v>0.53795880643581417</c:v>
                </c:pt>
                <c:pt idx="782">
                  <c:v>0.53868497490286571</c:v>
                </c:pt>
                <c:pt idx="783">
                  <c:v>0.53353578028974658</c:v>
                </c:pt>
                <c:pt idx="784">
                  <c:v>0.52501980458544883</c:v>
                </c:pt>
                <c:pt idx="785">
                  <c:v>0.52086083970965114</c:v>
                </c:pt>
                <c:pt idx="786">
                  <c:v>0.5275283865744409</c:v>
                </c:pt>
                <c:pt idx="787">
                  <c:v>0.50660153156031762</c:v>
                </c:pt>
                <c:pt idx="788">
                  <c:v>0.50125429099449603</c:v>
                </c:pt>
                <c:pt idx="789">
                  <c:v>0.49940586215498806</c:v>
                </c:pt>
                <c:pt idx="790">
                  <c:v>0.49326643780454749</c:v>
                </c:pt>
                <c:pt idx="791">
                  <c:v>0.48890942697604745</c:v>
                </c:pt>
                <c:pt idx="792">
                  <c:v>0.4844864008299799</c:v>
                </c:pt>
                <c:pt idx="793">
                  <c:v>0.4764325323486544</c:v>
                </c:pt>
                <c:pt idx="794">
                  <c:v>0.46342751518072167</c:v>
                </c:pt>
                <c:pt idx="795">
                  <c:v>0.47055716926848373</c:v>
                </c:pt>
                <c:pt idx="796">
                  <c:v>0.46917084762575745</c:v>
                </c:pt>
                <c:pt idx="797">
                  <c:v>0.47082123051256303</c:v>
                </c:pt>
                <c:pt idx="798">
                  <c:v>0.46190916292905099</c:v>
                </c:pt>
                <c:pt idx="799">
                  <c:v>0.45722207551271365</c:v>
                </c:pt>
                <c:pt idx="800">
                  <c:v>0.45352521785988825</c:v>
                </c:pt>
                <c:pt idx="801">
                  <c:v>0.45491153947642393</c:v>
                </c:pt>
                <c:pt idx="802">
                  <c:v>0.44811196197649922</c:v>
                </c:pt>
                <c:pt idx="803">
                  <c:v>0.45319514127205091</c:v>
                </c:pt>
                <c:pt idx="804">
                  <c:v>0.45207288089959441</c:v>
                </c:pt>
                <c:pt idx="805">
                  <c:v>0.44388698178313402</c:v>
                </c:pt>
                <c:pt idx="806">
                  <c:v>0.44032215473925301</c:v>
                </c:pt>
                <c:pt idx="807">
                  <c:v>0.43926590968436413</c:v>
                </c:pt>
                <c:pt idx="808">
                  <c:v>0.43464483761178468</c:v>
                </c:pt>
                <c:pt idx="809">
                  <c:v>0.43286242408984421</c:v>
                </c:pt>
                <c:pt idx="810">
                  <c:v>0.42461050962962577</c:v>
                </c:pt>
                <c:pt idx="811">
                  <c:v>0.42599683127235205</c:v>
                </c:pt>
                <c:pt idx="812">
                  <c:v>0.42863744389647906</c:v>
                </c:pt>
                <c:pt idx="813">
                  <c:v>0.42084763665923286</c:v>
                </c:pt>
                <c:pt idx="814">
                  <c:v>0.422564034863606</c:v>
                </c:pt>
                <c:pt idx="815">
                  <c:v>0.42018748348355822</c:v>
                </c:pt>
                <c:pt idx="816">
                  <c:v>0.41173752309682793</c:v>
                </c:pt>
                <c:pt idx="817">
                  <c:v>0.42203591232306625</c:v>
                </c:pt>
                <c:pt idx="818">
                  <c:v>0.41609453392532803</c:v>
                </c:pt>
                <c:pt idx="819">
                  <c:v>0.40744652758589534</c:v>
                </c:pt>
                <c:pt idx="820">
                  <c:v>0.40579614469908976</c:v>
                </c:pt>
                <c:pt idx="821">
                  <c:v>0.40823871137051443</c:v>
                </c:pt>
                <c:pt idx="822">
                  <c:v>0.40889886454618907</c:v>
                </c:pt>
                <c:pt idx="823">
                  <c:v>0.40229733297277626</c:v>
                </c:pt>
                <c:pt idx="824">
                  <c:v>0.40533403750230801</c:v>
                </c:pt>
                <c:pt idx="825">
                  <c:v>0.40658832848370885</c:v>
                </c:pt>
                <c:pt idx="826">
                  <c:v>0.40678637443641125</c:v>
                </c:pt>
                <c:pt idx="827">
                  <c:v>0.39259308160464518</c:v>
                </c:pt>
                <c:pt idx="828">
                  <c:v>0.40269342487818105</c:v>
                </c:pt>
                <c:pt idx="829">
                  <c:v>0.39490361764093485</c:v>
                </c:pt>
                <c:pt idx="830">
                  <c:v>0.40421177712985168</c:v>
                </c:pt>
                <c:pt idx="831">
                  <c:v>0.40401373117714928</c:v>
                </c:pt>
                <c:pt idx="832">
                  <c:v>0.39734618431235952</c:v>
                </c:pt>
                <c:pt idx="833">
                  <c:v>0.39919461315186744</c:v>
                </c:pt>
                <c:pt idx="834">
                  <c:v>0.39932664378700239</c:v>
                </c:pt>
                <c:pt idx="835">
                  <c:v>0.40480591496176832</c:v>
                </c:pt>
                <c:pt idx="836">
                  <c:v>0.40117507262651037</c:v>
                </c:pt>
                <c:pt idx="837">
                  <c:v>0.40104304199137542</c:v>
                </c:pt>
                <c:pt idx="838">
                  <c:v>0.40018484288918893</c:v>
                </c:pt>
                <c:pt idx="839">
                  <c:v>0.40639028253100645</c:v>
                </c:pt>
                <c:pt idx="840">
                  <c:v>0.40117507262651037</c:v>
                </c:pt>
                <c:pt idx="841">
                  <c:v>0.402825455513316</c:v>
                </c:pt>
                <c:pt idx="842">
                  <c:v>0.40909691047270091</c:v>
                </c:pt>
                <c:pt idx="843">
                  <c:v>0.40837074200564932</c:v>
                </c:pt>
                <c:pt idx="844">
                  <c:v>0.40678637443641125</c:v>
                </c:pt>
                <c:pt idx="845">
                  <c:v>0.41510430418800659</c:v>
                </c:pt>
                <c:pt idx="846">
                  <c:v>0.40903089515513347</c:v>
                </c:pt>
                <c:pt idx="847">
                  <c:v>0.41464219699122484</c:v>
                </c:pt>
                <c:pt idx="848">
                  <c:v>0.40975706364837561</c:v>
                </c:pt>
                <c:pt idx="849">
                  <c:v>0.41642461051316537</c:v>
                </c:pt>
                <c:pt idx="850">
                  <c:v>0.41622656456046292</c:v>
                </c:pt>
                <c:pt idx="851">
                  <c:v>0.42038552943626062</c:v>
                </c:pt>
                <c:pt idx="852">
                  <c:v>0.41008714021002235</c:v>
                </c:pt>
                <c:pt idx="853">
                  <c:v>0.40850277264078427</c:v>
                </c:pt>
                <c:pt idx="854">
                  <c:v>0.41266173751658192</c:v>
                </c:pt>
                <c:pt idx="855">
                  <c:v>0.41470821230879229</c:v>
                </c:pt>
                <c:pt idx="856">
                  <c:v>0.41338790598363356</c:v>
                </c:pt>
                <c:pt idx="857">
                  <c:v>0.41351993661876846</c:v>
                </c:pt>
                <c:pt idx="858">
                  <c:v>0.41444415103852245</c:v>
                </c:pt>
                <c:pt idx="859">
                  <c:v>0.40269342487818105</c:v>
                </c:pt>
                <c:pt idx="860">
                  <c:v>0.40163717982329211</c:v>
                </c:pt>
                <c:pt idx="861">
                  <c:v>0.39384737258604591</c:v>
                </c:pt>
                <c:pt idx="862">
                  <c:v>0.40401373117714928</c:v>
                </c:pt>
                <c:pt idx="863">
                  <c:v>0.39761024558262936</c:v>
                </c:pt>
                <c:pt idx="864">
                  <c:v>0.40216530233764131</c:v>
                </c:pt>
                <c:pt idx="865">
                  <c:v>0.38638764193663711</c:v>
                </c:pt>
                <c:pt idx="866">
                  <c:v>0.38922630048727597</c:v>
                </c:pt>
                <c:pt idx="867">
                  <c:v>0.39662001584530787</c:v>
                </c:pt>
                <c:pt idx="868">
                  <c:v>0.38731185635639115</c:v>
                </c:pt>
                <c:pt idx="869">
                  <c:v>0.39206495906410543</c:v>
                </c:pt>
                <c:pt idx="870">
                  <c:v>0.38896223924319667</c:v>
                </c:pt>
                <c:pt idx="871">
                  <c:v>0.38836810138508948</c:v>
                </c:pt>
                <c:pt idx="872">
                  <c:v>0.38394507526521249</c:v>
                </c:pt>
                <c:pt idx="873">
                  <c:v>0.38222867706083946</c:v>
                </c:pt>
                <c:pt idx="874">
                  <c:v>0.38123844732351797</c:v>
                </c:pt>
                <c:pt idx="875">
                  <c:v>0.37859783469939096</c:v>
                </c:pt>
                <c:pt idx="876">
                  <c:v>0.3752970689257798</c:v>
                </c:pt>
                <c:pt idx="877">
                  <c:v>0.37364668603897422</c:v>
                </c:pt>
                <c:pt idx="878">
                  <c:v>0.37259044098408528</c:v>
                </c:pt>
                <c:pt idx="879">
                  <c:v>0.37549511485229164</c:v>
                </c:pt>
                <c:pt idx="880">
                  <c:v>0.37615526802796634</c:v>
                </c:pt>
                <c:pt idx="881">
                  <c:v>0.37351465540383932</c:v>
                </c:pt>
                <c:pt idx="882">
                  <c:v>0.36968576708968837</c:v>
                </c:pt>
                <c:pt idx="883">
                  <c:v>0.37747557432693457</c:v>
                </c:pt>
                <c:pt idx="884">
                  <c:v>0.36645101663364471</c:v>
                </c:pt>
                <c:pt idx="885">
                  <c:v>0.36750726168853365</c:v>
                </c:pt>
                <c:pt idx="886">
                  <c:v>0.3673752310533987</c:v>
                </c:pt>
                <c:pt idx="887">
                  <c:v>0.36169791392593037</c:v>
                </c:pt>
                <c:pt idx="888">
                  <c:v>0.36704515446556141</c:v>
                </c:pt>
                <c:pt idx="889">
                  <c:v>0.36664906258634711</c:v>
                </c:pt>
                <c:pt idx="890">
                  <c:v>0.35951940849858505</c:v>
                </c:pt>
                <c:pt idx="891">
                  <c:v>0.36671507790391461</c:v>
                </c:pt>
                <c:pt idx="892">
                  <c:v>0.35846316344369611</c:v>
                </c:pt>
                <c:pt idx="893">
                  <c:v>0.35701082650959298</c:v>
                </c:pt>
                <c:pt idx="894">
                  <c:v>0.36235806707541451</c:v>
                </c:pt>
                <c:pt idx="895">
                  <c:v>0.35364404541841438</c:v>
                </c:pt>
                <c:pt idx="896">
                  <c:v>0.3517956165789064</c:v>
                </c:pt>
                <c:pt idx="897">
                  <c:v>0.35139952469969216</c:v>
                </c:pt>
                <c:pt idx="898">
                  <c:v>0.35205967784917624</c:v>
                </c:pt>
                <c:pt idx="899">
                  <c:v>0.35470029047330326</c:v>
                </c:pt>
                <c:pt idx="900">
                  <c:v>0.35621864272497394</c:v>
                </c:pt>
                <c:pt idx="901">
                  <c:v>0.35344599946571198</c:v>
                </c:pt>
                <c:pt idx="902">
                  <c:v>0.35113546342942226</c:v>
                </c:pt>
                <c:pt idx="903">
                  <c:v>0.35529442830521996</c:v>
                </c:pt>
                <c:pt idx="904">
                  <c:v>0.34631634537794992</c:v>
                </c:pt>
                <c:pt idx="905">
                  <c:v>0.35087140215915241</c:v>
                </c:pt>
                <c:pt idx="906">
                  <c:v>0.35271983099866033</c:v>
                </c:pt>
                <c:pt idx="907">
                  <c:v>0.3399788751009975</c:v>
                </c:pt>
                <c:pt idx="908">
                  <c:v>0.33931872195151336</c:v>
                </c:pt>
                <c:pt idx="909">
                  <c:v>0.34149722735266813</c:v>
                </c:pt>
                <c:pt idx="910">
                  <c:v>0.34176128862293798</c:v>
                </c:pt>
                <c:pt idx="911">
                  <c:v>0.34321362555704116</c:v>
                </c:pt>
                <c:pt idx="912">
                  <c:v>0.34116715076483078</c:v>
                </c:pt>
                <c:pt idx="913">
                  <c:v>0.33958278319559265</c:v>
                </c:pt>
                <c:pt idx="914">
                  <c:v>0.33905466068124346</c:v>
                </c:pt>
                <c:pt idx="915">
                  <c:v>0.33991285978343</c:v>
                </c:pt>
                <c:pt idx="916">
                  <c:v>0.33727224715930298</c:v>
                </c:pt>
                <c:pt idx="917">
                  <c:v>0.33753630842957283</c:v>
                </c:pt>
                <c:pt idx="918">
                  <c:v>0.33535780300222756</c:v>
                </c:pt>
                <c:pt idx="919">
                  <c:v>0.33780036967365218</c:v>
                </c:pt>
                <c:pt idx="920">
                  <c:v>0.33799841562635458</c:v>
                </c:pt>
                <c:pt idx="921">
                  <c:v>0.33397148138569183</c:v>
                </c:pt>
                <c:pt idx="922">
                  <c:v>0.33436757326490607</c:v>
                </c:pt>
                <c:pt idx="923">
                  <c:v>0.33047266965937827</c:v>
                </c:pt>
                <c:pt idx="924">
                  <c:v>0.33113282280886241</c:v>
                </c:pt>
                <c:pt idx="925">
                  <c:v>0.3320570372286164</c:v>
                </c:pt>
                <c:pt idx="926">
                  <c:v>0.34044098229777919</c:v>
                </c:pt>
                <c:pt idx="927">
                  <c:v>0.3317929759583465</c:v>
                </c:pt>
                <c:pt idx="928">
                  <c:v>0.33456561921760847</c:v>
                </c:pt>
                <c:pt idx="929">
                  <c:v>0.3242672299913702</c:v>
                </c:pt>
                <c:pt idx="930">
                  <c:v>0.33760232374714033</c:v>
                </c:pt>
                <c:pt idx="931">
                  <c:v>0.33139688407913226</c:v>
                </c:pt>
                <c:pt idx="932">
                  <c:v>0.33687615525389814</c:v>
                </c:pt>
                <c:pt idx="933">
                  <c:v>0.33773435435608473</c:v>
                </c:pt>
                <c:pt idx="934">
                  <c:v>0.3405069976153467</c:v>
                </c:pt>
                <c:pt idx="935">
                  <c:v>0.32974650119232668</c:v>
                </c:pt>
                <c:pt idx="936">
                  <c:v>0.33641404805711644</c:v>
                </c:pt>
                <c:pt idx="937">
                  <c:v>0.3405069976153467</c:v>
                </c:pt>
                <c:pt idx="938">
                  <c:v>0.33469764985274342</c:v>
                </c:pt>
                <c:pt idx="939">
                  <c:v>0.34129918139996568</c:v>
                </c:pt>
                <c:pt idx="940">
                  <c:v>0.33740427779443788</c:v>
                </c:pt>
                <c:pt idx="941">
                  <c:v>0.34044098229777919</c:v>
                </c:pt>
                <c:pt idx="942">
                  <c:v>0.3358199102251998</c:v>
                </c:pt>
                <c:pt idx="943">
                  <c:v>0.33568787959006485</c:v>
                </c:pt>
                <c:pt idx="944">
                  <c:v>0.33271719037810049</c:v>
                </c:pt>
                <c:pt idx="945">
                  <c:v>0.34004489041856495</c:v>
                </c:pt>
                <c:pt idx="946">
                  <c:v>0.33298125164837039</c:v>
                </c:pt>
                <c:pt idx="947">
                  <c:v>0.33100079217372746</c:v>
                </c:pt>
                <c:pt idx="948">
                  <c:v>0.33416952733839422</c:v>
                </c:pt>
                <c:pt idx="949">
                  <c:v>0.32717190388576711</c:v>
                </c:pt>
                <c:pt idx="950">
                  <c:v>0.33377343543298943</c:v>
                </c:pt>
                <c:pt idx="951">
                  <c:v>0.33317929760107279</c:v>
                </c:pt>
                <c:pt idx="952">
                  <c:v>0.32030631106827495</c:v>
                </c:pt>
                <c:pt idx="953">
                  <c:v>0.32400316872110035</c:v>
                </c:pt>
                <c:pt idx="954">
                  <c:v>0.32109849485289399</c:v>
                </c:pt>
                <c:pt idx="955">
                  <c:v>0.31971217321016776</c:v>
                </c:pt>
                <c:pt idx="956">
                  <c:v>0.31212041192562395</c:v>
                </c:pt>
                <c:pt idx="957">
                  <c:v>0.31053604435638588</c:v>
                </c:pt>
                <c:pt idx="958">
                  <c:v>0.3204383417034099</c:v>
                </c:pt>
                <c:pt idx="959">
                  <c:v>0.30967784525419939</c:v>
                </c:pt>
                <c:pt idx="960">
                  <c:v>0.30796144704982631</c:v>
                </c:pt>
                <c:pt idx="961">
                  <c:v>0.30545286506083424</c:v>
                </c:pt>
                <c:pt idx="962">
                  <c:v>0.29977554793336586</c:v>
                </c:pt>
                <c:pt idx="963">
                  <c:v>0.29436229204997694</c:v>
                </c:pt>
                <c:pt idx="964">
                  <c:v>0.29673884340383405</c:v>
                </c:pt>
                <c:pt idx="965">
                  <c:v>0.29033535780931419</c:v>
                </c:pt>
                <c:pt idx="966">
                  <c:v>0.29033535780931419</c:v>
                </c:pt>
                <c:pt idx="967">
                  <c:v>0.27964087667767107</c:v>
                </c:pt>
                <c:pt idx="968">
                  <c:v>0.27937681540740122</c:v>
                </c:pt>
                <c:pt idx="969">
                  <c:v>0.27898072352818698</c:v>
                </c:pt>
                <c:pt idx="970">
                  <c:v>0.27719831000624645</c:v>
                </c:pt>
                <c:pt idx="971">
                  <c:v>0.28426194877644101</c:v>
                </c:pt>
                <c:pt idx="972">
                  <c:v>0.27284129917774635</c:v>
                </c:pt>
                <c:pt idx="973">
                  <c:v>0.26901241088978606</c:v>
                </c:pt>
                <c:pt idx="974">
                  <c:v>0.26841827303167881</c:v>
                </c:pt>
                <c:pt idx="975">
                  <c:v>0.26617375231295659</c:v>
                </c:pt>
                <c:pt idx="976">
                  <c:v>0.26663585950973834</c:v>
                </c:pt>
                <c:pt idx="977">
                  <c:v>0.26307103246585734</c:v>
                </c:pt>
                <c:pt idx="978">
                  <c:v>0.25613942435698822</c:v>
                </c:pt>
                <c:pt idx="979">
                  <c:v>0.25237655136040482</c:v>
                </c:pt>
                <c:pt idx="980">
                  <c:v>0.25297068919232146</c:v>
                </c:pt>
                <c:pt idx="981">
                  <c:v>0.24729337206485313</c:v>
                </c:pt>
                <c:pt idx="982">
                  <c:v>0.2501980459330595</c:v>
                </c:pt>
                <c:pt idx="983">
                  <c:v>0.25316873514502386</c:v>
                </c:pt>
                <c:pt idx="984">
                  <c:v>0.24333245311556731</c:v>
                </c:pt>
                <c:pt idx="985">
                  <c:v>0.24359651438583721</c:v>
                </c:pt>
                <c:pt idx="986">
                  <c:v>0.24141800898468244</c:v>
                </c:pt>
                <c:pt idx="987">
                  <c:v>0.24353049906826971</c:v>
                </c:pt>
                <c:pt idx="988">
                  <c:v>0.23554264590451171</c:v>
                </c:pt>
                <c:pt idx="989">
                  <c:v>0.23224188010471</c:v>
                </c:pt>
                <c:pt idx="990">
                  <c:v>0.23409030894421801</c:v>
                </c:pt>
                <c:pt idx="991">
                  <c:v>0.23059149721790442</c:v>
                </c:pt>
                <c:pt idx="992">
                  <c:v>0.22781885398483304</c:v>
                </c:pt>
                <c:pt idx="993">
                  <c:v>0.22735674676186074</c:v>
                </c:pt>
                <c:pt idx="994">
                  <c:v>0.22438605757608696</c:v>
                </c:pt>
                <c:pt idx="995">
                  <c:v>0.22227356746630908</c:v>
                </c:pt>
                <c:pt idx="996">
                  <c:v>0.22286770529822575</c:v>
                </c:pt>
                <c:pt idx="997">
                  <c:v>0.2186427251048606</c:v>
                </c:pt>
                <c:pt idx="998">
                  <c:v>0.21382360707957879</c:v>
                </c:pt>
                <c:pt idx="999">
                  <c:v>0.21184314760493589</c:v>
                </c:pt>
                <c:pt idx="1000">
                  <c:v>0.21454977554663041</c:v>
                </c:pt>
                <c:pt idx="1001">
                  <c:v>0.21164510165223349</c:v>
                </c:pt>
                <c:pt idx="1002">
                  <c:v>0.2088064431015946</c:v>
                </c:pt>
                <c:pt idx="1003">
                  <c:v>0.20874042778402715</c:v>
                </c:pt>
                <c:pt idx="1004">
                  <c:v>0.20438341695552709</c:v>
                </c:pt>
                <c:pt idx="1005">
                  <c:v>0.20491153946987625</c:v>
                </c:pt>
                <c:pt idx="1006">
                  <c:v>0.20161077369626509</c:v>
                </c:pt>
                <c:pt idx="1007">
                  <c:v>0.20312912594793575</c:v>
                </c:pt>
                <c:pt idx="1008">
                  <c:v>0.20306311063036828</c:v>
                </c:pt>
                <c:pt idx="1009">
                  <c:v>0.19837602324022141</c:v>
                </c:pt>
                <c:pt idx="1010">
                  <c:v>0.19817797728751901</c:v>
                </c:pt>
                <c:pt idx="1011">
                  <c:v>0.19415104304685626</c:v>
                </c:pt>
                <c:pt idx="1012">
                  <c:v>0.19632954844801104</c:v>
                </c:pt>
                <c:pt idx="1013">
                  <c:v>0.19487721151390786</c:v>
                </c:pt>
                <c:pt idx="1014">
                  <c:v>0.18880380248103476</c:v>
                </c:pt>
                <c:pt idx="1015">
                  <c:v>0.18735146554693155</c:v>
                </c:pt>
                <c:pt idx="1016">
                  <c:v>0.18325851596251083</c:v>
                </c:pt>
                <c:pt idx="1017">
                  <c:v>0.18213625561624497</c:v>
                </c:pt>
                <c:pt idx="1018">
                  <c:v>0.18306047003599896</c:v>
                </c:pt>
                <c:pt idx="1019">
                  <c:v>0.18398468445575294</c:v>
                </c:pt>
                <c:pt idx="1020">
                  <c:v>0.17883548984263381</c:v>
                </c:pt>
                <c:pt idx="1021">
                  <c:v>0.17480855557578051</c:v>
                </c:pt>
                <c:pt idx="1022">
                  <c:v>0.17269606549219324</c:v>
                </c:pt>
                <c:pt idx="1023">
                  <c:v>0.17157380511973683</c:v>
                </c:pt>
                <c:pt idx="1024">
                  <c:v>0.16886717717804237</c:v>
                </c:pt>
                <c:pt idx="1025">
                  <c:v>0.16668867177688759</c:v>
                </c:pt>
                <c:pt idx="1026">
                  <c:v>0.17124372853189951</c:v>
                </c:pt>
                <c:pt idx="1027">
                  <c:v>0.1664906258241852</c:v>
                </c:pt>
                <c:pt idx="1028">
                  <c:v>0.16464219698467722</c:v>
                </c:pt>
                <c:pt idx="1029">
                  <c:v>0.16635859518905025</c:v>
                </c:pt>
                <c:pt idx="1030">
                  <c:v>0.16451016634954227</c:v>
                </c:pt>
                <c:pt idx="1031">
                  <c:v>0.1582387113901573</c:v>
                </c:pt>
                <c:pt idx="1032">
                  <c:v>0.15434380775843895</c:v>
                </c:pt>
                <c:pt idx="1033">
                  <c:v>0.15863480326937154</c:v>
                </c:pt>
                <c:pt idx="1034">
                  <c:v>0.15883284922207397</c:v>
                </c:pt>
                <c:pt idx="1035">
                  <c:v>0.15724848165283586</c:v>
                </c:pt>
                <c:pt idx="1036">
                  <c:v>0.15302350145947072</c:v>
                </c:pt>
                <c:pt idx="1037">
                  <c:v>0.15223131767485165</c:v>
                </c:pt>
                <c:pt idx="1038">
                  <c:v>0.1503168735177762</c:v>
                </c:pt>
                <c:pt idx="1039">
                  <c:v>0.14912859782775237</c:v>
                </c:pt>
                <c:pt idx="1040">
                  <c:v>0.14668603115632772</c:v>
                </c:pt>
                <c:pt idx="1041">
                  <c:v>0.14734618430581184</c:v>
                </c:pt>
                <c:pt idx="1042">
                  <c:v>0.142659096915665</c:v>
                </c:pt>
                <c:pt idx="1043">
                  <c:v>0.13988645365640301</c:v>
                </c:pt>
                <c:pt idx="1044">
                  <c:v>0.13678373383549425</c:v>
                </c:pt>
                <c:pt idx="1045">
                  <c:v>0.14094269871129192</c:v>
                </c:pt>
                <c:pt idx="1046">
                  <c:v>0.14028254556180783</c:v>
                </c:pt>
                <c:pt idx="1047">
                  <c:v>0.13282281488620842</c:v>
                </c:pt>
                <c:pt idx="1048">
                  <c:v>0.1351333509486887</c:v>
                </c:pt>
                <c:pt idx="1049">
                  <c:v>0.13341695274431564</c:v>
                </c:pt>
                <c:pt idx="1050">
                  <c:v>0.13255875364212913</c:v>
                </c:pt>
                <c:pt idx="1051">
                  <c:v>0.12905994191581557</c:v>
                </c:pt>
                <c:pt idx="1052">
                  <c:v>0.13236070768942673</c:v>
                </c:pt>
                <c:pt idx="1053">
                  <c:v>0.12991814101800209</c:v>
                </c:pt>
                <c:pt idx="1054">
                  <c:v>0.12872986532797823</c:v>
                </c:pt>
                <c:pt idx="1055">
                  <c:v>0.12872986532797823</c:v>
                </c:pt>
                <c:pt idx="1056">
                  <c:v>0.12952204911259729</c:v>
                </c:pt>
                <c:pt idx="1057">
                  <c:v>0.12100607340829954</c:v>
                </c:pt>
                <c:pt idx="1058">
                  <c:v>0.11981779771827566</c:v>
                </c:pt>
                <c:pt idx="1059">
                  <c:v>0.12193028782805353</c:v>
                </c:pt>
                <c:pt idx="1060">
                  <c:v>0.12067599682046222</c:v>
                </c:pt>
                <c:pt idx="1061">
                  <c:v>0.12094005809073209</c:v>
                </c:pt>
                <c:pt idx="1062">
                  <c:v>0.11862952205444237</c:v>
                </c:pt>
                <c:pt idx="1063">
                  <c:v>0.11552680220734307</c:v>
                </c:pt>
                <c:pt idx="1064">
                  <c:v>0.11493266437542643</c:v>
                </c:pt>
                <c:pt idx="1065">
                  <c:v>0.11592289411274789</c:v>
                </c:pt>
                <c:pt idx="1066">
                  <c:v>0.11499867969299389</c:v>
                </c:pt>
                <c:pt idx="1067">
                  <c:v>0.1140744652732399</c:v>
                </c:pt>
                <c:pt idx="1068">
                  <c:v>0.11110377608746609</c:v>
                </c:pt>
                <c:pt idx="1069">
                  <c:v>0.11077369949962874</c:v>
                </c:pt>
                <c:pt idx="1070">
                  <c:v>0.10450224451405322</c:v>
                </c:pt>
                <c:pt idx="1071">
                  <c:v>0.10767097967872</c:v>
                </c:pt>
                <c:pt idx="1072">
                  <c:v>0.10304990757995006</c:v>
                </c:pt>
                <c:pt idx="1073">
                  <c:v>0.1034459994591643</c:v>
                </c:pt>
                <c:pt idx="1074">
                  <c:v>0.10100343278773967</c:v>
                </c:pt>
                <c:pt idx="1075">
                  <c:v>0.10126749405800954</c:v>
                </c:pt>
                <c:pt idx="1076">
                  <c:v>0.10298389226238258</c:v>
                </c:pt>
                <c:pt idx="1077">
                  <c:v>0.10106944810530714</c:v>
                </c:pt>
                <c:pt idx="1078">
                  <c:v>0.10021124900312062</c:v>
                </c:pt>
                <c:pt idx="1079">
                  <c:v>9.7900712966830936E-2</c:v>
                </c:pt>
                <c:pt idx="1080">
                  <c:v>9.6976498547076934E-2</c:v>
                </c:pt>
                <c:pt idx="1081">
                  <c:v>9.5854238174620549E-2</c:v>
                </c:pt>
                <c:pt idx="1082">
                  <c:v>9.5128069707568957E-2</c:v>
                </c:pt>
                <c:pt idx="1083">
                  <c:v>9.4665962510787252E-2</c:v>
                </c:pt>
                <c:pt idx="1084">
                  <c:v>9.4071824652680033E-2</c:v>
                </c:pt>
                <c:pt idx="1085">
                  <c:v>9.4996039072434021E-2</c:v>
                </c:pt>
                <c:pt idx="1086">
                  <c:v>9.2355426448306993E-2</c:v>
                </c:pt>
                <c:pt idx="1087">
                  <c:v>9.0771058879068875E-2</c:v>
                </c:pt>
                <c:pt idx="1088">
                  <c:v>8.8922630039560899E-2</c:v>
                </c:pt>
                <c:pt idx="1089">
                  <c:v>8.9714813824179965E-2</c:v>
                </c:pt>
                <c:pt idx="1090">
                  <c:v>8.8328492207644257E-2</c:v>
                </c:pt>
                <c:pt idx="1091">
                  <c:v>8.7338262470322794E-2</c:v>
                </c:pt>
                <c:pt idx="1092">
                  <c:v>8.3773435426441778E-2</c:v>
                </c:pt>
                <c:pt idx="1093">
                  <c:v>8.1726960660421955E-2</c:v>
                </c:pt>
                <c:pt idx="1094">
                  <c:v>8.0868761558235441E-2</c:v>
                </c:pt>
                <c:pt idx="1095">
                  <c:v>8.4631634528628291E-2</c:v>
                </c:pt>
                <c:pt idx="1096">
                  <c:v>8.4235542649414047E-2</c:v>
                </c:pt>
                <c:pt idx="1097">
                  <c:v>8.5819910218652151E-2</c:v>
                </c:pt>
                <c:pt idx="1098">
                  <c:v>7.9548455233076631E-2</c:v>
                </c:pt>
                <c:pt idx="1099">
                  <c:v>7.8690256130890118E-2</c:v>
                </c:pt>
                <c:pt idx="1100">
                  <c:v>8.1330868755017147E-2</c:v>
                </c:pt>
                <c:pt idx="1101">
                  <c:v>8.0142593091183836E-2</c:v>
                </c:pt>
                <c:pt idx="1102">
                  <c:v>7.5521520992413896E-2</c:v>
                </c:pt>
                <c:pt idx="1103">
                  <c:v>7.5257459722144024E-2</c:v>
                </c:pt>
                <c:pt idx="1104">
                  <c:v>7.5917612897818704E-2</c:v>
                </c:pt>
                <c:pt idx="1105">
                  <c:v>7.9218378671429862E-2</c:v>
                </c:pt>
                <c:pt idx="1106">
                  <c:v>7.6181674141898026E-2</c:v>
                </c:pt>
                <c:pt idx="1107">
                  <c:v>7.604964350676309E-2</c:v>
                </c:pt>
                <c:pt idx="1108">
                  <c:v>7.4201214693445663E-2</c:v>
                </c:pt>
                <c:pt idx="1109">
                  <c:v>7.3607076835338445E-2</c:v>
                </c:pt>
                <c:pt idx="1110">
                  <c:v>7.5191444404576563E-2</c:v>
                </c:pt>
                <c:pt idx="1111">
                  <c:v>7.2286770536370212E-2</c:v>
                </c:pt>
                <c:pt idx="1112">
                  <c:v>7.0900448893643955E-2</c:v>
                </c:pt>
                <c:pt idx="1113">
                  <c:v>6.9382096641973312E-2</c:v>
                </c:pt>
                <c:pt idx="1114">
                  <c:v>6.6675468700278823E-2</c:v>
                </c:pt>
                <c:pt idx="1115">
                  <c:v>6.7137575923251092E-2</c:v>
                </c:pt>
                <c:pt idx="1116">
                  <c:v>6.8721943492489196E-2</c:v>
                </c:pt>
                <c:pt idx="1117">
                  <c:v>6.5553208354012987E-2</c:v>
                </c:pt>
                <c:pt idx="1118">
                  <c:v>6.35067335618026E-2</c:v>
                </c:pt>
                <c:pt idx="1119">
                  <c:v>6.3638764196937536E-2</c:v>
                </c:pt>
                <c:pt idx="1120">
                  <c:v>6.7137575923251092E-2</c:v>
                </c:pt>
                <c:pt idx="1121">
                  <c:v>6.4893055178338307E-2</c:v>
                </c:pt>
                <c:pt idx="1122">
                  <c:v>6.3968840758584306E-2</c:v>
                </c:pt>
                <c:pt idx="1123">
                  <c:v>6.5289147083743115E-2</c:v>
                </c:pt>
                <c:pt idx="1124">
                  <c:v>6.2450488506913669E-2</c:v>
                </c:pt>
                <c:pt idx="1125">
                  <c:v>6.1130182207945437E-2</c:v>
                </c:pt>
                <c:pt idx="1126">
                  <c:v>6.1724320039862085E-2</c:v>
                </c:pt>
                <c:pt idx="1127">
                  <c:v>6.2516503824481137E-2</c:v>
                </c:pt>
                <c:pt idx="1128">
                  <c:v>6.080010562010809E-2</c:v>
                </c:pt>
                <c:pt idx="1129">
                  <c:v>6.0007921835489045E-2</c:v>
                </c:pt>
                <c:pt idx="1130">
                  <c:v>5.8621600218953338E-2</c:v>
                </c:pt>
                <c:pt idx="1131">
                  <c:v>5.8687615536520799E-2</c:v>
                </c:pt>
                <c:pt idx="1132">
                  <c:v>5.9281753368437461E-2</c:v>
                </c:pt>
                <c:pt idx="1133">
                  <c:v>6.0536044349838218E-2</c:v>
                </c:pt>
                <c:pt idx="1134">
                  <c:v>5.8159492995981062E-2</c:v>
                </c:pt>
                <c:pt idx="1135">
                  <c:v>5.6575125426742957E-2</c:v>
                </c:pt>
                <c:pt idx="1136">
                  <c:v>5.4792711904802442E-2</c:v>
                </c:pt>
                <c:pt idx="1137">
                  <c:v>5.4792711904802442E-2</c:v>
                </c:pt>
                <c:pt idx="1138">
                  <c:v>5.7037232649715233E-2</c:v>
                </c:pt>
                <c:pt idx="1139">
                  <c:v>5.4066543437750858E-2</c:v>
                </c:pt>
                <c:pt idx="1140">
                  <c:v>5.4594665952100045E-2</c:v>
                </c:pt>
                <c:pt idx="1141">
                  <c:v>5.1888038036596099E-2</c:v>
                </c:pt>
                <c:pt idx="1142">
                  <c:v>5.3274359653131806E-2</c:v>
                </c:pt>
                <c:pt idx="1143">
                  <c:v>5.3604436240969146E-2</c:v>
                </c:pt>
                <c:pt idx="1144">
                  <c:v>5.4594665952100045E-2</c:v>
                </c:pt>
                <c:pt idx="1145">
                  <c:v>5.3802482167480986E-2</c:v>
                </c:pt>
                <c:pt idx="1146">
                  <c:v>5.2482175868512747E-2</c:v>
                </c:pt>
                <c:pt idx="1147">
                  <c:v>5.2020068645540478E-2</c:v>
                </c:pt>
                <c:pt idx="1148">
                  <c:v>5.452865063453257E-2</c:v>
                </c:pt>
                <c:pt idx="1149">
                  <c:v>4.8983364142199198E-2</c:v>
                </c:pt>
                <c:pt idx="1150">
                  <c:v>5.1822022719028631E-2</c:v>
                </c:pt>
                <c:pt idx="1151">
                  <c:v>4.772907313460787E-2</c:v>
                </c:pt>
                <c:pt idx="1152">
                  <c:v>5.0633747029004771E-2</c:v>
                </c:pt>
                <c:pt idx="1153">
                  <c:v>4.6738843423476971E-2</c:v>
                </c:pt>
                <c:pt idx="1154">
                  <c:v>4.7266965937826158E-2</c:v>
                </c:pt>
                <c:pt idx="1155">
                  <c:v>4.8455241627850018E-2</c:v>
                </c:pt>
                <c:pt idx="1156">
                  <c:v>4.753102720809603E-2</c:v>
                </c:pt>
                <c:pt idx="1157">
                  <c:v>4.7663057817040402E-2</c:v>
                </c:pt>
                <c:pt idx="1158">
                  <c:v>4.8851333507064262E-2</c:v>
                </c:pt>
                <c:pt idx="1159">
                  <c:v>4.6540797470774567E-2</c:v>
                </c:pt>
                <c:pt idx="1160">
                  <c:v>4.3900184846647532E-2</c:v>
                </c:pt>
                <c:pt idx="1161">
                  <c:v>4.4164246116917404E-2</c:v>
                </c:pt>
                <c:pt idx="1162">
                  <c:v>4.2183786642274491E-2</c:v>
                </c:pt>
                <c:pt idx="1163">
                  <c:v>4.3372062306107795E-2</c:v>
                </c:pt>
                <c:pt idx="1164">
                  <c:v>4.310800106202848E-2</c:v>
                </c:pt>
                <c:pt idx="1165">
                  <c:v>4.4824399266401527E-2</c:v>
                </c:pt>
                <c:pt idx="1166">
                  <c:v>4.3306047014730883E-2</c:v>
                </c:pt>
                <c:pt idx="1167">
                  <c:v>4.310800106202848E-2</c:v>
                </c:pt>
                <c:pt idx="1168">
                  <c:v>4.2381832594976895E-2</c:v>
                </c:pt>
                <c:pt idx="1169">
                  <c:v>4.1061526269818099E-2</c:v>
                </c:pt>
                <c:pt idx="1170">
                  <c:v>4.0599419073036387E-2</c:v>
                </c:pt>
                <c:pt idx="1171">
                  <c:v>4.0665434390603855E-2</c:v>
                </c:pt>
                <c:pt idx="1172">
                  <c:v>3.8486928963258532E-2</c:v>
                </c:pt>
                <c:pt idx="1173">
                  <c:v>4.0863480317115695E-2</c:v>
                </c:pt>
                <c:pt idx="1174">
                  <c:v>4.1061526269818099E-2</c:v>
                </c:pt>
                <c:pt idx="1175">
                  <c:v>4.0929495634683163E-2</c:v>
                </c:pt>
                <c:pt idx="1176">
                  <c:v>4.0401373120333983E-2</c:v>
                </c:pt>
                <c:pt idx="1177">
                  <c:v>3.8750990233528404E-2</c:v>
                </c:pt>
                <c:pt idx="1178">
                  <c:v>4.0269342485199047E-2</c:v>
                </c:pt>
                <c:pt idx="1179">
                  <c:v>4.1589648810357836E-2</c:v>
                </c:pt>
                <c:pt idx="1180">
                  <c:v>4.1853710054437158E-2</c:v>
                </c:pt>
                <c:pt idx="1181">
                  <c:v>3.7760760496206948E-2</c:v>
                </c:pt>
                <c:pt idx="1182">
                  <c:v>3.7826775813774416E-2</c:v>
                </c:pt>
                <c:pt idx="1183">
                  <c:v>3.7628729861072012E-2</c:v>
                </c:pt>
                <c:pt idx="1184">
                  <c:v>3.9675204653282399E-2</c:v>
                </c:pt>
                <c:pt idx="1185">
                  <c:v>3.8750990233528404E-2</c:v>
                </c:pt>
                <c:pt idx="1186">
                  <c:v>3.9411143383012527E-2</c:v>
                </c:pt>
                <c:pt idx="1187">
                  <c:v>3.5714285703996568E-2</c:v>
                </c:pt>
                <c:pt idx="1188">
                  <c:v>3.5450224459917253E-2</c:v>
                </c:pt>
                <c:pt idx="1189">
                  <c:v>3.6176392926968837E-2</c:v>
                </c:pt>
                <c:pt idx="1190">
                  <c:v>3.4195933452325931E-2</c:v>
                </c:pt>
                <c:pt idx="1191">
                  <c:v>3.5582255095052188E-2</c:v>
                </c:pt>
                <c:pt idx="1192">
                  <c:v>3.5318193824782317E-2</c:v>
                </c:pt>
                <c:pt idx="1193">
                  <c:v>3.4327964087460867E-2</c:v>
                </c:pt>
                <c:pt idx="1194">
                  <c:v>3.6572484806183088E-2</c:v>
                </c:pt>
                <c:pt idx="1195">
                  <c:v>3.5780301021564036E-2</c:v>
                </c:pt>
                <c:pt idx="1196">
                  <c:v>3.4724055992865668E-2</c:v>
                </c:pt>
                <c:pt idx="1197">
                  <c:v>3.4856086601810048E-2</c:v>
                </c:pt>
                <c:pt idx="1198">
                  <c:v>3.5780301021564036E-2</c:v>
                </c:pt>
                <c:pt idx="1199">
                  <c:v>3.479007128424258E-2</c:v>
                </c:pt>
                <c:pt idx="1200">
                  <c:v>3.379984157311168E-2</c:v>
                </c:pt>
                <c:pt idx="1201">
                  <c:v>3.2479535247952884E-2</c:v>
                </c:pt>
                <c:pt idx="1202">
                  <c:v>3.3865856890679148E-2</c:v>
                </c:pt>
                <c:pt idx="1203">
                  <c:v>3.3667810937976744E-2</c:v>
                </c:pt>
                <c:pt idx="1204">
                  <c:v>3.4856086601810048E-2</c:v>
                </c:pt>
                <c:pt idx="1205">
                  <c:v>3.3403749667706872E-2</c:v>
                </c:pt>
                <c:pt idx="1206">
                  <c:v>3.1951412733603704E-2</c:v>
                </c:pt>
                <c:pt idx="1207">
                  <c:v>3.2149458686306108E-2</c:v>
                </c:pt>
                <c:pt idx="1208">
                  <c:v>3.2743596518222756E-2</c:v>
                </c:pt>
                <c:pt idx="1209">
                  <c:v>3.2149458686306108E-2</c:v>
                </c:pt>
                <c:pt idx="1210">
                  <c:v>3.0631106408444908E-2</c:v>
                </c:pt>
                <c:pt idx="1211">
                  <c:v>3.1555320828198896E-2</c:v>
                </c:pt>
                <c:pt idx="1212">
                  <c:v>3.0102983894095721E-2</c:v>
                </c:pt>
                <c:pt idx="1213">
                  <c:v>2.9640876671123449E-2</c:v>
                </c:pt>
                <c:pt idx="1214">
                  <c:v>3.1357274875496492E-2</c:v>
                </c:pt>
                <c:pt idx="1215">
                  <c:v>3.0168999211663189E-2</c:v>
                </c:pt>
                <c:pt idx="1216">
                  <c:v>3.3601795620409276E-2</c:v>
                </c:pt>
                <c:pt idx="1217">
                  <c:v>3.142329019306396E-2</c:v>
                </c:pt>
                <c:pt idx="1218">
                  <c:v>3.1159228948984645E-2</c:v>
                </c:pt>
                <c:pt idx="1219">
                  <c:v>3.056509109087744E-2</c:v>
                </c:pt>
                <c:pt idx="1220">
                  <c:v>3.0367045164365593E-2</c:v>
                </c:pt>
                <c:pt idx="1221">
                  <c:v>3.1159228948984645E-2</c:v>
                </c:pt>
                <c:pt idx="1222">
                  <c:v>3.056509109087744E-2</c:v>
                </c:pt>
                <c:pt idx="1223">
                  <c:v>3.261156588308782E-2</c:v>
                </c:pt>
                <c:pt idx="1224">
                  <c:v>2.8452601007290149E-2</c:v>
                </c:pt>
                <c:pt idx="1225">
                  <c:v>2.90467388392068E-2</c:v>
                </c:pt>
                <c:pt idx="1226">
                  <c:v>2.8848692886504396E-2</c:v>
                </c:pt>
                <c:pt idx="1227">
                  <c:v>3.1291259584119581E-2</c:v>
                </c:pt>
                <c:pt idx="1228">
                  <c:v>2.9178769474341733E-2</c:v>
                </c:pt>
                <c:pt idx="1229">
                  <c:v>2.8584631642425085E-2</c:v>
                </c:pt>
                <c:pt idx="1230">
                  <c:v>2.8782677568936928E-2</c:v>
                </c:pt>
                <c:pt idx="1231">
                  <c:v>3.1159228948984645E-2</c:v>
                </c:pt>
                <c:pt idx="1232">
                  <c:v>2.9838922623825849E-2</c:v>
                </c:pt>
                <c:pt idx="1233">
                  <c:v>2.8650646959992546E-2</c:v>
                </c:pt>
                <c:pt idx="1234">
                  <c:v>2.7264325317266285E-2</c:v>
                </c:pt>
                <c:pt idx="1235">
                  <c:v>2.9508846062179073E-2</c:v>
                </c:pt>
                <c:pt idx="1236">
                  <c:v>2.8782677568936928E-2</c:v>
                </c:pt>
                <c:pt idx="1237">
                  <c:v>2.818853973702028E-2</c:v>
                </c:pt>
                <c:pt idx="1238">
                  <c:v>2.7462371269968689E-2</c:v>
                </c:pt>
                <c:pt idx="1239">
                  <c:v>2.6736202802917105E-2</c:v>
                </c:pt>
                <c:pt idx="1240">
                  <c:v>2.7198309999698817E-2</c:v>
                </c:pt>
                <c:pt idx="1241">
                  <c:v>2.7264325317266285E-2</c:v>
                </c:pt>
                <c:pt idx="1242">
                  <c:v>2.7066279364563881E-2</c:v>
                </c:pt>
                <c:pt idx="1243">
                  <c:v>2.8716662277560014E-2</c:v>
                </c:pt>
                <c:pt idx="1244">
                  <c:v>2.7132294682131349E-2</c:v>
                </c:pt>
                <c:pt idx="1245">
                  <c:v>2.7264325317266285E-2</c:v>
                </c:pt>
                <c:pt idx="1246">
                  <c:v>2.818853973702028E-2</c:v>
                </c:pt>
                <c:pt idx="1247">
                  <c:v>2.6208080262377365E-2</c:v>
                </c:pt>
                <c:pt idx="1248">
                  <c:v>2.7066279364563881E-2</c:v>
                </c:pt>
                <c:pt idx="1249">
                  <c:v>2.7066279364563881E-2</c:v>
                </c:pt>
                <c:pt idx="1250">
                  <c:v>2.6340110897512297E-2</c:v>
                </c:pt>
                <c:pt idx="1251">
                  <c:v>2.7000264073186977E-2</c:v>
                </c:pt>
                <c:pt idx="1252">
                  <c:v>2.6538156850214701E-2</c:v>
                </c:pt>
                <c:pt idx="1253">
                  <c:v>2.6076049653432985E-2</c:v>
                </c:pt>
                <c:pt idx="1254">
                  <c:v>2.6736202802917105E-2</c:v>
                </c:pt>
                <c:pt idx="1255">
                  <c:v>2.6802218120484573E-2</c:v>
                </c:pt>
                <c:pt idx="1256">
                  <c:v>2.6076049653432985E-2</c:v>
                </c:pt>
                <c:pt idx="1257">
                  <c:v>2.7066279364563881E-2</c:v>
                </c:pt>
                <c:pt idx="1258">
                  <c:v>2.4623712693139257E-2</c:v>
                </c:pt>
                <c:pt idx="1259">
                  <c:v>2.6142064971000453E-2</c:v>
                </c:pt>
                <c:pt idx="1260">
                  <c:v>2.528386586881393E-2</c:v>
                </c:pt>
                <c:pt idx="1261">
                  <c:v>2.6142064971000453E-2</c:v>
                </c:pt>
                <c:pt idx="1262">
                  <c:v>2.5679957748028177E-2</c:v>
                </c:pt>
                <c:pt idx="1263">
                  <c:v>2.5878003700730581E-2</c:v>
                </c:pt>
                <c:pt idx="1264">
                  <c:v>2.6010034335865517E-2</c:v>
                </c:pt>
                <c:pt idx="1265">
                  <c:v>2.6406126215079765E-2</c:v>
                </c:pt>
                <c:pt idx="1266">
                  <c:v>2.6010034335865517E-2</c:v>
                </c:pt>
                <c:pt idx="1267">
                  <c:v>2.6010034335865517E-2</c:v>
                </c:pt>
                <c:pt idx="1268">
                  <c:v>2.3567467664440889E-2</c:v>
                </c:pt>
                <c:pt idx="1269">
                  <c:v>2.3963559543655137E-2</c:v>
                </c:pt>
                <c:pt idx="1270">
                  <c:v>2.6010034335865517E-2</c:v>
                </c:pt>
                <c:pt idx="1271">
                  <c:v>2.4755743328274193E-2</c:v>
                </c:pt>
                <c:pt idx="1272">
                  <c:v>2.5151835233678994E-2</c:v>
                </c:pt>
                <c:pt idx="1273">
                  <c:v>2.5349881160190841E-2</c:v>
                </c:pt>
                <c:pt idx="1274">
                  <c:v>2.5085819916111526E-2</c:v>
                </c:pt>
                <c:pt idx="1275">
                  <c:v>2.4029574861222605E-2</c:v>
                </c:pt>
                <c:pt idx="1276">
                  <c:v>2.4755743328274193E-2</c:v>
                </c:pt>
                <c:pt idx="1277">
                  <c:v>2.3963559543655137E-2</c:v>
                </c:pt>
                <c:pt idx="1278">
                  <c:v>2.5811988383163113E-2</c:v>
                </c:pt>
                <c:pt idx="1279">
                  <c:v>2.5878003700730581E-2</c:v>
                </c:pt>
                <c:pt idx="1280">
                  <c:v>2.5151835233678994E-2</c:v>
                </c:pt>
                <c:pt idx="1281">
                  <c:v>2.3963559543655137E-2</c:v>
                </c:pt>
                <c:pt idx="1282">
                  <c:v>2.4359651449059942E-2</c:v>
                </c:pt>
                <c:pt idx="1283">
                  <c:v>2.4491682058004321E-2</c:v>
                </c:pt>
                <c:pt idx="1284">
                  <c:v>2.4689728010706725E-2</c:v>
                </c:pt>
                <c:pt idx="1285">
                  <c:v>2.6604172167782169E-2</c:v>
                </c:pt>
                <c:pt idx="1286">
                  <c:v>2.6340110897512297E-2</c:v>
                </c:pt>
                <c:pt idx="1287">
                  <c:v>2.528386586881393E-2</c:v>
                </c:pt>
                <c:pt idx="1288">
                  <c:v>2.4689728010706725E-2</c:v>
                </c:pt>
                <c:pt idx="1289">
                  <c:v>2.5745973065595645E-2</c:v>
                </c:pt>
                <c:pt idx="1290">
                  <c:v>2.4491682058004321E-2</c:v>
                </c:pt>
                <c:pt idx="1291">
                  <c:v>2.4887773963409125E-2</c:v>
                </c:pt>
                <c:pt idx="1292">
                  <c:v>2.2379191974417029E-2</c:v>
                </c:pt>
                <c:pt idx="1293">
                  <c:v>2.3897544226087669E-2</c:v>
                </c:pt>
                <c:pt idx="1294">
                  <c:v>2.4557697375571789E-2</c:v>
                </c:pt>
                <c:pt idx="1295">
                  <c:v>2.4095590178790073E-2</c:v>
                </c:pt>
                <c:pt idx="1296">
                  <c:v>2.3039345123901146E-2</c:v>
                </c:pt>
                <c:pt idx="1297">
                  <c:v>2.3831528908520201E-2</c:v>
                </c:pt>
                <c:pt idx="1298">
                  <c:v>2.4557697375571789E-2</c:v>
                </c:pt>
                <c:pt idx="1299">
                  <c:v>2.3501452346873421E-2</c:v>
                </c:pt>
                <c:pt idx="1300">
                  <c:v>2.4161605496357541E-2</c:v>
                </c:pt>
                <c:pt idx="1301">
                  <c:v>2.4227620813925009E-2</c:v>
                </c:pt>
                <c:pt idx="1302">
                  <c:v>2.3303406394171017E-2</c:v>
                </c:pt>
                <c:pt idx="1303">
                  <c:v>2.442566676662741E-2</c:v>
                </c:pt>
                <c:pt idx="1304">
                  <c:v>2.2115130704147157E-2</c:v>
                </c:pt>
                <c:pt idx="1305">
                  <c:v>2.4491682058004321E-2</c:v>
                </c:pt>
                <c:pt idx="1306">
                  <c:v>2.3567467664440889E-2</c:v>
                </c:pt>
                <c:pt idx="1307">
                  <c:v>2.4161605496357541E-2</c:v>
                </c:pt>
                <c:pt idx="1308">
                  <c:v>2.4095590178790073E-2</c:v>
                </c:pt>
                <c:pt idx="1309">
                  <c:v>2.1587008189797974E-2</c:v>
                </c:pt>
                <c:pt idx="1310">
                  <c:v>2.3963559543655137E-2</c:v>
                </c:pt>
                <c:pt idx="1311">
                  <c:v>2.3501452346873421E-2</c:v>
                </c:pt>
                <c:pt idx="1312">
                  <c:v>2.3765513590952733E-2</c:v>
                </c:pt>
                <c:pt idx="1313">
                  <c:v>2.290731448876621E-2</c:v>
                </c:pt>
                <c:pt idx="1314">
                  <c:v>2.3303406394171017E-2</c:v>
                </c:pt>
                <c:pt idx="1315">
                  <c:v>2.2181146021714625E-2</c:v>
                </c:pt>
                <c:pt idx="1316">
                  <c:v>2.3369421711738485E-2</c:v>
                </c:pt>
                <c:pt idx="1317">
                  <c:v>2.4161605496357541E-2</c:v>
                </c:pt>
                <c:pt idx="1318">
                  <c:v>2.3039345123901146E-2</c:v>
                </c:pt>
                <c:pt idx="1319">
                  <c:v>2.4029574861222605E-2</c:v>
                </c:pt>
                <c:pt idx="1320">
                  <c:v>2.3171375759036082E-2</c:v>
                </c:pt>
                <c:pt idx="1321">
                  <c:v>2.4689728010706725E-2</c:v>
                </c:pt>
                <c:pt idx="1322">
                  <c:v>2.2445207291984497E-2</c:v>
                </c:pt>
                <c:pt idx="1323">
                  <c:v>2.0992870357881322E-2</c:v>
                </c:pt>
                <c:pt idx="1324">
                  <c:v>2.3435437029305953E-2</c:v>
                </c:pt>
                <c:pt idx="1325">
                  <c:v>2.2709268562254366E-2</c:v>
                </c:pt>
                <c:pt idx="1326">
                  <c:v>2.3435437029305953E-2</c:v>
                </c:pt>
                <c:pt idx="1327">
                  <c:v>2.3039345123901146E-2</c:v>
                </c:pt>
                <c:pt idx="1328">
                  <c:v>2.3369421711738485E-2</c:v>
                </c:pt>
                <c:pt idx="1329">
                  <c:v>2.2313176656849561E-2</c:v>
                </c:pt>
                <c:pt idx="1330">
                  <c:v>2.2247161339282093E-2</c:v>
                </c:pt>
                <c:pt idx="1331">
                  <c:v>2.3105360441468614E-2</c:v>
                </c:pt>
                <c:pt idx="1332">
                  <c:v>2.4029574861222605E-2</c:v>
                </c:pt>
                <c:pt idx="1333">
                  <c:v>2.3039345123901146E-2</c:v>
                </c:pt>
                <c:pt idx="1334">
                  <c:v>2.2973329806333678E-2</c:v>
                </c:pt>
                <c:pt idx="1335">
                  <c:v>2.2247161339282093E-2</c:v>
                </c:pt>
                <c:pt idx="1336">
                  <c:v>2.1917084751444757E-2</c:v>
                </c:pt>
                <c:pt idx="1337">
                  <c:v>2.3237391076603549E-2</c:v>
                </c:pt>
                <c:pt idx="1338">
                  <c:v>2.2445207291984497E-2</c:v>
                </c:pt>
                <c:pt idx="1339">
                  <c:v>2.3633482955817797E-2</c:v>
                </c:pt>
                <c:pt idx="1340">
                  <c:v>2.0134671255694802E-2</c:v>
                </c:pt>
                <c:pt idx="1341">
                  <c:v>2.1388962237095573E-2</c:v>
                </c:pt>
                <c:pt idx="1342">
                  <c:v>2.3171375759036082E-2</c:v>
                </c:pt>
                <c:pt idx="1343">
                  <c:v>2.3633482955817797E-2</c:v>
                </c:pt>
                <c:pt idx="1344">
                  <c:v>2.2379191974417029E-2</c:v>
                </c:pt>
                <c:pt idx="1345">
                  <c:v>2.2445207291984497E-2</c:v>
                </c:pt>
                <c:pt idx="1346">
                  <c:v>2.1388962237095573E-2</c:v>
                </c:pt>
                <c:pt idx="1347">
                  <c:v>2.3435437029305953E-2</c:v>
                </c:pt>
                <c:pt idx="1348">
                  <c:v>2.2775283853631274E-2</c:v>
                </c:pt>
                <c:pt idx="1349">
                  <c:v>2.1520992872230506E-2</c:v>
                </c:pt>
                <c:pt idx="1350">
                  <c:v>2.1983100069012225E-2</c:v>
                </c:pt>
                <c:pt idx="1351">
                  <c:v>2.2247161339282093E-2</c:v>
                </c:pt>
                <c:pt idx="1352">
                  <c:v>2.290731448876621E-2</c:v>
                </c:pt>
                <c:pt idx="1353">
                  <c:v>2.3435437029305953E-2</c:v>
                </c:pt>
                <c:pt idx="1354">
                  <c:v>2.2643253244686901E-2</c:v>
                </c:pt>
                <c:pt idx="1355">
                  <c:v>2.1851069460067846E-2</c:v>
                </c:pt>
                <c:pt idx="1356">
                  <c:v>2.0992870357881322E-2</c:v>
                </c:pt>
                <c:pt idx="1357">
                  <c:v>2.2511222609551965E-2</c:v>
                </c:pt>
                <c:pt idx="1358">
                  <c:v>2.2049115386579689E-2</c:v>
                </c:pt>
                <c:pt idx="1359">
                  <c:v>2.1124900966825701E-2</c:v>
                </c:pt>
                <c:pt idx="1360">
                  <c:v>2.4227620813925009E-2</c:v>
                </c:pt>
                <c:pt idx="1361">
                  <c:v>2.2313176656849561E-2</c:v>
                </c:pt>
                <c:pt idx="1362">
                  <c:v>2.1058885649258233E-2</c:v>
                </c:pt>
                <c:pt idx="1363">
                  <c:v>2.0002640620559869E-2</c:v>
                </c:pt>
                <c:pt idx="1364">
                  <c:v>2.2973329806333678E-2</c:v>
                </c:pt>
                <c:pt idx="1365">
                  <c:v>2.2049115386579689E-2</c:v>
                </c:pt>
                <c:pt idx="1366">
                  <c:v>2.2577237927119433E-2</c:v>
                </c:pt>
                <c:pt idx="1367">
                  <c:v>2.2709268562254366E-2</c:v>
                </c:pt>
                <c:pt idx="1368">
                  <c:v>2.2181146021714625E-2</c:v>
                </c:pt>
                <c:pt idx="1369">
                  <c:v>2.1256931601960637E-2</c:v>
                </c:pt>
                <c:pt idx="1370">
                  <c:v>2.1983100069012225E-2</c:v>
                </c:pt>
                <c:pt idx="1371">
                  <c:v>2.2973329806333678E-2</c:v>
                </c:pt>
                <c:pt idx="1372">
                  <c:v>2.1388962237095573E-2</c:v>
                </c:pt>
                <c:pt idx="1373">
                  <c:v>2.2511222609551965E-2</c:v>
                </c:pt>
                <c:pt idx="1374">
                  <c:v>2.1851069460067846E-2</c:v>
                </c:pt>
                <c:pt idx="1375">
                  <c:v>2.1983100069012225E-2</c:v>
                </c:pt>
                <c:pt idx="1376">
                  <c:v>2.1917084751444757E-2</c:v>
                </c:pt>
                <c:pt idx="1377">
                  <c:v>2.1124900966825701E-2</c:v>
                </c:pt>
                <c:pt idx="1378">
                  <c:v>2.2841299171198742E-2</c:v>
                </c:pt>
                <c:pt idx="1379">
                  <c:v>2.3897544226087669E-2</c:v>
                </c:pt>
                <c:pt idx="1380">
                  <c:v>2.0728809087611454E-2</c:v>
                </c:pt>
                <c:pt idx="1381">
                  <c:v>1.9606548715155062E-2</c:v>
                </c:pt>
                <c:pt idx="1382">
                  <c:v>2.2841299171198742E-2</c:v>
                </c:pt>
                <c:pt idx="1383">
                  <c:v>2.2247161339282093E-2</c:v>
                </c:pt>
                <c:pt idx="1384">
                  <c:v>2.2775283853631274E-2</c:v>
                </c:pt>
                <c:pt idx="1385">
                  <c:v>2.3831528908520201E-2</c:v>
                </c:pt>
                <c:pt idx="1386">
                  <c:v>2.0794824405178918E-2</c:v>
                </c:pt>
                <c:pt idx="1387">
                  <c:v>2.1058885649258233E-2</c:v>
                </c:pt>
                <c:pt idx="1388">
                  <c:v>2.171903882493291E-2</c:v>
                </c:pt>
                <c:pt idx="1389">
                  <c:v>2.0464747817341582E-2</c:v>
                </c:pt>
                <c:pt idx="1390">
                  <c:v>2.053076313490905E-2</c:v>
                </c:pt>
                <c:pt idx="1391">
                  <c:v>2.2577237927119433E-2</c:v>
                </c:pt>
                <c:pt idx="1392">
                  <c:v>2.171903882493291E-2</c:v>
                </c:pt>
                <c:pt idx="1393">
                  <c:v>2.1587008189797974E-2</c:v>
                </c:pt>
                <c:pt idx="1394">
                  <c:v>2.290731448876621E-2</c:v>
                </c:pt>
                <c:pt idx="1395">
                  <c:v>2.1190916284393169E-2</c:v>
                </c:pt>
                <c:pt idx="1396">
                  <c:v>2.0992870357881322E-2</c:v>
                </c:pt>
                <c:pt idx="1397">
                  <c:v>2.171903882493291E-2</c:v>
                </c:pt>
                <c:pt idx="1398">
                  <c:v>2.1917084751444757E-2</c:v>
                </c:pt>
                <c:pt idx="1399">
                  <c:v>2.2049115386579689E-2</c:v>
                </c:pt>
                <c:pt idx="1400">
                  <c:v>2.0068655938127334E-2</c:v>
                </c:pt>
                <c:pt idx="1401">
                  <c:v>2.1124900966825701E-2</c:v>
                </c:pt>
                <c:pt idx="1402">
                  <c:v>2.2247161339282093E-2</c:v>
                </c:pt>
                <c:pt idx="1403">
                  <c:v>2.2181146021714625E-2</c:v>
                </c:pt>
                <c:pt idx="1404">
                  <c:v>2.0662793770043986E-2</c:v>
                </c:pt>
                <c:pt idx="1405">
                  <c:v>2.1983100069012225E-2</c:v>
                </c:pt>
                <c:pt idx="1406">
                  <c:v>2.1058885649258233E-2</c:v>
                </c:pt>
                <c:pt idx="1407">
                  <c:v>2.1851069460067846E-2</c:v>
                </c:pt>
                <c:pt idx="1408">
                  <c:v>2.2511222609551965E-2</c:v>
                </c:pt>
                <c:pt idx="1409">
                  <c:v>2.0728809087611454E-2</c:v>
                </c:pt>
                <c:pt idx="1410">
                  <c:v>2.1851069460067846E-2</c:v>
                </c:pt>
                <c:pt idx="1411">
                  <c:v>2.0200686547071713E-2</c:v>
                </c:pt>
                <c:pt idx="1412">
                  <c:v>2.171903882493291E-2</c:v>
                </c:pt>
                <c:pt idx="1413">
                  <c:v>2.3171375759036082E-2</c:v>
                </c:pt>
                <c:pt idx="1414">
                  <c:v>2.0662793770043986E-2</c:v>
                </c:pt>
                <c:pt idx="1415">
                  <c:v>2.2775283853631274E-2</c:v>
                </c:pt>
                <c:pt idx="1416">
                  <c:v>2.0332717182206646E-2</c:v>
                </c:pt>
                <c:pt idx="1417">
                  <c:v>2.1917084751444757E-2</c:v>
                </c:pt>
                <c:pt idx="1418">
                  <c:v>2.1322946919528105E-2</c:v>
                </c:pt>
                <c:pt idx="1419">
                  <c:v>2.0200686547071713E-2</c:v>
                </c:pt>
                <c:pt idx="1420">
                  <c:v>2.0332717182206646E-2</c:v>
                </c:pt>
                <c:pt idx="1421">
                  <c:v>2.1058885649258233E-2</c:v>
                </c:pt>
                <c:pt idx="1422">
                  <c:v>2.2313176656849561E-2</c:v>
                </c:pt>
                <c:pt idx="1423">
                  <c:v>2.1190916284393169E-2</c:v>
                </c:pt>
                <c:pt idx="1424">
                  <c:v>1.9738579350289998E-2</c:v>
                </c:pt>
                <c:pt idx="1425">
                  <c:v>2.0794824405178918E-2</c:v>
                </c:pt>
                <c:pt idx="1426">
                  <c:v>2.3171375759036082E-2</c:v>
                </c:pt>
                <c:pt idx="1427">
                  <c:v>2.1058885649258233E-2</c:v>
                </c:pt>
                <c:pt idx="1428">
                  <c:v>2.2181146021714625E-2</c:v>
                </c:pt>
                <c:pt idx="1429">
                  <c:v>2.0860839722746386E-2</c:v>
                </c:pt>
                <c:pt idx="1430">
                  <c:v>1.9606548715155062E-2</c:v>
                </c:pt>
                <c:pt idx="1431">
                  <c:v>2.1058885649258233E-2</c:v>
                </c:pt>
                <c:pt idx="1432">
                  <c:v>2.1785054142500378E-2</c:v>
                </c:pt>
                <c:pt idx="1433">
                  <c:v>2.0596778452476518E-2</c:v>
                </c:pt>
                <c:pt idx="1434">
                  <c:v>2.2577237927119433E-2</c:v>
                </c:pt>
                <c:pt idx="1435">
                  <c:v>2.1124900966825701E-2</c:v>
                </c:pt>
                <c:pt idx="1436">
                  <c:v>2.3765513590952733E-2</c:v>
                </c:pt>
                <c:pt idx="1437">
                  <c:v>2.0926855040313854E-2</c:v>
                </c:pt>
                <c:pt idx="1438">
                  <c:v>2.0596778452476518E-2</c:v>
                </c:pt>
                <c:pt idx="1439">
                  <c:v>2.1256931601960637E-2</c:v>
                </c:pt>
                <c:pt idx="1440">
                  <c:v>2.1124900966825701E-2</c:v>
                </c:pt>
                <c:pt idx="1441">
                  <c:v>2.171903882493291E-2</c:v>
                </c:pt>
                <c:pt idx="1442">
                  <c:v>2.1322946919528105E-2</c:v>
                </c:pt>
                <c:pt idx="1443">
                  <c:v>2.1454977554663038E-2</c:v>
                </c:pt>
                <c:pt idx="1444">
                  <c:v>2.1058885649258233E-2</c:v>
                </c:pt>
                <c:pt idx="1445">
                  <c:v>2.0068655938127334E-2</c:v>
                </c:pt>
                <c:pt idx="1446">
                  <c:v>2.0992870357881322E-2</c:v>
                </c:pt>
                <c:pt idx="1447">
                  <c:v>2.0728809087611454E-2</c:v>
                </c:pt>
                <c:pt idx="1448">
                  <c:v>2.1058885649258233E-2</c:v>
                </c:pt>
                <c:pt idx="1449">
                  <c:v>2.053076313490905E-2</c:v>
                </c:pt>
                <c:pt idx="1450">
                  <c:v>2.0992870357881322E-2</c:v>
                </c:pt>
                <c:pt idx="1451">
                  <c:v>2.053076313490905E-2</c:v>
                </c:pt>
                <c:pt idx="1452">
                  <c:v>2.0794824405178918E-2</c:v>
                </c:pt>
                <c:pt idx="1453">
                  <c:v>2.0134671255694802E-2</c:v>
                </c:pt>
                <c:pt idx="1454">
                  <c:v>2.0200686547071713E-2</c:v>
                </c:pt>
                <c:pt idx="1455">
                  <c:v>2.0464747817341582E-2</c:v>
                </c:pt>
                <c:pt idx="1456">
                  <c:v>2.0992870357881322E-2</c:v>
                </c:pt>
                <c:pt idx="1457">
                  <c:v>2.053076313490905E-2</c:v>
                </c:pt>
                <c:pt idx="1458">
                  <c:v>1.9804594667857466E-2</c:v>
                </c:pt>
                <c:pt idx="1459">
                  <c:v>2.1190916284393169E-2</c:v>
                </c:pt>
                <c:pt idx="1460">
                  <c:v>1.9738579350289998E-2</c:v>
                </c:pt>
                <c:pt idx="1461">
                  <c:v>2.171903882493291E-2</c:v>
                </c:pt>
                <c:pt idx="1462">
                  <c:v>2.0398732499774114E-2</c:v>
                </c:pt>
                <c:pt idx="1463">
                  <c:v>2.0464747817341582E-2</c:v>
                </c:pt>
                <c:pt idx="1464">
                  <c:v>1.9408502762452658E-2</c:v>
                </c:pt>
                <c:pt idx="1465">
                  <c:v>2.1587008189797974E-2</c:v>
                </c:pt>
                <c:pt idx="1466">
                  <c:v>2.053076313490905E-2</c:v>
                </c:pt>
                <c:pt idx="1467">
                  <c:v>2.1058885649258233E-2</c:v>
                </c:pt>
                <c:pt idx="1468">
                  <c:v>2.0398732499774114E-2</c:v>
                </c:pt>
                <c:pt idx="1469">
                  <c:v>2.1388962237095573E-2</c:v>
                </c:pt>
                <c:pt idx="1470">
                  <c:v>2.0398732499774114E-2</c:v>
                </c:pt>
                <c:pt idx="1471">
                  <c:v>2.2247161339282093E-2</c:v>
                </c:pt>
                <c:pt idx="1472">
                  <c:v>2.0398732499774114E-2</c:v>
                </c:pt>
                <c:pt idx="1473">
                  <c:v>2.1520992872230506E-2</c:v>
                </c:pt>
                <c:pt idx="1474">
                  <c:v>2.0992870357881322E-2</c:v>
                </c:pt>
                <c:pt idx="1475">
                  <c:v>1.9870609985424934E-2</c:v>
                </c:pt>
                <c:pt idx="1476">
                  <c:v>2.1058885649258233E-2</c:v>
                </c:pt>
                <c:pt idx="1477">
                  <c:v>2.0398732499774114E-2</c:v>
                </c:pt>
                <c:pt idx="1478">
                  <c:v>2.3501452346873421E-2</c:v>
                </c:pt>
                <c:pt idx="1479">
                  <c:v>2.290731448876621E-2</c:v>
                </c:pt>
                <c:pt idx="1480">
                  <c:v>2.1190916284393169E-2</c:v>
                </c:pt>
                <c:pt idx="1481">
                  <c:v>2.1388962237095573E-2</c:v>
                </c:pt>
                <c:pt idx="1482">
                  <c:v>2.2709268562254366E-2</c:v>
                </c:pt>
                <c:pt idx="1483">
                  <c:v>1.9540533397587594E-2</c:v>
                </c:pt>
                <c:pt idx="1484">
                  <c:v>2.2445207291984497E-2</c:v>
                </c:pt>
                <c:pt idx="1485">
                  <c:v>2.1587008189797974E-2</c:v>
                </c:pt>
                <c:pt idx="1486">
                  <c:v>2.2511222609551965E-2</c:v>
                </c:pt>
                <c:pt idx="1487">
                  <c:v>2.1851069460067846E-2</c:v>
                </c:pt>
                <c:pt idx="1488">
                  <c:v>2.1785054142500378E-2</c:v>
                </c:pt>
                <c:pt idx="1489">
                  <c:v>2.0662793770043986E-2</c:v>
                </c:pt>
                <c:pt idx="1490">
                  <c:v>2.2841299171198742E-2</c:v>
                </c:pt>
                <c:pt idx="1491">
                  <c:v>2.2049115386579689E-2</c:v>
                </c:pt>
                <c:pt idx="1492">
                  <c:v>2.0068655938127334E-2</c:v>
                </c:pt>
                <c:pt idx="1493">
                  <c:v>2.0662793770043986E-2</c:v>
                </c:pt>
                <c:pt idx="1494">
                  <c:v>2.1190916284393169E-2</c:v>
                </c:pt>
                <c:pt idx="1495">
                  <c:v>2.0134671255694802E-2</c:v>
                </c:pt>
                <c:pt idx="1496">
                  <c:v>2.3237391076603549E-2</c:v>
                </c:pt>
                <c:pt idx="1497">
                  <c:v>2.0266701864639178E-2</c:v>
                </c:pt>
                <c:pt idx="1498">
                  <c:v>2.0596778452476518E-2</c:v>
                </c:pt>
                <c:pt idx="1499">
                  <c:v>1.9474518080020126E-2</c:v>
                </c:pt>
                <c:pt idx="1500">
                  <c:v>2.2577237927119433E-2</c:v>
                </c:pt>
                <c:pt idx="1501">
                  <c:v>2.1322946919528105E-2</c:v>
                </c:pt>
                <c:pt idx="1502">
                  <c:v>2.0860839722746386E-2</c:v>
                </c:pt>
                <c:pt idx="1503">
                  <c:v>1.9870609985424934E-2</c:v>
                </c:pt>
                <c:pt idx="1504">
                  <c:v>2.171903882493291E-2</c:v>
                </c:pt>
                <c:pt idx="1505">
                  <c:v>2.1124900966825701E-2</c:v>
                </c:pt>
                <c:pt idx="1506">
                  <c:v>2.1851069460067846E-2</c:v>
                </c:pt>
                <c:pt idx="1507">
                  <c:v>2.3039345123901146E-2</c:v>
                </c:pt>
                <c:pt idx="1508">
                  <c:v>2.1256931601960637E-2</c:v>
                </c:pt>
                <c:pt idx="1509">
                  <c:v>2.1785054142500378E-2</c:v>
                </c:pt>
                <c:pt idx="1510">
                  <c:v>2.2115130704147157E-2</c:v>
                </c:pt>
                <c:pt idx="1511">
                  <c:v>2.1454977554663038E-2</c:v>
                </c:pt>
                <c:pt idx="1512">
                  <c:v>2.1785054142500378E-2</c:v>
                </c:pt>
                <c:pt idx="1513">
                  <c:v>2.0596778452476518E-2</c:v>
                </c:pt>
                <c:pt idx="1514">
                  <c:v>2.0794824405178918E-2</c:v>
                </c:pt>
                <c:pt idx="1515">
                  <c:v>2.0332717182206646E-2</c:v>
                </c:pt>
                <c:pt idx="1516">
                  <c:v>1.934248744488519E-2</c:v>
                </c:pt>
                <c:pt idx="1517">
                  <c:v>1.9738579350289998E-2</c:v>
                </c:pt>
                <c:pt idx="1518">
                  <c:v>1.934248744488519E-2</c:v>
                </c:pt>
                <c:pt idx="1519">
                  <c:v>2.1653023507365442E-2</c:v>
                </c:pt>
                <c:pt idx="1520">
                  <c:v>2.1322946919528105E-2</c:v>
                </c:pt>
                <c:pt idx="1521">
                  <c:v>2.2115130704147157E-2</c:v>
                </c:pt>
                <c:pt idx="1522">
                  <c:v>2.1322946919528105E-2</c:v>
                </c:pt>
                <c:pt idx="1523">
                  <c:v>2.0992870357881322E-2</c:v>
                </c:pt>
                <c:pt idx="1524">
                  <c:v>2.0398732499774114E-2</c:v>
                </c:pt>
                <c:pt idx="1525">
                  <c:v>2.1388962237095573E-2</c:v>
                </c:pt>
                <c:pt idx="1526">
                  <c:v>2.1322946919528105E-2</c:v>
                </c:pt>
                <c:pt idx="1527">
                  <c:v>2.0398732499774114E-2</c:v>
                </c:pt>
                <c:pt idx="1528">
                  <c:v>2.0992870357881322E-2</c:v>
                </c:pt>
                <c:pt idx="1529">
                  <c:v>1.9276472153508282E-2</c:v>
                </c:pt>
                <c:pt idx="1530">
                  <c:v>2.1983100069012225E-2</c:v>
                </c:pt>
                <c:pt idx="1531">
                  <c:v>2.1322946919528105E-2</c:v>
                </c:pt>
                <c:pt idx="1532">
                  <c:v>1.9606548715155062E-2</c:v>
                </c:pt>
                <c:pt idx="1533">
                  <c:v>2.3699498273385265E-2</c:v>
                </c:pt>
                <c:pt idx="1534">
                  <c:v>2.2049115386579689E-2</c:v>
                </c:pt>
                <c:pt idx="1535">
                  <c:v>2.0860839722746386E-2</c:v>
                </c:pt>
                <c:pt idx="1536">
                  <c:v>2.1322946919528105E-2</c:v>
                </c:pt>
                <c:pt idx="1537">
                  <c:v>2.0596778452476518E-2</c:v>
                </c:pt>
                <c:pt idx="1538">
                  <c:v>2.3501452346873421E-2</c:v>
                </c:pt>
                <c:pt idx="1539">
                  <c:v>2.0398732499774114E-2</c:v>
                </c:pt>
                <c:pt idx="1540">
                  <c:v>2.1917084751444757E-2</c:v>
                </c:pt>
                <c:pt idx="1541">
                  <c:v>2.1124900966825701E-2</c:v>
                </c:pt>
                <c:pt idx="1542">
                  <c:v>1.9078426200805878E-2</c:v>
                </c:pt>
                <c:pt idx="1543">
                  <c:v>2.1058885649258233E-2</c:v>
                </c:pt>
                <c:pt idx="1544">
                  <c:v>2.1322946919528105E-2</c:v>
                </c:pt>
                <c:pt idx="1545">
                  <c:v>2.0728809087611454E-2</c:v>
                </c:pt>
                <c:pt idx="1546">
                  <c:v>2.1983100069012225E-2</c:v>
                </c:pt>
                <c:pt idx="1547">
                  <c:v>2.0992870357881322E-2</c:v>
                </c:pt>
                <c:pt idx="1548">
                  <c:v>2.1917084751444757E-2</c:v>
                </c:pt>
                <c:pt idx="1549">
                  <c:v>2.0200686547071713E-2</c:v>
                </c:pt>
                <c:pt idx="1550">
                  <c:v>2.1653023507365442E-2</c:v>
                </c:pt>
                <c:pt idx="1551">
                  <c:v>2.0860839722746386E-2</c:v>
                </c:pt>
                <c:pt idx="1552">
                  <c:v>2.1058885649258233E-2</c:v>
                </c:pt>
                <c:pt idx="1553">
                  <c:v>2.1653023507365442E-2</c:v>
                </c:pt>
                <c:pt idx="1554">
                  <c:v>2.0860839722746386E-2</c:v>
                </c:pt>
                <c:pt idx="1555">
                  <c:v>2.0992870357881322E-2</c:v>
                </c:pt>
                <c:pt idx="1556">
                  <c:v>2.0860839722746386E-2</c:v>
                </c:pt>
                <c:pt idx="1557">
                  <c:v>2.0728809087611454E-2</c:v>
                </c:pt>
                <c:pt idx="1558">
                  <c:v>1.7692104558079617E-2</c:v>
                </c:pt>
                <c:pt idx="1559">
                  <c:v>2.1851069460067846E-2</c:v>
                </c:pt>
                <c:pt idx="1560">
                  <c:v>2.1454977554663038E-2</c:v>
                </c:pt>
                <c:pt idx="1561">
                  <c:v>2.2511222609551965E-2</c:v>
                </c:pt>
                <c:pt idx="1562">
                  <c:v>2.053076313490905E-2</c:v>
                </c:pt>
                <c:pt idx="1563">
                  <c:v>1.967256403272253E-2</c:v>
                </c:pt>
                <c:pt idx="1564">
                  <c:v>2.0332717182206646E-2</c:v>
                </c:pt>
                <c:pt idx="1565">
                  <c:v>2.1124900966825701E-2</c:v>
                </c:pt>
                <c:pt idx="1566">
                  <c:v>2.2247161339282093E-2</c:v>
                </c:pt>
                <c:pt idx="1567">
                  <c:v>2.0134671255694802E-2</c:v>
                </c:pt>
                <c:pt idx="1568">
                  <c:v>2.0398732499774114E-2</c:v>
                </c:pt>
                <c:pt idx="1569">
                  <c:v>2.0398732499774114E-2</c:v>
                </c:pt>
                <c:pt idx="1570">
                  <c:v>2.1058885649258233E-2</c:v>
                </c:pt>
                <c:pt idx="1571">
                  <c:v>2.1983100069012225E-2</c:v>
                </c:pt>
                <c:pt idx="1572">
                  <c:v>2.1190916284393169E-2</c:v>
                </c:pt>
                <c:pt idx="1573">
                  <c:v>2.0860839722746386E-2</c:v>
                </c:pt>
                <c:pt idx="1574">
                  <c:v>2.1917084751444757E-2</c:v>
                </c:pt>
                <c:pt idx="1575">
                  <c:v>2.1520992872230506E-2</c:v>
                </c:pt>
                <c:pt idx="1576">
                  <c:v>2.0728809087611454E-2</c:v>
                </c:pt>
                <c:pt idx="1577">
                  <c:v>1.8946395565670942E-2</c:v>
                </c:pt>
                <c:pt idx="1578">
                  <c:v>2.1124900966825701E-2</c:v>
                </c:pt>
                <c:pt idx="1579">
                  <c:v>2.0926855040313854E-2</c:v>
                </c:pt>
                <c:pt idx="1580">
                  <c:v>1.9738579350289998E-2</c:v>
                </c:pt>
                <c:pt idx="1581">
                  <c:v>2.0596778452476518E-2</c:v>
                </c:pt>
                <c:pt idx="1582">
                  <c:v>2.2973329806333678E-2</c:v>
                </c:pt>
                <c:pt idx="1583">
                  <c:v>2.0398732499774114E-2</c:v>
                </c:pt>
                <c:pt idx="1584">
                  <c:v>1.901241088323841E-2</c:v>
                </c:pt>
                <c:pt idx="1585">
                  <c:v>2.0332717182206646E-2</c:v>
                </c:pt>
                <c:pt idx="1586">
                  <c:v>2.0728809087611454E-2</c:v>
                </c:pt>
                <c:pt idx="1587">
                  <c:v>2.1256931601960637E-2</c:v>
                </c:pt>
                <c:pt idx="1588">
                  <c:v>2.0926855040313854E-2</c:v>
                </c:pt>
                <c:pt idx="1589">
                  <c:v>2.2973329806333678E-2</c:v>
                </c:pt>
                <c:pt idx="1590">
                  <c:v>2.1190916284393169E-2</c:v>
                </c:pt>
                <c:pt idx="1591">
                  <c:v>2.2643253244686901E-2</c:v>
                </c:pt>
                <c:pt idx="1592">
                  <c:v>2.1388962237095573E-2</c:v>
                </c:pt>
                <c:pt idx="1593">
                  <c:v>2.0728809087611454E-2</c:v>
                </c:pt>
                <c:pt idx="1594">
                  <c:v>1.8418273051321758E-2</c:v>
                </c:pt>
                <c:pt idx="1595">
                  <c:v>1.9738579350289998E-2</c:v>
                </c:pt>
                <c:pt idx="1596">
                  <c:v>2.1520992872230506E-2</c:v>
                </c:pt>
                <c:pt idx="1597">
                  <c:v>2.1058885649258233E-2</c:v>
                </c:pt>
                <c:pt idx="1598">
                  <c:v>2.1785054142500378E-2</c:v>
                </c:pt>
                <c:pt idx="1599">
                  <c:v>2.171903882493291E-2</c:v>
                </c:pt>
                <c:pt idx="1600">
                  <c:v>2.1190916284393169E-2</c:v>
                </c:pt>
                <c:pt idx="1601">
                  <c:v>2.2577237927119433E-2</c:v>
                </c:pt>
                <c:pt idx="1602">
                  <c:v>2.0464747817341582E-2</c:v>
                </c:pt>
                <c:pt idx="1603">
                  <c:v>1.9540533397587594E-2</c:v>
                </c:pt>
                <c:pt idx="1604">
                  <c:v>1.9540533397587594E-2</c:v>
                </c:pt>
                <c:pt idx="1605">
                  <c:v>2.1653023507365442E-2</c:v>
                </c:pt>
                <c:pt idx="1606">
                  <c:v>2.1124900966825701E-2</c:v>
                </c:pt>
                <c:pt idx="1607">
                  <c:v>2.1983100069012225E-2</c:v>
                </c:pt>
                <c:pt idx="1608">
                  <c:v>2.1256931601960637E-2</c:v>
                </c:pt>
                <c:pt idx="1609">
                  <c:v>1.9210456835940814E-2</c:v>
                </c:pt>
                <c:pt idx="1610">
                  <c:v>2.1587008189797974E-2</c:v>
                </c:pt>
                <c:pt idx="1611">
                  <c:v>2.1058885649258233E-2</c:v>
                </c:pt>
                <c:pt idx="1612">
                  <c:v>2.1587008189797974E-2</c:v>
                </c:pt>
                <c:pt idx="1613">
                  <c:v>2.1190916284393169E-2</c:v>
                </c:pt>
                <c:pt idx="1614">
                  <c:v>2.0794824405178918E-2</c:v>
                </c:pt>
                <c:pt idx="1615">
                  <c:v>2.1653023507365442E-2</c:v>
                </c:pt>
                <c:pt idx="1616">
                  <c:v>2.2511222609551965E-2</c:v>
                </c:pt>
                <c:pt idx="1617">
                  <c:v>2.0398732499774114E-2</c:v>
                </c:pt>
                <c:pt idx="1618">
                  <c:v>2.0266701864639178E-2</c:v>
                </c:pt>
                <c:pt idx="1619">
                  <c:v>2.1785054142500378E-2</c:v>
                </c:pt>
                <c:pt idx="1620">
                  <c:v>2.2313176656849561E-2</c:v>
                </c:pt>
                <c:pt idx="1621">
                  <c:v>2.1520992872230506E-2</c:v>
                </c:pt>
                <c:pt idx="1622">
                  <c:v>2.0134671255694802E-2</c:v>
                </c:pt>
                <c:pt idx="1623">
                  <c:v>2.2709268562254366E-2</c:v>
                </c:pt>
                <c:pt idx="1624">
                  <c:v>2.1851069460067846E-2</c:v>
                </c:pt>
                <c:pt idx="1625">
                  <c:v>1.934248744488519E-2</c:v>
                </c:pt>
                <c:pt idx="1626">
                  <c:v>2.0398732499774114E-2</c:v>
                </c:pt>
                <c:pt idx="1627">
                  <c:v>2.1388962237095573E-2</c:v>
                </c:pt>
                <c:pt idx="1628">
                  <c:v>2.0596778452476518E-2</c:v>
                </c:pt>
                <c:pt idx="1629">
                  <c:v>2.0068655938127334E-2</c:v>
                </c:pt>
                <c:pt idx="1630">
                  <c:v>2.053076313490905E-2</c:v>
                </c:pt>
                <c:pt idx="1631">
                  <c:v>2.1124900966825701E-2</c:v>
                </c:pt>
                <c:pt idx="1632">
                  <c:v>2.2247161339282093E-2</c:v>
                </c:pt>
                <c:pt idx="1633">
                  <c:v>2.1785054142500378E-2</c:v>
                </c:pt>
                <c:pt idx="1634">
                  <c:v>2.2049115386579689E-2</c:v>
                </c:pt>
                <c:pt idx="1635">
                  <c:v>2.1388962237095573E-2</c:v>
                </c:pt>
                <c:pt idx="1636">
                  <c:v>2.3567467664440889E-2</c:v>
                </c:pt>
                <c:pt idx="1637">
                  <c:v>2.1785054142500378E-2</c:v>
                </c:pt>
                <c:pt idx="1638">
                  <c:v>2.0992870357881322E-2</c:v>
                </c:pt>
                <c:pt idx="1639">
                  <c:v>2.0728809087611454E-2</c:v>
                </c:pt>
                <c:pt idx="1640">
                  <c:v>2.171903882493291E-2</c:v>
                </c:pt>
                <c:pt idx="1641">
                  <c:v>2.1917084751444757E-2</c:v>
                </c:pt>
                <c:pt idx="1642">
                  <c:v>2.1388962237095573E-2</c:v>
                </c:pt>
                <c:pt idx="1643">
                  <c:v>2.0794824405178918E-2</c:v>
                </c:pt>
                <c:pt idx="1644">
                  <c:v>2.3435437029305953E-2</c:v>
                </c:pt>
                <c:pt idx="1645">
                  <c:v>2.0860839722746386E-2</c:v>
                </c:pt>
                <c:pt idx="1646">
                  <c:v>2.0992870357881322E-2</c:v>
                </c:pt>
                <c:pt idx="1647">
                  <c:v>2.0662793770043986E-2</c:v>
                </c:pt>
                <c:pt idx="1648">
                  <c:v>2.1983100069012225E-2</c:v>
                </c:pt>
                <c:pt idx="1649">
                  <c:v>2.0002640620559869E-2</c:v>
                </c:pt>
                <c:pt idx="1650">
                  <c:v>2.1322946919528105E-2</c:v>
                </c:pt>
                <c:pt idx="1651">
                  <c:v>2.1124900966825701E-2</c:v>
                </c:pt>
                <c:pt idx="1652">
                  <c:v>1.8154211781051886E-2</c:v>
                </c:pt>
                <c:pt idx="1653">
                  <c:v>1.9408502762452658E-2</c:v>
                </c:pt>
                <c:pt idx="1654">
                  <c:v>2.171903882493291E-2</c:v>
                </c:pt>
                <c:pt idx="1655">
                  <c:v>2.2247161339282093E-2</c:v>
                </c:pt>
                <c:pt idx="1656">
                  <c:v>2.053076313490905E-2</c:v>
                </c:pt>
                <c:pt idx="1657">
                  <c:v>2.2115130704147157E-2</c:v>
                </c:pt>
                <c:pt idx="1658">
                  <c:v>2.1587008189797974E-2</c:v>
                </c:pt>
                <c:pt idx="1659">
                  <c:v>2.2247161339282093E-2</c:v>
                </c:pt>
                <c:pt idx="1660">
                  <c:v>2.0068655938127334E-2</c:v>
                </c:pt>
                <c:pt idx="1661">
                  <c:v>1.9936625302992401E-2</c:v>
                </c:pt>
                <c:pt idx="1662">
                  <c:v>1.9078426200805878E-2</c:v>
                </c:pt>
                <c:pt idx="1663">
                  <c:v>2.0662793770043986E-2</c:v>
                </c:pt>
                <c:pt idx="1664">
                  <c:v>2.2313176656849561E-2</c:v>
                </c:pt>
                <c:pt idx="1665">
                  <c:v>2.171903882493291E-2</c:v>
                </c:pt>
                <c:pt idx="1666">
                  <c:v>1.9804594667857466E-2</c:v>
                </c:pt>
                <c:pt idx="1667">
                  <c:v>2.1322946919528105E-2</c:v>
                </c:pt>
                <c:pt idx="1668">
                  <c:v>2.3171375759036082E-2</c:v>
                </c:pt>
                <c:pt idx="1669">
                  <c:v>2.1388962237095573E-2</c:v>
                </c:pt>
                <c:pt idx="1670">
                  <c:v>2.3105360441468614E-2</c:v>
                </c:pt>
                <c:pt idx="1671">
                  <c:v>2.1388962237095573E-2</c:v>
                </c:pt>
                <c:pt idx="1672">
                  <c:v>2.2775283853631274E-2</c:v>
                </c:pt>
                <c:pt idx="1673">
                  <c:v>2.2247161339282093E-2</c:v>
                </c:pt>
                <c:pt idx="1674">
                  <c:v>2.0728809087611454E-2</c:v>
                </c:pt>
                <c:pt idx="1675">
                  <c:v>2.2709268562254366E-2</c:v>
                </c:pt>
                <c:pt idx="1676">
                  <c:v>2.0002640620559869E-2</c:v>
                </c:pt>
                <c:pt idx="1677">
                  <c:v>2.1190916284393169E-2</c:v>
                </c:pt>
                <c:pt idx="1678">
                  <c:v>2.053076313490905E-2</c:v>
                </c:pt>
                <c:pt idx="1679">
                  <c:v>1.8880380248103474E-2</c:v>
                </c:pt>
                <c:pt idx="1680">
                  <c:v>2.1587008189797974E-2</c:v>
                </c:pt>
                <c:pt idx="1681">
                  <c:v>2.171903882493291E-2</c:v>
                </c:pt>
                <c:pt idx="1682">
                  <c:v>1.8880380248103474E-2</c:v>
                </c:pt>
                <c:pt idx="1683">
                  <c:v>1.9276472153508282E-2</c:v>
                </c:pt>
                <c:pt idx="1684">
                  <c:v>2.0926855040313854E-2</c:v>
                </c:pt>
                <c:pt idx="1685">
                  <c:v>2.0134671255694802E-2</c:v>
                </c:pt>
                <c:pt idx="1686">
                  <c:v>2.053076313490905E-2</c:v>
                </c:pt>
                <c:pt idx="1687">
                  <c:v>2.1322946919528105E-2</c:v>
                </c:pt>
                <c:pt idx="1688">
                  <c:v>2.1388962237095573E-2</c:v>
                </c:pt>
                <c:pt idx="1689">
                  <c:v>2.1124900966825701E-2</c:v>
                </c:pt>
                <c:pt idx="1690">
                  <c:v>2.2577237927119433E-2</c:v>
                </c:pt>
                <c:pt idx="1691">
                  <c:v>2.0200686547071713E-2</c:v>
                </c:pt>
                <c:pt idx="1692">
                  <c:v>2.1058885649258233E-2</c:v>
                </c:pt>
                <c:pt idx="1693">
                  <c:v>2.3369421711738485E-2</c:v>
                </c:pt>
                <c:pt idx="1694">
                  <c:v>2.3501452346873421E-2</c:v>
                </c:pt>
                <c:pt idx="1695">
                  <c:v>2.1983100069012225E-2</c:v>
                </c:pt>
                <c:pt idx="1696">
                  <c:v>2.3105360441468614E-2</c:v>
                </c:pt>
                <c:pt idx="1697">
                  <c:v>2.1520992872230506E-2</c:v>
                </c:pt>
                <c:pt idx="1698">
                  <c:v>2.0464747817341582E-2</c:v>
                </c:pt>
                <c:pt idx="1699">
                  <c:v>2.1917084751444757E-2</c:v>
                </c:pt>
                <c:pt idx="1700">
                  <c:v>2.053076313490905E-2</c:v>
                </c:pt>
                <c:pt idx="1701">
                  <c:v>2.3435437029305953E-2</c:v>
                </c:pt>
                <c:pt idx="1702">
                  <c:v>2.0134671255694802E-2</c:v>
                </c:pt>
                <c:pt idx="1703">
                  <c:v>2.1388962237095573E-2</c:v>
                </c:pt>
                <c:pt idx="1704">
                  <c:v>1.868233429540107E-2</c:v>
                </c:pt>
                <c:pt idx="1705">
                  <c:v>2.2841299171198742E-2</c:v>
                </c:pt>
                <c:pt idx="1706">
                  <c:v>2.0662793770043986E-2</c:v>
                </c:pt>
                <c:pt idx="1707">
                  <c:v>2.3237391076603549E-2</c:v>
                </c:pt>
                <c:pt idx="1708">
                  <c:v>2.1124900966825701E-2</c:v>
                </c:pt>
                <c:pt idx="1709">
                  <c:v>2.1785054142500378E-2</c:v>
                </c:pt>
                <c:pt idx="1710">
                  <c:v>2.0266701864639178E-2</c:v>
                </c:pt>
                <c:pt idx="1711">
                  <c:v>2.2511222609551965E-2</c:v>
                </c:pt>
                <c:pt idx="1712">
                  <c:v>2.1851069460067846E-2</c:v>
                </c:pt>
                <c:pt idx="1713">
                  <c:v>2.1454977554663038E-2</c:v>
                </c:pt>
                <c:pt idx="1714">
                  <c:v>1.9408502762452658E-2</c:v>
                </c:pt>
                <c:pt idx="1715">
                  <c:v>2.0464747817341582E-2</c:v>
                </c:pt>
                <c:pt idx="1716">
                  <c:v>2.053076313490905E-2</c:v>
                </c:pt>
                <c:pt idx="1717">
                  <c:v>2.1322946919528105E-2</c:v>
                </c:pt>
                <c:pt idx="1718">
                  <c:v>2.0662793770043986E-2</c:v>
                </c:pt>
                <c:pt idx="1719">
                  <c:v>2.1983100069012225E-2</c:v>
                </c:pt>
                <c:pt idx="1720">
                  <c:v>2.1256931601960637E-2</c:v>
                </c:pt>
                <c:pt idx="1721">
                  <c:v>2.2445207291984497E-2</c:v>
                </c:pt>
                <c:pt idx="1722">
                  <c:v>2.0266701864639178E-2</c:v>
                </c:pt>
                <c:pt idx="1723">
                  <c:v>2.2181146021714625E-2</c:v>
                </c:pt>
                <c:pt idx="1724">
                  <c:v>2.1454977554663038E-2</c:v>
                </c:pt>
                <c:pt idx="1725">
                  <c:v>2.1058885649258233E-2</c:v>
                </c:pt>
                <c:pt idx="1726">
                  <c:v>2.1388962237095573E-2</c:v>
                </c:pt>
                <c:pt idx="1727">
                  <c:v>2.3303406394171017E-2</c:v>
                </c:pt>
                <c:pt idx="1728">
                  <c:v>2.1785054142500378E-2</c:v>
                </c:pt>
                <c:pt idx="1729">
                  <c:v>2.0398732499774114E-2</c:v>
                </c:pt>
                <c:pt idx="1730">
                  <c:v>2.0200686547071713E-2</c:v>
                </c:pt>
                <c:pt idx="1731">
                  <c:v>2.0068655938127334E-2</c:v>
                </c:pt>
                <c:pt idx="1732">
                  <c:v>2.1653023507365442E-2</c:v>
                </c:pt>
                <c:pt idx="1733">
                  <c:v>2.0200686547071713E-2</c:v>
                </c:pt>
                <c:pt idx="1734">
                  <c:v>2.1653023507365442E-2</c:v>
                </c:pt>
                <c:pt idx="1735">
                  <c:v>2.0068655938127334E-2</c:v>
                </c:pt>
                <c:pt idx="1736">
                  <c:v>1.8814364930536006E-2</c:v>
                </c:pt>
                <c:pt idx="1737">
                  <c:v>2.1256931601960637E-2</c:v>
                </c:pt>
                <c:pt idx="1738">
                  <c:v>2.1520992872230506E-2</c:v>
                </c:pt>
                <c:pt idx="1739">
                  <c:v>1.9540533397587594E-2</c:v>
                </c:pt>
                <c:pt idx="1740">
                  <c:v>2.0926855040313854E-2</c:v>
                </c:pt>
                <c:pt idx="1741">
                  <c:v>2.1917084751444757E-2</c:v>
                </c:pt>
                <c:pt idx="1742">
                  <c:v>2.1454977554663038E-2</c:v>
                </c:pt>
                <c:pt idx="1743">
                  <c:v>2.1653023507365442E-2</c:v>
                </c:pt>
                <c:pt idx="1744">
                  <c:v>2.0662793770043986E-2</c:v>
                </c:pt>
                <c:pt idx="1745">
                  <c:v>2.0926855040313854E-2</c:v>
                </c:pt>
                <c:pt idx="1746">
                  <c:v>2.0596778452476518E-2</c:v>
                </c:pt>
                <c:pt idx="1747">
                  <c:v>2.1983100069012225E-2</c:v>
                </c:pt>
                <c:pt idx="1748">
                  <c:v>2.0068655938127334E-2</c:v>
                </c:pt>
                <c:pt idx="1749">
                  <c:v>2.1388962237095573E-2</c:v>
                </c:pt>
                <c:pt idx="1750">
                  <c:v>1.9936625302992401E-2</c:v>
                </c:pt>
                <c:pt idx="1751">
                  <c:v>2.2049115386579689E-2</c:v>
                </c:pt>
                <c:pt idx="1752">
                  <c:v>2.1322946919528105E-2</c:v>
                </c:pt>
                <c:pt idx="1753">
                  <c:v>2.2709268562254366E-2</c:v>
                </c:pt>
                <c:pt idx="1754">
                  <c:v>2.0992870357881322E-2</c:v>
                </c:pt>
                <c:pt idx="1755">
                  <c:v>2.0398732499774114E-2</c:v>
                </c:pt>
                <c:pt idx="1756">
                  <c:v>2.1388962237095573E-2</c:v>
                </c:pt>
                <c:pt idx="1757">
                  <c:v>2.0992870357881322E-2</c:v>
                </c:pt>
                <c:pt idx="1758">
                  <c:v>2.0728809087611454E-2</c:v>
                </c:pt>
                <c:pt idx="1759">
                  <c:v>2.2115130704147157E-2</c:v>
                </c:pt>
                <c:pt idx="1760">
                  <c:v>2.1322946919528105E-2</c:v>
                </c:pt>
                <c:pt idx="1761">
                  <c:v>2.1058885649258233E-2</c:v>
                </c:pt>
                <c:pt idx="1762">
                  <c:v>2.1058885649258233E-2</c:v>
                </c:pt>
                <c:pt idx="1763">
                  <c:v>1.9936625302992401E-2</c:v>
                </c:pt>
                <c:pt idx="1764">
                  <c:v>2.0794824405178918E-2</c:v>
                </c:pt>
                <c:pt idx="1765">
                  <c:v>2.0134671255694802E-2</c:v>
                </c:pt>
                <c:pt idx="1766">
                  <c:v>2.3171375759036082E-2</c:v>
                </c:pt>
                <c:pt idx="1767">
                  <c:v>2.053076313490905E-2</c:v>
                </c:pt>
                <c:pt idx="1768">
                  <c:v>2.0068655938127334E-2</c:v>
                </c:pt>
                <c:pt idx="1769">
                  <c:v>2.0860839722746386E-2</c:v>
                </c:pt>
                <c:pt idx="1770">
                  <c:v>2.1653023507365442E-2</c:v>
                </c:pt>
                <c:pt idx="1771">
                  <c:v>2.0662793770043986E-2</c:v>
                </c:pt>
                <c:pt idx="1772">
                  <c:v>1.9804594667857466E-2</c:v>
                </c:pt>
                <c:pt idx="1773">
                  <c:v>2.1520992872230506E-2</c:v>
                </c:pt>
                <c:pt idx="1774">
                  <c:v>1.9408502762452658E-2</c:v>
                </c:pt>
                <c:pt idx="1775">
                  <c:v>2.0200686547071713E-2</c:v>
                </c:pt>
                <c:pt idx="1776">
                  <c:v>2.1256931601960637E-2</c:v>
                </c:pt>
                <c:pt idx="1777">
                  <c:v>2.1785054142500378E-2</c:v>
                </c:pt>
                <c:pt idx="1778">
                  <c:v>2.1454977554663038E-2</c:v>
                </c:pt>
                <c:pt idx="1779">
                  <c:v>1.9408502762452658E-2</c:v>
                </c:pt>
                <c:pt idx="1780">
                  <c:v>2.0794824405178918E-2</c:v>
                </c:pt>
                <c:pt idx="1781">
                  <c:v>2.1388962237095573E-2</c:v>
                </c:pt>
                <c:pt idx="1782">
                  <c:v>2.2115130704147157E-2</c:v>
                </c:pt>
                <c:pt idx="1783">
                  <c:v>2.171903882493291E-2</c:v>
                </c:pt>
                <c:pt idx="1784">
                  <c:v>2.1983100069012225E-2</c:v>
                </c:pt>
                <c:pt idx="1785">
                  <c:v>2.0992870357881322E-2</c:v>
                </c:pt>
                <c:pt idx="1786">
                  <c:v>2.1058885649258233E-2</c:v>
                </c:pt>
                <c:pt idx="1787">
                  <c:v>2.0728809087611454E-2</c:v>
                </c:pt>
                <c:pt idx="1788">
                  <c:v>2.1587008189797974E-2</c:v>
                </c:pt>
                <c:pt idx="1789">
                  <c:v>2.0464747817341582E-2</c:v>
                </c:pt>
                <c:pt idx="1790">
                  <c:v>2.1190916284393169E-2</c:v>
                </c:pt>
                <c:pt idx="1791">
                  <c:v>2.1388962237095573E-2</c:v>
                </c:pt>
                <c:pt idx="1792">
                  <c:v>2.053076313490905E-2</c:v>
                </c:pt>
                <c:pt idx="1793">
                  <c:v>2.2181146021714625E-2</c:v>
                </c:pt>
                <c:pt idx="1794">
                  <c:v>2.1322946919528105E-2</c:v>
                </c:pt>
                <c:pt idx="1795">
                  <c:v>2.1124900966825701E-2</c:v>
                </c:pt>
                <c:pt idx="1796">
                  <c:v>2.1256931601960637E-2</c:v>
                </c:pt>
                <c:pt idx="1797">
                  <c:v>2.0068655938127334E-2</c:v>
                </c:pt>
                <c:pt idx="1798">
                  <c:v>2.0596778452476518E-2</c:v>
                </c:pt>
                <c:pt idx="1799">
                  <c:v>1.934248744488519E-2</c:v>
                </c:pt>
                <c:pt idx="1800">
                  <c:v>2.2973329806333678E-2</c:v>
                </c:pt>
                <c:pt idx="1801">
                  <c:v>1.8550303660266134E-2</c:v>
                </c:pt>
                <c:pt idx="1802">
                  <c:v>2.0332717182206646E-2</c:v>
                </c:pt>
                <c:pt idx="1803">
                  <c:v>2.290731448876621E-2</c:v>
                </c:pt>
                <c:pt idx="1804">
                  <c:v>2.1388962237095573E-2</c:v>
                </c:pt>
                <c:pt idx="1805">
                  <c:v>2.1587008189797974E-2</c:v>
                </c:pt>
                <c:pt idx="1806">
                  <c:v>2.1587008189797974E-2</c:v>
                </c:pt>
                <c:pt idx="1807">
                  <c:v>1.9738579350289998E-2</c:v>
                </c:pt>
                <c:pt idx="1808">
                  <c:v>1.9606548715155062E-2</c:v>
                </c:pt>
                <c:pt idx="1809">
                  <c:v>2.0002640620559869E-2</c:v>
                </c:pt>
                <c:pt idx="1810">
                  <c:v>2.0200686547071713E-2</c:v>
                </c:pt>
                <c:pt idx="1811">
                  <c:v>2.2577237927119433E-2</c:v>
                </c:pt>
                <c:pt idx="1812">
                  <c:v>2.1058885649258233E-2</c:v>
                </c:pt>
                <c:pt idx="1813">
                  <c:v>2.0068655938127334E-2</c:v>
                </c:pt>
                <c:pt idx="1814">
                  <c:v>2.0266701864639178E-2</c:v>
                </c:pt>
                <c:pt idx="1815">
                  <c:v>2.1322946919528105E-2</c:v>
                </c:pt>
                <c:pt idx="1816">
                  <c:v>2.2511222609551965E-2</c:v>
                </c:pt>
                <c:pt idx="1817">
                  <c:v>2.1058885649258233E-2</c:v>
                </c:pt>
                <c:pt idx="1818">
                  <c:v>2.0860839722746386E-2</c:v>
                </c:pt>
                <c:pt idx="1819">
                  <c:v>2.0266701864639178E-2</c:v>
                </c:pt>
                <c:pt idx="1820">
                  <c:v>2.0860839722746386E-2</c:v>
                </c:pt>
                <c:pt idx="1821">
                  <c:v>2.0596778452476518E-2</c:v>
                </c:pt>
                <c:pt idx="1822">
                  <c:v>2.290731448876621E-2</c:v>
                </c:pt>
                <c:pt idx="1823">
                  <c:v>2.0332717182206646E-2</c:v>
                </c:pt>
                <c:pt idx="1824">
                  <c:v>2.0200686547071713E-2</c:v>
                </c:pt>
                <c:pt idx="1825">
                  <c:v>2.0662793770043986E-2</c:v>
                </c:pt>
                <c:pt idx="1826">
                  <c:v>1.9210456835940814E-2</c:v>
                </c:pt>
                <c:pt idx="1827">
                  <c:v>2.1190916284393169E-2</c:v>
                </c:pt>
                <c:pt idx="1828">
                  <c:v>2.0200686547071713E-2</c:v>
                </c:pt>
                <c:pt idx="1829">
                  <c:v>2.0134671255694802E-2</c:v>
                </c:pt>
                <c:pt idx="1830">
                  <c:v>2.0596778452476518E-2</c:v>
                </c:pt>
                <c:pt idx="1831">
                  <c:v>1.9474518080020126E-2</c:v>
                </c:pt>
                <c:pt idx="1832">
                  <c:v>1.9936625302992401E-2</c:v>
                </c:pt>
                <c:pt idx="1833">
                  <c:v>1.934248744488519E-2</c:v>
                </c:pt>
                <c:pt idx="1834">
                  <c:v>2.1851069460067846E-2</c:v>
                </c:pt>
                <c:pt idx="1835">
                  <c:v>2.0200686547071713E-2</c:v>
                </c:pt>
                <c:pt idx="1836">
                  <c:v>2.0464747817341582E-2</c:v>
                </c:pt>
                <c:pt idx="1837">
                  <c:v>2.1124900966825701E-2</c:v>
                </c:pt>
                <c:pt idx="1838">
                  <c:v>2.2115130704147157E-2</c:v>
                </c:pt>
                <c:pt idx="1839">
                  <c:v>2.2049115386579689E-2</c:v>
                </c:pt>
                <c:pt idx="1840">
                  <c:v>2.1587008189797974E-2</c:v>
                </c:pt>
                <c:pt idx="1841">
                  <c:v>2.1322946919528105E-2</c:v>
                </c:pt>
                <c:pt idx="1842">
                  <c:v>2.2577237927119433E-2</c:v>
                </c:pt>
                <c:pt idx="1843">
                  <c:v>2.1851069460067846E-2</c:v>
                </c:pt>
                <c:pt idx="1844">
                  <c:v>1.9408502762452658E-2</c:v>
                </c:pt>
                <c:pt idx="1845">
                  <c:v>1.9804594667857466E-2</c:v>
                </c:pt>
                <c:pt idx="1846">
                  <c:v>2.1124900966825701E-2</c:v>
                </c:pt>
                <c:pt idx="1847">
                  <c:v>2.0926855040313854E-2</c:v>
                </c:pt>
                <c:pt idx="1848">
                  <c:v>2.2775283853631274E-2</c:v>
                </c:pt>
                <c:pt idx="1849">
                  <c:v>2.290731448876621E-2</c:v>
                </c:pt>
                <c:pt idx="1850">
                  <c:v>2.1917084751444757E-2</c:v>
                </c:pt>
                <c:pt idx="1851">
                  <c:v>2.1520992872230506E-2</c:v>
                </c:pt>
                <c:pt idx="1852">
                  <c:v>1.9408502762452658E-2</c:v>
                </c:pt>
                <c:pt idx="1853">
                  <c:v>1.9738579350289998E-2</c:v>
                </c:pt>
                <c:pt idx="1854">
                  <c:v>2.171903882493291E-2</c:v>
                </c:pt>
                <c:pt idx="1855">
                  <c:v>2.1190916284393169E-2</c:v>
                </c:pt>
                <c:pt idx="1856">
                  <c:v>2.2181146021714625E-2</c:v>
                </c:pt>
                <c:pt idx="1857">
                  <c:v>2.0134671255694802E-2</c:v>
                </c:pt>
                <c:pt idx="1858">
                  <c:v>2.1190916284393169E-2</c:v>
                </c:pt>
                <c:pt idx="1859">
                  <c:v>2.0794824405178918E-2</c:v>
                </c:pt>
                <c:pt idx="1860">
                  <c:v>2.0596778452476518E-2</c:v>
                </c:pt>
                <c:pt idx="1861">
                  <c:v>2.0596778452476518E-2</c:v>
                </c:pt>
                <c:pt idx="1862">
                  <c:v>1.9606548715155062E-2</c:v>
                </c:pt>
                <c:pt idx="1863">
                  <c:v>2.1851069460067846E-2</c:v>
                </c:pt>
                <c:pt idx="1864">
                  <c:v>2.2049115386579689E-2</c:v>
                </c:pt>
                <c:pt idx="1865">
                  <c:v>1.9606548715155062E-2</c:v>
                </c:pt>
                <c:pt idx="1866">
                  <c:v>2.0794824405178918E-2</c:v>
                </c:pt>
                <c:pt idx="1867">
                  <c:v>2.053076313490905E-2</c:v>
                </c:pt>
                <c:pt idx="1868">
                  <c:v>2.0398732499774114E-2</c:v>
                </c:pt>
                <c:pt idx="1869">
                  <c:v>2.2775283853631274E-2</c:v>
                </c:pt>
                <c:pt idx="1870">
                  <c:v>2.1322946919528105E-2</c:v>
                </c:pt>
                <c:pt idx="1871">
                  <c:v>2.0860839722746386E-2</c:v>
                </c:pt>
                <c:pt idx="1872">
                  <c:v>2.1587008189797974E-2</c:v>
                </c:pt>
                <c:pt idx="1873">
                  <c:v>2.0926855040313854E-2</c:v>
                </c:pt>
                <c:pt idx="1874">
                  <c:v>2.1322946919528105E-2</c:v>
                </c:pt>
                <c:pt idx="1875">
                  <c:v>2.1058885649258233E-2</c:v>
                </c:pt>
                <c:pt idx="1876">
                  <c:v>2.2313176656849561E-2</c:v>
                </c:pt>
                <c:pt idx="1877">
                  <c:v>2.1454977554663038E-2</c:v>
                </c:pt>
                <c:pt idx="1878">
                  <c:v>2.1520992872230506E-2</c:v>
                </c:pt>
                <c:pt idx="1879">
                  <c:v>2.1256931601960637E-2</c:v>
                </c:pt>
                <c:pt idx="1880">
                  <c:v>1.9804594667857466E-2</c:v>
                </c:pt>
                <c:pt idx="1881">
                  <c:v>1.9474518080020126E-2</c:v>
                </c:pt>
                <c:pt idx="1882">
                  <c:v>2.0662793770043986E-2</c:v>
                </c:pt>
                <c:pt idx="1883">
                  <c:v>2.1653023507365442E-2</c:v>
                </c:pt>
                <c:pt idx="1884">
                  <c:v>2.171903882493291E-2</c:v>
                </c:pt>
                <c:pt idx="1885">
                  <c:v>2.0728809087611454E-2</c:v>
                </c:pt>
                <c:pt idx="1886">
                  <c:v>2.3369421711738485E-2</c:v>
                </c:pt>
                <c:pt idx="1887">
                  <c:v>2.0794824405178918E-2</c:v>
                </c:pt>
                <c:pt idx="1888">
                  <c:v>2.1388962237095573E-2</c:v>
                </c:pt>
                <c:pt idx="1889">
                  <c:v>2.1520992872230506E-2</c:v>
                </c:pt>
                <c:pt idx="1890">
                  <c:v>2.0926855040313854E-2</c:v>
                </c:pt>
                <c:pt idx="1891">
                  <c:v>2.1785054142500378E-2</c:v>
                </c:pt>
                <c:pt idx="1892">
                  <c:v>2.1388962237095573E-2</c:v>
                </c:pt>
                <c:pt idx="1893">
                  <c:v>2.1388962237095573E-2</c:v>
                </c:pt>
                <c:pt idx="1894">
                  <c:v>2.0332717182206646E-2</c:v>
                </c:pt>
                <c:pt idx="1895">
                  <c:v>2.1587008189797974E-2</c:v>
                </c:pt>
                <c:pt idx="1896">
                  <c:v>1.9144441518373346E-2</c:v>
                </c:pt>
                <c:pt idx="1897">
                  <c:v>2.1520992872230506E-2</c:v>
                </c:pt>
                <c:pt idx="1898">
                  <c:v>2.2181146021714625E-2</c:v>
                </c:pt>
                <c:pt idx="1899">
                  <c:v>2.1851069460067846E-2</c:v>
                </c:pt>
                <c:pt idx="1900">
                  <c:v>2.0332717182206646E-2</c:v>
                </c:pt>
                <c:pt idx="1901">
                  <c:v>2.0728809087611454E-2</c:v>
                </c:pt>
                <c:pt idx="1902">
                  <c:v>2.2379191974417029E-2</c:v>
                </c:pt>
                <c:pt idx="1903">
                  <c:v>2.0860839722746386E-2</c:v>
                </c:pt>
                <c:pt idx="1904">
                  <c:v>2.0794824405178918E-2</c:v>
                </c:pt>
                <c:pt idx="1905">
                  <c:v>2.0332717182206646E-2</c:v>
                </c:pt>
                <c:pt idx="1906">
                  <c:v>2.0794824405178918E-2</c:v>
                </c:pt>
                <c:pt idx="1907">
                  <c:v>2.1322946919528105E-2</c:v>
                </c:pt>
                <c:pt idx="1908">
                  <c:v>2.1388962237095573E-2</c:v>
                </c:pt>
                <c:pt idx="1909">
                  <c:v>2.0728809087611454E-2</c:v>
                </c:pt>
                <c:pt idx="1910">
                  <c:v>1.9474518080020126E-2</c:v>
                </c:pt>
                <c:pt idx="1911">
                  <c:v>2.1587008189797974E-2</c:v>
                </c:pt>
                <c:pt idx="1912">
                  <c:v>2.2379191974417029E-2</c:v>
                </c:pt>
                <c:pt idx="1913">
                  <c:v>2.0596778452476518E-2</c:v>
                </c:pt>
                <c:pt idx="1914">
                  <c:v>2.1454977554663038E-2</c:v>
                </c:pt>
                <c:pt idx="1915">
                  <c:v>1.9870609985424934E-2</c:v>
                </c:pt>
                <c:pt idx="1916">
                  <c:v>2.2841299171198742E-2</c:v>
                </c:pt>
                <c:pt idx="1917">
                  <c:v>2.0134671255694802E-2</c:v>
                </c:pt>
                <c:pt idx="1918">
                  <c:v>2.1256931601960637E-2</c:v>
                </c:pt>
                <c:pt idx="1919">
                  <c:v>2.0662793770043986E-2</c:v>
                </c:pt>
                <c:pt idx="1920">
                  <c:v>2.0728809087611454E-2</c:v>
                </c:pt>
                <c:pt idx="1921">
                  <c:v>2.1388962237095573E-2</c:v>
                </c:pt>
                <c:pt idx="1922">
                  <c:v>1.8880380248103474E-2</c:v>
                </c:pt>
                <c:pt idx="1923">
                  <c:v>2.1587008189797974E-2</c:v>
                </c:pt>
                <c:pt idx="1924">
                  <c:v>2.0596778452476518E-2</c:v>
                </c:pt>
                <c:pt idx="1925">
                  <c:v>2.0860839722746386E-2</c:v>
                </c:pt>
                <c:pt idx="1926">
                  <c:v>2.0464747817341582E-2</c:v>
                </c:pt>
                <c:pt idx="1927">
                  <c:v>2.2247161339282093E-2</c:v>
                </c:pt>
                <c:pt idx="1928">
                  <c:v>2.0596778452476518E-2</c:v>
                </c:pt>
                <c:pt idx="1929">
                  <c:v>1.9606548715155062E-2</c:v>
                </c:pt>
                <c:pt idx="1930">
                  <c:v>2.2313176656849561E-2</c:v>
                </c:pt>
                <c:pt idx="1931">
                  <c:v>2.0728809087611454E-2</c:v>
                </c:pt>
                <c:pt idx="1932">
                  <c:v>2.1190916284393169E-2</c:v>
                </c:pt>
                <c:pt idx="1933">
                  <c:v>1.9936625302992401E-2</c:v>
                </c:pt>
                <c:pt idx="1934">
                  <c:v>2.0794824405178918E-2</c:v>
                </c:pt>
                <c:pt idx="1935">
                  <c:v>1.9738579350289998E-2</c:v>
                </c:pt>
                <c:pt idx="1936">
                  <c:v>2.0596778452476518E-2</c:v>
                </c:pt>
                <c:pt idx="1937">
                  <c:v>2.0332717182206646E-2</c:v>
                </c:pt>
                <c:pt idx="1938">
                  <c:v>2.0728809087611454E-2</c:v>
                </c:pt>
                <c:pt idx="1939">
                  <c:v>2.1851069460067846E-2</c:v>
                </c:pt>
                <c:pt idx="1940">
                  <c:v>2.1917084751444757E-2</c:v>
                </c:pt>
                <c:pt idx="1941">
                  <c:v>2.0860839722746386E-2</c:v>
                </c:pt>
                <c:pt idx="1942">
                  <c:v>2.0728809087611454E-2</c:v>
                </c:pt>
                <c:pt idx="1943">
                  <c:v>2.2247161339282093E-2</c:v>
                </c:pt>
                <c:pt idx="1944">
                  <c:v>2.3435437029305953E-2</c:v>
                </c:pt>
                <c:pt idx="1945">
                  <c:v>1.9078426200805878E-2</c:v>
                </c:pt>
                <c:pt idx="1946">
                  <c:v>1.9408502762452658E-2</c:v>
                </c:pt>
                <c:pt idx="1947">
                  <c:v>2.1190916284393169E-2</c:v>
                </c:pt>
                <c:pt idx="1948">
                  <c:v>2.1917084751444757E-2</c:v>
                </c:pt>
                <c:pt idx="1949">
                  <c:v>1.9936625302992401E-2</c:v>
                </c:pt>
                <c:pt idx="1950">
                  <c:v>1.8286242416186822E-2</c:v>
                </c:pt>
                <c:pt idx="1951">
                  <c:v>2.0332717182206646E-2</c:v>
                </c:pt>
                <c:pt idx="1952">
                  <c:v>1.9606548715155062E-2</c:v>
                </c:pt>
                <c:pt idx="1953">
                  <c:v>1.8946395565670942E-2</c:v>
                </c:pt>
                <c:pt idx="1954">
                  <c:v>2.0068655938127334E-2</c:v>
                </c:pt>
                <c:pt idx="1955">
                  <c:v>1.9738579350289998E-2</c:v>
                </c:pt>
                <c:pt idx="1956">
                  <c:v>2.1653023507365442E-2</c:v>
                </c:pt>
                <c:pt idx="1957">
                  <c:v>2.0398732499774114E-2</c:v>
                </c:pt>
                <c:pt idx="1958">
                  <c:v>2.1520992872230506E-2</c:v>
                </c:pt>
                <c:pt idx="1959">
                  <c:v>2.0662793770043986E-2</c:v>
                </c:pt>
                <c:pt idx="1960">
                  <c:v>1.8616318977833602E-2</c:v>
                </c:pt>
                <c:pt idx="1961">
                  <c:v>2.0200686547071713E-2</c:v>
                </c:pt>
                <c:pt idx="1962">
                  <c:v>2.0596778452476518E-2</c:v>
                </c:pt>
                <c:pt idx="1963">
                  <c:v>2.0794824405178918E-2</c:v>
                </c:pt>
                <c:pt idx="1964">
                  <c:v>2.2445207291984497E-2</c:v>
                </c:pt>
                <c:pt idx="1965">
                  <c:v>2.290731448876621E-2</c:v>
                </c:pt>
                <c:pt idx="1966">
                  <c:v>2.1785054142500378E-2</c:v>
                </c:pt>
                <c:pt idx="1967">
                  <c:v>2.1917084751444757E-2</c:v>
                </c:pt>
                <c:pt idx="1968">
                  <c:v>2.0266701864639178E-2</c:v>
                </c:pt>
                <c:pt idx="1969">
                  <c:v>2.1587008189797974E-2</c:v>
                </c:pt>
                <c:pt idx="1970">
                  <c:v>2.0926855040313854E-2</c:v>
                </c:pt>
                <c:pt idx="1971">
                  <c:v>2.1388962237095573E-2</c:v>
                </c:pt>
                <c:pt idx="1972">
                  <c:v>2.0200686547071713E-2</c:v>
                </c:pt>
                <c:pt idx="1973">
                  <c:v>2.0728809087611454E-2</c:v>
                </c:pt>
                <c:pt idx="1974">
                  <c:v>2.0332717182206646E-2</c:v>
                </c:pt>
                <c:pt idx="1975">
                  <c:v>2.1520992872230506E-2</c:v>
                </c:pt>
                <c:pt idx="1976">
                  <c:v>2.2577237927119433E-2</c:v>
                </c:pt>
                <c:pt idx="1977">
                  <c:v>2.053076313490905E-2</c:v>
                </c:pt>
                <c:pt idx="1978">
                  <c:v>1.9210456835940814E-2</c:v>
                </c:pt>
                <c:pt idx="1979">
                  <c:v>2.2049115386579689E-2</c:v>
                </c:pt>
                <c:pt idx="1980">
                  <c:v>2.2445207291984497E-2</c:v>
                </c:pt>
                <c:pt idx="1981">
                  <c:v>2.1454977554663038E-2</c:v>
                </c:pt>
                <c:pt idx="1982">
                  <c:v>1.9474518080020126E-2</c:v>
                </c:pt>
                <c:pt idx="1983">
                  <c:v>2.1520992872230506E-2</c:v>
                </c:pt>
                <c:pt idx="1984">
                  <c:v>2.1388962237095573E-2</c:v>
                </c:pt>
                <c:pt idx="1985">
                  <c:v>2.0200686547071713E-2</c:v>
                </c:pt>
                <c:pt idx="1986">
                  <c:v>2.0728809087611454E-2</c:v>
                </c:pt>
                <c:pt idx="1987">
                  <c:v>1.9210456835940814E-2</c:v>
                </c:pt>
                <c:pt idx="1988">
                  <c:v>2.0860839722746386E-2</c:v>
                </c:pt>
                <c:pt idx="1989">
                  <c:v>2.1851069460067846E-2</c:v>
                </c:pt>
                <c:pt idx="1990">
                  <c:v>2.1520992872230506E-2</c:v>
                </c:pt>
                <c:pt idx="1991">
                  <c:v>2.0398732499774114E-2</c:v>
                </c:pt>
                <c:pt idx="1992">
                  <c:v>2.0926855040313854E-2</c:v>
                </c:pt>
                <c:pt idx="1993">
                  <c:v>2.1256931601960637E-2</c:v>
                </c:pt>
                <c:pt idx="1994">
                  <c:v>2.1322946919528105E-2</c:v>
                </c:pt>
                <c:pt idx="1995">
                  <c:v>2.171903882493291E-2</c:v>
                </c:pt>
                <c:pt idx="1996">
                  <c:v>2.1190916284393169E-2</c:v>
                </c:pt>
                <c:pt idx="1997">
                  <c:v>2.0596778452476518E-2</c:v>
                </c:pt>
                <c:pt idx="1998">
                  <c:v>2.0662793770043986E-2</c:v>
                </c:pt>
                <c:pt idx="1999">
                  <c:v>1.934248744488519E-2</c:v>
                </c:pt>
                <c:pt idx="2000">
                  <c:v>2.1190916284393169E-2</c:v>
                </c:pt>
                <c:pt idx="2001">
                  <c:v>2.0332717182206646E-2</c:v>
                </c:pt>
                <c:pt idx="2002">
                  <c:v>2.2709268562254366E-2</c:v>
                </c:pt>
                <c:pt idx="2003">
                  <c:v>2.1058885649258233E-2</c:v>
                </c:pt>
                <c:pt idx="2004">
                  <c:v>2.0992870357881322E-2</c:v>
                </c:pt>
                <c:pt idx="2005">
                  <c:v>2.0200686547071713E-2</c:v>
                </c:pt>
                <c:pt idx="2006">
                  <c:v>2.1653023507365442E-2</c:v>
                </c:pt>
                <c:pt idx="2007">
                  <c:v>1.9936625302992401E-2</c:v>
                </c:pt>
                <c:pt idx="2008">
                  <c:v>2.2445207291984497E-2</c:v>
                </c:pt>
                <c:pt idx="2009">
                  <c:v>2.1653023507365442E-2</c:v>
                </c:pt>
                <c:pt idx="2010">
                  <c:v>2.1454977554663038E-2</c:v>
                </c:pt>
                <c:pt idx="2011">
                  <c:v>2.053076313490905E-2</c:v>
                </c:pt>
                <c:pt idx="2012">
                  <c:v>2.1124900966825701E-2</c:v>
                </c:pt>
                <c:pt idx="2013">
                  <c:v>1.934248744488519E-2</c:v>
                </c:pt>
                <c:pt idx="2014">
                  <c:v>2.1520992872230506E-2</c:v>
                </c:pt>
                <c:pt idx="2015">
                  <c:v>2.1454977554663038E-2</c:v>
                </c:pt>
                <c:pt idx="2016">
                  <c:v>2.1322946919528105E-2</c:v>
                </c:pt>
                <c:pt idx="2017">
                  <c:v>2.2115130704147157E-2</c:v>
                </c:pt>
                <c:pt idx="2018">
                  <c:v>2.1851069460067846E-2</c:v>
                </c:pt>
                <c:pt idx="2019">
                  <c:v>2.171903882493291E-2</c:v>
                </c:pt>
                <c:pt idx="2020">
                  <c:v>2.1256931601960637E-2</c:v>
                </c:pt>
                <c:pt idx="2021">
                  <c:v>2.053076313490905E-2</c:v>
                </c:pt>
                <c:pt idx="2022">
                  <c:v>2.0134671255694802E-2</c:v>
                </c:pt>
                <c:pt idx="2023">
                  <c:v>2.2313176656849561E-2</c:v>
                </c:pt>
                <c:pt idx="2024">
                  <c:v>2.0992870357881322E-2</c:v>
                </c:pt>
                <c:pt idx="2025">
                  <c:v>2.0332717182206646E-2</c:v>
                </c:pt>
                <c:pt idx="2026">
                  <c:v>2.0992870357881322E-2</c:v>
                </c:pt>
                <c:pt idx="2027">
                  <c:v>2.2775283853631274E-2</c:v>
                </c:pt>
                <c:pt idx="2028">
                  <c:v>2.0464747817341582E-2</c:v>
                </c:pt>
                <c:pt idx="2029">
                  <c:v>2.0398732499774114E-2</c:v>
                </c:pt>
                <c:pt idx="2030">
                  <c:v>2.2247161339282093E-2</c:v>
                </c:pt>
                <c:pt idx="2031">
                  <c:v>2.1917084751444757E-2</c:v>
                </c:pt>
                <c:pt idx="2032">
                  <c:v>2.1124900966825701E-2</c:v>
                </c:pt>
                <c:pt idx="2033">
                  <c:v>2.1983100069012225E-2</c:v>
                </c:pt>
                <c:pt idx="2034">
                  <c:v>2.1058885649258233E-2</c:v>
                </c:pt>
                <c:pt idx="2035">
                  <c:v>2.1256931601960637E-2</c:v>
                </c:pt>
                <c:pt idx="2036">
                  <c:v>2.2181146021714625E-2</c:v>
                </c:pt>
                <c:pt idx="2037">
                  <c:v>2.2841299171198742E-2</c:v>
                </c:pt>
                <c:pt idx="2038">
                  <c:v>2.0926855040313854E-2</c:v>
                </c:pt>
                <c:pt idx="2039">
                  <c:v>2.0464747817341582E-2</c:v>
                </c:pt>
                <c:pt idx="2040">
                  <c:v>1.9210456835940814E-2</c:v>
                </c:pt>
                <c:pt idx="2041">
                  <c:v>2.053076313490905E-2</c:v>
                </c:pt>
                <c:pt idx="2042">
                  <c:v>2.1785054142500378E-2</c:v>
                </c:pt>
                <c:pt idx="2043">
                  <c:v>2.0728809087611454E-2</c:v>
                </c:pt>
                <c:pt idx="2044">
                  <c:v>2.0860839722746386E-2</c:v>
                </c:pt>
                <c:pt idx="2045">
                  <c:v>2.2181146021714625E-2</c:v>
                </c:pt>
                <c:pt idx="2046">
                  <c:v>2.1124900966825701E-2</c:v>
                </c:pt>
                <c:pt idx="2047">
                  <c:v>2.0596778452476518E-2</c:v>
                </c:pt>
              </c:numCache>
            </c:numRef>
          </c:yVal>
          <c:smooth val="1"/>
        </c:ser>
        <c:ser>
          <c:idx val="3"/>
          <c:order val="2"/>
          <c:tx>
            <c:v>Blue Liquid Crystals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blue_led!$B$1:$B$2048</c:f>
              <c:numCache>
                <c:formatCode>General</c:formatCode>
                <c:ptCount val="2048"/>
                <c:pt idx="0">
                  <c:v>187.52681999999999</c:v>
                </c:pt>
                <c:pt idx="1">
                  <c:v>187.99257800000001</c:v>
                </c:pt>
                <c:pt idx="2">
                  <c:v>188.45829499999999</c:v>
                </c:pt>
                <c:pt idx="3">
                  <c:v>188.92397199999999</c:v>
                </c:pt>
                <c:pt idx="4">
                  <c:v>189.38960900000001</c:v>
                </c:pt>
                <c:pt idx="5">
                  <c:v>189.85520600000001</c:v>
                </c:pt>
                <c:pt idx="6">
                  <c:v>190.320762</c:v>
                </c:pt>
                <c:pt idx="7">
                  <c:v>190.78627900000001</c:v>
                </c:pt>
                <c:pt idx="8">
                  <c:v>191.251755</c:v>
                </c:pt>
                <c:pt idx="9">
                  <c:v>191.71718999999999</c:v>
                </c:pt>
                <c:pt idx="10">
                  <c:v>192.18258599999999</c:v>
                </c:pt>
                <c:pt idx="11">
                  <c:v>192.647941</c:v>
                </c:pt>
                <c:pt idx="12">
                  <c:v>193.11325600000001</c:v>
                </c:pt>
                <c:pt idx="13">
                  <c:v>193.57853</c:v>
                </c:pt>
                <c:pt idx="14">
                  <c:v>194.04376400000001</c:v>
                </c:pt>
                <c:pt idx="15">
                  <c:v>194.50895800000001</c:v>
                </c:pt>
                <c:pt idx="16">
                  <c:v>194.97411199999999</c:v>
                </c:pt>
                <c:pt idx="17">
                  <c:v>195.439224</c:v>
                </c:pt>
                <c:pt idx="18">
                  <c:v>195.90429700000001</c:v>
                </c:pt>
                <c:pt idx="19">
                  <c:v>196.36932899999999</c:v>
                </c:pt>
                <c:pt idx="20">
                  <c:v>196.83432099999999</c:v>
                </c:pt>
                <c:pt idx="21">
                  <c:v>197.299272</c:v>
                </c:pt>
                <c:pt idx="22">
                  <c:v>197.764183</c:v>
                </c:pt>
                <c:pt idx="23">
                  <c:v>198.22905299999999</c:v>
                </c:pt>
                <c:pt idx="24">
                  <c:v>198.693883</c:v>
                </c:pt>
                <c:pt idx="25">
                  <c:v>199.158672</c:v>
                </c:pt>
                <c:pt idx="26">
                  <c:v>199.62342100000001</c:v>
                </c:pt>
                <c:pt idx="27">
                  <c:v>200.08812900000001</c:v>
                </c:pt>
                <c:pt idx="28">
                  <c:v>200.552797</c:v>
                </c:pt>
                <c:pt idx="29">
                  <c:v>201.01742400000001</c:v>
                </c:pt>
                <c:pt idx="30">
                  <c:v>201.482011</c:v>
                </c:pt>
                <c:pt idx="31">
                  <c:v>201.94655700000001</c:v>
                </c:pt>
                <c:pt idx="32">
                  <c:v>202.41106199999999</c:v>
                </c:pt>
                <c:pt idx="33">
                  <c:v>202.87552600000001</c:v>
                </c:pt>
                <c:pt idx="34">
                  <c:v>203.33994999999999</c:v>
                </c:pt>
                <c:pt idx="35">
                  <c:v>203.80433400000001</c:v>
                </c:pt>
                <c:pt idx="36">
                  <c:v>204.268676</c:v>
                </c:pt>
                <c:pt idx="37">
                  <c:v>204.732978</c:v>
                </c:pt>
                <c:pt idx="38">
                  <c:v>205.19723999999999</c:v>
                </c:pt>
                <c:pt idx="39">
                  <c:v>205.66146000000001</c:v>
                </c:pt>
                <c:pt idx="40">
                  <c:v>206.12564</c:v>
                </c:pt>
                <c:pt idx="41">
                  <c:v>206.58977899999999</c:v>
                </c:pt>
                <c:pt idx="42">
                  <c:v>207.053877</c:v>
                </c:pt>
                <c:pt idx="43">
                  <c:v>207.51793499999999</c:v>
                </c:pt>
                <c:pt idx="44">
                  <c:v>207.98195100000001</c:v>
                </c:pt>
                <c:pt idx="45">
                  <c:v>208.44592700000001</c:v>
                </c:pt>
                <c:pt idx="46">
                  <c:v>208.909862</c:v>
                </c:pt>
                <c:pt idx="47">
                  <c:v>209.37375700000001</c:v>
                </c:pt>
                <c:pt idx="48">
                  <c:v>209.83761000000001</c:v>
                </c:pt>
                <c:pt idx="49">
                  <c:v>210.301422</c:v>
                </c:pt>
                <c:pt idx="50">
                  <c:v>210.76519400000001</c:v>
                </c:pt>
                <c:pt idx="51">
                  <c:v>211.228925</c:v>
                </c:pt>
                <c:pt idx="52">
                  <c:v>211.69261399999999</c:v>
                </c:pt>
                <c:pt idx="53">
                  <c:v>212.156263</c:v>
                </c:pt>
                <c:pt idx="54">
                  <c:v>212.61987099999999</c:v>
                </c:pt>
                <c:pt idx="55">
                  <c:v>213.083438</c:v>
                </c:pt>
                <c:pt idx="56">
                  <c:v>213.546964</c:v>
                </c:pt>
                <c:pt idx="57">
                  <c:v>214.01044899999999</c:v>
                </c:pt>
                <c:pt idx="58">
                  <c:v>214.473893</c:v>
                </c:pt>
                <c:pt idx="59">
                  <c:v>214.937296</c:v>
                </c:pt>
                <c:pt idx="60">
                  <c:v>215.40065799999999</c:v>
                </c:pt>
                <c:pt idx="61">
                  <c:v>215.863979</c:v>
                </c:pt>
                <c:pt idx="62">
                  <c:v>216.327258</c:v>
                </c:pt>
                <c:pt idx="63">
                  <c:v>216.79049699999999</c:v>
                </c:pt>
                <c:pt idx="64">
                  <c:v>217.25369499999999</c:v>
                </c:pt>
                <c:pt idx="65">
                  <c:v>217.71685099999999</c:v>
                </c:pt>
                <c:pt idx="66">
                  <c:v>218.17996600000001</c:v>
                </c:pt>
                <c:pt idx="67">
                  <c:v>218.64304100000001</c:v>
                </c:pt>
                <c:pt idx="68">
                  <c:v>219.10607400000001</c:v>
                </c:pt>
                <c:pt idx="69">
                  <c:v>219.56906599999999</c:v>
                </c:pt>
                <c:pt idx="70">
                  <c:v>220.032016</c:v>
                </c:pt>
                <c:pt idx="71">
                  <c:v>220.49492599999999</c:v>
                </c:pt>
                <c:pt idx="72">
                  <c:v>220.95779400000001</c:v>
                </c:pt>
                <c:pt idx="73">
                  <c:v>221.42062100000001</c:v>
                </c:pt>
                <c:pt idx="74">
                  <c:v>221.88340700000001</c:v>
                </c:pt>
                <c:pt idx="75">
                  <c:v>222.34615199999999</c:v>
                </c:pt>
                <c:pt idx="76">
                  <c:v>222.80885499999999</c:v>
                </c:pt>
                <c:pt idx="77">
                  <c:v>223.27151699999999</c:v>
                </c:pt>
                <c:pt idx="78">
                  <c:v>223.734138</c:v>
                </c:pt>
                <c:pt idx="79">
                  <c:v>224.19671700000001</c:v>
                </c:pt>
                <c:pt idx="80">
                  <c:v>224.659255</c:v>
                </c:pt>
                <c:pt idx="81">
                  <c:v>225.12175199999999</c:v>
                </c:pt>
                <c:pt idx="82">
                  <c:v>225.58420699999999</c:v>
                </c:pt>
                <c:pt idx="83">
                  <c:v>226.04662099999999</c:v>
                </c:pt>
                <c:pt idx="84">
                  <c:v>226.508994</c:v>
                </c:pt>
                <c:pt idx="85">
                  <c:v>226.97132500000001</c:v>
                </c:pt>
                <c:pt idx="86">
                  <c:v>227.43361400000001</c:v>
                </c:pt>
                <c:pt idx="87">
                  <c:v>227.89586299999999</c:v>
                </c:pt>
                <c:pt idx="88">
                  <c:v>228.35807</c:v>
                </c:pt>
                <c:pt idx="89">
                  <c:v>228.820235</c:v>
                </c:pt>
                <c:pt idx="90">
                  <c:v>229.28235900000001</c:v>
                </c:pt>
                <c:pt idx="91">
                  <c:v>229.74444099999999</c:v>
                </c:pt>
                <c:pt idx="92">
                  <c:v>230.20648199999999</c:v>
                </c:pt>
                <c:pt idx="93">
                  <c:v>230.66848100000001</c:v>
                </c:pt>
                <c:pt idx="94">
                  <c:v>231.130439</c:v>
                </c:pt>
                <c:pt idx="95">
                  <c:v>231.592355</c:v>
                </c:pt>
                <c:pt idx="96">
                  <c:v>232.05422999999999</c:v>
                </c:pt>
                <c:pt idx="97">
                  <c:v>232.516063</c:v>
                </c:pt>
                <c:pt idx="98">
                  <c:v>232.97785500000001</c:v>
                </c:pt>
                <c:pt idx="99">
                  <c:v>233.439604</c:v>
                </c:pt>
                <c:pt idx="100">
                  <c:v>233.90131299999999</c:v>
                </c:pt>
                <c:pt idx="101">
                  <c:v>234.362979</c:v>
                </c:pt>
                <c:pt idx="102">
                  <c:v>234.82460399999999</c:v>
                </c:pt>
                <c:pt idx="103">
                  <c:v>235.28618700000001</c:v>
                </c:pt>
                <c:pt idx="104">
                  <c:v>235.74772899999999</c:v>
                </c:pt>
                <c:pt idx="105">
                  <c:v>236.20922899999999</c:v>
                </c:pt>
                <c:pt idx="106">
                  <c:v>236.67068699999999</c:v>
                </c:pt>
                <c:pt idx="107">
                  <c:v>237.132103</c:v>
                </c:pt>
                <c:pt idx="108">
                  <c:v>237.593478</c:v>
                </c:pt>
                <c:pt idx="109">
                  <c:v>238.054811</c:v>
                </c:pt>
                <c:pt idx="110">
                  <c:v>238.51610199999999</c:v>
                </c:pt>
                <c:pt idx="111">
                  <c:v>238.977351</c:v>
                </c:pt>
                <c:pt idx="112">
                  <c:v>239.438559</c:v>
                </c:pt>
                <c:pt idx="113">
                  <c:v>239.89972399999999</c:v>
                </c:pt>
                <c:pt idx="114">
                  <c:v>240.360848</c:v>
                </c:pt>
                <c:pt idx="115">
                  <c:v>240.82193000000001</c:v>
                </c:pt>
                <c:pt idx="116">
                  <c:v>241.28297000000001</c:v>
                </c:pt>
                <c:pt idx="117">
                  <c:v>241.743968</c:v>
                </c:pt>
                <c:pt idx="118">
                  <c:v>242.204925</c:v>
                </c:pt>
                <c:pt idx="119">
                  <c:v>242.66583900000001</c:v>
                </c:pt>
                <c:pt idx="120">
                  <c:v>243.126711</c:v>
                </c:pt>
                <c:pt idx="121">
                  <c:v>243.58754200000001</c:v>
                </c:pt>
                <c:pt idx="122">
                  <c:v>244.04833099999999</c:v>
                </c:pt>
                <c:pt idx="123">
                  <c:v>244.50907699999999</c:v>
                </c:pt>
                <c:pt idx="124">
                  <c:v>244.96978200000001</c:v>
                </c:pt>
                <c:pt idx="125">
                  <c:v>245.43044399999999</c:v>
                </c:pt>
                <c:pt idx="126">
                  <c:v>245.891065</c:v>
                </c:pt>
                <c:pt idx="127">
                  <c:v>246.351643</c:v>
                </c:pt>
                <c:pt idx="128">
                  <c:v>246.81218000000001</c:v>
                </c:pt>
                <c:pt idx="129">
                  <c:v>247.27267399999999</c:v>
                </c:pt>
                <c:pt idx="130">
                  <c:v>247.733127</c:v>
                </c:pt>
                <c:pt idx="131">
                  <c:v>248.19353699999999</c:v>
                </c:pt>
                <c:pt idx="132">
                  <c:v>248.65390500000001</c:v>
                </c:pt>
                <c:pt idx="133">
                  <c:v>249.11423099999999</c:v>
                </c:pt>
                <c:pt idx="134">
                  <c:v>249.57451499999999</c:v>
                </c:pt>
                <c:pt idx="135">
                  <c:v>250.03475599999999</c:v>
                </c:pt>
                <c:pt idx="136">
                  <c:v>250.494956</c:v>
                </c:pt>
                <c:pt idx="137">
                  <c:v>250.95511300000001</c:v>
                </c:pt>
                <c:pt idx="138">
                  <c:v>251.41522800000001</c:v>
                </c:pt>
                <c:pt idx="139">
                  <c:v>251.87530100000001</c:v>
                </c:pt>
                <c:pt idx="140">
                  <c:v>252.33533199999999</c:v>
                </c:pt>
                <c:pt idx="141">
                  <c:v>252.795321</c:v>
                </c:pt>
                <c:pt idx="142">
                  <c:v>253.255267</c:v>
                </c:pt>
                <c:pt idx="143">
                  <c:v>253.715171</c:v>
                </c:pt>
                <c:pt idx="144">
                  <c:v>254.17503199999999</c:v>
                </c:pt>
                <c:pt idx="145">
                  <c:v>254.634852</c:v>
                </c:pt>
                <c:pt idx="146">
                  <c:v>255.094629</c:v>
                </c:pt>
                <c:pt idx="147">
                  <c:v>255.554363</c:v>
                </c:pt>
                <c:pt idx="148">
                  <c:v>256.01405599999998</c:v>
                </c:pt>
                <c:pt idx="149">
                  <c:v>256.47370599999999</c:v>
                </c:pt>
                <c:pt idx="150">
                  <c:v>256.933313</c:v>
                </c:pt>
                <c:pt idx="151">
                  <c:v>257.39287899999999</c:v>
                </c:pt>
                <c:pt idx="152">
                  <c:v>257.85240099999999</c:v>
                </c:pt>
                <c:pt idx="153">
                  <c:v>258.31188200000003</c:v>
                </c:pt>
                <c:pt idx="154">
                  <c:v>258.77132</c:v>
                </c:pt>
                <c:pt idx="155">
                  <c:v>259.23071499999998</c:v>
                </c:pt>
                <c:pt idx="156">
                  <c:v>259.690068</c:v>
                </c:pt>
                <c:pt idx="157">
                  <c:v>260.14937900000001</c:v>
                </c:pt>
                <c:pt idx="158">
                  <c:v>260.60864700000002</c:v>
                </c:pt>
                <c:pt idx="159">
                  <c:v>261.06787200000002</c:v>
                </c:pt>
                <c:pt idx="160">
                  <c:v>261.52705500000002</c:v>
                </c:pt>
                <c:pt idx="161">
                  <c:v>261.98619600000001</c:v>
                </c:pt>
                <c:pt idx="162">
                  <c:v>262.44529399999999</c:v>
                </c:pt>
                <c:pt idx="163">
                  <c:v>262.90434900000002</c:v>
                </c:pt>
                <c:pt idx="164">
                  <c:v>263.363362</c:v>
                </c:pt>
                <c:pt idx="165">
                  <c:v>263.82233200000002</c:v>
                </c:pt>
                <c:pt idx="166">
                  <c:v>264.28125999999997</c:v>
                </c:pt>
                <c:pt idx="167">
                  <c:v>264.74014499999998</c:v>
                </c:pt>
                <c:pt idx="168">
                  <c:v>265.19898699999999</c:v>
                </c:pt>
                <c:pt idx="169">
                  <c:v>265.65778599999999</c:v>
                </c:pt>
                <c:pt idx="170">
                  <c:v>266.11654299999998</c:v>
                </c:pt>
                <c:pt idx="171">
                  <c:v>266.57525800000002</c:v>
                </c:pt>
                <c:pt idx="172">
                  <c:v>267.033929</c:v>
                </c:pt>
                <c:pt idx="173">
                  <c:v>267.49255799999997</c:v>
                </c:pt>
                <c:pt idx="174">
                  <c:v>267.951144</c:v>
                </c:pt>
                <c:pt idx="175">
                  <c:v>268.40968700000002</c:v>
                </c:pt>
                <c:pt idx="176">
                  <c:v>268.86818799999998</c:v>
                </c:pt>
                <c:pt idx="177">
                  <c:v>269.32664599999998</c:v>
                </c:pt>
                <c:pt idx="178">
                  <c:v>269.78506099999998</c:v>
                </c:pt>
                <c:pt idx="179">
                  <c:v>270.24343299999998</c:v>
                </c:pt>
                <c:pt idx="180">
                  <c:v>270.70176199999997</c:v>
                </c:pt>
                <c:pt idx="181">
                  <c:v>271.16004900000001</c:v>
                </c:pt>
                <c:pt idx="182">
                  <c:v>271.618292</c:v>
                </c:pt>
                <c:pt idx="183">
                  <c:v>272.07649300000003</c:v>
                </c:pt>
                <c:pt idx="184">
                  <c:v>272.534651</c:v>
                </c:pt>
                <c:pt idx="185">
                  <c:v>272.99276600000002</c:v>
                </c:pt>
                <c:pt idx="186">
                  <c:v>273.45083799999998</c:v>
                </c:pt>
                <c:pt idx="187">
                  <c:v>273.90886699999999</c:v>
                </c:pt>
                <c:pt idx="188">
                  <c:v>274.36685299999999</c:v>
                </c:pt>
                <c:pt idx="189">
                  <c:v>274.82479699999999</c:v>
                </c:pt>
                <c:pt idx="190">
                  <c:v>275.28269699999998</c:v>
                </c:pt>
                <c:pt idx="191">
                  <c:v>275.74055399999997</c:v>
                </c:pt>
                <c:pt idx="192">
                  <c:v>276.19836900000001</c:v>
                </c:pt>
                <c:pt idx="193">
                  <c:v>276.65613999999999</c:v>
                </c:pt>
                <c:pt idx="194">
                  <c:v>277.11386800000002</c:v>
                </c:pt>
                <c:pt idx="195">
                  <c:v>277.57155299999999</c:v>
                </c:pt>
                <c:pt idx="196">
                  <c:v>278.02919500000002</c:v>
                </c:pt>
                <c:pt idx="197">
                  <c:v>278.48679399999997</c:v>
                </c:pt>
                <c:pt idx="198">
                  <c:v>278.94434999999999</c:v>
                </c:pt>
                <c:pt idx="199">
                  <c:v>279.40186299999999</c:v>
                </c:pt>
                <c:pt idx="200">
                  <c:v>279.85933299999999</c:v>
                </c:pt>
                <c:pt idx="201">
                  <c:v>280.31675999999999</c:v>
                </c:pt>
                <c:pt idx="202">
                  <c:v>280.77414299999998</c:v>
                </c:pt>
                <c:pt idx="203">
                  <c:v>281.23148300000003</c:v>
                </c:pt>
                <c:pt idx="204">
                  <c:v>281.68878000000001</c:v>
                </c:pt>
                <c:pt idx="205">
                  <c:v>282.14603399999999</c:v>
                </c:pt>
                <c:pt idx="206">
                  <c:v>282.60324500000002</c:v>
                </c:pt>
                <c:pt idx="207">
                  <c:v>283.06041199999999</c:v>
                </c:pt>
                <c:pt idx="208">
                  <c:v>283.517537</c:v>
                </c:pt>
                <c:pt idx="209">
                  <c:v>283.97461800000002</c:v>
                </c:pt>
                <c:pt idx="210">
                  <c:v>284.43165499999998</c:v>
                </c:pt>
                <c:pt idx="211">
                  <c:v>284.88864999999998</c:v>
                </c:pt>
                <c:pt idx="212">
                  <c:v>285.34560099999999</c:v>
                </c:pt>
                <c:pt idx="213">
                  <c:v>285.80250899999999</c:v>
                </c:pt>
                <c:pt idx="214">
                  <c:v>286.25937299999998</c:v>
                </c:pt>
                <c:pt idx="215">
                  <c:v>286.71619399999997</c:v>
                </c:pt>
                <c:pt idx="216">
                  <c:v>287.17297200000002</c:v>
                </c:pt>
                <c:pt idx="217">
                  <c:v>287.629706</c:v>
                </c:pt>
                <c:pt idx="218">
                  <c:v>288.08639699999998</c:v>
                </c:pt>
                <c:pt idx="219">
                  <c:v>288.54304500000001</c:v>
                </c:pt>
                <c:pt idx="220">
                  <c:v>288.99964899999998</c:v>
                </c:pt>
                <c:pt idx="221">
                  <c:v>289.45621</c:v>
                </c:pt>
                <c:pt idx="222">
                  <c:v>289.91272700000002</c:v>
                </c:pt>
                <c:pt idx="223">
                  <c:v>290.36920099999998</c:v>
                </c:pt>
                <c:pt idx="224">
                  <c:v>290.82563099999999</c:v>
                </c:pt>
                <c:pt idx="225">
                  <c:v>291.28201799999999</c:v>
                </c:pt>
                <c:pt idx="226">
                  <c:v>291.738361</c:v>
                </c:pt>
                <c:pt idx="227">
                  <c:v>292.194661</c:v>
                </c:pt>
                <c:pt idx="228">
                  <c:v>292.65091699999999</c:v>
                </c:pt>
                <c:pt idx="229">
                  <c:v>293.10712999999998</c:v>
                </c:pt>
                <c:pt idx="230">
                  <c:v>293.56329899999997</c:v>
                </c:pt>
                <c:pt idx="231">
                  <c:v>294.01942400000001</c:v>
                </c:pt>
                <c:pt idx="232">
                  <c:v>294.475506</c:v>
                </c:pt>
                <c:pt idx="233">
                  <c:v>294.93154500000003</c:v>
                </c:pt>
                <c:pt idx="234">
                  <c:v>295.387539</c:v>
                </c:pt>
                <c:pt idx="235">
                  <c:v>295.84348999999997</c:v>
                </c:pt>
                <c:pt idx="236">
                  <c:v>296.299398</c:v>
                </c:pt>
                <c:pt idx="237">
                  <c:v>296.75526200000002</c:v>
                </c:pt>
                <c:pt idx="238">
                  <c:v>297.21108199999998</c:v>
                </c:pt>
                <c:pt idx="239">
                  <c:v>297.66685799999999</c:v>
                </c:pt>
                <c:pt idx="240">
                  <c:v>298.12259</c:v>
                </c:pt>
                <c:pt idx="241">
                  <c:v>298.57827900000001</c:v>
                </c:pt>
                <c:pt idx="242">
                  <c:v>299.03392400000001</c:v>
                </c:pt>
                <c:pt idx="243">
                  <c:v>299.48952600000001</c:v>
                </c:pt>
                <c:pt idx="244">
                  <c:v>299.94508300000001</c:v>
                </c:pt>
                <c:pt idx="245">
                  <c:v>300.400597</c:v>
                </c:pt>
                <c:pt idx="246">
                  <c:v>300.856067</c:v>
                </c:pt>
                <c:pt idx="247">
                  <c:v>301.31149299999998</c:v>
                </c:pt>
                <c:pt idx="248">
                  <c:v>301.76687600000002</c:v>
                </c:pt>
                <c:pt idx="249">
                  <c:v>302.22221400000001</c:v>
                </c:pt>
                <c:pt idx="250">
                  <c:v>302.67750899999999</c:v>
                </c:pt>
                <c:pt idx="251">
                  <c:v>303.13275900000002</c:v>
                </c:pt>
                <c:pt idx="252">
                  <c:v>303.58796599999999</c:v>
                </c:pt>
                <c:pt idx="253">
                  <c:v>304.04312900000002</c:v>
                </c:pt>
                <c:pt idx="254">
                  <c:v>304.49824799999999</c:v>
                </c:pt>
                <c:pt idx="255">
                  <c:v>304.95332300000001</c:v>
                </c:pt>
                <c:pt idx="256">
                  <c:v>305.40835399999997</c:v>
                </c:pt>
                <c:pt idx="257">
                  <c:v>305.86334099999999</c:v>
                </c:pt>
                <c:pt idx="258">
                  <c:v>306.31828400000001</c:v>
                </c:pt>
                <c:pt idx="259">
                  <c:v>306.77318300000002</c:v>
                </c:pt>
                <c:pt idx="260">
                  <c:v>307.22803900000002</c:v>
                </c:pt>
                <c:pt idx="261">
                  <c:v>307.68284999999997</c:v>
                </c:pt>
                <c:pt idx="262">
                  <c:v>308.13761699999998</c:v>
                </c:pt>
                <c:pt idx="263">
                  <c:v>308.59233999999998</c:v>
                </c:pt>
                <c:pt idx="264">
                  <c:v>309.04701799999998</c:v>
                </c:pt>
                <c:pt idx="265">
                  <c:v>309.50165299999998</c:v>
                </c:pt>
                <c:pt idx="266">
                  <c:v>309.95624400000003</c:v>
                </c:pt>
                <c:pt idx="267">
                  <c:v>310.41079000000002</c:v>
                </c:pt>
                <c:pt idx="268">
                  <c:v>310.86529300000001</c:v>
                </c:pt>
                <c:pt idx="269">
                  <c:v>311.319751</c:v>
                </c:pt>
                <c:pt idx="270">
                  <c:v>311.77416499999998</c:v>
                </c:pt>
                <c:pt idx="271">
                  <c:v>312.22853500000002</c:v>
                </c:pt>
                <c:pt idx="272">
                  <c:v>312.682861</c:v>
                </c:pt>
                <c:pt idx="273">
                  <c:v>313.13714199999998</c:v>
                </c:pt>
                <c:pt idx="274">
                  <c:v>313.59138000000002</c:v>
                </c:pt>
                <c:pt idx="275">
                  <c:v>314.04557299999999</c:v>
                </c:pt>
                <c:pt idx="276">
                  <c:v>314.49972200000002</c:v>
                </c:pt>
                <c:pt idx="277">
                  <c:v>314.95382599999999</c:v>
                </c:pt>
                <c:pt idx="278">
                  <c:v>315.40788600000002</c:v>
                </c:pt>
                <c:pt idx="279">
                  <c:v>315.86190199999999</c:v>
                </c:pt>
                <c:pt idx="280">
                  <c:v>316.31587400000001</c:v>
                </c:pt>
                <c:pt idx="281">
                  <c:v>316.76980099999997</c:v>
                </c:pt>
                <c:pt idx="282">
                  <c:v>317.22368399999999</c:v>
                </c:pt>
                <c:pt idx="283">
                  <c:v>317.67752300000001</c:v>
                </c:pt>
                <c:pt idx="284">
                  <c:v>318.13131700000002</c:v>
                </c:pt>
                <c:pt idx="285">
                  <c:v>318.58506699999998</c:v>
                </c:pt>
                <c:pt idx="286">
                  <c:v>319.03877199999999</c:v>
                </c:pt>
                <c:pt idx="287">
                  <c:v>319.49243300000001</c:v>
                </c:pt>
                <c:pt idx="288">
                  <c:v>319.94605000000001</c:v>
                </c:pt>
                <c:pt idx="289">
                  <c:v>320.39962200000002</c:v>
                </c:pt>
                <c:pt idx="290">
                  <c:v>320.85315000000003</c:v>
                </c:pt>
                <c:pt idx="291">
                  <c:v>321.30663299999998</c:v>
                </c:pt>
                <c:pt idx="292">
                  <c:v>321.76007099999998</c:v>
                </c:pt>
                <c:pt idx="293">
                  <c:v>322.21346599999998</c:v>
                </c:pt>
                <c:pt idx="294">
                  <c:v>322.66681499999999</c:v>
                </c:pt>
                <c:pt idx="295">
                  <c:v>323.12011999999999</c:v>
                </c:pt>
                <c:pt idx="296">
                  <c:v>323.57338099999998</c:v>
                </c:pt>
                <c:pt idx="297">
                  <c:v>324.02659699999998</c:v>
                </c:pt>
                <c:pt idx="298">
                  <c:v>324.47976799999998</c:v>
                </c:pt>
                <c:pt idx="299">
                  <c:v>324.93289499999997</c:v>
                </c:pt>
                <c:pt idx="300">
                  <c:v>325.38597700000003</c:v>
                </c:pt>
                <c:pt idx="301">
                  <c:v>325.83901500000002</c:v>
                </c:pt>
                <c:pt idx="302">
                  <c:v>326.29200800000001</c:v>
                </c:pt>
                <c:pt idx="303">
                  <c:v>326.744956</c:v>
                </c:pt>
                <c:pt idx="304">
                  <c:v>327.19785999999999</c:v>
                </c:pt>
                <c:pt idx="305">
                  <c:v>327.65071899999998</c:v>
                </c:pt>
                <c:pt idx="306">
                  <c:v>328.10353300000003</c:v>
                </c:pt>
                <c:pt idx="307">
                  <c:v>328.55630200000002</c:v>
                </c:pt>
                <c:pt idx="308">
                  <c:v>329.009027</c:v>
                </c:pt>
                <c:pt idx="309">
                  <c:v>329.46170699999999</c:v>
                </c:pt>
                <c:pt idx="310">
                  <c:v>329.91434199999998</c:v>
                </c:pt>
                <c:pt idx="311">
                  <c:v>330.36693300000002</c:v>
                </c:pt>
                <c:pt idx="312">
                  <c:v>330.819478</c:v>
                </c:pt>
                <c:pt idx="313">
                  <c:v>331.27197899999999</c:v>
                </c:pt>
                <c:pt idx="314">
                  <c:v>331.72443500000003</c:v>
                </c:pt>
                <c:pt idx="315">
                  <c:v>332.17684600000001</c:v>
                </c:pt>
                <c:pt idx="316">
                  <c:v>332.62921299999999</c:v>
                </c:pt>
                <c:pt idx="317">
                  <c:v>333.08153399999998</c:v>
                </c:pt>
                <c:pt idx="318">
                  <c:v>333.53381100000001</c:v>
                </c:pt>
                <c:pt idx="319">
                  <c:v>333.986043</c:v>
                </c:pt>
                <c:pt idx="320">
                  <c:v>334.43822899999998</c:v>
                </c:pt>
                <c:pt idx="321">
                  <c:v>334.89037100000002</c:v>
                </c:pt>
                <c:pt idx="322">
                  <c:v>335.342468</c:v>
                </c:pt>
                <c:pt idx="323">
                  <c:v>335.79451999999998</c:v>
                </c:pt>
                <c:pt idx="324">
                  <c:v>336.24652700000001</c:v>
                </c:pt>
                <c:pt idx="325">
                  <c:v>336.698489</c:v>
                </c:pt>
                <c:pt idx="326">
                  <c:v>337.15040599999998</c:v>
                </c:pt>
                <c:pt idx="327">
                  <c:v>337.60227800000001</c:v>
                </c:pt>
                <c:pt idx="328">
                  <c:v>338.05410499999999</c:v>
                </c:pt>
                <c:pt idx="329">
                  <c:v>338.50588699999997</c:v>
                </c:pt>
                <c:pt idx="330">
                  <c:v>338.95762400000001</c:v>
                </c:pt>
                <c:pt idx="331">
                  <c:v>339.40931599999999</c:v>
                </c:pt>
                <c:pt idx="332">
                  <c:v>339.86096300000003</c:v>
                </c:pt>
                <c:pt idx="333">
                  <c:v>340.31256400000001</c:v>
                </c:pt>
                <c:pt idx="334">
                  <c:v>340.76412099999999</c:v>
                </c:pt>
                <c:pt idx="335">
                  <c:v>341.21563200000003</c:v>
                </c:pt>
                <c:pt idx="336">
                  <c:v>341.66709800000001</c:v>
                </c:pt>
                <c:pt idx="337">
                  <c:v>342.11851899999999</c:v>
                </c:pt>
                <c:pt idx="338">
                  <c:v>342.56989499999997</c:v>
                </c:pt>
                <c:pt idx="339">
                  <c:v>343.02122600000001</c:v>
                </c:pt>
                <c:pt idx="340">
                  <c:v>343.472511</c:v>
                </c:pt>
                <c:pt idx="341">
                  <c:v>343.92375099999998</c:v>
                </c:pt>
                <c:pt idx="342">
                  <c:v>344.37494600000002</c:v>
                </c:pt>
                <c:pt idx="343">
                  <c:v>344.82609600000001</c:v>
                </c:pt>
                <c:pt idx="344">
                  <c:v>345.27720099999999</c:v>
                </c:pt>
                <c:pt idx="345">
                  <c:v>345.72825999999998</c:v>
                </c:pt>
                <c:pt idx="346">
                  <c:v>346.17927400000002</c:v>
                </c:pt>
                <c:pt idx="347">
                  <c:v>346.63024200000001</c:v>
                </c:pt>
                <c:pt idx="348">
                  <c:v>347.081166</c:v>
                </c:pt>
                <c:pt idx="349">
                  <c:v>347.53204299999999</c:v>
                </c:pt>
                <c:pt idx="350">
                  <c:v>347.98287599999998</c:v>
                </c:pt>
                <c:pt idx="351">
                  <c:v>348.43366300000002</c:v>
                </c:pt>
                <c:pt idx="352">
                  <c:v>348.88440500000002</c:v>
                </c:pt>
                <c:pt idx="353">
                  <c:v>349.33510100000001</c:v>
                </c:pt>
                <c:pt idx="354">
                  <c:v>349.785752</c:v>
                </c:pt>
                <c:pt idx="355">
                  <c:v>350.236358</c:v>
                </c:pt>
                <c:pt idx="356">
                  <c:v>350.68691799999999</c:v>
                </c:pt>
                <c:pt idx="357">
                  <c:v>351.13743199999999</c:v>
                </c:pt>
                <c:pt idx="358">
                  <c:v>351.58790199999999</c:v>
                </c:pt>
                <c:pt idx="359">
                  <c:v>352.03832499999999</c:v>
                </c:pt>
                <c:pt idx="360">
                  <c:v>352.48870299999999</c:v>
                </c:pt>
                <c:pt idx="361">
                  <c:v>352.93903599999999</c:v>
                </c:pt>
                <c:pt idx="362">
                  <c:v>353.38932299999999</c:v>
                </c:pt>
                <c:pt idx="363">
                  <c:v>353.83956499999999</c:v>
                </c:pt>
                <c:pt idx="364">
                  <c:v>354.289761</c:v>
                </c:pt>
                <c:pt idx="365">
                  <c:v>354.73991100000001</c:v>
                </c:pt>
                <c:pt idx="366">
                  <c:v>355.19001600000001</c:v>
                </c:pt>
                <c:pt idx="367">
                  <c:v>355.64007500000002</c:v>
                </c:pt>
                <c:pt idx="368">
                  <c:v>356.09008799999998</c:v>
                </c:pt>
                <c:pt idx="369">
                  <c:v>356.54005599999999</c:v>
                </c:pt>
                <c:pt idx="370">
                  <c:v>356.98997900000001</c:v>
                </c:pt>
                <c:pt idx="371">
                  <c:v>357.43985500000002</c:v>
                </c:pt>
                <c:pt idx="372">
                  <c:v>357.88968599999998</c:v>
                </c:pt>
                <c:pt idx="373">
                  <c:v>358.339471</c:v>
                </c:pt>
                <c:pt idx="374">
                  <c:v>358.78921100000002</c:v>
                </c:pt>
                <c:pt idx="375">
                  <c:v>359.23890399999999</c:v>
                </c:pt>
                <c:pt idx="376">
                  <c:v>359.68855200000002</c:v>
                </c:pt>
                <c:pt idx="377">
                  <c:v>360.13815499999998</c:v>
                </c:pt>
                <c:pt idx="378">
                  <c:v>360.58771100000001</c:v>
                </c:pt>
                <c:pt idx="379">
                  <c:v>361.03722199999999</c:v>
                </c:pt>
                <c:pt idx="380">
                  <c:v>361.48668700000002</c:v>
                </c:pt>
                <c:pt idx="381">
                  <c:v>361.936106</c:v>
                </c:pt>
                <c:pt idx="382">
                  <c:v>362.38547899999998</c:v>
                </c:pt>
                <c:pt idx="383">
                  <c:v>362.83480600000001</c:v>
                </c:pt>
                <c:pt idx="384">
                  <c:v>363.284088</c:v>
                </c:pt>
                <c:pt idx="385">
                  <c:v>363.73332299999998</c:v>
                </c:pt>
                <c:pt idx="386">
                  <c:v>364.18251299999997</c:v>
                </c:pt>
                <c:pt idx="387">
                  <c:v>364.63165700000002</c:v>
                </c:pt>
                <c:pt idx="388">
                  <c:v>365.08075500000001</c:v>
                </c:pt>
                <c:pt idx="389">
                  <c:v>365.52980700000001</c:v>
                </c:pt>
                <c:pt idx="390">
                  <c:v>365.978813</c:v>
                </c:pt>
                <c:pt idx="391">
                  <c:v>366.427773</c:v>
                </c:pt>
                <c:pt idx="392">
                  <c:v>366.876687</c:v>
                </c:pt>
                <c:pt idx="393">
                  <c:v>367.32555500000001</c:v>
                </c:pt>
                <c:pt idx="394">
                  <c:v>367.77437700000002</c:v>
                </c:pt>
                <c:pt idx="395">
                  <c:v>368.22315300000002</c:v>
                </c:pt>
                <c:pt idx="396">
                  <c:v>368.67188299999998</c:v>
                </c:pt>
                <c:pt idx="397">
                  <c:v>369.12056699999999</c:v>
                </c:pt>
                <c:pt idx="398">
                  <c:v>369.56920400000001</c:v>
                </c:pt>
                <c:pt idx="399">
                  <c:v>370.01779599999998</c:v>
                </c:pt>
                <c:pt idx="400">
                  <c:v>370.466342</c:v>
                </c:pt>
                <c:pt idx="401">
                  <c:v>370.91484100000002</c:v>
                </c:pt>
                <c:pt idx="402">
                  <c:v>371.36329499999999</c:v>
                </c:pt>
                <c:pt idx="403">
                  <c:v>371.81170200000003</c:v>
                </c:pt>
                <c:pt idx="404">
                  <c:v>372.260063</c:v>
                </c:pt>
                <c:pt idx="405">
                  <c:v>372.70837799999998</c:v>
                </c:pt>
                <c:pt idx="406">
                  <c:v>373.15664600000002</c:v>
                </c:pt>
                <c:pt idx="407">
                  <c:v>373.60486900000001</c:v>
                </c:pt>
                <c:pt idx="408">
                  <c:v>374.053045</c:v>
                </c:pt>
                <c:pt idx="409">
                  <c:v>374.50117499999999</c:v>
                </c:pt>
                <c:pt idx="410">
                  <c:v>374.94925899999998</c:v>
                </c:pt>
                <c:pt idx="411">
                  <c:v>375.39729699999998</c:v>
                </c:pt>
                <c:pt idx="412">
                  <c:v>375.84528799999998</c:v>
                </c:pt>
                <c:pt idx="413">
                  <c:v>376.29323299999999</c:v>
                </c:pt>
                <c:pt idx="414">
                  <c:v>376.741131</c:v>
                </c:pt>
                <c:pt idx="415">
                  <c:v>377.188984</c:v>
                </c:pt>
                <c:pt idx="416">
                  <c:v>377.63678900000002</c:v>
                </c:pt>
                <c:pt idx="417">
                  <c:v>378.08454899999998</c:v>
                </c:pt>
                <c:pt idx="418">
                  <c:v>378.532262</c:v>
                </c:pt>
                <c:pt idx="419">
                  <c:v>378.97992900000003</c:v>
                </c:pt>
                <c:pt idx="420">
                  <c:v>379.42755</c:v>
                </c:pt>
                <c:pt idx="421">
                  <c:v>379.87512400000003</c:v>
                </c:pt>
                <c:pt idx="422">
                  <c:v>380.32265100000001</c:v>
                </c:pt>
                <c:pt idx="423">
                  <c:v>380.77013199999999</c:v>
                </c:pt>
                <c:pt idx="424">
                  <c:v>381.21756699999997</c:v>
                </c:pt>
                <c:pt idx="425">
                  <c:v>381.66495500000002</c:v>
                </c:pt>
                <c:pt idx="426">
                  <c:v>382.11229700000001</c:v>
                </c:pt>
                <c:pt idx="427">
                  <c:v>382.55959200000001</c:v>
                </c:pt>
                <c:pt idx="428">
                  <c:v>383.00684100000001</c:v>
                </c:pt>
                <c:pt idx="429">
                  <c:v>383.45404300000001</c:v>
                </c:pt>
                <c:pt idx="430">
                  <c:v>383.90119800000002</c:v>
                </c:pt>
                <c:pt idx="431">
                  <c:v>384.34830699999998</c:v>
                </c:pt>
                <c:pt idx="432">
                  <c:v>384.79536999999999</c:v>
                </c:pt>
                <c:pt idx="433">
                  <c:v>385.24238600000001</c:v>
                </c:pt>
                <c:pt idx="434">
                  <c:v>385.68935499999998</c:v>
                </c:pt>
                <c:pt idx="435">
                  <c:v>386.136278</c:v>
                </c:pt>
                <c:pt idx="436">
                  <c:v>386.58315399999998</c:v>
                </c:pt>
                <c:pt idx="437">
                  <c:v>387.02998300000002</c:v>
                </c:pt>
                <c:pt idx="438">
                  <c:v>387.476766</c:v>
                </c:pt>
                <c:pt idx="439">
                  <c:v>387.92350099999999</c:v>
                </c:pt>
                <c:pt idx="440">
                  <c:v>388.37019099999998</c:v>
                </c:pt>
                <c:pt idx="441">
                  <c:v>388.81683299999997</c:v>
                </c:pt>
                <c:pt idx="442">
                  <c:v>389.26342899999997</c:v>
                </c:pt>
                <c:pt idx="443">
                  <c:v>389.70997799999998</c:v>
                </c:pt>
                <c:pt idx="444">
                  <c:v>390.15648099999999</c:v>
                </c:pt>
                <c:pt idx="445">
                  <c:v>390.602936</c:v>
                </c:pt>
                <c:pt idx="446">
                  <c:v>391.04934500000002</c:v>
                </c:pt>
                <c:pt idx="447">
                  <c:v>391.49570699999998</c:v>
                </c:pt>
                <c:pt idx="448">
                  <c:v>391.94202200000001</c:v>
                </c:pt>
                <c:pt idx="449">
                  <c:v>392.38828999999998</c:v>
                </c:pt>
                <c:pt idx="450">
                  <c:v>392.83451200000002</c:v>
                </c:pt>
                <c:pt idx="451">
                  <c:v>393.280686</c:v>
                </c:pt>
                <c:pt idx="452">
                  <c:v>393.72681399999999</c:v>
                </c:pt>
                <c:pt idx="453">
                  <c:v>394.17289499999998</c:v>
                </c:pt>
                <c:pt idx="454">
                  <c:v>394.61892899999998</c:v>
                </c:pt>
                <c:pt idx="455">
                  <c:v>395.06491599999998</c:v>
                </c:pt>
                <c:pt idx="456">
                  <c:v>395.51085599999999</c:v>
                </c:pt>
                <c:pt idx="457">
                  <c:v>395.956749</c:v>
                </c:pt>
                <c:pt idx="458">
                  <c:v>396.40259500000002</c:v>
                </c:pt>
                <c:pt idx="459">
                  <c:v>396.84839399999998</c:v>
                </c:pt>
                <c:pt idx="460">
                  <c:v>397.29414600000001</c:v>
                </c:pt>
                <c:pt idx="461">
                  <c:v>397.73985099999999</c:v>
                </c:pt>
                <c:pt idx="462">
                  <c:v>398.18550900000002</c:v>
                </c:pt>
                <c:pt idx="463">
                  <c:v>398.63112000000001</c:v>
                </c:pt>
                <c:pt idx="464">
                  <c:v>399.076684</c:v>
                </c:pt>
                <c:pt idx="465">
                  <c:v>399.522201</c:v>
                </c:pt>
                <c:pt idx="466">
                  <c:v>399.967671</c:v>
                </c:pt>
                <c:pt idx="467">
                  <c:v>400.413094</c:v>
                </c:pt>
                <c:pt idx="468">
                  <c:v>400.85847000000001</c:v>
                </c:pt>
                <c:pt idx="469">
                  <c:v>401.30379799999997</c:v>
                </c:pt>
                <c:pt idx="470">
                  <c:v>401.74907899999999</c:v>
                </c:pt>
                <c:pt idx="471">
                  <c:v>402.19431400000002</c:v>
                </c:pt>
                <c:pt idx="472">
                  <c:v>402.639501</c:v>
                </c:pt>
                <c:pt idx="473">
                  <c:v>403.08463999999998</c:v>
                </c:pt>
                <c:pt idx="474">
                  <c:v>403.52973300000002</c:v>
                </c:pt>
                <c:pt idx="475">
                  <c:v>403.97477800000001</c:v>
                </c:pt>
                <c:pt idx="476">
                  <c:v>404.41977700000001</c:v>
                </c:pt>
                <c:pt idx="477">
                  <c:v>404.86472800000001</c:v>
                </c:pt>
                <c:pt idx="478">
                  <c:v>405.30963100000002</c:v>
                </c:pt>
                <c:pt idx="479">
                  <c:v>405.75448799999998</c:v>
                </c:pt>
                <c:pt idx="480">
                  <c:v>406.199297</c:v>
                </c:pt>
                <c:pt idx="481">
                  <c:v>406.64405799999997</c:v>
                </c:pt>
                <c:pt idx="482">
                  <c:v>407.088773</c:v>
                </c:pt>
                <c:pt idx="483">
                  <c:v>407.53343999999998</c:v>
                </c:pt>
                <c:pt idx="484">
                  <c:v>407.97806000000003</c:v>
                </c:pt>
                <c:pt idx="485">
                  <c:v>408.42263200000002</c:v>
                </c:pt>
                <c:pt idx="486">
                  <c:v>408.86715700000002</c:v>
                </c:pt>
                <c:pt idx="487">
                  <c:v>409.31163400000003</c:v>
                </c:pt>
                <c:pt idx="488">
                  <c:v>409.75606499999998</c:v>
                </c:pt>
                <c:pt idx="489">
                  <c:v>410.200447</c:v>
                </c:pt>
                <c:pt idx="490">
                  <c:v>410.64478300000002</c:v>
                </c:pt>
                <c:pt idx="491">
                  <c:v>411.08906999999999</c:v>
                </c:pt>
                <c:pt idx="492">
                  <c:v>411.53331100000003</c:v>
                </c:pt>
                <c:pt idx="493">
                  <c:v>411.97750400000001</c:v>
                </c:pt>
                <c:pt idx="494">
                  <c:v>412.421649</c:v>
                </c:pt>
                <c:pt idx="495">
                  <c:v>412.865747</c:v>
                </c:pt>
                <c:pt idx="496">
                  <c:v>413.309797</c:v>
                </c:pt>
                <c:pt idx="497">
                  <c:v>413.75380000000001</c:v>
                </c:pt>
                <c:pt idx="498">
                  <c:v>414.19775499999997</c:v>
                </c:pt>
                <c:pt idx="499">
                  <c:v>414.64166299999999</c:v>
                </c:pt>
                <c:pt idx="500">
                  <c:v>415.08552300000002</c:v>
                </c:pt>
                <c:pt idx="501">
                  <c:v>415.529335</c:v>
                </c:pt>
                <c:pt idx="502">
                  <c:v>415.97309999999999</c:v>
                </c:pt>
                <c:pt idx="503">
                  <c:v>416.41681699999998</c:v>
                </c:pt>
                <c:pt idx="504">
                  <c:v>416.86048699999998</c:v>
                </c:pt>
                <c:pt idx="505">
                  <c:v>417.30410799999999</c:v>
                </c:pt>
                <c:pt idx="506">
                  <c:v>417.74768299999999</c:v>
                </c:pt>
                <c:pt idx="507">
                  <c:v>418.19120900000001</c:v>
                </c:pt>
                <c:pt idx="508">
                  <c:v>418.63468799999998</c:v>
                </c:pt>
                <c:pt idx="509">
                  <c:v>419.07811900000002</c:v>
                </c:pt>
                <c:pt idx="510">
                  <c:v>419.521502</c:v>
                </c:pt>
                <c:pt idx="511">
                  <c:v>419.96483699999999</c:v>
                </c:pt>
                <c:pt idx="512">
                  <c:v>420.40812499999998</c:v>
                </c:pt>
                <c:pt idx="513">
                  <c:v>420.85136499999999</c:v>
                </c:pt>
                <c:pt idx="514">
                  <c:v>421.294557</c:v>
                </c:pt>
                <c:pt idx="515">
                  <c:v>421.73770200000001</c:v>
                </c:pt>
                <c:pt idx="516">
                  <c:v>422.18079799999998</c:v>
                </c:pt>
                <c:pt idx="517">
                  <c:v>422.62384700000001</c:v>
                </c:pt>
                <c:pt idx="518">
                  <c:v>423.066847</c:v>
                </c:pt>
                <c:pt idx="519">
                  <c:v>423.50979999999998</c:v>
                </c:pt>
                <c:pt idx="520">
                  <c:v>423.95270499999998</c:v>
                </c:pt>
                <c:pt idx="521">
                  <c:v>424.39556199999998</c:v>
                </c:pt>
                <c:pt idx="522">
                  <c:v>424.83837199999999</c:v>
                </c:pt>
                <c:pt idx="523">
                  <c:v>425.28113300000001</c:v>
                </c:pt>
                <c:pt idx="524">
                  <c:v>425.72384599999998</c:v>
                </c:pt>
                <c:pt idx="525">
                  <c:v>426.16651200000001</c:v>
                </c:pt>
                <c:pt idx="526">
                  <c:v>426.609129</c:v>
                </c:pt>
                <c:pt idx="527">
                  <c:v>427.05169799999999</c:v>
                </c:pt>
                <c:pt idx="528">
                  <c:v>427.49421999999998</c:v>
                </c:pt>
                <c:pt idx="529">
                  <c:v>427.93669299999999</c:v>
                </c:pt>
                <c:pt idx="530">
                  <c:v>428.37911800000001</c:v>
                </c:pt>
                <c:pt idx="531">
                  <c:v>428.82149500000003</c:v>
                </c:pt>
                <c:pt idx="532">
                  <c:v>429.263824</c:v>
                </c:pt>
                <c:pt idx="533">
                  <c:v>429.70610599999998</c:v>
                </c:pt>
                <c:pt idx="534">
                  <c:v>430.14833900000002</c:v>
                </c:pt>
                <c:pt idx="535">
                  <c:v>430.59052300000002</c:v>
                </c:pt>
                <c:pt idx="536">
                  <c:v>431.03266000000002</c:v>
                </c:pt>
                <c:pt idx="537">
                  <c:v>431.47474899999997</c:v>
                </c:pt>
                <c:pt idx="538">
                  <c:v>431.91678899999999</c:v>
                </c:pt>
                <c:pt idx="539">
                  <c:v>432.35878100000002</c:v>
                </c:pt>
                <c:pt idx="540">
                  <c:v>432.800725</c:v>
                </c:pt>
                <c:pt idx="541">
                  <c:v>433.24262099999999</c:v>
                </c:pt>
                <c:pt idx="542">
                  <c:v>433.68446899999998</c:v>
                </c:pt>
                <c:pt idx="543">
                  <c:v>434.12626799999998</c:v>
                </c:pt>
                <c:pt idx="544">
                  <c:v>434.56801899999999</c:v>
                </c:pt>
                <c:pt idx="545">
                  <c:v>435.00972200000001</c:v>
                </c:pt>
                <c:pt idx="546">
                  <c:v>435.45137699999998</c:v>
                </c:pt>
                <c:pt idx="547">
                  <c:v>435.89298300000002</c:v>
                </c:pt>
                <c:pt idx="548">
                  <c:v>436.334541</c:v>
                </c:pt>
                <c:pt idx="549">
                  <c:v>436.776051</c:v>
                </c:pt>
                <c:pt idx="550">
                  <c:v>437.217512</c:v>
                </c:pt>
                <c:pt idx="551">
                  <c:v>437.65892500000001</c:v>
                </c:pt>
                <c:pt idx="552">
                  <c:v>438.10028999999997</c:v>
                </c:pt>
                <c:pt idx="553">
                  <c:v>438.541606</c:v>
                </c:pt>
                <c:pt idx="554">
                  <c:v>438.98287399999998</c:v>
                </c:pt>
                <c:pt idx="555">
                  <c:v>439.42409300000003</c:v>
                </c:pt>
                <c:pt idx="556">
                  <c:v>439.86526400000002</c:v>
                </c:pt>
                <c:pt idx="557">
                  <c:v>440.30638699999997</c:v>
                </c:pt>
                <c:pt idx="558">
                  <c:v>440.74746099999999</c:v>
                </c:pt>
                <c:pt idx="559">
                  <c:v>441.18848600000001</c:v>
                </c:pt>
                <c:pt idx="560">
                  <c:v>441.62946299999999</c:v>
                </c:pt>
                <c:pt idx="561">
                  <c:v>442.07039200000003</c:v>
                </c:pt>
                <c:pt idx="562">
                  <c:v>442.51127200000002</c:v>
                </c:pt>
                <c:pt idx="563">
                  <c:v>442.95210400000002</c:v>
                </c:pt>
                <c:pt idx="564">
                  <c:v>443.39288699999997</c:v>
                </c:pt>
                <c:pt idx="565">
                  <c:v>443.83362099999999</c:v>
                </c:pt>
                <c:pt idx="566">
                  <c:v>444.27430700000002</c:v>
                </c:pt>
                <c:pt idx="567">
                  <c:v>444.714944</c:v>
                </c:pt>
                <c:pt idx="568">
                  <c:v>445.15553299999999</c:v>
                </c:pt>
                <c:pt idx="569">
                  <c:v>445.59607299999999</c:v>
                </c:pt>
                <c:pt idx="570">
                  <c:v>446.036564</c:v>
                </c:pt>
                <c:pt idx="571">
                  <c:v>446.47700700000001</c:v>
                </c:pt>
                <c:pt idx="572">
                  <c:v>446.91740099999998</c:v>
                </c:pt>
                <c:pt idx="573">
                  <c:v>447.35774700000002</c:v>
                </c:pt>
                <c:pt idx="574">
                  <c:v>447.79804300000001</c:v>
                </c:pt>
                <c:pt idx="575">
                  <c:v>448.238291</c:v>
                </c:pt>
                <c:pt idx="576">
                  <c:v>448.67849100000001</c:v>
                </c:pt>
                <c:pt idx="577">
                  <c:v>449.11864100000003</c:v>
                </c:pt>
                <c:pt idx="578">
                  <c:v>449.55874299999999</c:v>
                </c:pt>
                <c:pt idx="579">
                  <c:v>449.99879600000003</c:v>
                </c:pt>
                <c:pt idx="580">
                  <c:v>450.43880000000001</c:v>
                </c:pt>
                <c:pt idx="581">
                  <c:v>450.87875600000001</c:v>
                </c:pt>
                <c:pt idx="582">
                  <c:v>451.31866200000002</c:v>
                </c:pt>
                <c:pt idx="583">
                  <c:v>451.75851999999998</c:v>
                </c:pt>
                <c:pt idx="584">
                  <c:v>452.198329</c:v>
                </c:pt>
                <c:pt idx="585">
                  <c:v>452.63808899999998</c:v>
                </c:pt>
                <c:pt idx="586">
                  <c:v>453.07780000000002</c:v>
                </c:pt>
                <c:pt idx="587">
                  <c:v>453.51746200000002</c:v>
                </c:pt>
                <c:pt idx="588">
                  <c:v>453.95707599999997</c:v>
                </c:pt>
                <c:pt idx="589">
                  <c:v>454.39663999999999</c:v>
                </c:pt>
                <c:pt idx="590">
                  <c:v>454.83615600000002</c:v>
                </c:pt>
                <c:pt idx="591">
                  <c:v>455.275622</c:v>
                </c:pt>
                <c:pt idx="592">
                  <c:v>455.71503999999999</c:v>
                </c:pt>
                <c:pt idx="593">
                  <c:v>456.15440899999999</c:v>
                </c:pt>
                <c:pt idx="594">
                  <c:v>456.593728</c:v>
                </c:pt>
                <c:pt idx="595">
                  <c:v>457.03299900000002</c:v>
                </c:pt>
                <c:pt idx="596">
                  <c:v>457.47222099999999</c:v>
                </c:pt>
                <c:pt idx="597">
                  <c:v>457.91139299999998</c:v>
                </c:pt>
                <c:pt idx="598">
                  <c:v>458.35051700000002</c:v>
                </c:pt>
                <c:pt idx="599">
                  <c:v>458.78959099999997</c:v>
                </c:pt>
                <c:pt idx="600">
                  <c:v>459.22861699999999</c:v>
                </c:pt>
                <c:pt idx="601">
                  <c:v>459.66759300000001</c:v>
                </c:pt>
                <c:pt idx="602">
                  <c:v>460.10651999999999</c:v>
                </c:pt>
                <c:pt idx="603">
                  <c:v>460.54539799999998</c:v>
                </c:pt>
                <c:pt idx="604">
                  <c:v>460.98422699999998</c:v>
                </c:pt>
                <c:pt idx="605">
                  <c:v>461.42300699999998</c:v>
                </c:pt>
                <c:pt idx="606">
                  <c:v>461.86173700000001</c:v>
                </c:pt>
                <c:pt idx="607">
                  <c:v>462.30041799999998</c:v>
                </c:pt>
                <c:pt idx="608">
                  <c:v>462.73905100000002</c:v>
                </c:pt>
                <c:pt idx="609">
                  <c:v>463.17763400000001</c:v>
                </c:pt>
                <c:pt idx="610">
                  <c:v>463.61616700000002</c:v>
                </c:pt>
                <c:pt idx="611">
                  <c:v>464.05465199999998</c:v>
                </c:pt>
                <c:pt idx="612">
                  <c:v>464.493087</c:v>
                </c:pt>
                <c:pt idx="613">
                  <c:v>464.93147299999998</c:v>
                </c:pt>
                <c:pt idx="614">
                  <c:v>465.36980999999997</c:v>
                </c:pt>
                <c:pt idx="615">
                  <c:v>465.80809699999998</c:v>
                </c:pt>
                <c:pt idx="616">
                  <c:v>466.24633499999999</c:v>
                </c:pt>
                <c:pt idx="617">
                  <c:v>466.68452300000001</c:v>
                </c:pt>
                <c:pt idx="618">
                  <c:v>467.12266299999999</c:v>
                </c:pt>
                <c:pt idx="619">
                  <c:v>467.56075299999998</c:v>
                </c:pt>
                <c:pt idx="620">
                  <c:v>467.99879299999998</c:v>
                </c:pt>
                <c:pt idx="621">
                  <c:v>468.43678399999999</c:v>
                </c:pt>
                <c:pt idx="622">
                  <c:v>468.87472600000001</c:v>
                </c:pt>
                <c:pt idx="623">
                  <c:v>469.31261899999998</c:v>
                </c:pt>
                <c:pt idx="624">
                  <c:v>469.75046099999997</c:v>
                </c:pt>
                <c:pt idx="625">
                  <c:v>470.18825500000003</c:v>
                </c:pt>
                <c:pt idx="626">
                  <c:v>470.62599899999998</c:v>
                </c:pt>
                <c:pt idx="627">
                  <c:v>471.063693</c:v>
                </c:pt>
                <c:pt idx="628">
                  <c:v>471.50133799999998</c:v>
                </c:pt>
                <c:pt idx="629">
                  <c:v>471.93893400000002</c:v>
                </c:pt>
                <c:pt idx="630">
                  <c:v>472.37648000000002</c:v>
                </c:pt>
                <c:pt idx="631">
                  <c:v>472.81397600000003</c:v>
                </c:pt>
                <c:pt idx="632">
                  <c:v>473.25142299999999</c:v>
                </c:pt>
                <c:pt idx="633">
                  <c:v>473.68882000000002</c:v>
                </c:pt>
                <c:pt idx="634">
                  <c:v>474.12616800000001</c:v>
                </c:pt>
                <c:pt idx="635">
                  <c:v>474.56346600000001</c:v>
                </c:pt>
                <c:pt idx="636">
                  <c:v>475.00071400000002</c:v>
                </c:pt>
                <c:pt idx="637">
                  <c:v>475.43791299999998</c:v>
                </c:pt>
                <c:pt idx="638">
                  <c:v>475.87506200000001</c:v>
                </c:pt>
                <c:pt idx="639">
                  <c:v>476.312161</c:v>
                </c:pt>
                <c:pt idx="640">
                  <c:v>476.749211</c:v>
                </c:pt>
                <c:pt idx="641">
                  <c:v>477.18621100000001</c:v>
                </c:pt>
                <c:pt idx="642">
                  <c:v>477.62316199999998</c:v>
                </c:pt>
                <c:pt idx="643">
                  <c:v>478.06006200000002</c:v>
                </c:pt>
                <c:pt idx="644">
                  <c:v>478.49691300000001</c:v>
                </c:pt>
                <c:pt idx="645">
                  <c:v>478.93371400000001</c:v>
                </c:pt>
                <c:pt idx="646">
                  <c:v>479.37046600000002</c:v>
                </c:pt>
                <c:pt idx="647">
                  <c:v>479.80716699999999</c:v>
                </c:pt>
                <c:pt idx="648">
                  <c:v>480.24381899999997</c:v>
                </c:pt>
                <c:pt idx="649">
                  <c:v>480.68042100000002</c:v>
                </c:pt>
                <c:pt idx="650">
                  <c:v>481.11697299999997</c:v>
                </c:pt>
                <c:pt idx="651">
                  <c:v>481.55347599999999</c:v>
                </c:pt>
                <c:pt idx="652">
                  <c:v>481.98992800000002</c:v>
                </c:pt>
                <c:pt idx="653">
                  <c:v>482.426331</c:v>
                </c:pt>
                <c:pt idx="654">
                  <c:v>482.862683</c:v>
                </c:pt>
                <c:pt idx="655">
                  <c:v>483.29898600000001</c:v>
                </c:pt>
                <c:pt idx="656">
                  <c:v>483.73523899999998</c:v>
                </c:pt>
                <c:pt idx="657">
                  <c:v>484.17144200000001</c:v>
                </c:pt>
                <c:pt idx="658">
                  <c:v>484.607595</c:v>
                </c:pt>
                <c:pt idx="659">
                  <c:v>485.04369800000001</c:v>
                </c:pt>
                <c:pt idx="660">
                  <c:v>485.47975100000002</c:v>
                </c:pt>
                <c:pt idx="661">
                  <c:v>485.91575399999999</c:v>
                </c:pt>
                <c:pt idx="662">
                  <c:v>486.35170699999998</c:v>
                </c:pt>
                <c:pt idx="663">
                  <c:v>486.78760999999997</c:v>
                </c:pt>
                <c:pt idx="664">
                  <c:v>487.22346299999998</c:v>
                </c:pt>
                <c:pt idx="665">
                  <c:v>487.659266</c:v>
                </c:pt>
                <c:pt idx="666">
                  <c:v>488.09501899999998</c:v>
                </c:pt>
                <c:pt idx="667">
                  <c:v>488.53072200000003</c:v>
                </c:pt>
                <c:pt idx="668">
                  <c:v>488.96637399999997</c:v>
                </c:pt>
                <c:pt idx="669">
                  <c:v>489.40197699999999</c:v>
                </c:pt>
                <c:pt idx="670">
                  <c:v>489.83752900000002</c:v>
                </c:pt>
                <c:pt idx="671">
                  <c:v>490.273032</c:v>
                </c:pt>
                <c:pt idx="672">
                  <c:v>490.708484</c:v>
                </c:pt>
                <c:pt idx="673">
                  <c:v>491.14388600000001</c:v>
                </c:pt>
                <c:pt idx="674">
                  <c:v>491.57923799999998</c:v>
                </c:pt>
                <c:pt idx="675">
                  <c:v>492.01453900000001</c:v>
                </c:pt>
                <c:pt idx="676">
                  <c:v>492.449791</c:v>
                </c:pt>
                <c:pt idx="677">
                  <c:v>492.88499200000001</c:v>
                </c:pt>
                <c:pt idx="678">
                  <c:v>493.32014299999997</c:v>
                </c:pt>
                <c:pt idx="679">
                  <c:v>493.75524300000001</c:v>
                </c:pt>
                <c:pt idx="680">
                  <c:v>494.190293</c:v>
                </c:pt>
                <c:pt idx="681">
                  <c:v>494.625294</c:v>
                </c:pt>
                <c:pt idx="682">
                  <c:v>495.06024300000001</c:v>
                </c:pt>
                <c:pt idx="683">
                  <c:v>495.49514299999998</c:v>
                </c:pt>
                <c:pt idx="684">
                  <c:v>495.92999200000003</c:v>
                </c:pt>
                <c:pt idx="685">
                  <c:v>496.36479100000003</c:v>
                </c:pt>
                <c:pt idx="686">
                  <c:v>496.79953899999998</c:v>
                </c:pt>
                <c:pt idx="687">
                  <c:v>497.23423700000001</c:v>
                </c:pt>
                <c:pt idx="688">
                  <c:v>497.66888499999999</c:v>
                </c:pt>
                <c:pt idx="689">
                  <c:v>498.10348199999999</c:v>
                </c:pt>
                <c:pt idx="690">
                  <c:v>498.538028</c:v>
                </c:pt>
                <c:pt idx="691">
                  <c:v>498.97252500000002</c:v>
                </c:pt>
                <c:pt idx="692">
                  <c:v>499.406971</c:v>
                </c:pt>
                <c:pt idx="693">
                  <c:v>499.84136599999999</c:v>
                </c:pt>
                <c:pt idx="694">
                  <c:v>500.275711</c:v>
                </c:pt>
                <c:pt idx="695">
                  <c:v>500.71000500000002</c:v>
                </c:pt>
                <c:pt idx="696">
                  <c:v>501.144249</c:v>
                </c:pt>
                <c:pt idx="697">
                  <c:v>501.57844299999999</c:v>
                </c:pt>
                <c:pt idx="698">
                  <c:v>502.012585</c:v>
                </c:pt>
                <c:pt idx="699">
                  <c:v>502.44667800000002</c:v>
                </c:pt>
                <c:pt idx="700">
                  <c:v>502.880719</c:v>
                </c:pt>
                <c:pt idx="701">
                  <c:v>503.31471099999999</c:v>
                </c:pt>
                <c:pt idx="702">
                  <c:v>503.748651</c:v>
                </c:pt>
                <c:pt idx="703">
                  <c:v>504.18254100000001</c:v>
                </c:pt>
                <c:pt idx="704">
                  <c:v>504.61637999999999</c:v>
                </c:pt>
                <c:pt idx="705">
                  <c:v>505.05016899999998</c:v>
                </c:pt>
                <c:pt idx="706">
                  <c:v>505.48390699999999</c:v>
                </c:pt>
                <c:pt idx="707">
                  <c:v>505.91759400000001</c:v>
                </c:pt>
                <c:pt idx="708">
                  <c:v>506.35122999999999</c:v>
                </c:pt>
                <c:pt idx="709">
                  <c:v>506.78481599999998</c:v>
                </c:pt>
                <c:pt idx="710">
                  <c:v>507.21835099999998</c:v>
                </c:pt>
                <c:pt idx="711">
                  <c:v>507.651836</c:v>
                </c:pt>
                <c:pt idx="712">
                  <c:v>508.08526899999998</c:v>
                </c:pt>
                <c:pt idx="713">
                  <c:v>508.51865199999997</c:v>
                </c:pt>
                <c:pt idx="714">
                  <c:v>508.95198399999998</c:v>
                </c:pt>
                <c:pt idx="715">
                  <c:v>509.385266</c:v>
                </c:pt>
                <c:pt idx="716">
                  <c:v>509.81849599999998</c:v>
                </c:pt>
                <c:pt idx="717">
                  <c:v>510.25167599999997</c:v>
                </c:pt>
                <c:pt idx="718">
                  <c:v>510.68480499999998</c:v>
                </c:pt>
                <c:pt idx="719">
                  <c:v>511.11788300000001</c:v>
                </c:pt>
                <c:pt idx="720">
                  <c:v>511.55090999999999</c:v>
                </c:pt>
                <c:pt idx="721">
                  <c:v>511.98388599999998</c:v>
                </c:pt>
                <c:pt idx="722">
                  <c:v>512.41681100000005</c:v>
                </c:pt>
                <c:pt idx="723">
                  <c:v>512.84968500000002</c:v>
                </c:pt>
                <c:pt idx="724">
                  <c:v>513.282509</c:v>
                </c:pt>
                <c:pt idx="725">
                  <c:v>513.715281</c:v>
                </c:pt>
                <c:pt idx="726">
                  <c:v>514.14800300000002</c:v>
                </c:pt>
                <c:pt idx="727">
                  <c:v>514.58067300000005</c:v>
                </c:pt>
                <c:pt idx="728">
                  <c:v>515.01329299999998</c:v>
                </c:pt>
                <c:pt idx="729">
                  <c:v>515.44586100000004</c:v>
                </c:pt>
                <c:pt idx="730">
                  <c:v>515.878379</c:v>
                </c:pt>
                <c:pt idx="731">
                  <c:v>516.31084499999997</c:v>
                </c:pt>
                <c:pt idx="732">
                  <c:v>516.74326099999996</c:v>
                </c:pt>
                <c:pt idx="733">
                  <c:v>517.17562499999997</c:v>
                </c:pt>
                <c:pt idx="734">
                  <c:v>517.60793899999999</c:v>
                </c:pt>
                <c:pt idx="735">
                  <c:v>518.04020100000002</c:v>
                </c:pt>
                <c:pt idx="736">
                  <c:v>518.47241199999996</c:v>
                </c:pt>
                <c:pt idx="737">
                  <c:v>518.90457200000003</c:v>
                </c:pt>
                <c:pt idx="738">
                  <c:v>519.336681</c:v>
                </c:pt>
                <c:pt idx="739">
                  <c:v>519.76873799999998</c:v>
                </c:pt>
                <c:pt idx="740">
                  <c:v>520.20074499999998</c:v>
                </c:pt>
                <c:pt idx="741">
                  <c:v>520.6327</c:v>
                </c:pt>
                <c:pt idx="742">
                  <c:v>521.06460400000003</c:v>
                </c:pt>
                <c:pt idx="743">
                  <c:v>521.49645699999996</c:v>
                </c:pt>
                <c:pt idx="744">
                  <c:v>521.92825900000003</c:v>
                </c:pt>
                <c:pt idx="745">
                  <c:v>522.36000899999999</c:v>
                </c:pt>
                <c:pt idx="746">
                  <c:v>522.79170799999997</c:v>
                </c:pt>
                <c:pt idx="747">
                  <c:v>523.22335599999997</c:v>
                </c:pt>
                <c:pt idx="748">
                  <c:v>523.65495299999998</c:v>
                </c:pt>
                <c:pt idx="749">
                  <c:v>524.08649800000001</c:v>
                </c:pt>
                <c:pt idx="750">
                  <c:v>524.51799200000005</c:v>
                </c:pt>
                <c:pt idx="751">
                  <c:v>524.94943499999999</c:v>
                </c:pt>
                <c:pt idx="752">
                  <c:v>525.38082599999996</c:v>
                </c:pt>
                <c:pt idx="753">
                  <c:v>525.81216600000005</c:v>
                </c:pt>
                <c:pt idx="754">
                  <c:v>526.24345400000004</c:v>
                </c:pt>
                <c:pt idx="755">
                  <c:v>526.67469100000005</c:v>
                </c:pt>
                <c:pt idx="756">
                  <c:v>527.10587699999996</c:v>
                </c:pt>
                <c:pt idx="757">
                  <c:v>527.53701100000001</c:v>
                </c:pt>
                <c:pt idx="758">
                  <c:v>527.96809399999995</c:v>
                </c:pt>
                <c:pt idx="759">
                  <c:v>528.39912600000002</c:v>
                </c:pt>
                <c:pt idx="760">
                  <c:v>528.830106</c:v>
                </c:pt>
                <c:pt idx="761">
                  <c:v>529.261034</c:v>
                </c:pt>
                <c:pt idx="762">
                  <c:v>529.691911</c:v>
                </c:pt>
                <c:pt idx="763">
                  <c:v>530.12273600000003</c:v>
                </c:pt>
                <c:pt idx="764">
                  <c:v>530.55350999999996</c:v>
                </c:pt>
                <c:pt idx="765">
                  <c:v>530.98423300000002</c:v>
                </c:pt>
                <c:pt idx="766">
                  <c:v>531.41490399999998</c:v>
                </c:pt>
                <c:pt idx="767">
                  <c:v>531.84552299999996</c:v>
                </c:pt>
                <c:pt idx="768">
                  <c:v>532.27608999999995</c:v>
                </c:pt>
                <c:pt idx="769">
                  <c:v>532.70660699999996</c:v>
                </c:pt>
                <c:pt idx="770">
                  <c:v>533.13707099999999</c:v>
                </c:pt>
                <c:pt idx="771">
                  <c:v>533.56748400000004</c:v>
                </c:pt>
                <c:pt idx="772">
                  <c:v>533.99784499999998</c:v>
                </c:pt>
                <c:pt idx="773">
                  <c:v>534.42815399999995</c:v>
                </c:pt>
                <c:pt idx="774">
                  <c:v>534.85841200000004</c:v>
                </c:pt>
                <c:pt idx="775">
                  <c:v>535.28861800000004</c:v>
                </c:pt>
                <c:pt idx="776">
                  <c:v>535.71877300000006</c:v>
                </c:pt>
                <c:pt idx="777">
                  <c:v>536.14887499999998</c:v>
                </c:pt>
                <c:pt idx="778">
                  <c:v>536.57892600000002</c:v>
                </c:pt>
                <c:pt idx="779">
                  <c:v>537.00892599999997</c:v>
                </c:pt>
                <c:pt idx="780">
                  <c:v>537.43887299999994</c:v>
                </c:pt>
                <c:pt idx="781">
                  <c:v>537.86876900000004</c:v>
                </c:pt>
                <c:pt idx="782">
                  <c:v>538.29861300000005</c:v>
                </c:pt>
                <c:pt idx="783">
                  <c:v>538.72840499999995</c:v>
                </c:pt>
                <c:pt idx="784">
                  <c:v>539.15814499999999</c:v>
                </c:pt>
                <c:pt idx="785">
                  <c:v>539.58783300000005</c:v>
                </c:pt>
                <c:pt idx="786">
                  <c:v>540.01747</c:v>
                </c:pt>
                <c:pt idx="787">
                  <c:v>540.44705399999998</c:v>
                </c:pt>
                <c:pt idx="788">
                  <c:v>540.87658699999997</c:v>
                </c:pt>
                <c:pt idx="789">
                  <c:v>541.30606799999998</c:v>
                </c:pt>
                <c:pt idx="790">
                  <c:v>541.73549700000001</c:v>
                </c:pt>
                <c:pt idx="791">
                  <c:v>542.16487400000005</c:v>
                </c:pt>
                <c:pt idx="792">
                  <c:v>542.594199</c:v>
                </c:pt>
                <c:pt idx="793">
                  <c:v>543.02347199999997</c:v>
                </c:pt>
                <c:pt idx="794">
                  <c:v>543.45269299999995</c:v>
                </c:pt>
                <c:pt idx="795">
                  <c:v>543.88186199999996</c:v>
                </c:pt>
                <c:pt idx="796">
                  <c:v>544.31097999999997</c:v>
                </c:pt>
                <c:pt idx="797">
                  <c:v>544.74004500000001</c:v>
                </c:pt>
                <c:pt idx="798">
                  <c:v>545.16905799999995</c:v>
                </c:pt>
                <c:pt idx="799">
                  <c:v>545.59801900000002</c:v>
                </c:pt>
                <c:pt idx="800">
                  <c:v>546.026928</c:v>
                </c:pt>
                <c:pt idx="801">
                  <c:v>546.45578499999999</c:v>
                </c:pt>
                <c:pt idx="802">
                  <c:v>546.88458900000001</c:v>
                </c:pt>
                <c:pt idx="803">
                  <c:v>547.31334200000003</c:v>
                </c:pt>
                <c:pt idx="804">
                  <c:v>547.74204299999997</c:v>
                </c:pt>
                <c:pt idx="805">
                  <c:v>548.17069100000003</c:v>
                </c:pt>
                <c:pt idx="806">
                  <c:v>548.599287</c:v>
                </c:pt>
                <c:pt idx="807">
                  <c:v>549.02783099999999</c:v>
                </c:pt>
                <c:pt idx="808">
                  <c:v>549.456323</c:v>
                </c:pt>
                <c:pt idx="809">
                  <c:v>549.88476300000002</c:v>
                </c:pt>
                <c:pt idx="810">
                  <c:v>550.31315099999995</c:v>
                </c:pt>
                <c:pt idx="811">
                  <c:v>550.74148600000001</c:v>
                </c:pt>
                <c:pt idx="812">
                  <c:v>551.16976899999997</c:v>
                </c:pt>
                <c:pt idx="813">
                  <c:v>551.59799999999996</c:v>
                </c:pt>
                <c:pt idx="814">
                  <c:v>552.02617799999996</c:v>
                </c:pt>
                <c:pt idx="815">
                  <c:v>552.45430399999998</c:v>
                </c:pt>
                <c:pt idx="816">
                  <c:v>552.88237800000002</c:v>
                </c:pt>
                <c:pt idx="817">
                  <c:v>553.31039999999996</c:v>
                </c:pt>
                <c:pt idx="818">
                  <c:v>553.73836900000003</c:v>
                </c:pt>
                <c:pt idx="819">
                  <c:v>554.16628600000001</c:v>
                </c:pt>
                <c:pt idx="820">
                  <c:v>554.59415100000001</c:v>
                </c:pt>
                <c:pt idx="821">
                  <c:v>555.02196300000003</c:v>
                </c:pt>
                <c:pt idx="822">
                  <c:v>555.44972199999995</c:v>
                </c:pt>
                <c:pt idx="823">
                  <c:v>555.87743</c:v>
                </c:pt>
                <c:pt idx="824">
                  <c:v>556.30508499999996</c:v>
                </c:pt>
                <c:pt idx="825">
                  <c:v>556.73268700000006</c:v>
                </c:pt>
                <c:pt idx="826">
                  <c:v>557.16023700000005</c:v>
                </c:pt>
                <c:pt idx="827">
                  <c:v>557.58773499999995</c:v>
                </c:pt>
                <c:pt idx="828">
                  <c:v>558.01517999999999</c:v>
                </c:pt>
                <c:pt idx="829">
                  <c:v>558.44257300000004</c:v>
                </c:pt>
                <c:pt idx="830">
                  <c:v>558.869913</c:v>
                </c:pt>
                <c:pt idx="831">
                  <c:v>559.29719999999998</c:v>
                </c:pt>
                <c:pt idx="832">
                  <c:v>559.72443499999997</c:v>
                </c:pt>
                <c:pt idx="833">
                  <c:v>560.15161799999998</c:v>
                </c:pt>
                <c:pt idx="834">
                  <c:v>560.57874800000002</c:v>
                </c:pt>
                <c:pt idx="835">
                  <c:v>561.00582499999996</c:v>
                </c:pt>
                <c:pt idx="836">
                  <c:v>561.43285000000003</c:v>
                </c:pt>
                <c:pt idx="837">
                  <c:v>561.85982200000001</c:v>
                </c:pt>
                <c:pt idx="838">
                  <c:v>562.28674100000001</c:v>
                </c:pt>
                <c:pt idx="839">
                  <c:v>562.71360800000002</c:v>
                </c:pt>
                <c:pt idx="840">
                  <c:v>563.14042199999994</c:v>
                </c:pt>
                <c:pt idx="841">
                  <c:v>563.567184</c:v>
                </c:pt>
                <c:pt idx="842">
                  <c:v>563.99389199999996</c:v>
                </c:pt>
                <c:pt idx="843">
                  <c:v>564.42054800000005</c:v>
                </c:pt>
                <c:pt idx="844">
                  <c:v>564.84715200000005</c:v>
                </c:pt>
                <c:pt idx="845">
                  <c:v>565.27370199999996</c:v>
                </c:pt>
                <c:pt idx="846">
                  <c:v>565.7002</c:v>
                </c:pt>
                <c:pt idx="847">
                  <c:v>566.12664500000005</c:v>
                </c:pt>
                <c:pt idx="848">
                  <c:v>566.55303800000002</c:v>
                </c:pt>
                <c:pt idx="849">
                  <c:v>566.979377</c:v>
                </c:pt>
                <c:pt idx="850">
                  <c:v>567.405664</c:v>
                </c:pt>
                <c:pt idx="851">
                  <c:v>567.83189800000002</c:v>
                </c:pt>
                <c:pt idx="852">
                  <c:v>568.25807899999995</c:v>
                </c:pt>
                <c:pt idx="853">
                  <c:v>568.68420700000001</c:v>
                </c:pt>
                <c:pt idx="854">
                  <c:v>569.11028199999998</c:v>
                </c:pt>
                <c:pt idx="855">
                  <c:v>569.53630499999997</c:v>
                </c:pt>
                <c:pt idx="856">
                  <c:v>569.96227399999998</c:v>
                </c:pt>
                <c:pt idx="857">
                  <c:v>570.38819100000001</c:v>
                </c:pt>
                <c:pt idx="858">
                  <c:v>570.81405500000005</c:v>
                </c:pt>
                <c:pt idx="859">
                  <c:v>571.23986600000001</c:v>
                </c:pt>
                <c:pt idx="860">
                  <c:v>571.66562299999998</c:v>
                </c:pt>
                <c:pt idx="861">
                  <c:v>572.09132799999998</c:v>
                </c:pt>
                <c:pt idx="862">
                  <c:v>572.51697999999999</c:v>
                </c:pt>
                <c:pt idx="863">
                  <c:v>572.94257900000002</c:v>
                </c:pt>
                <c:pt idx="864">
                  <c:v>573.36812499999996</c:v>
                </c:pt>
                <c:pt idx="865">
                  <c:v>573.79361700000004</c:v>
                </c:pt>
                <c:pt idx="866">
                  <c:v>574.21905700000002</c:v>
                </c:pt>
                <c:pt idx="867">
                  <c:v>574.64444400000002</c:v>
                </c:pt>
                <c:pt idx="868">
                  <c:v>575.06977700000004</c:v>
                </c:pt>
                <c:pt idx="869">
                  <c:v>575.49505799999997</c:v>
                </c:pt>
                <c:pt idx="870">
                  <c:v>575.92028500000004</c:v>
                </c:pt>
                <c:pt idx="871">
                  <c:v>576.34546</c:v>
                </c:pt>
                <c:pt idx="872">
                  <c:v>576.77058099999999</c:v>
                </c:pt>
                <c:pt idx="873">
                  <c:v>577.195649</c:v>
                </c:pt>
                <c:pt idx="874">
                  <c:v>577.62066400000003</c:v>
                </c:pt>
                <c:pt idx="875">
                  <c:v>578.04562499999997</c:v>
                </c:pt>
                <c:pt idx="876">
                  <c:v>578.47053400000004</c:v>
                </c:pt>
                <c:pt idx="877">
                  <c:v>578.89538900000002</c:v>
                </c:pt>
                <c:pt idx="878">
                  <c:v>579.32019100000002</c:v>
                </c:pt>
                <c:pt idx="879">
                  <c:v>579.74494000000004</c:v>
                </c:pt>
                <c:pt idx="880">
                  <c:v>580.16963499999997</c:v>
                </c:pt>
                <c:pt idx="881">
                  <c:v>580.59427700000003</c:v>
                </c:pt>
                <c:pt idx="882">
                  <c:v>581.018866</c:v>
                </c:pt>
                <c:pt idx="883">
                  <c:v>581.44340199999999</c:v>
                </c:pt>
                <c:pt idx="884">
                  <c:v>581.867884</c:v>
                </c:pt>
                <c:pt idx="885">
                  <c:v>582.29231300000004</c:v>
                </c:pt>
                <c:pt idx="886">
                  <c:v>582.71668899999997</c:v>
                </c:pt>
                <c:pt idx="887">
                  <c:v>583.14101100000005</c:v>
                </c:pt>
                <c:pt idx="888">
                  <c:v>583.56528000000003</c:v>
                </c:pt>
                <c:pt idx="889">
                  <c:v>583.98949500000003</c:v>
                </c:pt>
                <c:pt idx="890">
                  <c:v>584.41365699999994</c:v>
                </c:pt>
                <c:pt idx="891">
                  <c:v>584.83776599999999</c:v>
                </c:pt>
                <c:pt idx="892">
                  <c:v>585.26182100000005</c:v>
                </c:pt>
                <c:pt idx="893">
                  <c:v>585.68582300000003</c:v>
                </c:pt>
                <c:pt idx="894">
                  <c:v>586.10977100000002</c:v>
                </c:pt>
                <c:pt idx="895">
                  <c:v>586.53366600000004</c:v>
                </c:pt>
                <c:pt idx="896">
                  <c:v>586.95750799999996</c:v>
                </c:pt>
                <c:pt idx="897">
                  <c:v>587.38129500000002</c:v>
                </c:pt>
                <c:pt idx="898">
                  <c:v>587.80502999999999</c:v>
                </c:pt>
                <c:pt idx="899">
                  <c:v>588.22871099999998</c:v>
                </c:pt>
                <c:pt idx="900">
                  <c:v>588.65233799999999</c:v>
                </c:pt>
                <c:pt idx="901">
                  <c:v>589.07591100000002</c:v>
                </c:pt>
                <c:pt idx="902">
                  <c:v>589.49943099999996</c:v>
                </c:pt>
                <c:pt idx="903">
                  <c:v>589.92289800000003</c:v>
                </c:pt>
                <c:pt idx="904">
                  <c:v>590.34631100000001</c:v>
                </c:pt>
                <c:pt idx="905">
                  <c:v>590.76967000000002</c:v>
                </c:pt>
                <c:pt idx="906">
                  <c:v>591.19297600000004</c:v>
                </c:pt>
                <c:pt idx="907">
                  <c:v>591.61622699999998</c:v>
                </c:pt>
                <c:pt idx="908">
                  <c:v>592.03942600000005</c:v>
                </c:pt>
                <c:pt idx="909">
                  <c:v>592.46257000000003</c:v>
                </c:pt>
                <c:pt idx="910">
                  <c:v>592.88566100000003</c:v>
                </c:pt>
                <c:pt idx="911">
                  <c:v>593.30869800000005</c:v>
                </c:pt>
                <c:pt idx="912">
                  <c:v>593.73168199999998</c:v>
                </c:pt>
                <c:pt idx="913">
                  <c:v>594.15461100000005</c:v>
                </c:pt>
                <c:pt idx="914">
                  <c:v>594.57748700000002</c:v>
                </c:pt>
                <c:pt idx="915">
                  <c:v>595.00030900000002</c:v>
                </c:pt>
                <c:pt idx="916">
                  <c:v>595.42307700000003</c:v>
                </c:pt>
                <c:pt idx="917">
                  <c:v>595.84579199999996</c:v>
                </c:pt>
                <c:pt idx="918">
                  <c:v>596.26845300000002</c:v>
                </c:pt>
                <c:pt idx="919">
                  <c:v>596.691059</c:v>
                </c:pt>
                <c:pt idx="920">
                  <c:v>597.11361199999999</c:v>
                </c:pt>
                <c:pt idx="921">
                  <c:v>597.536112</c:v>
                </c:pt>
                <c:pt idx="922">
                  <c:v>597.95855700000004</c:v>
                </c:pt>
                <c:pt idx="923">
                  <c:v>598.38094799999999</c:v>
                </c:pt>
                <c:pt idx="924">
                  <c:v>598.80328599999996</c:v>
                </c:pt>
                <c:pt idx="925">
                  <c:v>599.22556899999995</c:v>
                </c:pt>
                <c:pt idx="926">
                  <c:v>599.64779899999996</c:v>
                </c:pt>
                <c:pt idx="927">
                  <c:v>600.069974</c:v>
                </c:pt>
                <c:pt idx="928">
                  <c:v>600.49209599999995</c:v>
                </c:pt>
                <c:pt idx="929">
                  <c:v>600.91416300000003</c:v>
                </c:pt>
                <c:pt idx="930">
                  <c:v>601.33617700000002</c:v>
                </c:pt>
                <c:pt idx="931">
                  <c:v>601.75813700000003</c:v>
                </c:pt>
                <c:pt idx="932">
                  <c:v>602.18004199999996</c:v>
                </c:pt>
                <c:pt idx="933">
                  <c:v>602.60189400000002</c:v>
                </c:pt>
                <c:pt idx="934">
                  <c:v>603.02369099999999</c:v>
                </c:pt>
                <c:pt idx="935">
                  <c:v>603.44543499999997</c:v>
                </c:pt>
                <c:pt idx="936">
                  <c:v>603.86712399999999</c:v>
                </c:pt>
                <c:pt idx="937">
                  <c:v>604.28875900000003</c:v>
                </c:pt>
                <c:pt idx="938">
                  <c:v>604.71033999999997</c:v>
                </c:pt>
                <c:pt idx="939">
                  <c:v>605.13186700000006</c:v>
                </c:pt>
                <c:pt idx="940">
                  <c:v>605.55334000000005</c:v>
                </c:pt>
                <c:pt idx="941">
                  <c:v>605.97475799999995</c:v>
                </c:pt>
                <c:pt idx="942">
                  <c:v>606.39612299999999</c:v>
                </c:pt>
                <c:pt idx="943">
                  <c:v>606.81743300000005</c:v>
                </c:pt>
                <c:pt idx="944">
                  <c:v>607.23868900000002</c:v>
                </c:pt>
                <c:pt idx="945">
                  <c:v>607.65989100000002</c:v>
                </c:pt>
                <c:pt idx="946">
                  <c:v>608.08103800000004</c:v>
                </c:pt>
                <c:pt idx="947">
                  <c:v>608.50213199999996</c:v>
                </c:pt>
                <c:pt idx="948">
                  <c:v>608.92317100000002</c:v>
                </c:pt>
                <c:pt idx="949">
                  <c:v>609.344156</c:v>
                </c:pt>
                <c:pt idx="950">
                  <c:v>609.765086</c:v>
                </c:pt>
                <c:pt idx="951">
                  <c:v>610.18596200000002</c:v>
                </c:pt>
                <c:pt idx="952">
                  <c:v>610.60678399999995</c:v>
                </c:pt>
                <c:pt idx="953">
                  <c:v>611.02755100000002</c:v>
                </c:pt>
                <c:pt idx="954">
                  <c:v>611.44826399999999</c:v>
                </c:pt>
                <c:pt idx="955">
                  <c:v>611.868923</c:v>
                </c:pt>
                <c:pt idx="956">
                  <c:v>612.28952800000002</c:v>
                </c:pt>
                <c:pt idx="957">
                  <c:v>612.71007699999996</c:v>
                </c:pt>
                <c:pt idx="958">
                  <c:v>613.13057300000003</c:v>
                </c:pt>
                <c:pt idx="959">
                  <c:v>613.55101400000001</c:v>
                </c:pt>
                <c:pt idx="960">
                  <c:v>613.97140100000001</c:v>
                </c:pt>
                <c:pt idx="961">
                  <c:v>614.39173300000004</c:v>
                </c:pt>
                <c:pt idx="962">
                  <c:v>614.81200999999999</c:v>
                </c:pt>
                <c:pt idx="963">
                  <c:v>615.23223399999995</c:v>
                </c:pt>
                <c:pt idx="964">
                  <c:v>615.65240200000005</c:v>
                </c:pt>
                <c:pt idx="965">
                  <c:v>616.07251699999995</c:v>
                </c:pt>
                <c:pt idx="966">
                  <c:v>616.49257599999999</c:v>
                </c:pt>
                <c:pt idx="967">
                  <c:v>616.91258100000005</c:v>
                </c:pt>
                <c:pt idx="968">
                  <c:v>617.33253200000001</c:v>
                </c:pt>
                <c:pt idx="969">
                  <c:v>617.75242800000001</c:v>
                </c:pt>
                <c:pt idx="970">
                  <c:v>618.17226900000003</c:v>
                </c:pt>
                <c:pt idx="971">
                  <c:v>618.59205599999996</c:v>
                </c:pt>
                <c:pt idx="972">
                  <c:v>619.01178800000002</c:v>
                </c:pt>
                <c:pt idx="973">
                  <c:v>619.431465</c:v>
                </c:pt>
                <c:pt idx="974">
                  <c:v>619.851088</c:v>
                </c:pt>
                <c:pt idx="975">
                  <c:v>620.27065600000003</c:v>
                </c:pt>
                <c:pt idx="976">
                  <c:v>620.69016899999997</c:v>
                </c:pt>
                <c:pt idx="977">
                  <c:v>621.10962800000004</c:v>
                </c:pt>
                <c:pt idx="978">
                  <c:v>621.52903200000003</c:v>
                </c:pt>
                <c:pt idx="979">
                  <c:v>621.94838100000004</c:v>
                </c:pt>
                <c:pt idx="980">
                  <c:v>622.36767599999996</c:v>
                </c:pt>
                <c:pt idx="981">
                  <c:v>622.78691500000002</c:v>
                </c:pt>
                <c:pt idx="982">
                  <c:v>623.20609999999999</c:v>
                </c:pt>
                <c:pt idx="983">
                  <c:v>623.62523099999999</c:v>
                </c:pt>
                <c:pt idx="984">
                  <c:v>624.04430600000001</c:v>
                </c:pt>
                <c:pt idx="985">
                  <c:v>624.46332600000005</c:v>
                </c:pt>
                <c:pt idx="986">
                  <c:v>624.88229200000001</c:v>
                </c:pt>
                <c:pt idx="987">
                  <c:v>625.30120299999999</c:v>
                </c:pt>
                <c:pt idx="988">
                  <c:v>625.72005899999999</c:v>
                </c:pt>
                <c:pt idx="989">
                  <c:v>626.13886000000002</c:v>
                </c:pt>
                <c:pt idx="990">
                  <c:v>626.55760599999996</c:v>
                </c:pt>
                <c:pt idx="991">
                  <c:v>626.97629800000004</c:v>
                </c:pt>
                <c:pt idx="992">
                  <c:v>627.39493400000003</c:v>
                </c:pt>
                <c:pt idx="993">
                  <c:v>627.81351500000005</c:v>
                </c:pt>
                <c:pt idx="994">
                  <c:v>628.23204199999998</c:v>
                </c:pt>
                <c:pt idx="995">
                  <c:v>628.65051300000005</c:v>
                </c:pt>
                <c:pt idx="996">
                  <c:v>629.06893000000002</c:v>
                </c:pt>
                <c:pt idx="997">
                  <c:v>629.48729100000003</c:v>
                </c:pt>
                <c:pt idx="998">
                  <c:v>629.90559800000005</c:v>
                </c:pt>
                <c:pt idx="999">
                  <c:v>630.323849</c:v>
                </c:pt>
                <c:pt idx="1000">
                  <c:v>630.74204599999996</c:v>
                </c:pt>
                <c:pt idx="1001">
                  <c:v>631.16018699999995</c:v>
                </c:pt>
                <c:pt idx="1002">
                  <c:v>631.57827299999997</c:v>
                </c:pt>
                <c:pt idx="1003">
                  <c:v>631.99630500000001</c:v>
                </c:pt>
                <c:pt idx="1004">
                  <c:v>632.41428099999996</c:v>
                </c:pt>
                <c:pt idx="1005">
                  <c:v>632.83220200000005</c:v>
                </c:pt>
                <c:pt idx="1006">
                  <c:v>633.25006800000006</c:v>
                </c:pt>
                <c:pt idx="1007">
                  <c:v>633.66787799999997</c:v>
                </c:pt>
                <c:pt idx="1008">
                  <c:v>634.08563400000003</c:v>
                </c:pt>
                <c:pt idx="1009">
                  <c:v>634.503334</c:v>
                </c:pt>
                <c:pt idx="1010">
                  <c:v>634.92097899999999</c:v>
                </c:pt>
                <c:pt idx="1011">
                  <c:v>635.33856900000001</c:v>
                </c:pt>
                <c:pt idx="1012">
                  <c:v>635.75610400000005</c:v>
                </c:pt>
                <c:pt idx="1013">
                  <c:v>636.17358300000001</c:v>
                </c:pt>
                <c:pt idx="1014">
                  <c:v>636.59100799999999</c:v>
                </c:pt>
                <c:pt idx="1015">
                  <c:v>637.008376</c:v>
                </c:pt>
                <c:pt idx="1016">
                  <c:v>637.42569000000003</c:v>
                </c:pt>
                <c:pt idx="1017">
                  <c:v>637.84294799999998</c:v>
                </c:pt>
                <c:pt idx="1018">
                  <c:v>638.26015199999995</c:v>
                </c:pt>
                <c:pt idx="1019">
                  <c:v>638.67729899999995</c:v>
                </c:pt>
                <c:pt idx="1020">
                  <c:v>639.09439199999997</c:v>
                </c:pt>
                <c:pt idx="1021">
                  <c:v>639.51142900000002</c:v>
                </c:pt>
                <c:pt idx="1022">
                  <c:v>639.92840999999999</c:v>
                </c:pt>
                <c:pt idx="1023">
                  <c:v>640.34533699999997</c:v>
                </c:pt>
                <c:pt idx="1024">
                  <c:v>640.76220699999999</c:v>
                </c:pt>
                <c:pt idx="1025">
                  <c:v>641.17902300000003</c:v>
                </c:pt>
                <c:pt idx="1026">
                  <c:v>641.59578299999998</c:v>
                </c:pt>
                <c:pt idx="1027">
                  <c:v>642.01248699999996</c:v>
                </c:pt>
                <c:pt idx="1028">
                  <c:v>642.42913599999997</c:v>
                </c:pt>
                <c:pt idx="1029">
                  <c:v>642.84573</c:v>
                </c:pt>
                <c:pt idx="1030">
                  <c:v>643.26226799999995</c:v>
                </c:pt>
                <c:pt idx="1031">
                  <c:v>643.67875100000003</c:v>
                </c:pt>
                <c:pt idx="1032">
                  <c:v>644.09517800000003</c:v>
                </c:pt>
                <c:pt idx="1033">
                  <c:v>644.51154899999995</c:v>
                </c:pt>
                <c:pt idx="1034">
                  <c:v>644.927865</c:v>
                </c:pt>
                <c:pt idx="1035">
                  <c:v>645.34412599999996</c:v>
                </c:pt>
                <c:pt idx="1036">
                  <c:v>645.76033099999995</c:v>
                </c:pt>
                <c:pt idx="1037">
                  <c:v>646.17647999999997</c:v>
                </c:pt>
                <c:pt idx="1038">
                  <c:v>646.59257400000001</c:v>
                </c:pt>
                <c:pt idx="1039">
                  <c:v>647.00861199999997</c:v>
                </c:pt>
                <c:pt idx="1040">
                  <c:v>647.42459399999996</c:v>
                </c:pt>
                <c:pt idx="1041">
                  <c:v>647.84052099999997</c:v>
                </c:pt>
                <c:pt idx="1042">
                  <c:v>648.25639200000001</c:v>
                </c:pt>
                <c:pt idx="1043">
                  <c:v>648.67220699999996</c:v>
                </c:pt>
                <c:pt idx="1044">
                  <c:v>649.08796700000005</c:v>
                </c:pt>
                <c:pt idx="1045">
                  <c:v>649.50367100000005</c:v>
                </c:pt>
                <c:pt idx="1046">
                  <c:v>649.91931899999997</c:v>
                </c:pt>
                <c:pt idx="1047">
                  <c:v>650.33491100000003</c:v>
                </c:pt>
                <c:pt idx="1048">
                  <c:v>650.75044800000001</c:v>
                </c:pt>
                <c:pt idx="1049">
                  <c:v>651.16592900000001</c:v>
                </c:pt>
                <c:pt idx="1050">
                  <c:v>651.58135400000003</c:v>
                </c:pt>
                <c:pt idx="1051">
                  <c:v>651.99672299999997</c:v>
                </c:pt>
                <c:pt idx="1052">
                  <c:v>652.41203700000005</c:v>
                </c:pt>
                <c:pt idx="1053">
                  <c:v>652.82729500000005</c:v>
                </c:pt>
                <c:pt idx="1054">
                  <c:v>653.24249599999996</c:v>
                </c:pt>
                <c:pt idx="1055">
                  <c:v>653.65764200000001</c:v>
                </c:pt>
                <c:pt idx="1056">
                  <c:v>654.07273299999997</c:v>
                </c:pt>
                <c:pt idx="1057">
                  <c:v>654.48776699999996</c:v>
                </c:pt>
                <c:pt idx="1058">
                  <c:v>654.90274499999998</c:v>
                </c:pt>
                <c:pt idx="1059">
                  <c:v>655.31766700000003</c:v>
                </c:pt>
                <c:pt idx="1060">
                  <c:v>655.73253399999999</c:v>
                </c:pt>
                <c:pt idx="1061">
                  <c:v>656.14734399999998</c:v>
                </c:pt>
                <c:pt idx="1062">
                  <c:v>656.56209899999999</c:v>
                </c:pt>
                <c:pt idx="1063">
                  <c:v>656.97679700000003</c:v>
                </c:pt>
                <c:pt idx="1064">
                  <c:v>657.39143999999999</c:v>
                </c:pt>
                <c:pt idx="1065">
                  <c:v>657.80602599999997</c:v>
                </c:pt>
                <c:pt idx="1066">
                  <c:v>658.22055699999999</c:v>
                </c:pt>
                <c:pt idx="1067">
                  <c:v>658.63503100000003</c:v>
                </c:pt>
                <c:pt idx="1068">
                  <c:v>659.04944899999998</c:v>
                </c:pt>
                <c:pt idx="1069">
                  <c:v>659.46381199999996</c:v>
                </c:pt>
                <c:pt idx="1070">
                  <c:v>659.87811799999997</c:v>
                </c:pt>
                <c:pt idx="1071">
                  <c:v>660.29236800000001</c:v>
                </c:pt>
                <c:pt idx="1072">
                  <c:v>660.70656199999996</c:v>
                </c:pt>
                <c:pt idx="1073">
                  <c:v>661.12070000000006</c:v>
                </c:pt>
                <c:pt idx="1074">
                  <c:v>661.53478099999995</c:v>
                </c:pt>
                <c:pt idx="1075">
                  <c:v>661.94880699999999</c:v>
                </c:pt>
                <c:pt idx="1076">
                  <c:v>662.36277600000005</c:v>
                </c:pt>
                <c:pt idx="1077">
                  <c:v>662.77668900000003</c:v>
                </c:pt>
                <c:pt idx="1078">
                  <c:v>663.19054600000004</c:v>
                </c:pt>
                <c:pt idx="1079">
                  <c:v>663.60434699999996</c:v>
                </c:pt>
                <c:pt idx="1080">
                  <c:v>664.01809200000002</c:v>
                </c:pt>
                <c:pt idx="1081">
                  <c:v>664.43178</c:v>
                </c:pt>
                <c:pt idx="1082">
                  <c:v>664.84541200000001</c:v>
                </c:pt>
                <c:pt idx="1083">
                  <c:v>665.25898700000005</c:v>
                </c:pt>
                <c:pt idx="1084">
                  <c:v>665.672507</c:v>
                </c:pt>
                <c:pt idx="1085">
                  <c:v>666.08596999999997</c:v>
                </c:pt>
                <c:pt idx="1086">
                  <c:v>666.49937699999998</c:v>
                </c:pt>
                <c:pt idx="1087">
                  <c:v>666.91272700000002</c:v>
                </c:pt>
                <c:pt idx="1088">
                  <c:v>667.32602099999997</c:v>
                </c:pt>
                <c:pt idx="1089">
                  <c:v>667.73925899999995</c:v>
                </c:pt>
                <c:pt idx="1090">
                  <c:v>668.15243999999996</c:v>
                </c:pt>
                <c:pt idx="1091">
                  <c:v>668.56556499999999</c:v>
                </c:pt>
                <c:pt idx="1092">
                  <c:v>668.97863299999995</c:v>
                </c:pt>
                <c:pt idx="1093">
                  <c:v>669.39164500000004</c:v>
                </c:pt>
                <c:pt idx="1094">
                  <c:v>669.80460100000005</c:v>
                </c:pt>
                <c:pt idx="1095">
                  <c:v>670.21749999999997</c:v>
                </c:pt>
                <c:pt idx="1096">
                  <c:v>670.63034300000004</c:v>
                </c:pt>
                <c:pt idx="1097">
                  <c:v>671.04312900000002</c:v>
                </c:pt>
                <c:pt idx="1098">
                  <c:v>671.45585800000003</c:v>
                </c:pt>
                <c:pt idx="1099">
                  <c:v>671.86853199999996</c:v>
                </c:pt>
                <c:pt idx="1100">
                  <c:v>672.28114800000003</c:v>
                </c:pt>
                <c:pt idx="1101">
                  <c:v>672.69370800000002</c:v>
                </c:pt>
                <c:pt idx="1102">
                  <c:v>673.10621200000003</c:v>
                </c:pt>
                <c:pt idx="1103">
                  <c:v>673.51865899999996</c:v>
                </c:pt>
                <c:pt idx="1104">
                  <c:v>673.93104900000003</c:v>
                </c:pt>
                <c:pt idx="1105">
                  <c:v>674.34338300000002</c:v>
                </c:pt>
                <c:pt idx="1106">
                  <c:v>674.75566000000003</c:v>
                </c:pt>
                <c:pt idx="1107">
                  <c:v>675.16787999999997</c:v>
                </c:pt>
                <c:pt idx="1108">
                  <c:v>675.58004400000004</c:v>
                </c:pt>
                <c:pt idx="1109">
                  <c:v>675.99215100000004</c:v>
                </c:pt>
                <c:pt idx="1110">
                  <c:v>676.40420099999994</c:v>
                </c:pt>
                <c:pt idx="1111">
                  <c:v>676.81619499999999</c:v>
                </c:pt>
                <c:pt idx="1112">
                  <c:v>677.22813199999996</c:v>
                </c:pt>
                <c:pt idx="1113">
                  <c:v>677.64001199999996</c:v>
                </c:pt>
                <c:pt idx="1114">
                  <c:v>678.05183599999998</c:v>
                </c:pt>
                <c:pt idx="1115">
                  <c:v>678.46360300000003</c:v>
                </c:pt>
                <c:pt idx="1116">
                  <c:v>678.87531300000001</c:v>
                </c:pt>
                <c:pt idx="1117">
                  <c:v>679.28696600000001</c:v>
                </c:pt>
                <c:pt idx="1118">
                  <c:v>679.69856200000004</c:v>
                </c:pt>
                <c:pt idx="1119">
                  <c:v>680.11010199999998</c:v>
                </c:pt>
                <c:pt idx="1120">
                  <c:v>680.52158399999996</c:v>
                </c:pt>
                <c:pt idx="1121">
                  <c:v>680.93300999999997</c:v>
                </c:pt>
                <c:pt idx="1122">
                  <c:v>681.344379</c:v>
                </c:pt>
                <c:pt idx="1123">
                  <c:v>681.75569099999996</c:v>
                </c:pt>
                <c:pt idx="1124">
                  <c:v>682.16694700000005</c:v>
                </c:pt>
                <c:pt idx="1125">
                  <c:v>682.57814499999995</c:v>
                </c:pt>
                <c:pt idx="1126">
                  <c:v>682.98928599999999</c:v>
                </c:pt>
                <c:pt idx="1127">
                  <c:v>683.40037099999995</c:v>
                </c:pt>
                <c:pt idx="1128">
                  <c:v>683.81139800000005</c:v>
                </c:pt>
                <c:pt idx="1129">
                  <c:v>684.22236899999996</c:v>
                </c:pt>
                <c:pt idx="1130">
                  <c:v>684.63328300000001</c:v>
                </c:pt>
                <c:pt idx="1131">
                  <c:v>685.04413899999997</c:v>
                </c:pt>
                <c:pt idx="1132">
                  <c:v>685.45493899999997</c:v>
                </c:pt>
                <c:pt idx="1133">
                  <c:v>685.865681</c:v>
                </c:pt>
                <c:pt idx="1134">
                  <c:v>686.27636700000005</c:v>
                </c:pt>
                <c:pt idx="1135">
                  <c:v>686.68699500000002</c:v>
                </c:pt>
                <c:pt idx="1136">
                  <c:v>687.09756700000003</c:v>
                </c:pt>
                <c:pt idx="1137">
                  <c:v>687.50808099999995</c:v>
                </c:pt>
                <c:pt idx="1138">
                  <c:v>687.91853800000001</c:v>
                </c:pt>
                <c:pt idx="1139">
                  <c:v>688.32893799999999</c:v>
                </c:pt>
                <c:pt idx="1140">
                  <c:v>688.73928100000001</c:v>
                </c:pt>
                <c:pt idx="1141">
                  <c:v>689.14956700000005</c:v>
                </c:pt>
                <c:pt idx="1142">
                  <c:v>689.55979500000001</c:v>
                </c:pt>
                <c:pt idx="1143">
                  <c:v>689.969967</c:v>
                </c:pt>
                <c:pt idx="1144">
                  <c:v>690.38008100000002</c:v>
                </c:pt>
                <c:pt idx="1145">
                  <c:v>690.79013799999996</c:v>
                </c:pt>
                <c:pt idx="1146">
                  <c:v>691.20013800000004</c:v>
                </c:pt>
                <c:pt idx="1147">
                  <c:v>691.61008100000004</c:v>
                </c:pt>
                <c:pt idx="1148">
                  <c:v>692.01996599999995</c:v>
                </c:pt>
                <c:pt idx="1149">
                  <c:v>692.42979400000002</c:v>
                </c:pt>
                <c:pt idx="1150">
                  <c:v>692.83956499999999</c:v>
                </c:pt>
                <c:pt idx="1151">
                  <c:v>693.249278</c:v>
                </c:pt>
                <c:pt idx="1152">
                  <c:v>693.65893400000004</c:v>
                </c:pt>
                <c:pt idx="1153">
                  <c:v>694.068533</c:v>
                </c:pt>
                <c:pt idx="1154">
                  <c:v>694.47807499999999</c:v>
                </c:pt>
                <c:pt idx="1155">
                  <c:v>694.88755900000001</c:v>
                </c:pt>
                <c:pt idx="1156">
                  <c:v>695.29698599999995</c:v>
                </c:pt>
                <c:pt idx="1157">
                  <c:v>695.70635500000003</c:v>
                </c:pt>
                <c:pt idx="1158">
                  <c:v>696.11566700000003</c:v>
                </c:pt>
                <c:pt idx="1159">
                  <c:v>696.52492199999995</c:v>
                </c:pt>
                <c:pt idx="1160">
                  <c:v>696.93411900000001</c:v>
                </c:pt>
                <c:pt idx="1161">
                  <c:v>697.34325899999999</c:v>
                </c:pt>
                <c:pt idx="1162">
                  <c:v>697.752341</c:v>
                </c:pt>
                <c:pt idx="1163">
                  <c:v>698.16136600000004</c:v>
                </c:pt>
                <c:pt idx="1164">
                  <c:v>698.57033300000001</c:v>
                </c:pt>
                <c:pt idx="1165">
                  <c:v>698.979243</c:v>
                </c:pt>
                <c:pt idx="1166">
                  <c:v>699.38809500000002</c:v>
                </c:pt>
                <c:pt idx="1167">
                  <c:v>699.79688999999996</c:v>
                </c:pt>
                <c:pt idx="1168">
                  <c:v>700.20562700000005</c:v>
                </c:pt>
                <c:pt idx="1169">
                  <c:v>700.61430600000006</c:v>
                </c:pt>
                <c:pt idx="1170">
                  <c:v>701.02292799999998</c:v>
                </c:pt>
                <c:pt idx="1171">
                  <c:v>701.43149300000005</c:v>
                </c:pt>
                <c:pt idx="1172">
                  <c:v>701.84</c:v>
                </c:pt>
                <c:pt idx="1173">
                  <c:v>702.24844900000005</c:v>
                </c:pt>
                <c:pt idx="1174">
                  <c:v>702.65683999999999</c:v>
                </c:pt>
                <c:pt idx="1175">
                  <c:v>703.06517399999996</c:v>
                </c:pt>
                <c:pt idx="1176">
                  <c:v>703.47345099999995</c:v>
                </c:pt>
                <c:pt idx="1177">
                  <c:v>703.88166899999999</c:v>
                </c:pt>
                <c:pt idx="1178">
                  <c:v>704.28983000000005</c:v>
                </c:pt>
                <c:pt idx="1179">
                  <c:v>704.69793300000003</c:v>
                </c:pt>
                <c:pt idx="1180">
                  <c:v>705.10597900000005</c:v>
                </c:pt>
                <c:pt idx="1181">
                  <c:v>705.51396599999998</c:v>
                </c:pt>
                <c:pt idx="1182">
                  <c:v>705.92189599999995</c:v>
                </c:pt>
                <c:pt idx="1183">
                  <c:v>706.32976799999994</c:v>
                </c:pt>
                <c:pt idx="1184">
                  <c:v>706.73758299999997</c:v>
                </c:pt>
                <c:pt idx="1185">
                  <c:v>707.14533900000004</c:v>
                </c:pt>
                <c:pt idx="1186">
                  <c:v>707.55303800000002</c:v>
                </c:pt>
                <c:pt idx="1187">
                  <c:v>707.96067900000003</c:v>
                </c:pt>
                <c:pt idx="1188">
                  <c:v>708.36826199999996</c:v>
                </c:pt>
                <c:pt idx="1189">
                  <c:v>708.77578700000004</c:v>
                </c:pt>
                <c:pt idx="1190">
                  <c:v>709.18325400000003</c:v>
                </c:pt>
                <c:pt idx="1191">
                  <c:v>709.59066399999995</c:v>
                </c:pt>
                <c:pt idx="1192">
                  <c:v>709.99801500000001</c:v>
                </c:pt>
                <c:pt idx="1193">
                  <c:v>710.40530899999999</c:v>
                </c:pt>
                <c:pt idx="1194">
                  <c:v>710.812545</c:v>
                </c:pt>
                <c:pt idx="1195">
                  <c:v>711.21972200000005</c:v>
                </c:pt>
                <c:pt idx="1196">
                  <c:v>711.62684200000001</c:v>
                </c:pt>
                <c:pt idx="1197">
                  <c:v>712.03390400000001</c:v>
                </c:pt>
                <c:pt idx="1198">
                  <c:v>712.44090800000004</c:v>
                </c:pt>
                <c:pt idx="1199">
                  <c:v>712.84785299999999</c:v>
                </c:pt>
                <c:pt idx="1200">
                  <c:v>713.25474099999997</c:v>
                </c:pt>
                <c:pt idx="1201">
                  <c:v>713.66157099999998</c:v>
                </c:pt>
                <c:pt idx="1202">
                  <c:v>714.06834200000003</c:v>
                </c:pt>
                <c:pt idx="1203">
                  <c:v>714.475056</c:v>
                </c:pt>
                <c:pt idx="1204">
                  <c:v>714.881711</c:v>
                </c:pt>
                <c:pt idx="1205">
                  <c:v>715.28830900000003</c:v>
                </c:pt>
                <c:pt idx="1206">
                  <c:v>715.69484799999998</c:v>
                </c:pt>
                <c:pt idx="1207">
                  <c:v>716.10132899999996</c:v>
                </c:pt>
                <c:pt idx="1208">
                  <c:v>716.50775199999998</c:v>
                </c:pt>
                <c:pt idx="1209">
                  <c:v>716.91411700000003</c:v>
                </c:pt>
                <c:pt idx="1210">
                  <c:v>717.320424</c:v>
                </c:pt>
                <c:pt idx="1211">
                  <c:v>717.72667200000001</c:v>
                </c:pt>
                <c:pt idx="1212">
                  <c:v>718.13286200000005</c:v>
                </c:pt>
                <c:pt idx="1213">
                  <c:v>718.538994</c:v>
                </c:pt>
                <c:pt idx="1214">
                  <c:v>718.94506799999999</c:v>
                </c:pt>
                <c:pt idx="1215">
                  <c:v>719.35108400000001</c:v>
                </c:pt>
                <c:pt idx="1216">
                  <c:v>719.75704099999996</c:v>
                </c:pt>
                <c:pt idx="1217">
                  <c:v>720.16294000000005</c:v>
                </c:pt>
                <c:pt idx="1218">
                  <c:v>720.56878099999994</c:v>
                </c:pt>
                <c:pt idx="1219">
                  <c:v>720.97456299999999</c:v>
                </c:pt>
                <c:pt idx="1220">
                  <c:v>721.38028699999995</c:v>
                </c:pt>
                <c:pt idx="1221">
                  <c:v>721.78595299999995</c:v>
                </c:pt>
                <c:pt idx="1222">
                  <c:v>722.19155999999998</c:v>
                </c:pt>
                <c:pt idx="1223">
                  <c:v>722.59710900000005</c:v>
                </c:pt>
                <c:pt idx="1224">
                  <c:v>723.00260000000003</c:v>
                </c:pt>
                <c:pt idx="1225">
                  <c:v>723.40803200000005</c:v>
                </c:pt>
                <c:pt idx="1226">
                  <c:v>723.81340599999999</c:v>
                </c:pt>
                <c:pt idx="1227">
                  <c:v>724.21872099999996</c:v>
                </c:pt>
                <c:pt idx="1228">
                  <c:v>724.62397799999997</c:v>
                </c:pt>
                <c:pt idx="1229">
                  <c:v>725.029177</c:v>
                </c:pt>
                <c:pt idx="1230">
                  <c:v>725.43431699999996</c:v>
                </c:pt>
                <c:pt idx="1231">
                  <c:v>725.83939799999996</c:v>
                </c:pt>
                <c:pt idx="1232">
                  <c:v>726.24442099999999</c:v>
                </c:pt>
                <c:pt idx="1233">
                  <c:v>726.64938600000005</c:v>
                </c:pt>
                <c:pt idx="1234">
                  <c:v>727.05429200000003</c:v>
                </c:pt>
                <c:pt idx="1235">
                  <c:v>727.45913900000005</c:v>
                </c:pt>
                <c:pt idx="1236">
                  <c:v>727.86392799999999</c:v>
                </c:pt>
                <c:pt idx="1237">
                  <c:v>728.26865799999996</c:v>
                </c:pt>
                <c:pt idx="1238">
                  <c:v>728.67332999999996</c:v>
                </c:pt>
                <c:pt idx="1239">
                  <c:v>729.077943</c:v>
                </c:pt>
                <c:pt idx="1240">
                  <c:v>729.48249699999997</c:v>
                </c:pt>
                <c:pt idx="1241">
                  <c:v>729.88699299999996</c:v>
                </c:pt>
                <c:pt idx="1242">
                  <c:v>730.29142999999999</c:v>
                </c:pt>
                <c:pt idx="1243">
                  <c:v>730.69580900000005</c:v>
                </c:pt>
                <c:pt idx="1244">
                  <c:v>731.10012800000004</c:v>
                </c:pt>
                <c:pt idx="1245">
                  <c:v>731.50438999999994</c:v>
                </c:pt>
                <c:pt idx="1246">
                  <c:v>731.908592</c:v>
                </c:pt>
                <c:pt idx="1247">
                  <c:v>732.31273599999997</c:v>
                </c:pt>
                <c:pt idx="1248">
                  <c:v>732.71682099999998</c:v>
                </c:pt>
                <c:pt idx="1249">
                  <c:v>733.12084700000003</c:v>
                </c:pt>
                <c:pt idx="1250">
                  <c:v>733.52481399999999</c:v>
                </c:pt>
                <c:pt idx="1251">
                  <c:v>733.92872299999999</c:v>
                </c:pt>
                <c:pt idx="1252">
                  <c:v>734.33257300000002</c:v>
                </c:pt>
                <c:pt idx="1253">
                  <c:v>734.73636399999998</c:v>
                </c:pt>
                <c:pt idx="1254">
                  <c:v>735.14009599999997</c:v>
                </c:pt>
                <c:pt idx="1255">
                  <c:v>735.543769</c:v>
                </c:pt>
                <c:pt idx="1256">
                  <c:v>735.94738299999995</c:v>
                </c:pt>
                <c:pt idx="1257">
                  <c:v>736.35093900000004</c:v>
                </c:pt>
                <c:pt idx="1258">
                  <c:v>736.75443600000006</c:v>
                </c:pt>
                <c:pt idx="1259">
                  <c:v>737.15787399999999</c:v>
                </c:pt>
                <c:pt idx="1260">
                  <c:v>737.56125199999997</c:v>
                </c:pt>
                <c:pt idx="1261">
                  <c:v>737.96457199999998</c:v>
                </c:pt>
                <c:pt idx="1262">
                  <c:v>738.36783300000002</c:v>
                </c:pt>
                <c:pt idx="1263">
                  <c:v>738.77103499999998</c:v>
                </c:pt>
                <c:pt idx="1264">
                  <c:v>739.17417799999998</c:v>
                </c:pt>
                <c:pt idx="1265">
                  <c:v>739.57726200000002</c:v>
                </c:pt>
                <c:pt idx="1266">
                  <c:v>739.98028699999998</c:v>
                </c:pt>
                <c:pt idx="1267">
                  <c:v>740.38325299999997</c:v>
                </c:pt>
                <c:pt idx="1268">
                  <c:v>740.78616</c:v>
                </c:pt>
                <c:pt idx="1269">
                  <c:v>741.18900799999994</c:v>
                </c:pt>
                <c:pt idx="1270">
                  <c:v>741.59179700000004</c:v>
                </c:pt>
                <c:pt idx="1271">
                  <c:v>741.99452699999995</c:v>
                </c:pt>
                <c:pt idx="1272">
                  <c:v>742.397198</c:v>
                </c:pt>
                <c:pt idx="1273">
                  <c:v>742.79980899999998</c:v>
                </c:pt>
                <c:pt idx="1274">
                  <c:v>743.202361</c:v>
                </c:pt>
                <c:pt idx="1275">
                  <c:v>743.60485500000004</c:v>
                </c:pt>
                <c:pt idx="1276">
                  <c:v>744.00728900000001</c:v>
                </c:pt>
                <c:pt idx="1277">
                  <c:v>744.40966400000002</c:v>
                </c:pt>
                <c:pt idx="1278">
                  <c:v>744.81197999999995</c:v>
                </c:pt>
                <c:pt idx="1279">
                  <c:v>745.21423600000003</c:v>
                </c:pt>
                <c:pt idx="1280">
                  <c:v>745.61643300000003</c:v>
                </c:pt>
                <c:pt idx="1281">
                  <c:v>746.01857099999995</c:v>
                </c:pt>
                <c:pt idx="1282">
                  <c:v>746.42065000000002</c:v>
                </c:pt>
                <c:pt idx="1283">
                  <c:v>746.82267000000002</c:v>
                </c:pt>
                <c:pt idx="1284">
                  <c:v>747.22463000000005</c:v>
                </c:pt>
                <c:pt idx="1285">
                  <c:v>747.626531</c:v>
                </c:pt>
                <c:pt idx="1286">
                  <c:v>748.02837299999999</c:v>
                </c:pt>
                <c:pt idx="1287">
                  <c:v>748.43015500000001</c:v>
                </c:pt>
                <c:pt idx="1288">
                  <c:v>748.83187799999996</c:v>
                </c:pt>
                <c:pt idx="1289">
                  <c:v>749.23354200000006</c:v>
                </c:pt>
                <c:pt idx="1290">
                  <c:v>749.63514599999996</c:v>
                </c:pt>
                <c:pt idx="1291">
                  <c:v>750.03669100000002</c:v>
                </c:pt>
                <c:pt idx="1292">
                  <c:v>750.438177</c:v>
                </c:pt>
                <c:pt idx="1293">
                  <c:v>750.83960300000001</c:v>
                </c:pt>
                <c:pt idx="1294">
                  <c:v>751.24096999999995</c:v>
                </c:pt>
                <c:pt idx="1295">
                  <c:v>751.64227700000004</c:v>
                </c:pt>
                <c:pt idx="1296">
                  <c:v>752.04352500000005</c:v>
                </c:pt>
                <c:pt idx="1297">
                  <c:v>752.44471299999998</c:v>
                </c:pt>
                <c:pt idx="1298">
                  <c:v>752.84584199999995</c:v>
                </c:pt>
                <c:pt idx="1299">
                  <c:v>753.24691099999995</c:v>
                </c:pt>
                <c:pt idx="1300">
                  <c:v>753.647921</c:v>
                </c:pt>
                <c:pt idx="1301">
                  <c:v>754.04887099999996</c:v>
                </c:pt>
                <c:pt idx="1302">
                  <c:v>754.44976199999996</c:v>
                </c:pt>
                <c:pt idx="1303">
                  <c:v>754.850593</c:v>
                </c:pt>
                <c:pt idx="1304">
                  <c:v>755.25136499999996</c:v>
                </c:pt>
                <c:pt idx="1305">
                  <c:v>755.65207699999996</c:v>
                </c:pt>
                <c:pt idx="1306">
                  <c:v>756.052729</c:v>
                </c:pt>
                <c:pt idx="1307">
                  <c:v>756.45332199999996</c:v>
                </c:pt>
                <c:pt idx="1308">
                  <c:v>756.85385499999995</c:v>
                </c:pt>
                <c:pt idx="1309">
                  <c:v>757.25432899999998</c:v>
                </c:pt>
                <c:pt idx="1310">
                  <c:v>757.65474200000006</c:v>
                </c:pt>
                <c:pt idx="1311">
                  <c:v>758.05509700000005</c:v>
                </c:pt>
                <c:pt idx="1312">
                  <c:v>758.45539099999996</c:v>
                </c:pt>
                <c:pt idx="1313">
                  <c:v>758.85562600000003</c:v>
                </c:pt>
                <c:pt idx="1314">
                  <c:v>759.25580100000002</c:v>
                </c:pt>
                <c:pt idx="1315">
                  <c:v>759.65591600000005</c:v>
                </c:pt>
                <c:pt idx="1316">
                  <c:v>760.055972</c:v>
                </c:pt>
                <c:pt idx="1317">
                  <c:v>760.45596699999999</c:v>
                </c:pt>
                <c:pt idx="1318">
                  <c:v>760.85590300000001</c:v>
                </c:pt>
                <c:pt idx="1319">
                  <c:v>761.25577899999996</c:v>
                </c:pt>
                <c:pt idx="1320">
                  <c:v>761.65559599999995</c:v>
                </c:pt>
                <c:pt idx="1321">
                  <c:v>762.05535199999997</c:v>
                </c:pt>
                <c:pt idx="1322">
                  <c:v>762.45504900000003</c:v>
                </c:pt>
                <c:pt idx="1323">
                  <c:v>762.85468600000002</c:v>
                </c:pt>
                <c:pt idx="1324">
                  <c:v>763.25426300000004</c:v>
                </c:pt>
                <c:pt idx="1325">
                  <c:v>763.65377999999998</c:v>
                </c:pt>
                <c:pt idx="1326">
                  <c:v>764.05323699999997</c:v>
                </c:pt>
                <c:pt idx="1327">
                  <c:v>764.45263399999999</c:v>
                </c:pt>
                <c:pt idx="1328">
                  <c:v>764.85197200000005</c:v>
                </c:pt>
                <c:pt idx="1329">
                  <c:v>765.25124900000003</c:v>
                </c:pt>
                <c:pt idx="1330">
                  <c:v>765.65046600000005</c:v>
                </c:pt>
                <c:pt idx="1331">
                  <c:v>766.04962399999999</c:v>
                </c:pt>
                <c:pt idx="1332">
                  <c:v>766.44872099999998</c:v>
                </c:pt>
                <c:pt idx="1333">
                  <c:v>766.847758</c:v>
                </c:pt>
                <c:pt idx="1334">
                  <c:v>767.24673600000006</c:v>
                </c:pt>
                <c:pt idx="1335">
                  <c:v>767.64565300000004</c:v>
                </c:pt>
                <c:pt idx="1336">
                  <c:v>768.04450999999995</c:v>
                </c:pt>
                <c:pt idx="1337">
                  <c:v>768.443308</c:v>
                </c:pt>
                <c:pt idx="1338">
                  <c:v>768.84204499999998</c:v>
                </c:pt>
                <c:pt idx="1339">
                  <c:v>769.24072200000001</c:v>
                </c:pt>
                <c:pt idx="1340">
                  <c:v>769.63933899999995</c:v>
                </c:pt>
                <c:pt idx="1341">
                  <c:v>770.03789600000005</c:v>
                </c:pt>
                <c:pt idx="1342">
                  <c:v>770.43639199999996</c:v>
                </c:pt>
                <c:pt idx="1343">
                  <c:v>770.83482900000001</c:v>
                </c:pt>
                <c:pt idx="1344">
                  <c:v>771.233205</c:v>
                </c:pt>
                <c:pt idx="1345">
                  <c:v>771.63152100000002</c:v>
                </c:pt>
                <c:pt idx="1346">
                  <c:v>772.02977699999997</c:v>
                </c:pt>
                <c:pt idx="1347">
                  <c:v>772.42797299999995</c:v>
                </c:pt>
                <c:pt idx="1348">
                  <c:v>772.82610799999998</c:v>
                </c:pt>
                <c:pt idx="1349">
                  <c:v>773.22418400000004</c:v>
                </c:pt>
                <c:pt idx="1350">
                  <c:v>773.62219900000002</c:v>
                </c:pt>
                <c:pt idx="1351">
                  <c:v>774.02015300000005</c:v>
                </c:pt>
                <c:pt idx="1352">
                  <c:v>774.418048</c:v>
                </c:pt>
                <c:pt idx="1353">
                  <c:v>774.81588199999999</c:v>
                </c:pt>
                <c:pt idx="1354">
                  <c:v>775.21365600000001</c:v>
                </c:pt>
                <c:pt idx="1355">
                  <c:v>775.61136899999997</c:v>
                </c:pt>
                <c:pt idx="1356">
                  <c:v>776.00902199999996</c:v>
                </c:pt>
                <c:pt idx="1357">
                  <c:v>776.40661499999999</c:v>
                </c:pt>
                <c:pt idx="1358">
                  <c:v>776.80414699999994</c:v>
                </c:pt>
                <c:pt idx="1359">
                  <c:v>777.20161900000005</c:v>
                </c:pt>
                <c:pt idx="1360">
                  <c:v>777.59903099999997</c:v>
                </c:pt>
                <c:pt idx="1361">
                  <c:v>777.99638200000004</c:v>
                </c:pt>
                <c:pt idx="1362">
                  <c:v>778.39367200000004</c:v>
                </c:pt>
                <c:pt idx="1363">
                  <c:v>778.79090299999996</c:v>
                </c:pt>
                <c:pt idx="1364">
                  <c:v>779.18807200000003</c:v>
                </c:pt>
                <c:pt idx="1365">
                  <c:v>779.58518200000003</c:v>
                </c:pt>
                <c:pt idx="1366">
                  <c:v>779.98222999999996</c:v>
                </c:pt>
                <c:pt idx="1367">
                  <c:v>780.37921900000003</c:v>
                </c:pt>
                <c:pt idx="1368">
                  <c:v>780.77614600000004</c:v>
                </c:pt>
                <c:pt idx="1369">
                  <c:v>781.17301399999997</c:v>
                </c:pt>
                <c:pt idx="1370">
                  <c:v>781.56982000000005</c:v>
                </c:pt>
                <c:pt idx="1371">
                  <c:v>781.96656599999994</c:v>
                </c:pt>
                <c:pt idx="1372">
                  <c:v>782.36325199999999</c:v>
                </c:pt>
                <c:pt idx="1373">
                  <c:v>782.75987599999996</c:v>
                </c:pt>
                <c:pt idx="1374">
                  <c:v>783.15644099999997</c:v>
                </c:pt>
                <c:pt idx="1375">
                  <c:v>783.55294400000002</c:v>
                </c:pt>
                <c:pt idx="1376">
                  <c:v>783.949387</c:v>
                </c:pt>
                <c:pt idx="1377">
                  <c:v>784.34576900000002</c:v>
                </c:pt>
                <c:pt idx="1378">
                  <c:v>784.74209099999996</c:v>
                </c:pt>
                <c:pt idx="1379">
                  <c:v>785.13835200000005</c:v>
                </c:pt>
                <c:pt idx="1380">
                  <c:v>785.53455199999996</c:v>
                </c:pt>
                <c:pt idx="1381">
                  <c:v>785.93069200000002</c:v>
                </c:pt>
                <c:pt idx="1382">
                  <c:v>786.32677000000001</c:v>
                </c:pt>
                <c:pt idx="1383">
                  <c:v>786.72278800000004</c:v>
                </c:pt>
                <c:pt idx="1384">
                  <c:v>787.11874499999999</c:v>
                </c:pt>
                <c:pt idx="1385">
                  <c:v>787.51464199999998</c:v>
                </c:pt>
                <c:pt idx="1386">
                  <c:v>787.91047800000001</c:v>
                </c:pt>
                <c:pt idx="1387">
                  <c:v>788.30625199999997</c:v>
                </c:pt>
                <c:pt idx="1388">
                  <c:v>788.70196599999997</c:v>
                </c:pt>
                <c:pt idx="1389">
                  <c:v>789.09761900000001</c:v>
                </c:pt>
                <c:pt idx="1390">
                  <c:v>789.49321199999997</c:v>
                </c:pt>
                <c:pt idx="1391">
                  <c:v>789.88874299999998</c:v>
                </c:pt>
                <c:pt idx="1392">
                  <c:v>790.28421400000002</c:v>
                </c:pt>
                <c:pt idx="1393">
                  <c:v>790.67962299999999</c:v>
                </c:pt>
                <c:pt idx="1394">
                  <c:v>791.074972</c:v>
                </c:pt>
                <c:pt idx="1395">
                  <c:v>791.47026000000005</c:v>
                </c:pt>
                <c:pt idx="1396">
                  <c:v>791.86548700000003</c:v>
                </c:pt>
                <c:pt idx="1397">
                  <c:v>792.26065200000005</c:v>
                </c:pt>
                <c:pt idx="1398">
                  <c:v>792.65575699999999</c:v>
                </c:pt>
                <c:pt idx="1399">
                  <c:v>793.05080099999998</c:v>
                </c:pt>
                <c:pt idx="1400">
                  <c:v>793.445784</c:v>
                </c:pt>
                <c:pt idx="1401">
                  <c:v>793.84070599999995</c:v>
                </c:pt>
                <c:pt idx="1402">
                  <c:v>794.23556699999995</c:v>
                </c:pt>
                <c:pt idx="1403">
                  <c:v>794.63036599999998</c:v>
                </c:pt>
                <c:pt idx="1404">
                  <c:v>795.02510500000005</c:v>
                </c:pt>
                <c:pt idx="1405">
                  <c:v>795.41978300000005</c:v>
                </c:pt>
                <c:pt idx="1406">
                  <c:v>795.81439899999998</c:v>
                </c:pt>
                <c:pt idx="1407">
                  <c:v>796.20895499999995</c:v>
                </c:pt>
                <c:pt idx="1408">
                  <c:v>796.60344899999996</c:v>
                </c:pt>
                <c:pt idx="1409">
                  <c:v>796.997882</c:v>
                </c:pt>
                <c:pt idx="1410">
                  <c:v>797.39225399999998</c:v>
                </c:pt>
                <c:pt idx="1411">
                  <c:v>797.786565</c:v>
                </c:pt>
                <c:pt idx="1412">
                  <c:v>798.18081500000005</c:v>
                </c:pt>
                <c:pt idx="1413">
                  <c:v>798.57500300000004</c:v>
                </c:pt>
                <c:pt idx="1414">
                  <c:v>798.96912999999995</c:v>
                </c:pt>
                <c:pt idx="1415">
                  <c:v>799.36319600000002</c:v>
                </c:pt>
                <c:pt idx="1416">
                  <c:v>799.75720100000001</c:v>
                </c:pt>
                <c:pt idx="1417">
                  <c:v>800.15114400000004</c:v>
                </c:pt>
                <c:pt idx="1418">
                  <c:v>800.545027</c:v>
                </c:pt>
                <c:pt idx="1419">
                  <c:v>800.93884700000001</c:v>
                </c:pt>
                <c:pt idx="1420">
                  <c:v>801.33260700000005</c:v>
                </c:pt>
                <c:pt idx="1421">
                  <c:v>801.72630500000002</c:v>
                </c:pt>
                <c:pt idx="1422">
                  <c:v>802.11994200000004</c:v>
                </c:pt>
                <c:pt idx="1423">
                  <c:v>802.51351799999998</c:v>
                </c:pt>
                <c:pt idx="1424">
                  <c:v>802.90703199999996</c:v>
                </c:pt>
                <c:pt idx="1425">
                  <c:v>803.30048499999998</c:v>
                </c:pt>
                <c:pt idx="1426">
                  <c:v>803.69387600000005</c:v>
                </c:pt>
                <c:pt idx="1427">
                  <c:v>804.08720700000003</c:v>
                </c:pt>
                <c:pt idx="1428">
                  <c:v>804.48047499999996</c:v>
                </c:pt>
                <c:pt idx="1429">
                  <c:v>804.87368200000003</c:v>
                </c:pt>
                <c:pt idx="1430">
                  <c:v>805.26682800000003</c:v>
                </c:pt>
                <c:pt idx="1431">
                  <c:v>805.65991199999996</c:v>
                </c:pt>
                <c:pt idx="1432">
                  <c:v>806.05293500000005</c:v>
                </c:pt>
                <c:pt idx="1433">
                  <c:v>806.44589599999995</c:v>
                </c:pt>
                <c:pt idx="1434">
                  <c:v>806.838796</c:v>
                </c:pt>
                <c:pt idx="1435">
                  <c:v>807.23163399999999</c:v>
                </c:pt>
                <c:pt idx="1436">
                  <c:v>807.62441100000001</c:v>
                </c:pt>
                <c:pt idx="1437">
                  <c:v>808.01712599999996</c:v>
                </c:pt>
                <c:pt idx="1438">
                  <c:v>808.40977999999996</c:v>
                </c:pt>
                <c:pt idx="1439">
                  <c:v>808.80237199999999</c:v>
                </c:pt>
                <c:pt idx="1440">
                  <c:v>809.19490199999996</c:v>
                </c:pt>
                <c:pt idx="1441">
                  <c:v>809.58737099999996</c:v>
                </c:pt>
                <c:pt idx="1442">
                  <c:v>809.97977800000001</c:v>
                </c:pt>
                <c:pt idx="1443">
                  <c:v>810.37212299999999</c:v>
                </c:pt>
                <c:pt idx="1444">
                  <c:v>810.76440700000001</c:v>
                </c:pt>
                <c:pt idx="1445">
                  <c:v>811.15662899999995</c:v>
                </c:pt>
                <c:pt idx="1446">
                  <c:v>811.54879000000005</c:v>
                </c:pt>
                <c:pt idx="1447">
                  <c:v>811.94088899999997</c:v>
                </c:pt>
                <c:pt idx="1448">
                  <c:v>812.33292600000004</c:v>
                </c:pt>
                <c:pt idx="1449">
                  <c:v>812.72490100000005</c:v>
                </c:pt>
                <c:pt idx="1450">
                  <c:v>813.11681399999998</c:v>
                </c:pt>
                <c:pt idx="1451">
                  <c:v>813.50866599999995</c:v>
                </c:pt>
                <c:pt idx="1452">
                  <c:v>813.90045599999996</c:v>
                </c:pt>
                <c:pt idx="1453">
                  <c:v>814.29218400000002</c:v>
                </c:pt>
                <c:pt idx="1454">
                  <c:v>814.683851</c:v>
                </c:pt>
                <c:pt idx="1455">
                  <c:v>815.07545500000003</c:v>
                </c:pt>
                <c:pt idx="1456">
                  <c:v>815.46699799999999</c:v>
                </c:pt>
                <c:pt idx="1457">
                  <c:v>815.85847899999999</c:v>
                </c:pt>
                <c:pt idx="1458">
                  <c:v>816.24989800000003</c:v>
                </c:pt>
                <c:pt idx="1459">
                  <c:v>816.641255</c:v>
                </c:pt>
                <c:pt idx="1460">
                  <c:v>817.03255000000001</c:v>
                </c:pt>
                <c:pt idx="1461">
                  <c:v>817.42378299999996</c:v>
                </c:pt>
                <c:pt idx="1462">
                  <c:v>817.81495399999994</c:v>
                </c:pt>
                <c:pt idx="1463">
                  <c:v>818.20606399999997</c:v>
                </c:pt>
                <c:pt idx="1464">
                  <c:v>818.59711100000004</c:v>
                </c:pt>
                <c:pt idx="1465">
                  <c:v>818.98809700000004</c:v>
                </c:pt>
                <c:pt idx="1466">
                  <c:v>819.37901999999997</c:v>
                </c:pt>
                <c:pt idx="1467">
                  <c:v>819.76988200000005</c:v>
                </c:pt>
                <c:pt idx="1468">
                  <c:v>820.16068099999995</c:v>
                </c:pt>
                <c:pt idx="1469">
                  <c:v>820.55141800000001</c:v>
                </c:pt>
                <c:pt idx="1470">
                  <c:v>820.942094</c:v>
                </c:pt>
                <c:pt idx="1471">
                  <c:v>821.33270700000003</c:v>
                </c:pt>
                <c:pt idx="1472">
                  <c:v>821.72325799999999</c:v>
                </c:pt>
                <c:pt idx="1473">
                  <c:v>822.11374699999999</c:v>
                </c:pt>
                <c:pt idx="1474">
                  <c:v>822.50417400000003</c:v>
                </c:pt>
                <c:pt idx="1475">
                  <c:v>822.89453900000001</c:v>
                </c:pt>
                <c:pt idx="1476">
                  <c:v>823.28484200000003</c:v>
                </c:pt>
                <c:pt idx="1477">
                  <c:v>823.67508199999997</c:v>
                </c:pt>
                <c:pt idx="1478">
                  <c:v>824.06526099999996</c:v>
                </c:pt>
                <c:pt idx="1479">
                  <c:v>824.455377</c:v>
                </c:pt>
                <c:pt idx="1480">
                  <c:v>824.84543099999996</c:v>
                </c:pt>
                <c:pt idx="1481">
                  <c:v>825.23542299999997</c:v>
                </c:pt>
                <c:pt idx="1482">
                  <c:v>825.62535200000002</c:v>
                </c:pt>
                <c:pt idx="1483">
                  <c:v>826.01522</c:v>
                </c:pt>
                <c:pt idx="1484">
                  <c:v>826.40502500000002</c:v>
                </c:pt>
                <c:pt idx="1485">
                  <c:v>826.79476799999998</c:v>
                </c:pt>
                <c:pt idx="1486">
                  <c:v>827.18444799999997</c:v>
                </c:pt>
                <c:pt idx="1487">
                  <c:v>827.57406600000002</c:v>
                </c:pt>
                <c:pt idx="1488">
                  <c:v>827.96362199999999</c:v>
                </c:pt>
                <c:pt idx="1489">
                  <c:v>828.353116</c:v>
                </c:pt>
                <c:pt idx="1490">
                  <c:v>828.74254699999995</c:v>
                </c:pt>
                <c:pt idx="1491">
                  <c:v>829.13191600000005</c:v>
                </c:pt>
                <c:pt idx="1492">
                  <c:v>829.52122199999997</c:v>
                </c:pt>
                <c:pt idx="1493">
                  <c:v>829.91046600000004</c:v>
                </c:pt>
                <c:pt idx="1494">
                  <c:v>830.29964800000005</c:v>
                </c:pt>
                <c:pt idx="1495">
                  <c:v>830.68876699999998</c:v>
                </c:pt>
                <c:pt idx="1496">
                  <c:v>831.07782399999996</c:v>
                </c:pt>
                <c:pt idx="1497">
                  <c:v>831.46681799999999</c:v>
                </c:pt>
                <c:pt idx="1498">
                  <c:v>831.85574999999994</c:v>
                </c:pt>
                <c:pt idx="1499">
                  <c:v>832.24462000000005</c:v>
                </c:pt>
                <c:pt idx="1500">
                  <c:v>832.63342699999998</c:v>
                </c:pt>
                <c:pt idx="1501">
                  <c:v>833.02217099999996</c:v>
                </c:pt>
                <c:pt idx="1502">
                  <c:v>833.41085299999997</c:v>
                </c:pt>
                <c:pt idx="1503">
                  <c:v>833.79947200000004</c:v>
                </c:pt>
                <c:pt idx="1504">
                  <c:v>834.18802900000003</c:v>
                </c:pt>
                <c:pt idx="1505">
                  <c:v>834.57652299999995</c:v>
                </c:pt>
                <c:pt idx="1506">
                  <c:v>834.96495500000003</c:v>
                </c:pt>
                <c:pt idx="1507">
                  <c:v>835.35332400000004</c:v>
                </c:pt>
                <c:pt idx="1508">
                  <c:v>835.74162999999999</c:v>
                </c:pt>
                <c:pt idx="1509">
                  <c:v>836.12987399999997</c:v>
                </c:pt>
                <c:pt idx="1510">
                  <c:v>836.518055</c:v>
                </c:pt>
                <c:pt idx="1511">
                  <c:v>836.90617299999997</c:v>
                </c:pt>
                <c:pt idx="1512">
                  <c:v>837.29422899999997</c:v>
                </c:pt>
                <c:pt idx="1513">
                  <c:v>837.68222200000002</c:v>
                </c:pt>
                <c:pt idx="1514">
                  <c:v>838.070153</c:v>
                </c:pt>
                <c:pt idx="1515">
                  <c:v>838.45802000000003</c:v>
                </c:pt>
                <c:pt idx="1516">
                  <c:v>838.84582499999999</c:v>
                </c:pt>
                <c:pt idx="1517">
                  <c:v>839.23356699999999</c:v>
                </c:pt>
                <c:pt idx="1518">
                  <c:v>839.62124700000004</c:v>
                </c:pt>
                <c:pt idx="1519">
                  <c:v>840.00886300000002</c:v>
                </c:pt>
                <c:pt idx="1520">
                  <c:v>840.39641700000004</c:v>
                </c:pt>
                <c:pt idx="1521">
                  <c:v>840.783908</c:v>
                </c:pt>
                <c:pt idx="1522">
                  <c:v>841.171336</c:v>
                </c:pt>
                <c:pt idx="1523">
                  <c:v>841.55870200000004</c:v>
                </c:pt>
                <c:pt idx="1524">
                  <c:v>841.94600400000002</c:v>
                </c:pt>
                <c:pt idx="1525">
                  <c:v>842.33324400000004</c:v>
                </c:pt>
                <c:pt idx="1526">
                  <c:v>842.72041999999999</c:v>
                </c:pt>
                <c:pt idx="1527">
                  <c:v>843.10753399999999</c:v>
                </c:pt>
                <c:pt idx="1528">
                  <c:v>843.49458500000003</c:v>
                </c:pt>
                <c:pt idx="1529">
                  <c:v>843.881573</c:v>
                </c:pt>
                <c:pt idx="1530">
                  <c:v>844.26849800000002</c:v>
                </c:pt>
                <c:pt idx="1531">
                  <c:v>844.65535999999997</c:v>
                </c:pt>
                <c:pt idx="1532">
                  <c:v>845.04215899999997</c:v>
                </c:pt>
                <c:pt idx="1533">
                  <c:v>845.42889600000001</c:v>
                </c:pt>
                <c:pt idx="1534">
                  <c:v>845.81556899999998</c:v>
                </c:pt>
                <c:pt idx="1535">
                  <c:v>846.202179</c:v>
                </c:pt>
                <c:pt idx="1536">
                  <c:v>846.58872599999995</c:v>
                </c:pt>
                <c:pt idx="1537">
                  <c:v>846.97520999999995</c:v>
                </c:pt>
                <c:pt idx="1538">
                  <c:v>847.36163099999999</c:v>
                </c:pt>
                <c:pt idx="1539">
                  <c:v>847.74798899999996</c:v>
                </c:pt>
                <c:pt idx="1540">
                  <c:v>848.13428299999998</c:v>
                </c:pt>
                <c:pt idx="1541">
                  <c:v>848.52051500000005</c:v>
                </c:pt>
                <c:pt idx="1542">
                  <c:v>848.90668400000004</c:v>
                </c:pt>
                <c:pt idx="1543">
                  <c:v>849.29278899999997</c:v>
                </c:pt>
                <c:pt idx="1544">
                  <c:v>849.67883099999995</c:v>
                </c:pt>
                <c:pt idx="1545">
                  <c:v>850.06480999999997</c:v>
                </c:pt>
                <c:pt idx="1546">
                  <c:v>850.45072600000003</c:v>
                </c:pt>
                <c:pt idx="1547">
                  <c:v>850.83657900000003</c:v>
                </c:pt>
                <c:pt idx="1548">
                  <c:v>851.22236799999996</c:v>
                </c:pt>
                <c:pt idx="1549">
                  <c:v>851.60809500000005</c:v>
                </c:pt>
                <c:pt idx="1550">
                  <c:v>851.99375799999996</c:v>
                </c:pt>
                <c:pt idx="1551">
                  <c:v>852.37935800000002</c:v>
                </c:pt>
                <c:pt idx="1552">
                  <c:v>852.76489400000003</c:v>
                </c:pt>
                <c:pt idx="1553">
                  <c:v>853.15036699999996</c:v>
                </c:pt>
                <c:pt idx="1554">
                  <c:v>853.53577700000005</c:v>
                </c:pt>
                <c:pt idx="1555">
                  <c:v>853.92112399999996</c:v>
                </c:pt>
                <c:pt idx="1556">
                  <c:v>854.30640700000004</c:v>
                </c:pt>
                <c:pt idx="1557">
                  <c:v>854.69162700000004</c:v>
                </c:pt>
                <c:pt idx="1558">
                  <c:v>855.07678299999998</c:v>
                </c:pt>
                <c:pt idx="1559">
                  <c:v>855.46187699999996</c:v>
                </c:pt>
                <c:pt idx="1560">
                  <c:v>855.84690599999999</c:v>
                </c:pt>
                <c:pt idx="1561">
                  <c:v>856.23187299999995</c:v>
                </c:pt>
                <c:pt idx="1562">
                  <c:v>856.61677599999996</c:v>
                </c:pt>
                <c:pt idx="1563">
                  <c:v>857.00161500000002</c:v>
                </c:pt>
                <c:pt idx="1564">
                  <c:v>857.386391</c:v>
                </c:pt>
                <c:pt idx="1565">
                  <c:v>857.77110400000004</c:v>
                </c:pt>
                <c:pt idx="1566">
                  <c:v>858.155753</c:v>
                </c:pt>
                <c:pt idx="1567">
                  <c:v>858.54033900000002</c:v>
                </c:pt>
                <c:pt idx="1568">
                  <c:v>858.92486099999996</c:v>
                </c:pt>
                <c:pt idx="1569">
                  <c:v>859.30931899999996</c:v>
                </c:pt>
                <c:pt idx="1570">
                  <c:v>859.693714</c:v>
                </c:pt>
                <c:pt idx="1571">
                  <c:v>860.07804599999997</c:v>
                </c:pt>
                <c:pt idx="1572">
                  <c:v>860.46231399999999</c:v>
                </c:pt>
                <c:pt idx="1573">
                  <c:v>860.84651799999995</c:v>
                </c:pt>
                <c:pt idx="1574">
                  <c:v>861.23065899999995</c:v>
                </c:pt>
                <c:pt idx="1575">
                  <c:v>861.61473599999999</c:v>
                </c:pt>
                <c:pt idx="1576">
                  <c:v>861.99874899999998</c:v>
                </c:pt>
                <c:pt idx="1577">
                  <c:v>862.382699</c:v>
                </c:pt>
                <c:pt idx="1578">
                  <c:v>862.76658499999996</c:v>
                </c:pt>
                <c:pt idx="1579">
                  <c:v>863.15040799999997</c:v>
                </c:pt>
                <c:pt idx="1580">
                  <c:v>863.53416700000002</c:v>
                </c:pt>
                <c:pt idx="1581">
                  <c:v>863.91786200000001</c:v>
                </c:pt>
                <c:pt idx="1582">
                  <c:v>864.30149300000005</c:v>
                </c:pt>
                <c:pt idx="1583">
                  <c:v>864.68506100000002</c:v>
                </c:pt>
                <c:pt idx="1584">
                  <c:v>865.06856500000004</c:v>
                </c:pt>
                <c:pt idx="1585">
                  <c:v>865.45200499999999</c:v>
                </c:pt>
                <c:pt idx="1586">
                  <c:v>865.83538099999998</c:v>
                </c:pt>
                <c:pt idx="1587">
                  <c:v>866.21869400000003</c:v>
                </c:pt>
                <c:pt idx="1588">
                  <c:v>866.60194200000001</c:v>
                </c:pt>
                <c:pt idx="1589">
                  <c:v>866.98512700000003</c:v>
                </c:pt>
                <c:pt idx="1590">
                  <c:v>867.36824799999999</c:v>
                </c:pt>
                <c:pt idx="1591">
                  <c:v>867.751306</c:v>
                </c:pt>
                <c:pt idx="1592">
                  <c:v>868.13429900000006</c:v>
                </c:pt>
                <c:pt idx="1593">
                  <c:v>868.51722900000004</c:v>
                </c:pt>
                <c:pt idx="1594">
                  <c:v>868.90009399999997</c:v>
                </c:pt>
                <c:pt idx="1595">
                  <c:v>869.28289600000005</c:v>
                </c:pt>
                <c:pt idx="1596">
                  <c:v>869.66563399999995</c:v>
                </c:pt>
                <c:pt idx="1597">
                  <c:v>870.04830700000002</c:v>
                </c:pt>
                <c:pt idx="1598">
                  <c:v>870.43091700000002</c:v>
                </c:pt>
                <c:pt idx="1599">
                  <c:v>870.81346299999996</c:v>
                </c:pt>
                <c:pt idx="1600">
                  <c:v>871.19594500000005</c:v>
                </c:pt>
                <c:pt idx="1601">
                  <c:v>871.57836299999997</c:v>
                </c:pt>
                <c:pt idx="1602">
                  <c:v>871.96071700000005</c:v>
                </c:pt>
                <c:pt idx="1603">
                  <c:v>872.34300699999994</c:v>
                </c:pt>
                <c:pt idx="1604">
                  <c:v>872.72523200000001</c:v>
                </c:pt>
                <c:pt idx="1605">
                  <c:v>873.107394</c:v>
                </c:pt>
                <c:pt idx="1606">
                  <c:v>873.48949200000004</c:v>
                </c:pt>
                <c:pt idx="1607">
                  <c:v>873.87152500000002</c:v>
                </c:pt>
                <c:pt idx="1608">
                  <c:v>874.25349500000004</c:v>
                </c:pt>
                <c:pt idx="1609">
                  <c:v>874.6354</c:v>
                </c:pt>
                <c:pt idx="1610">
                  <c:v>875.01724100000001</c:v>
                </c:pt>
                <c:pt idx="1611">
                  <c:v>875.39901799999996</c:v>
                </c:pt>
                <c:pt idx="1612">
                  <c:v>875.78073099999995</c:v>
                </c:pt>
                <c:pt idx="1613">
                  <c:v>876.16237999999998</c:v>
                </c:pt>
                <c:pt idx="1614">
                  <c:v>876.54396399999996</c:v>
                </c:pt>
                <c:pt idx="1615">
                  <c:v>876.92548399999998</c:v>
                </c:pt>
                <c:pt idx="1616">
                  <c:v>877.30694100000005</c:v>
                </c:pt>
                <c:pt idx="1617">
                  <c:v>877.68833199999995</c:v>
                </c:pt>
                <c:pt idx="1618">
                  <c:v>878.06966</c:v>
                </c:pt>
                <c:pt idx="1619">
                  <c:v>878.45092299999999</c:v>
                </c:pt>
                <c:pt idx="1620">
                  <c:v>878.83212200000003</c:v>
                </c:pt>
                <c:pt idx="1621">
                  <c:v>879.213257</c:v>
                </c:pt>
                <c:pt idx="1622">
                  <c:v>879.59432700000002</c:v>
                </c:pt>
                <c:pt idx="1623">
                  <c:v>879.97533299999998</c:v>
                </c:pt>
                <c:pt idx="1624">
                  <c:v>880.35627499999998</c:v>
                </c:pt>
                <c:pt idx="1625">
                  <c:v>880.73715200000004</c:v>
                </c:pt>
                <c:pt idx="1626">
                  <c:v>881.11796500000003</c:v>
                </c:pt>
                <c:pt idx="1627">
                  <c:v>881.49871399999995</c:v>
                </c:pt>
                <c:pt idx="1628">
                  <c:v>881.87939800000004</c:v>
                </c:pt>
                <c:pt idx="1629">
                  <c:v>882.26001799999995</c:v>
                </c:pt>
                <c:pt idx="1630">
                  <c:v>882.64057300000002</c:v>
                </c:pt>
                <c:pt idx="1631">
                  <c:v>883.02106400000002</c:v>
                </c:pt>
                <c:pt idx="1632">
                  <c:v>883.40148999999997</c:v>
                </c:pt>
                <c:pt idx="1633">
                  <c:v>883.78185199999996</c:v>
                </c:pt>
                <c:pt idx="1634">
                  <c:v>884.16215</c:v>
                </c:pt>
                <c:pt idx="1635">
                  <c:v>884.54238299999997</c:v>
                </c:pt>
                <c:pt idx="1636">
                  <c:v>884.922551</c:v>
                </c:pt>
                <c:pt idx="1637">
                  <c:v>885.30265499999996</c:v>
                </c:pt>
                <c:pt idx="1638">
                  <c:v>885.68269399999997</c:v>
                </c:pt>
                <c:pt idx="1639">
                  <c:v>886.06266900000003</c:v>
                </c:pt>
                <c:pt idx="1640">
                  <c:v>886.44257900000002</c:v>
                </c:pt>
                <c:pt idx="1641">
                  <c:v>886.82242499999995</c:v>
                </c:pt>
                <c:pt idx="1642">
                  <c:v>887.20220600000005</c:v>
                </c:pt>
                <c:pt idx="1643">
                  <c:v>887.58192199999996</c:v>
                </c:pt>
                <c:pt idx="1644">
                  <c:v>887.96157400000004</c:v>
                </c:pt>
                <c:pt idx="1645">
                  <c:v>888.34116100000006</c:v>
                </c:pt>
                <c:pt idx="1646">
                  <c:v>888.72068300000001</c:v>
                </c:pt>
                <c:pt idx="1647">
                  <c:v>889.10014100000001</c:v>
                </c:pt>
                <c:pt idx="1648">
                  <c:v>889.47953299999995</c:v>
                </c:pt>
                <c:pt idx="1649">
                  <c:v>889.85886200000004</c:v>
                </c:pt>
                <c:pt idx="1650">
                  <c:v>890.23812499999997</c:v>
                </c:pt>
                <c:pt idx="1651">
                  <c:v>890.61732400000005</c:v>
                </c:pt>
                <c:pt idx="1652">
                  <c:v>890.99645799999996</c:v>
                </c:pt>
                <c:pt idx="1653">
                  <c:v>891.37552700000003</c:v>
                </c:pt>
                <c:pt idx="1654">
                  <c:v>891.75453100000004</c:v>
                </c:pt>
                <c:pt idx="1655">
                  <c:v>892.13347099999999</c:v>
                </c:pt>
                <c:pt idx="1656">
                  <c:v>892.51234599999998</c:v>
                </c:pt>
                <c:pt idx="1657">
                  <c:v>892.89115600000002</c:v>
                </c:pt>
                <c:pt idx="1658">
                  <c:v>893.269901</c:v>
                </c:pt>
                <c:pt idx="1659">
                  <c:v>893.64858100000004</c:v>
                </c:pt>
                <c:pt idx="1660">
                  <c:v>894.027196</c:v>
                </c:pt>
                <c:pt idx="1661">
                  <c:v>894.40574700000002</c:v>
                </c:pt>
                <c:pt idx="1662">
                  <c:v>894.78423199999997</c:v>
                </c:pt>
                <c:pt idx="1663">
                  <c:v>895.16265299999998</c:v>
                </c:pt>
                <c:pt idx="1664">
                  <c:v>895.54100900000003</c:v>
                </c:pt>
                <c:pt idx="1665">
                  <c:v>895.91929900000002</c:v>
                </c:pt>
                <c:pt idx="1666">
                  <c:v>896.29752499999995</c:v>
                </c:pt>
                <c:pt idx="1667">
                  <c:v>896.67568600000004</c:v>
                </c:pt>
                <c:pt idx="1668">
                  <c:v>897.05378199999996</c:v>
                </c:pt>
                <c:pt idx="1669">
                  <c:v>897.43181200000004</c:v>
                </c:pt>
                <c:pt idx="1670">
                  <c:v>897.80977800000005</c:v>
                </c:pt>
                <c:pt idx="1671">
                  <c:v>898.187679</c:v>
                </c:pt>
                <c:pt idx="1672">
                  <c:v>898.56551400000001</c:v>
                </c:pt>
                <c:pt idx="1673">
                  <c:v>898.94328499999995</c:v>
                </c:pt>
                <c:pt idx="1674">
                  <c:v>899.32099000000005</c:v>
                </c:pt>
                <c:pt idx="1675">
                  <c:v>899.69862999999998</c:v>
                </c:pt>
                <c:pt idx="1676">
                  <c:v>900.07620599999996</c:v>
                </c:pt>
                <c:pt idx="1677">
                  <c:v>900.45371599999999</c:v>
                </c:pt>
                <c:pt idx="1678">
                  <c:v>900.83116099999995</c:v>
                </c:pt>
                <c:pt idx="1679">
                  <c:v>901.20853999999997</c:v>
                </c:pt>
                <c:pt idx="1680">
                  <c:v>901.58585500000004</c:v>
                </c:pt>
                <c:pt idx="1681">
                  <c:v>901.96310400000004</c:v>
                </c:pt>
                <c:pt idx="1682">
                  <c:v>902.34028799999999</c:v>
                </c:pt>
                <c:pt idx="1683">
                  <c:v>902.71740699999998</c:v>
                </c:pt>
                <c:pt idx="1684">
                  <c:v>903.09446100000002</c:v>
                </c:pt>
                <c:pt idx="1685">
                  <c:v>903.47145</c:v>
                </c:pt>
                <c:pt idx="1686">
                  <c:v>903.84837300000004</c:v>
                </c:pt>
                <c:pt idx="1687">
                  <c:v>904.22523100000001</c:v>
                </c:pt>
                <c:pt idx="1688">
                  <c:v>904.60202300000003</c:v>
                </c:pt>
                <c:pt idx="1689">
                  <c:v>904.97874999999999</c:v>
                </c:pt>
                <c:pt idx="1690">
                  <c:v>905.355412</c:v>
                </c:pt>
                <c:pt idx="1691">
                  <c:v>905.73200899999995</c:v>
                </c:pt>
                <c:pt idx="1692">
                  <c:v>906.10853999999995</c:v>
                </c:pt>
                <c:pt idx="1693">
                  <c:v>906.485006</c:v>
                </c:pt>
                <c:pt idx="1694">
                  <c:v>906.86140699999999</c:v>
                </c:pt>
                <c:pt idx="1695">
                  <c:v>907.23774200000003</c:v>
                </c:pt>
                <c:pt idx="1696">
                  <c:v>907.614011</c:v>
                </c:pt>
                <c:pt idx="1697">
                  <c:v>907.99021500000003</c:v>
                </c:pt>
                <c:pt idx="1698">
                  <c:v>908.366354</c:v>
                </c:pt>
                <c:pt idx="1699">
                  <c:v>908.74242800000002</c:v>
                </c:pt>
                <c:pt idx="1700">
                  <c:v>909.11843499999998</c:v>
                </c:pt>
                <c:pt idx="1701">
                  <c:v>909.49437799999998</c:v>
                </c:pt>
                <c:pt idx="1702">
                  <c:v>909.87025500000004</c:v>
                </c:pt>
                <c:pt idx="1703">
                  <c:v>910.24606600000004</c:v>
                </c:pt>
                <c:pt idx="1704">
                  <c:v>910.62181199999998</c:v>
                </c:pt>
                <c:pt idx="1705">
                  <c:v>910.99749199999997</c:v>
                </c:pt>
                <c:pt idx="1706">
                  <c:v>911.373107</c:v>
                </c:pt>
                <c:pt idx="1707">
                  <c:v>911.74865599999998</c:v>
                </c:pt>
                <c:pt idx="1708">
                  <c:v>912.12413900000001</c:v>
                </c:pt>
                <c:pt idx="1709">
                  <c:v>912.49955699999998</c:v>
                </c:pt>
                <c:pt idx="1710">
                  <c:v>912.874909</c:v>
                </c:pt>
                <c:pt idx="1711">
                  <c:v>913.25019599999996</c:v>
                </c:pt>
                <c:pt idx="1712">
                  <c:v>913.62541699999997</c:v>
                </c:pt>
                <c:pt idx="1713">
                  <c:v>914.00057200000003</c:v>
                </c:pt>
                <c:pt idx="1714">
                  <c:v>914.37566100000004</c:v>
                </c:pt>
                <c:pt idx="1715">
                  <c:v>914.75068499999998</c:v>
                </c:pt>
                <c:pt idx="1716">
                  <c:v>915.12564299999997</c:v>
                </c:pt>
                <c:pt idx="1717">
                  <c:v>915.50053600000001</c:v>
                </c:pt>
                <c:pt idx="1718">
                  <c:v>915.87536299999999</c:v>
                </c:pt>
                <c:pt idx="1719">
                  <c:v>916.25012300000003</c:v>
                </c:pt>
                <c:pt idx="1720">
                  <c:v>916.624819</c:v>
                </c:pt>
                <c:pt idx="1721">
                  <c:v>916.99944800000003</c:v>
                </c:pt>
                <c:pt idx="1722">
                  <c:v>917.37401199999999</c:v>
                </c:pt>
                <c:pt idx="1723">
                  <c:v>917.74850900000001</c:v>
                </c:pt>
                <c:pt idx="1724">
                  <c:v>918.12294099999997</c:v>
                </c:pt>
                <c:pt idx="1725">
                  <c:v>918.49730699999998</c:v>
                </c:pt>
                <c:pt idx="1726">
                  <c:v>918.87160700000004</c:v>
                </c:pt>
                <c:pt idx="1727">
                  <c:v>919.24584200000004</c:v>
                </c:pt>
                <c:pt idx="1728">
                  <c:v>919.62000999999998</c:v>
                </c:pt>
                <c:pt idx="1729">
                  <c:v>919.99411199999997</c:v>
                </c:pt>
                <c:pt idx="1730">
                  <c:v>920.36814900000002</c:v>
                </c:pt>
                <c:pt idx="1731">
                  <c:v>920.74212</c:v>
                </c:pt>
                <c:pt idx="1732">
                  <c:v>921.11602400000004</c:v>
                </c:pt>
                <c:pt idx="1733">
                  <c:v>921.48986300000001</c:v>
                </c:pt>
                <c:pt idx="1734">
                  <c:v>921.86363600000004</c:v>
                </c:pt>
                <c:pt idx="1735">
                  <c:v>922.23734200000001</c:v>
                </c:pt>
                <c:pt idx="1736">
                  <c:v>922.61098300000003</c:v>
                </c:pt>
                <c:pt idx="1737">
                  <c:v>922.98455799999999</c:v>
                </c:pt>
                <c:pt idx="1738">
                  <c:v>923.35806600000001</c:v>
                </c:pt>
                <c:pt idx="1739">
                  <c:v>923.73150899999996</c:v>
                </c:pt>
                <c:pt idx="1740">
                  <c:v>924.10488499999997</c:v>
                </c:pt>
                <c:pt idx="1741">
                  <c:v>924.47819600000003</c:v>
                </c:pt>
                <c:pt idx="1742">
                  <c:v>924.85144000000003</c:v>
                </c:pt>
                <c:pt idx="1743">
                  <c:v>925.22461799999996</c:v>
                </c:pt>
                <c:pt idx="1744">
                  <c:v>925.59772999999996</c:v>
                </c:pt>
                <c:pt idx="1745">
                  <c:v>925.970776</c:v>
                </c:pt>
                <c:pt idx="1746">
                  <c:v>926.34375599999998</c:v>
                </c:pt>
                <c:pt idx="1747">
                  <c:v>926.71666900000002</c:v>
                </c:pt>
                <c:pt idx="1748">
                  <c:v>927.089517</c:v>
                </c:pt>
                <c:pt idx="1749">
                  <c:v>927.46229800000003</c:v>
                </c:pt>
                <c:pt idx="1750">
                  <c:v>927.835013</c:v>
                </c:pt>
                <c:pt idx="1751">
                  <c:v>928.20766100000003</c:v>
                </c:pt>
                <c:pt idx="1752">
                  <c:v>928.58024399999999</c:v>
                </c:pt>
                <c:pt idx="1753">
                  <c:v>928.95276000000001</c:v>
                </c:pt>
                <c:pt idx="1754">
                  <c:v>929.32520999999997</c:v>
                </c:pt>
                <c:pt idx="1755">
                  <c:v>929.69759299999998</c:v>
                </c:pt>
                <c:pt idx="1756">
                  <c:v>930.06991100000005</c:v>
                </c:pt>
                <c:pt idx="1757">
                  <c:v>930.44216200000005</c:v>
                </c:pt>
                <c:pt idx="1758">
                  <c:v>930.814346</c:v>
                </c:pt>
                <c:pt idx="1759">
                  <c:v>931.186464</c:v>
                </c:pt>
                <c:pt idx="1760">
                  <c:v>931.55851600000005</c:v>
                </c:pt>
                <c:pt idx="1761">
                  <c:v>931.93050200000005</c:v>
                </c:pt>
                <c:pt idx="1762">
                  <c:v>932.30242099999998</c:v>
                </c:pt>
                <c:pt idx="1763">
                  <c:v>932.67427399999997</c:v>
                </c:pt>
                <c:pt idx="1764">
                  <c:v>933.04606000000001</c:v>
                </c:pt>
                <c:pt idx="1765">
                  <c:v>933.41777999999999</c:v>
                </c:pt>
                <c:pt idx="1766">
                  <c:v>933.78943300000003</c:v>
                </c:pt>
                <c:pt idx="1767">
                  <c:v>934.16102000000001</c:v>
                </c:pt>
                <c:pt idx="1768">
                  <c:v>934.53254000000004</c:v>
                </c:pt>
                <c:pt idx="1769">
                  <c:v>934.90399400000001</c:v>
                </c:pt>
                <c:pt idx="1770">
                  <c:v>935.27538100000004</c:v>
                </c:pt>
                <c:pt idx="1771">
                  <c:v>935.646702</c:v>
                </c:pt>
                <c:pt idx="1772">
                  <c:v>936.01795600000003</c:v>
                </c:pt>
                <c:pt idx="1773">
                  <c:v>936.38914399999999</c:v>
                </c:pt>
                <c:pt idx="1774">
                  <c:v>936.760265</c:v>
                </c:pt>
                <c:pt idx="1775">
                  <c:v>937.13131899999996</c:v>
                </c:pt>
                <c:pt idx="1776">
                  <c:v>937.50230699999997</c:v>
                </c:pt>
                <c:pt idx="1777">
                  <c:v>937.87322900000004</c:v>
                </c:pt>
                <c:pt idx="1778">
                  <c:v>938.24408300000005</c:v>
                </c:pt>
                <c:pt idx="1779">
                  <c:v>938.61487099999999</c:v>
                </c:pt>
                <c:pt idx="1780">
                  <c:v>938.985592</c:v>
                </c:pt>
                <c:pt idx="1781">
                  <c:v>939.35624700000005</c:v>
                </c:pt>
                <c:pt idx="1782">
                  <c:v>939.72683500000005</c:v>
                </c:pt>
                <c:pt idx="1783">
                  <c:v>940.09735599999999</c:v>
                </c:pt>
                <c:pt idx="1784">
                  <c:v>940.46781099999998</c:v>
                </c:pt>
                <c:pt idx="1785">
                  <c:v>940.83819800000003</c:v>
                </c:pt>
                <c:pt idx="1786">
                  <c:v>941.20851900000002</c:v>
                </c:pt>
                <c:pt idx="1787">
                  <c:v>941.57877299999996</c:v>
                </c:pt>
                <c:pt idx="1788">
                  <c:v>941.94896100000005</c:v>
                </c:pt>
                <c:pt idx="1789">
                  <c:v>942.31908099999998</c:v>
                </c:pt>
                <c:pt idx="1790">
                  <c:v>942.68913499999996</c:v>
                </c:pt>
                <c:pt idx="1791">
                  <c:v>943.059122</c:v>
                </c:pt>
                <c:pt idx="1792">
                  <c:v>943.42904199999998</c:v>
                </c:pt>
                <c:pt idx="1793">
                  <c:v>943.79889500000002</c:v>
                </c:pt>
                <c:pt idx="1794">
                  <c:v>944.16868199999999</c:v>
                </c:pt>
                <c:pt idx="1795">
                  <c:v>944.53840100000002</c:v>
                </c:pt>
                <c:pt idx="1796">
                  <c:v>944.90805399999999</c:v>
                </c:pt>
                <c:pt idx="1797">
                  <c:v>945.27763900000002</c:v>
                </c:pt>
                <c:pt idx="1798">
                  <c:v>945.64715799999999</c:v>
                </c:pt>
                <c:pt idx="1799">
                  <c:v>946.01661000000001</c:v>
                </c:pt>
                <c:pt idx="1800">
                  <c:v>946.38599399999998</c:v>
                </c:pt>
                <c:pt idx="1801">
                  <c:v>946.755312</c:v>
                </c:pt>
                <c:pt idx="1802">
                  <c:v>947.12456299999997</c:v>
                </c:pt>
                <c:pt idx="1803">
                  <c:v>947.49374699999998</c:v>
                </c:pt>
                <c:pt idx="1804">
                  <c:v>947.86286299999995</c:v>
                </c:pt>
                <c:pt idx="1805">
                  <c:v>948.23191299999996</c:v>
                </c:pt>
                <c:pt idx="1806">
                  <c:v>948.60089600000003</c:v>
                </c:pt>
                <c:pt idx="1807">
                  <c:v>948.96981100000005</c:v>
                </c:pt>
                <c:pt idx="1808">
                  <c:v>949.33866</c:v>
                </c:pt>
                <c:pt idx="1809">
                  <c:v>949.70744100000002</c:v>
                </c:pt>
                <c:pt idx="1810">
                  <c:v>950.07615499999997</c:v>
                </c:pt>
                <c:pt idx="1811">
                  <c:v>950.44480199999998</c:v>
                </c:pt>
                <c:pt idx="1812">
                  <c:v>950.81338200000005</c:v>
                </c:pt>
                <c:pt idx="1813">
                  <c:v>951.18189500000005</c:v>
                </c:pt>
                <c:pt idx="1814">
                  <c:v>951.550341</c:v>
                </c:pt>
                <c:pt idx="1815">
                  <c:v>951.91871900000001</c:v>
                </c:pt>
                <c:pt idx="1816">
                  <c:v>952.28702999999996</c:v>
                </c:pt>
                <c:pt idx="1817">
                  <c:v>952.65527399999996</c:v>
                </c:pt>
                <c:pt idx="1818">
                  <c:v>953.02345100000002</c:v>
                </c:pt>
                <c:pt idx="1819">
                  <c:v>953.39156000000003</c:v>
                </c:pt>
                <c:pt idx="1820">
                  <c:v>953.75960299999997</c:v>
                </c:pt>
                <c:pt idx="1821">
                  <c:v>954.12757799999997</c:v>
                </c:pt>
                <c:pt idx="1822">
                  <c:v>954.49548500000003</c:v>
                </c:pt>
                <c:pt idx="1823">
                  <c:v>954.86332600000003</c:v>
                </c:pt>
                <c:pt idx="1824">
                  <c:v>955.23109899999997</c:v>
                </c:pt>
                <c:pt idx="1825">
                  <c:v>955.59880399999997</c:v>
                </c:pt>
                <c:pt idx="1826">
                  <c:v>955.96644300000003</c:v>
                </c:pt>
                <c:pt idx="1827">
                  <c:v>956.33401400000002</c:v>
                </c:pt>
                <c:pt idx="1828">
                  <c:v>956.70151699999997</c:v>
                </c:pt>
                <c:pt idx="1829">
                  <c:v>957.06895299999996</c:v>
                </c:pt>
                <c:pt idx="1830">
                  <c:v>957.43632200000002</c:v>
                </c:pt>
                <c:pt idx="1831">
                  <c:v>957.80362300000002</c:v>
                </c:pt>
                <c:pt idx="1832">
                  <c:v>958.17085699999996</c:v>
                </c:pt>
                <c:pt idx="1833">
                  <c:v>958.53802399999995</c:v>
                </c:pt>
                <c:pt idx="1834">
                  <c:v>958.905123</c:v>
                </c:pt>
                <c:pt idx="1835">
                  <c:v>959.272154</c:v>
                </c:pt>
                <c:pt idx="1836">
                  <c:v>959.63911800000005</c:v>
                </c:pt>
                <c:pt idx="1837">
                  <c:v>960.00601500000005</c:v>
                </c:pt>
                <c:pt idx="1838">
                  <c:v>960.37284299999999</c:v>
                </c:pt>
                <c:pt idx="1839">
                  <c:v>960.73960499999998</c:v>
                </c:pt>
                <c:pt idx="1840">
                  <c:v>961.10629900000004</c:v>
                </c:pt>
                <c:pt idx="1841">
                  <c:v>961.47292500000003</c:v>
                </c:pt>
                <c:pt idx="1842">
                  <c:v>961.83948299999997</c:v>
                </c:pt>
                <c:pt idx="1843">
                  <c:v>962.20597399999997</c:v>
                </c:pt>
                <c:pt idx="1844">
                  <c:v>962.57239800000002</c:v>
                </c:pt>
                <c:pt idx="1845">
                  <c:v>962.93875300000002</c:v>
                </c:pt>
                <c:pt idx="1846">
                  <c:v>963.30504099999996</c:v>
                </c:pt>
                <c:pt idx="1847">
                  <c:v>963.67126199999996</c:v>
                </c:pt>
                <c:pt idx="1848">
                  <c:v>964.03741500000001</c:v>
                </c:pt>
                <c:pt idx="1849">
                  <c:v>964.40350000000001</c:v>
                </c:pt>
                <c:pt idx="1850">
                  <c:v>964.76951699999995</c:v>
                </c:pt>
                <c:pt idx="1851">
                  <c:v>965.13546699999995</c:v>
                </c:pt>
                <c:pt idx="1852">
                  <c:v>965.50134800000001</c:v>
                </c:pt>
                <c:pt idx="1853">
                  <c:v>965.86716200000001</c:v>
                </c:pt>
                <c:pt idx="1854">
                  <c:v>966.23290899999995</c:v>
                </c:pt>
                <c:pt idx="1855">
                  <c:v>966.59858699999995</c:v>
                </c:pt>
                <c:pt idx="1856">
                  <c:v>966.96419800000001</c:v>
                </c:pt>
                <c:pt idx="1857">
                  <c:v>967.32974100000001</c:v>
                </c:pt>
                <c:pt idx="1858">
                  <c:v>967.69521599999996</c:v>
                </c:pt>
                <c:pt idx="1859">
                  <c:v>968.06062299999996</c:v>
                </c:pt>
                <c:pt idx="1860">
                  <c:v>968.42596200000003</c:v>
                </c:pt>
                <c:pt idx="1861">
                  <c:v>968.79123400000003</c:v>
                </c:pt>
                <c:pt idx="1862">
                  <c:v>969.15643799999998</c:v>
                </c:pt>
                <c:pt idx="1863">
                  <c:v>969.52157299999999</c:v>
                </c:pt>
                <c:pt idx="1864">
                  <c:v>969.88664100000005</c:v>
                </c:pt>
                <c:pt idx="1865">
                  <c:v>970.25164099999995</c:v>
                </c:pt>
                <c:pt idx="1866">
                  <c:v>970.61657300000002</c:v>
                </c:pt>
                <c:pt idx="1867">
                  <c:v>970.98143700000003</c:v>
                </c:pt>
                <c:pt idx="1868">
                  <c:v>971.34623199999999</c:v>
                </c:pt>
                <c:pt idx="1869">
                  <c:v>971.71096</c:v>
                </c:pt>
                <c:pt idx="1870">
                  <c:v>972.07561999999996</c:v>
                </c:pt>
                <c:pt idx="1871">
                  <c:v>972.44021199999997</c:v>
                </c:pt>
                <c:pt idx="1872">
                  <c:v>972.80473600000005</c:v>
                </c:pt>
                <c:pt idx="1873">
                  <c:v>973.16919199999995</c:v>
                </c:pt>
                <c:pt idx="1874">
                  <c:v>973.53357900000003</c:v>
                </c:pt>
                <c:pt idx="1875">
                  <c:v>973.89789900000005</c:v>
                </c:pt>
                <c:pt idx="1876">
                  <c:v>974.26215100000002</c:v>
                </c:pt>
                <c:pt idx="1877">
                  <c:v>974.62633400000004</c:v>
                </c:pt>
                <c:pt idx="1878">
                  <c:v>974.99044900000001</c:v>
                </c:pt>
                <c:pt idx="1879">
                  <c:v>975.35449600000004</c:v>
                </c:pt>
                <c:pt idx="1880">
                  <c:v>975.71847500000001</c:v>
                </c:pt>
                <c:pt idx="1881">
                  <c:v>976.08238600000004</c:v>
                </c:pt>
                <c:pt idx="1882">
                  <c:v>976.44622900000002</c:v>
                </c:pt>
                <c:pt idx="1883">
                  <c:v>976.81000300000005</c:v>
                </c:pt>
                <c:pt idx="1884">
                  <c:v>977.17370900000003</c:v>
                </c:pt>
                <c:pt idx="1885">
                  <c:v>977.53734699999995</c:v>
                </c:pt>
                <c:pt idx="1886">
                  <c:v>977.90091700000005</c:v>
                </c:pt>
                <c:pt idx="1887">
                  <c:v>978.26441799999998</c:v>
                </c:pt>
                <c:pt idx="1888">
                  <c:v>978.62785099999996</c:v>
                </c:pt>
                <c:pt idx="1889">
                  <c:v>978.99121600000001</c:v>
                </c:pt>
                <c:pt idx="1890">
                  <c:v>979.354513</c:v>
                </c:pt>
                <c:pt idx="1891">
                  <c:v>979.71774100000005</c:v>
                </c:pt>
                <c:pt idx="1892">
                  <c:v>980.08090100000004</c:v>
                </c:pt>
                <c:pt idx="1893">
                  <c:v>980.44399199999998</c:v>
                </c:pt>
                <c:pt idx="1894">
                  <c:v>980.80701599999998</c:v>
                </c:pt>
                <c:pt idx="1895">
                  <c:v>981.16997000000003</c:v>
                </c:pt>
                <c:pt idx="1896">
                  <c:v>981.53285700000004</c:v>
                </c:pt>
                <c:pt idx="1897">
                  <c:v>981.89567499999998</c:v>
                </c:pt>
                <c:pt idx="1898">
                  <c:v>982.25842399999999</c:v>
                </c:pt>
                <c:pt idx="1899">
                  <c:v>982.62110499999994</c:v>
                </c:pt>
                <c:pt idx="1900">
                  <c:v>982.98371799999995</c:v>
                </c:pt>
                <c:pt idx="1901">
                  <c:v>983.34626200000002</c:v>
                </c:pt>
                <c:pt idx="1902">
                  <c:v>983.70873800000004</c:v>
                </c:pt>
                <c:pt idx="1903">
                  <c:v>984.071145</c:v>
                </c:pt>
                <c:pt idx="1904">
                  <c:v>984.43348300000002</c:v>
                </c:pt>
                <c:pt idx="1905">
                  <c:v>984.79575399999999</c:v>
                </c:pt>
                <c:pt idx="1906">
                  <c:v>985.15795500000002</c:v>
                </c:pt>
                <c:pt idx="1907">
                  <c:v>985.52008799999999</c:v>
                </c:pt>
                <c:pt idx="1908">
                  <c:v>985.88215200000002</c:v>
                </c:pt>
                <c:pt idx="1909">
                  <c:v>986.244148</c:v>
                </c:pt>
                <c:pt idx="1910">
                  <c:v>986.60607500000003</c:v>
                </c:pt>
                <c:pt idx="1911">
                  <c:v>986.96793400000001</c:v>
                </c:pt>
                <c:pt idx="1912">
                  <c:v>987.32972400000006</c:v>
                </c:pt>
                <c:pt idx="1913">
                  <c:v>987.69144500000004</c:v>
                </c:pt>
                <c:pt idx="1914">
                  <c:v>988.05309799999998</c:v>
                </c:pt>
                <c:pt idx="1915">
                  <c:v>988.41468199999997</c:v>
                </c:pt>
                <c:pt idx="1916">
                  <c:v>988.77619700000002</c:v>
                </c:pt>
                <c:pt idx="1917">
                  <c:v>989.13764400000002</c:v>
                </c:pt>
                <c:pt idx="1918">
                  <c:v>989.49902099999997</c:v>
                </c:pt>
                <c:pt idx="1919">
                  <c:v>989.86032999999998</c:v>
                </c:pt>
                <c:pt idx="1920">
                  <c:v>990.22157100000004</c:v>
                </c:pt>
                <c:pt idx="1921">
                  <c:v>990.58274200000005</c:v>
                </c:pt>
                <c:pt idx="1922">
                  <c:v>990.94384500000001</c:v>
                </c:pt>
                <c:pt idx="1923">
                  <c:v>991.30487900000003</c:v>
                </c:pt>
                <c:pt idx="1924">
                  <c:v>991.66584399999999</c:v>
                </c:pt>
                <c:pt idx="1925">
                  <c:v>992.02674000000002</c:v>
                </c:pt>
                <c:pt idx="1926">
                  <c:v>992.38756799999999</c:v>
                </c:pt>
                <c:pt idx="1927">
                  <c:v>992.74832600000002</c:v>
                </c:pt>
                <c:pt idx="1928">
                  <c:v>993.109016</c:v>
                </c:pt>
                <c:pt idx="1929">
                  <c:v>993.46963700000003</c:v>
                </c:pt>
                <c:pt idx="1930">
                  <c:v>993.83018900000002</c:v>
                </c:pt>
                <c:pt idx="1931">
                  <c:v>994.19067199999995</c:v>
                </c:pt>
                <c:pt idx="1932">
                  <c:v>994.55108600000005</c:v>
                </c:pt>
                <c:pt idx="1933">
                  <c:v>994.91143099999999</c:v>
                </c:pt>
                <c:pt idx="1934">
                  <c:v>995.27170699999999</c:v>
                </c:pt>
                <c:pt idx="1935">
                  <c:v>995.63191400000005</c:v>
                </c:pt>
                <c:pt idx="1936">
                  <c:v>995.99205300000006</c:v>
                </c:pt>
                <c:pt idx="1937">
                  <c:v>996.35212200000001</c:v>
                </c:pt>
                <c:pt idx="1938">
                  <c:v>996.71212200000002</c:v>
                </c:pt>
                <c:pt idx="1939">
                  <c:v>997.07205299999998</c:v>
                </c:pt>
                <c:pt idx="1940">
                  <c:v>997.431915</c:v>
                </c:pt>
                <c:pt idx="1941">
                  <c:v>997.79170799999997</c:v>
                </c:pt>
                <c:pt idx="1942">
                  <c:v>998.151432</c:v>
                </c:pt>
                <c:pt idx="1943">
                  <c:v>998.51108699999997</c:v>
                </c:pt>
                <c:pt idx="1944">
                  <c:v>998.87067200000001</c:v>
                </c:pt>
                <c:pt idx="1945">
                  <c:v>999.230189</c:v>
                </c:pt>
                <c:pt idx="1946">
                  <c:v>999.58963600000004</c:v>
                </c:pt>
                <c:pt idx="1947">
                  <c:v>999.94901400000003</c:v>
                </c:pt>
                <c:pt idx="1948">
                  <c:v>1000.308323</c:v>
                </c:pt>
                <c:pt idx="1949">
                  <c:v>1000.667563</c:v>
                </c:pt>
                <c:pt idx="1950">
                  <c:v>1001.026734</c:v>
                </c:pt>
                <c:pt idx="1951">
                  <c:v>1001.385835</c:v>
                </c:pt>
                <c:pt idx="1952">
                  <c:v>1001.744868</c:v>
                </c:pt>
                <c:pt idx="1953">
                  <c:v>1002.103831</c:v>
                </c:pt>
                <c:pt idx="1954">
                  <c:v>1002.462724</c:v>
                </c:pt>
                <c:pt idx="1955">
                  <c:v>1002.821549</c:v>
                </c:pt>
                <c:pt idx="1956">
                  <c:v>1003.180304</c:v>
                </c:pt>
                <c:pt idx="1957">
                  <c:v>1003.53899</c:v>
                </c:pt>
                <c:pt idx="1958">
                  <c:v>1003.897606</c:v>
                </c:pt>
                <c:pt idx="1959">
                  <c:v>1004.256153</c:v>
                </c:pt>
                <c:pt idx="1960">
                  <c:v>1004.614631</c:v>
                </c:pt>
                <c:pt idx="1961">
                  <c:v>1004.97304</c:v>
                </c:pt>
                <c:pt idx="1962">
                  <c:v>1005.331379</c:v>
                </c:pt>
                <c:pt idx="1963">
                  <c:v>1005.689648</c:v>
                </c:pt>
                <c:pt idx="1964">
                  <c:v>1006.047848</c:v>
                </c:pt>
                <c:pt idx="1965">
                  <c:v>1006.405979</c:v>
                </c:pt>
                <c:pt idx="1966">
                  <c:v>1006.764041</c:v>
                </c:pt>
                <c:pt idx="1967">
                  <c:v>1007.122033</c:v>
                </c:pt>
                <c:pt idx="1968">
                  <c:v>1007.479955</c:v>
                </c:pt>
                <c:pt idx="1969">
                  <c:v>1007.837808</c:v>
                </c:pt>
                <c:pt idx="1970">
                  <c:v>1008.195591</c:v>
                </c:pt>
                <c:pt idx="1971">
                  <c:v>1008.553305</c:v>
                </c:pt>
                <c:pt idx="1972">
                  <c:v>1008.91095</c:v>
                </c:pt>
                <c:pt idx="1973">
                  <c:v>1009.268525</c:v>
                </c:pt>
                <c:pt idx="1974">
                  <c:v>1009.62603</c:v>
                </c:pt>
                <c:pt idx="1975">
                  <c:v>1009.983466</c:v>
                </c:pt>
                <c:pt idx="1976">
                  <c:v>1010.340832</c:v>
                </c:pt>
                <c:pt idx="1977">
                  <c:v>1010.698128</c:v>
                </c:pt>
                <c:pt idx="1978">
                  <c:v>1011.055355</c:v>
                </c:pt>
                <c:pt idx="1979">
                  <c:v>1011.412512</c:v>
                </c:pt>
                <c:pt idx="1980">
                  <c:v>1011.7696</c:v>
                </c:pt>
                <c:pt idx="1981">
                  <c:v>1012.126618</c:v>
                </c:pt>
                <c:pt idx="1982">
                  <c:v>1012.483566</c:v>
                </c:pt>
                <c:pt idx="1983">
                  <c:v>1012.840445</c:v>
                </c:pt>
                <c:pt idx="1984">
                  <c:v>1013.197254</c:v>
                </c:pt>
                <c:pt idx="1985">
                  <c:v>1013.553993</c:v>
                </c:pt>
                <c:pt idx="1986">
                  <c:v>1013.910662</c:v>
                </c:pt>
                <c:pt idx="1987">
                  <c:v>1014.267262</c:v>
                </c:pt>
                <c:pt idx="1988">
                  <c:v>1014.623792</c:v>
                </c:pt>
                <c:pt idx="1989">
                  <c:v>1014.980252</c:v>
                </c:pt>
                <c:pt idx="1990">
                  <c:v>1015.336642</c:v>
                </c:pt>
                <c:pt idx="1991">
                  <c:v>1015.692962</c:v>
                </c:pt>
                <c:pt idx="1992">
                  <c:v>1016.049213</c:v>
                </c:pt>
                <c:pt idx="1993">
                  <c:v>1016.405394</c:v>
                </c:pt>
                <c:pt idx="1994">
                  <c:v>1016.7615050000001</c:v>
                </c:pt>
                <c:pt idx="1995">
                  <c:v>1017.1175459999999</c:v>
                </c:pt>
                <c:pt idx="1996">
                  <c:v>1017.473517</c:v>
                </c:pt>
                <c:pt idx="1997">
                  <c:v>1017.829418</c:v>
                </c:pt>
                <c:pt idx="1998">
                  <c:v>1018.18525</c:v>
                </c:pt>
                <c:pt idx="1999">
                  <c:v>1018.541011</c:v>
                </c:pt>
                <c:pt idx="2000">
                  <c:v>1018.896702</c:v>
                </c:pt>
                <c:pt idx="2001">
                  <c:v>1019.252324</c:v>
                </c:pt>
                <c:pt idx="2002">
                  <c:v>1019.607875</c:v>
                </c:pt>
                <c:pt idx="2003">
                  <c:v>1019.963357</c:v>
                </c:pt>
                <c:pt idx="2004">
                  <c:v>1020.318768</c:v>
                </c:pt>
                <c:pt idx="2005">
                  <c:v>1020.67411</c:v>
                </c:pt>
                <c:pt idx="2006">
                  <c:v>1021.0293809999999</c:v>
                </c:pt>
                <c:pt idx="2007">
                  <c:v>1021.384583</c:v>
                </c:pt>
                <c:pt idx="2008">
                  <c:v>1021.739714</c:v>
                </c:pt>
                <c:pt idx="2009">
                  <c:v>1022.094775</c:v>
                </c:pt>
                <c:pt idx="2010">
                  <c:v>1022.449766</c:v>
                </c:pt>
                <c:pt idx="2011">
                  <c:v>1022.8046869999999</c:v>
                </c:pt>
                <c:pt idx="2012">
                  <c:v>1023.159538</c:v>
                </c:pt>
                <c:pt idx="2013">
                  <c:v>1023.514319</c:v>
                </c:pt>
                <c:pt idx="2014">
                  <c:v>1023.86903</c:v>
                </c:pt>
                <c:pt idx="2015">
                  <c:v>1024.2236700000001</c:v>
                </c:pt>
                <c:pt idx="2016">
                  <c:v>1024.5782400000001</c:v>
                </c:pt>
                <c:pt idx="2017">
                  <c:v>1024.93274</c:v>
                </c:pt>
                <c:pt idx="2018">
                  <c:v>1025.2871700000001</c:v>
                </c:pt>
                <c:pt idx="2019">
                  <c:v>1025.6415300000001</c:v>
                </c:pt>
                <c:pt idx="2020">
                  <c:v>1025.995819</c:v>
                </c:pt>
                <c:pt idx="2021">
                  <c:v>1026.350038</c:v>
                </c:pt>
                <c:pt idx="2022">
                  <c:v>1026.704187</c:v>
                </c:pt>
                <c:pt idx="2023">
                  <c:v>1027.0582649999999</c:v>
                </c:pt>
                <c:pt idx="2024">
                  <c:v>1027.412274</c:v>
                </c:pt>
                <c:pt idx="2025">
                  <c:v>1027.766212</c:v>
                </c:pt>
                <c:pt idx="2026">
                  <c:v>1028.120079</c:v>
                </c:pt>
                <c:pt idx="2027">
                  <c:v>1028.473876</c:v>
                </c:pt>
                <c:pt idx="2028">
                  <c:v>1028.827603</c:v>
                </c:pt>
                <c:pt idx="2029">
                  <c:v>1029.1812600000001</c:v>
                </c:pt>
                <c:pt idx="2030">
                  <c:v>1029.534846</c:v>
                </c:pt>
                <c:pt idx="2031">
                  <c:v>1029.888361</c:v>
                </c:pt>
                <c:pt idx="2032">
                  <c:v>1030.241806</c:v>
                </c:pt>
                <c:pt idx="2033">
                  <c:v>1030.5951809999999</c:v>
                </c:pt>
                <c:pt idx="2034">
                  <c:v>1030.9484849999999</c:v>
                </c:pt>
                <c:pt idx="2035">
                  <c:v>1031.301719</c:v>
                </c:pt>
                <c:pt idx="2036">
                  <c:v>1031.6548829999999</c:v>
                </c:pt>
                <c:pt idx="2037">
                  <c:v>1032.007975</c:v>
                </c:pt>
                <c:pt idx="2038">
                  <c:v>1032.3609980000001</c:v>
                </c:pt>
                <c:pt idx="2039">
                  <c:v>1032.7139500000001</c:v>
                </c:pt>
                <c:pt idx="2040">
                  <c:v>1033.0668310000001</c:v>
                </c:pt>
                <c:pt idx="2041">
                  <c:v>1033.4196420000001</c:v>
                </c:pt>
                <c:pt idx="2042">
                  <c:v>1033.7723820000001</c:v>
                </c:pt>
                <c:pt idx="2043">
                  <c:v>1034.125051</c:v>
                </c:pt>
                <c:pt idx="2044">
                  <c:v>1034.47765</c:v>
                </c:pt>
                <c:pt idx="2045">
                  <c:v>1034.8301779999999</c:v>
                </c:pt>
                <c:pt idx="2046">
                  <c:v>1035.182636</c:v>
                </c:pt>
                <c:pt idx="2047">
                  <c:v>1035.5350229999999</c:v>
                </c:pt>
              </c:numCache>
            </c:numRef>
          </c:xVal>
          <c:yVal>
            <c:numRef>
              <c:f>blue_led!$E$1:$E$2048</c:f>
              <c:numCache>
                <c:formatCode>General</c:formatCode>
                <c:ptCount val="2048"/>
                <c:pt idx="0">
                  <c:v>4.6210719678171566E-4</c:v>
                </c:pt>
                <c:pt idx="1">
                  <c:v>0</c:v>
                </c:pt>
                <c:pt idx="2">
                  <c:v>1.9540533397587594E-2</c:v>
                </c:pt>
                <c:pt idx="3">
                  <c:v>1.7692104558079617E-2</c:v>
                </c:pt>
                <c:pt idx="4">
                  <c:v>1.848428834269867E-2</c:v>
                </c:pt>
                <c:pt idx="5">
                  <c:v>1.5711645109627258E-2</c:v>
                </c:pt>
                <c:pt idx="6">
                  <c:v>1.5909691036139102E-2</c:v>
                </c:pt>
                <c:pt idx="7">
                  <c:v>1.7163982043730434E-2</c:v>
                </c:pt>
                <c:pt idx="8">
                  <c:v>1.6371798259111378E-2</c:v>
                </c:pt>
                <c:pt idx="9">
                  <c:v>1.7163982043730434E-2</c:v>
                </c:pt>
                <c:pt idx="10">
                  <c:v>1.4655400054738334E-2</c:v>
                </c:pt>
                <c:pt idx="11">
                  <c:v>1.6173752306408974E-2</c:v>
                </c:pt>
                <c:pt idx="12">
                  <c:v>1.6239767623976442E-2</c:v>
                </c:pt>
                <c:pt idx="13">
                  <c:v>1.7229997361297898E-2</c:v>
                </c:pt>
                <c:pt idx="14">
                  <c:v>1.5843675744762194E-2</c:v>
                </c:pt>
                <c:pt idx="15">
                  <c:v>1.7296012678865366E-2</c:v>
                </c:pt>
                <c:pt idx="16">
                  <c:v>1.5711645109627258E-2</c:v>
                </c:pt>
                <c:pt idx="17">
                  <c:v>1.6437813576678846E-2</c:v>
                </c:pt>
                <c:pt idx="18">
                  <c:v>1.597570635370657E-2</c:v>
                </c:pt>
                <c:pt idx="19">
                  <c:v>1.868233429540107E-2</c:v>
                </c:pt>
                <c:pt idx="20">
                  <c:v>1.7362027996432834E-2</c:v>
                </c:pt>
                <c:pt idx="21">
                  <c:v>1.7163982043730434E-2</c:v>
                </c:pt>
                <c:pt idx="22">
                  <c:v>1.7428043314000302E-2</c:v>
                </c:pt>
                <c:pt idx="23">
                  <c:v>1.7428043314000302E-2</c:v>
                </c:pt>
                <c:pt idx="24">
                  <c:v>1.630578294154391E-2</c:v>
                </c:pt>
                <c:pt idx="25">
                  <c:v>1.7428043314000302E-2</c:v>
                </c:pt>
                <c:pt idx="26">
                  <c:v>1.8880380248103474E-2</c:v>
                </c:pt>
                <c:pt idx="27">
                  <c:v>2.1058885649258233E-2</c:v>
                </c:pt>
                <c:pt idx="28">
                  <c:v>1.9936625302992401E-2</c:v>
                </c:pt>
                <c:pt idx="29">
                  <c:v>1.7428043314000302E-2</c:v>
                </c:pt>
                <c:pt idx="30">
                  <c:v>1.8616318977833602E-2</c:v>
                </c:pt>
                <c:pt idx="31">
                  <c:v>2.1190916284393169E-2</c:v>
                </c:pt>
                <c:pt idx="32">
                  <c:v>2.1256931601960637E-2</c:v>
                </c:pt>
                <c:pt idx="33">
                  <c:v>1.9078426200805878E-2</c:v>
                </c:pt>
                <c:pt idx="34">
                  <c:v>2.2841299171198742E-2</c:v>
                </c:pt>
                <c:pt idx="35">
                  <c:v>2.0332717182206646E-2</c:v>
                </c:pt>
                <c:pt idx="36">
                  <c:v>1.901241088323841E-2</c:v>
                </c:pt>
                <c:pt idx="37">
                  <c:v>2.0266701864639178E-2</c:v>
                </c:pt>
                <c:pt idx="38">
                  <c:v>2.0464747817341582E-2</c:v>
                </c:pt>
                <c:pt idx="39">
                  <c:v>2.0266701864639178E-2</c:v>
                </c:pt>
                <c:pt idx="40">
                  <c:v>2.0200686547071713E-2</c:v>
                </c:pt>
                <c:pt idx="41">
                  <c:v>2.0464747817341582E-2</c:v>
                </c:pt>
                <c:pt idx="42">
                  <c:v>1.9936625302992401E-2</c:v>
                </c:pt>
                <c:pt idx="43">
                  <c:v>2.0794824405178918E-2</c:v>
                </c:pt>
                <c:pt idx="44">
                  <c:v>2.1256931601960637E-2</c:v>
                </c:pt>
                <c:pt idx="45">
                  <c:v>2.0398732499774114E-2</c:v>
                </c:pt>
                <c:pt idx="46">
                  <c:v>2.0860839722746386E-2</c:v>
                </c:pt>
                <c:pt idx="47">
                  <c:v>2.3105360441468614E-2</c:v>
                </c:pt>
                <c:pt idx="48">
                  <c:v>2.1653023507365442E-2</c:v>
                </c:pt>
                <c:pt idx="49">
                  <c:v>2.0926855040313854E-2</c:v>
                </c:pt>
                <c:pt idx="50">
                  <c:v>1.9408502762452658E-2</c:v>
                </c:pt>
                <c:pt idx="51">
                  <c:v>2.1520992872230506E-2</c:v>
                </c:pt>
                <c:pt idx="52">
                  <c:v>2.0464747817341582E-2</c:v>
                </c:pt>
                <c:pt idx="53">
                  <c:v>2.1917084751444757E-2</c:v>
                </c:pt>
                <c:pt idx="54">
                  <c:v>2.053076313490905E-2</c:v>
                </c:pt>
                <c:pt idx="55">
                  <c:v>2.1322946919528105E-2</c:v>
                </c:pt>
                <c:pt idx="56">
                  <c:v>2.1851069460067846E-2</c:v>
                </c:pt>
                <c:pt idx="57">
                  <c:v>2.0860839722746386E-2</c:v>
                </c:pt>
                <c:pt idx="58">
                  <c:v>2.0332717182206646E-2</c:v>
                </c:pt>
                <c:pt idx="59">
                  <c:v>2.0662793770043986E-2</c:v>
                </c:pt>
                <c:pt idx="60">
                  <c:v>2.1124900966825701E-2</c:v>
                </c:pt>
                <c:pt idx="61">
                  <c:v>2.0992870357881322E-2</c:v>
                </c:pt>
                <c:pt idx="62">
                  <c:v>1.9936625302992401E-2</c:v>
                </c:pt>
                <c:pt idx="63">
                  <c:v>2.053076313490905E-2</c:v>
                </c:pt>
                <c:pt idx="64">
                  <c:v>2.0332717182206646E-2</c:v>
                </c:pt>
                <c:pt idx="65">
                  <c:v>2.0068655938127334E-2</c:v>
                </c:pt>
                <c:pt idx="66">
                  <c:v>2.0464747817341582E-2</c:v>
                </c:pt>
                <c:pt idx="67">
                  <c:v>2.0134671255694802E-2</c:v>
                </c:pt>
                <c:pt idx="68">
                  <c:v>2.1388962237095573E-2</c:v>
                </c:pt>
                <c:pt idx="69">
                  <c:v>2.0464747817341582E-2</c:v>
                </c:pt>
                <c:pt idx="70">
                  <c:v>2.0662793770043986E-2</c:v>
                </c:pt>
                <c:pt idx="71">
                  <c:v>2.0266701864639178E-2</c:v>
                </c:pt>
                <c:pt idx="72">
                  <c:v>2.0926855040313854E-2</c:v>
                </c:pt>
                <c:pt idx="73">
                  <c:v>2.0002640620559869E-2</c:v>
                </c:pt>
                <c:pt idx="74">
                  <c:v>2.0134671255694802E-2</c:v>
                </c:pt>
                <c:pt idx="75">
                  <c:v>1.9804594667857466E-2</c:v>
                </c:pt>
                <c:pt idx="76">
                  <c:v>2.1190916284393169E-2</c:v>
                </c:pt>
                <c:pt idx="77">
                  <c:v>2.171903882493291E-2</c:v>
                </c:pt>
                <c:pt idx="78">
                  <c:v>2.1454977554663038E-2</c:v>
                </c:pt>
                <c:pt idx="79">
                  <c:v>1.9804594667857466E-2</c:v>
                </c:pt>
                <c:pt idx="80">
                  <c:v>2.1256931601960637E-2</c:v>
                </c:pt>
                <c:pt idx="81">
                  <c:v>2.0068655938127334E-2</c:v>
                </c:pt>
                <c:pt idx="82">
                  <c:v>2.0596778452476518E-2</c:v>
                </c:pt>
                <c:pt idx="83">
                  <c:v>2.1256931601960637E-2</c:v>
                </c:pt>
                <c:pt idx="84">
                  <c:v>1.9540533397587594E-2</c:v>
                </c:pt>
                <c:pt idx="85">
                  <c:v>2.0332717182206646E-2</c:v>
                </c:pt>
                <c:pt idx="86">
                  <c:v>2.0002640620559869E-2</c:v>
                </c:pt>
                <c:pt idx="87">
                  <c:v>2.0860839722746386E-2</c:v>
                </c:pt>
                <c:pt idx="88">
                  <c:v>2.053076313490905E-2</c:v>
                </c:pt>
                <c:pt idx="89">
                  <c:v>1.8748349612968538E-2</c:v>
                </c:pt>
                <c:pt idx="90">
                  <c:v>2.0398732499774114E-2</c:v>
                </c:pt>
                <c:pt idx="91">
                  <c:v>2.0200686547071713E-2</c:v>
                </c:pt>
                <c:pt idx="92">
                  <c:v>2.2181146021714625E-2</c:v>
                </c:pt>
                <c:pt idx="93">
                  <c:v>2.1653023507365442E-2</c:v>
                </c:pt>
                <c:pt idx="94">
                  <c:v>1.9804594667857466E-2</c:v>
                </c:pt>
                <c:pt idx="95">
                  <c:v>2.0266701864639178E-2</c:v>
                </c:pt>
                <c:pt idx="96">
                  <c:v>2.1653023507365442E-2</c:v>
                </c:pt>
                <c:pt idx="97">
                  <c:v>2.0926855040313854E-2</c:v>
                </c:pt>
                <c:pt idx="98">
                  <c:v>2.0266701864639178E-2</c:v>
                </c:pt>
                <c:pt idx="99">
                  <c:v>2.0068655938127334E-2</c:v>
                </c:pt>
                <c:pt idx="100">
                  <c:v>2.1917084751444757E-2</c:v>
                </c:pt>
                <c:pt idx="101">
                  <c:v>2.0134671255694802E-2</c:v>
                </c:pt>
                <c:pt idx="102">
                  <c:v>2.1058885649258233E-2</c:v>
                </c:pt>
                <c:pt idx="103">
                  <c:v>2.1917084751444757E-2</c:v>
                </c:pt>
                <c:pt idx="104">
                  <c:v>2.0398732499774114E-2</c:v>
                </c:pt>
                <c:pt idx="105">
                  <c:v>2.053076313490905E-2</c:v>
                </c:pt>
                <c:pt idx="106">
                  <c:v>1.7956165828349482E-2</c:v>
                </c:pt>
                <c:pt idx="107">
                  <c:v>2.0728809087611454E-2</c:v>
                </c:pt>
                <c:pt idx="108">
                  <c:v>1.9276472153508282E-2</c:v>
                </c:pt>
                <c:pt idx="109">
                  <c:v>1.9474518080020126E-2</c:v>
                </c:pt>
                <c:pt idx="110">
                  <c:v>2.0662793770043986E-2</c:v>
                </c:pt>
                <c:pt idx="111">
                  <c:v>1.9936625302992401E-2</c:v>
                </c:pt>
                <c:pt idx="112">
                  <c:v>2.0860839722746386E-2</c:v>
                </c:pt>
                <c:pt idx="113">
                  <c:v>2.0728809087611454E-2</c:v>
                </c:pt>
                <c:pt idx="114">
                  <c:v>1.934248744488519E-2</c:v>
                </c:pt>
                <c:pt idx="115">
                  <c:v>2.1058885649258233E-2</c:v>
                </c:pt>
                <c:pt idx="116">
                  <c:v>2.0398732499774114E-2</c:v>
                </c:pt>
                <c:pt idx="117">
                  <c:v>2.1256931601960637E-2</c:v>
                </c:pt>
                <c:pt idx="118">
                  <c:v>1.8418273051321758E-2</c:v>
                </c:pt>
                <c:pt idx="119">
                  <c:v>2.0332717182206646E-2</c:v>
                </c:pt>
                <c:pt idx="120">
                  <c:v>2.0794824405178918E-2</c:v>
                </c:pt>
                <c:pt idx="121">
                  <c:v>1.9936625302992401E-2</c:v>
                </c:pt>
                <c:pt idx="122">
                  <c:v>2.1388962237095573E-2</c:v>
                </c:pt>
                <c:pt idx="123">
                  <c:v>1.967256403272253E-2</c:v>
                </c:pt>
                <c:pt idx="124">
                  <c:v>2.1454977554663038E-2</c:v>
                </c:pt>
                <c:pt idx="125">
                  <c:v>2.1851069460067846E-2</c:v>
                </c:pt>
                <c:pt idx="126">
                  <c:v>2.171903882493291E-2</c:v>
                </c:pt>
                <c:pt idx="127">
                  <c:v>2.0002640620559869E-2</c:v>
                </c:pt>
                <c:pt idx="128">
                  <c:v>2.1322946919528105E-2</c:v>
                </c:pt>
                <c:pt idx="129">
                  <c:v>1.9276472153508282E-2</c:v>
                </c:pt>
                <c:pt idx="130">
                  <c:v>2.1851069460067846E-2</c:v>
                </c:pt>
                <c:pt idx="131">
                  <c:v>1.9210456835940814E-2</c:v>
                </c:pt>
                <c:pt idx="132">
                  <c:v>2.0266701864639178E-2</c:v>
                </c:pt>
                <c:pt idx="133">
                  <c:v>2.2247161339282093E-2</c:v>
                </c:pt>
                <c:pt idx="134">
                  <c:v>2.0794824405178918E-2</c:v>
                </c:pt>
                <c:pt idx="135">
                  <c:v>2.1322946919528105E-2</c:v>
                </c:pt>
                <c:pt idx="136">
                  <c:v>2.1785054142500378E-2</c:v>
                </c:pt>
                <c:pt idx="137">
                  <c:v>1.9540533397587594E-2</c:v>
                </c:pt>
                <c:pt idx="138">
                  <c:v>2.171903882493291E-2</c:v>
                </c:pt>
                <c:pt idx="139">
                  <c:v>2.0926855040313854E-2</c:v>
                </c:pt>
                <c:pt idx="140">
                  <c:v>2.1256931601960637E-2</c:v>
                </c:pt>
                <c:pt idx="141">
                  <c:v>1.9606548715155062E-2</c:v>
                </c:pt>
                <c:pt idx="142">
                  <c:v>2.0332717182206646E-2</c:v>
                </c:pt>
                <c:pt idx="143">
                  <c:v>2.0464747817341582E-2</c:v>
                </c:pt>
                <c:pt idx="144">
                  <c:v>2.0332717182206646E-2</c:v>
                </c:pt>
                <c:pt idx="145">
                  <c:v>2.0332717182206646E-2</c:v>
                </c:pt>
                <c:pt idx="146">
                  <c:v>2.1322946919528105E-2</c:v>
                </c:pt>
                <c:pt idx="147">
                  <c:v>2.0794824405178918E-2</c:v>
                </c:pt>
                <c:pt idx="148">
                  <c:v>2.1851069460067846E-2</c:v>
                </c:pt>
                <c:pt idx="149">
                  <c:v>2.1124900966825701E-2</c:v>
                </c:pt>
                <c:pt idx="150">
                  <c:v>1.9474518080020126E-2</c:v>
                </c:pt>
                <c:pt idx="151">
                  <c:v>2.1917084751444757E-2</c:v>
                </c:pt>
                <c:pt idx="152">
                  <c:v>2.1851069460067846E-2</c:v>
                </c:pt>
                <c:pt idx="153">
                  <c:v>1.9870609985424934E-2</c:v>
                </c:pt>
                <c:pt idx="154">
                  <c:v>2.1124900966825701E-2</c:v>
                </c:pt>
                <c:pt idx="155">
                  <c:v>2.0464747817341582E-2</c:v>
                </c:pt>
                <c:pt idx="156">
                  <c:v>2.1322946919528105E-2</c:v>
                </c:pt>
                <c:pt idx="157">
                  <c:v>2.1322946919528105E-2</c:v>
                </c:pt>
                <c:pt idx="158">
                  <c:v>2.1653023507365442E-2</c:v>
                </c:pt>
                <c:pt idx="159">
                  <c:v>2.0596778452476518E-2</c:v>
                </c:pt>
                <c:pt idx="160">
                  <c:v>2.1190916284393169E-2</c:v>
                </c:pt>
                <c:pt idx="161">
                  <c:v>2.1587008189797974E-2</c:v>
                </c:pt>
                <c:pt idx="162">
                  <c:v>2.0266701864639178E-2</c:v>
                </c:pt>
                <c:pt idx="163">
                  <c:v>2.0662793770043986E-2</c:v>
                </c:pt>
                <c:pt idx="164">
                  <c:v>2.1983100069012225E-2</c:v>
                </c:pt>
                <c:pt idx="165">
                  <c:v>2.0200686547071713E-2</c:v>
                </c:pt>
                <c:pt idx="166">
                  <c:v>2.0596778452476518E-2</c:v>
                </c:pt>
                <c:pt idx="167">
                  <c:v>2.0068655938127334E-2</c:v>
                </c:pt>
                <c:pt idx="168">
                  <c:v>1.9144441518373346E-2</c:v>
                </c:pt>
                <c:pt idx="169">
                  <c:v>1.9540533397587594E-2</c:v>
                </c:pt>
                <c:pt idx="170">
                  <c:v>2.1256931601960637E-2</c:v>
                </c:pt>
                <c:pt idx="171">
                  <c:v>2.1520992872230506E-2</c:v>
                </c:pt>
                <c:pt idx="172">
                  <c:v>2.0398732499774114E-2</c:v>
                </c:pt>
                <c:pt idx="173">
                  <c:v>2.1058885649258233E-2</c:v>
                </c:pt>
                <c:pt idx="174">
                  <c:v>2.1785054142500378E-2</c:v>
                </c:pt>
                <c:pt idx="175">
                  <c:v>2.0860839722746386E-2</c:v>
                </c:pt>
                <c:pt idx="176">
                  <c:v>1.9804594667857466E-2</c:v>
                </c:pt>
                <c:pt idx="177">
                  <c:v>1.8880380248103474E-2</c:v>
                </c:pt>
                <c:pt idx="178">
                  <c:v>2.0926855040313854E-2</c:v>
                </c:pt>
                <c:pt idx="179">
                  <c:v>1.9210456835940814E-2</c:v>
                </c:pt>
                <c:pt idx="180">
                  <c:v>1.934248744488519E-2</c:v>
                </c:pt>
                <c:pt idx="181">
                  <c:v>2.0662793770043986E-2</c:v>
                </c:pt>
                <c:pt idx="182">
                  <c:v>2.0926855040313854E-2</c:v>
                </c:pt>
                <c:pt idx="183">
                  <c:v>2.053076313490905E-2</c:v>
                </c:pt>
                <c:pt idx="184">
                  <c:v>2.0926855040313854E-2</c:v>
                </c:pt>
                <c:pt idx="185">
                  <c:v>2.1256931601960637E-2</c:v>
                </c:pt>
                <c:pt idx="186">
                  <c:v>2.2511222609551965E-2</c:v>
                </c:pt>
                <c:pt idx="187">
                  <c:v>2.2049115386579689E-2</c:v>
                </c:pt>
                <c:pt idx="188">
                  <c:v>2.0860839722746386E-2</c:v>
                </c:pt>
                <c:pt idx="189">
                  <c:v>2.1124900966825701E-2</c:v>
                </c:pt>
                <c:pt idx="190">
                  <c:v>1.9936625302992401E-2</c:v>
                </c:pt>
                <c:pt idx="191">
                  <c:v>2.1917084751444757E-2</c:v>
                </c:pt>
                <c:pt idx="192">
                  <c:v>2.0134671255694802E-2</c:v>
                </c:pt>
                <c:pt idx="193">
                  <c:v>1.9540533397587594E-2</c:v>
                </c:pt>
                <c:pt idx="194">
                  <c:v>2.1256931601960637E-2</c:v>
                </c:pt>
                <c:pt idx="195">
                  <c:v>2.1653023507365442E-2</c:v>
                </c:pt>
                <c:pt idx="196">
                  <c:v>2.0662793770043986E-2</c:v>
                </c:pt>
                <c:pt idx="197">
                  <c:v>2.1520992872230506E-2</c:v>
                </c:pt>
                <c:pt idx="198">
                  <c:v>2.0266701864639178E-2</c:v>
                </c:pt>
                <c:pt idx="199">
                  <c:v>1.9870609985424934E-2</c:v>
                </c:pt>
                <c:pt idx="200">
                  <c:v>2.0398732499774114E-2</c:v>
                </c:pt>
                <c:pt idx="201">
                  <c:v>2.0728809087611454E-2</c:v>
                </c:pt>
                <c:pt idx="202">
                  <c:v>2.0860839722746386E-2</c:v>
                </c:pt>
                <c:pt idx="203">
                  <c:v>2.1388962237095573E-2</c:v>
                </c:pt>
                <c:pt idx="204">
                  <c:v>2.0464747817341582E-2</c:v>
                </c:pt>
                <c:pt idx="205">
                  <c:v>2.0398732499774114E-2</c:v>
                </c:pt>
                <c:pt idx="206">
                  <c:v>2.1256931601960637E-2</c:v>
                </c:pt>
                <c:pt idx="207">
                  <c:v>2.2379191974417029E-2</c:v>
                </c:pt>
                <c:pt idx="208">
                  <c:v>2.1454977554663038E-2</c:v>
                </c:pt>
                <c:pt idx="209">
                  <c:v>2.1388962237095573E-2</c:v>
                </c:pt>
                <c:pt idx="210">
                  <c:v>2.0002640620559869E-2</c:v>
                </c:pt>
                <c:pt idx="211">
                  <c:v>2.1388962237095573E-2</c:v>
                </c:pt>
                <c:pt idx="212">
                  <c:v>2.0728809087611454E-2</c:v>
                </c:pt>
                <c:pt idx="213">
                  <c:v>2.1388962237095573E-2</c:v>
                </c:pt>
                <c:pt idx="214">
                  <c:v>2.1917084751444757E-2</c:v>
                </c:pt>
                <c:pt idx="215">
                  <c:v>2.3237391076603549E-2</c:v>
                </c:pt>
                <c:pt idx="216">
                  <c:v>2.2511222609551965E-2</c:v>
                </c:pt>
                <c:pt idx="217">
                  <c:v>1.9738579350289998E-2</c:v>
                </c:pt>
                <c:pt idx="218">
                  <c:v>1.868233429540107E-2</c:v>
                </c:pt>
                <c:pt idx="219">
                  <c:v>2.1256931601960637E-2</c:v>
                </c:pt>
                <c:pt idx="220">
                  <c:v>2.2841299171198742E-2</c:v>
                </c:pt>
                <c:pt idx="221">
                  <c:v>2.0992870357881322E-2</c:v>
                </c:pt>
                <c:pt idx="222">
                  <c:v>1.901241088323841E-2</c:v>
                </c:pt>
                <c:pt idx="223">
                  <c:v>2.0728809087611454E-2</c:v>
                </c:pt>
                <c:pt idx="224">
                  <c:v>2.2973329806333678E-2</c:v>
                </c:pt>
                <c:pt idx="225">
                  <c:v>2.1388962237095573E-2</c:v>
                </c:pt>
                <c:pt idx="226">
                  <c:v>2.0662793770043986E-2</c:v>
                </c:pt>
                <c:pt idx="227">
                  <c:v>2.1190916284393169E-2</c:v>
                </c:pt>
                <c:pt idx="228">
                  <c:v>2.1653023507365442E-2</c:v>
                </c:pt>
                <c:pt idx="229">
                  <c:v>2.2049115386579689E-2</c:v>
                </c:pt>
                <c:pt idx="230">
                  <c:v>1.9276472153508282E-2</c:v>
                </c:pt>
                <c:pt idx="231">
                  <c:v>2.1388962237095573E-2</c:v>
                </c:pt>
                <c:pt idx="232">
                  <c:v>1.9078426200805878E-2</c:v>
                </c:pt>
                <c:pt idx="233">
                  <c:v>1.9408502762452658E-2</c:v>
                </c:pt>
                <c:pt idx="234">
                  <c:v>2.0200686547071713E-2</c:v>
                </c:pt>
                <c:pt idx="235">
                  <c:v>2.2313176656849561E-2</c:v>
                </c:pt>
                <c:pt idx="236">
                  <c:v>2.1058885649258233E-2</c:v>
                </c:pt>
                <c:pt idx="237">
                  <c:v>1.9936625302992401E-2</c:v>
                </c:pt>
                <c:pt idx="238">
                  <c:v>2.171903882493291E-2</c:v>
                </c:pt>
                <c:pt idx="239">
                  <c:v>2.1322946919528105E-2</c:v>
                </c:pt>
                <c:pt idx="240">
                  <c:v>2.1454977554663038E-2</c:v>
                </c:pt>
                <c:pt idx="241">
                  <c:v>2.1322946919528105E-2</c:v>
                </c:pt>
                <c:pt idx="242">
                  <c:v>1.934248744488519E-2</c:v>
                </c:pt>
                <c:pt idx="243">
                  <c:v>1.9606548715155062E-2</c:v>
                </c:pt>
                <c:pt idx="244">
                  <c:v>2.0662793770043986E-2</c:v>
                </c:pt>
                <c:pt idx="245">
                  <c:v>1.934248744488519E-2</c:v>
                </c:pt>
                <c:pt idx="246">
                  <c:v>2.2049115386579689E-2</c:v>
                </c:pt>
                <c:pt idx="247">
                  <c:v>2.0002640620559869E-2</c:v>
                </c:pt>
                <c:pt idx="248">
                  <c:v>2.0266701864639178E-2</c:v>
                </c:pt>
                <c:pt idx="249">
                  <c:v>2.0728809087611454E-2</c:v>
                </c:pt>
                <c:pt idx="250">
                  <c:v>2.171903882493291E-2</c:v>
                </c:pt>
                <c:pt idx="251">
                  <c:v>2.1454977554663038E-2</c:v>
                </c:pt>
                <c:pt idx="252">
                  <c:v>2.0728809087611454E-2</c:v>
                </c:pt>
                <c:pt idx="253">
                  <c:v>1.9606548715155062E-2</c:v>
                </c:pt>
                <c:pt idx="254">
                  <c:v>2.2313176656849561E-2</c:v>
                </c:pt>
                <c:pt idx="255">
                  <c:v>2.0134671255694802E-2</c:v>
                </c:pt>
                <c:pt idx="256">
                  <c:v>1.9078426200805878E-2</c:v>
                </c:pt>
                <c:pt idx="257">
                  <c:v>2.0794824405178918E-2</c:v>
                </c:pt>
                <c:pt idx="258">
                  <c:v>1.9870609985424934E-2</c:v>
                </c:pt>
                <c:pt idx="259">
                  <c:v>2.3501452346873421E-2</c:v>
                </c:pt>
                <c:pt idx="260">
                  <c:v>1.9936625302992401E-2</c:v>
                </c:pt>
                <c:pt idx="261">
                  <c:v>2.1983100069012225E-2</c:v>
                </c:pt>
                <c:pt idx="262">
                  <c:v>2.2181146021714625E-2</c:v>
                </c:pt>
                <c:pt idx="263">
                  <c:v>1.835225773375429E-2</c:v>
                </c:pt>
                <c:pt idx="264">
                  <c:v>2.2247161339282093E-2</c:v>
                </c:pt>
                <c:pt idx="265">
                  <c:v>2.0002640620559869E-2</c:v>
                </c:pt>
                <c:pt idx="266">
                  <c:v>2.1653023507365442E-2</c:v>
                </c:pt>
                <c:pt idx="267">
                  <c:v>2.0860839722746386E-2</c:v>
                </c:pt>
                <c:pt idx="268">
                  <c:v>2.0332717182206646E-2</c:v>
                </c:pt>
                <c:pt idx="269">
                  <c:v>2.0596778452476518E-2</c:v>
                </c:pt>
                <c:pt idx="270">
                  <c:v>1.9408502762452658E-2</c:v>
                </c:pt>
                <c:pt idx="271">
                  <c:v>2.3303406394171017E-2</c:v>
                </c:pt>
                <c:pt idx="272">
                  <c:v>2.2049115386579689E-2</c:v>
                </c:pt>
                <c:pt idx="273">
                  <c:v>2.1520992872230506E-2</c:v>
                </c:pt>
                <c:pt idx="274">
                  <c:v>1.9804594667857466E-2</c:v>
                </c:pt>
                <c:pt idx="275">
                  <c:v>2.0332717182206646E-2</c:v>
                </c:pt>
                <c:pt idx="276">
                  <c:v>2.2511222609551965E-2</c:v>
                </c:pt>
                <c:pt idx="277">
                  <c:v>2.2115130704147157E-2</c:v>
                </c:pt>
                <c:pt idx="278">
                  <c:v>1.9738579350289998E-2</c:v>
                </c:pt>
                <c:pt idx="279">
                  <c:v>2.0662793770043986E-2</c:v>
                </c:pt>
                <c:pt idx="280">
                  <c:v>2.1520992872230506E-2</c:v>
                </c:pt>
                <c:pt idx="281">
                  <c:v>2.1917084751444757E-2</c:v>
                </c:pt>
                <c:pt idx="282">
                  <c:v>2.2775283853631274E-2</c:v>
                </c:pt>
                <c:pt idx="283">
                  <c:v>2.1851069460067846E-2</c:v>
                </c:pt>
                <c:pt idx="284">
                  <c:v>2.0464747817341582E-2</c:v>
                </c:pt>
                <c:pt idx="285">
                  <c:v>2.1322946919528105E-2</c:v>
                </c:pt>
                <c:pt idx="286">
                  <c:v>2.1983100069012225E-2</c:v>
                </c:pt>
                <c:pt idx="287">
                  <c:v>1.9936625302992401E-2</c:v>
                </c:pt>
                <c:pt idx="288">
                  <c:v>2.1785054142500378E-2</c:v>
                </c:pt>
                <c:pt idx="289">
                  <c:v>2.0992870357881322E-2</c:v>
                </c:pt>
                <c:pt idx="290">
                  <c:v>2.0926855040313854E-2</c:v>
                </c:pt>
                <c:pt idx="291">
                  <c:v>2.2049115386579689E-2</c:v>
                </c:pt>
                <c:pt idx="292">
                  <c:v>2.0200686547071713E-2</c:v>
                </c:pt>
                <c:pt idx="293">
                  <c:v>2.0134671255694802E-2</c:v>
                </c:pt>
                <c:pt idx="294">
                  <c:v>2.1653023507365442E-2</c:v>
                </c:pt>
                <c:pt idx="295">
                  <c:v>2.2181146021714625E-2</c:v>
                </c:pt>
                <c:pt idx="296">
                  <c:v>1.7692104558079617E-2</c:v>
                </c:pt>
                <c:pt idx="297">
                  <c:v>2.0266701864639178E-2</c:v>
                </c:pt>
                <c:pt idx="298">
                  <c:v>1.8616318977833602E-2</c:v>
                </c:pt>
                <c:pt idx="299">
                  <c:v>2.0794824405178918E-2</c:v>
                </c:pt>
                <c:pt idx="300">
                  <c:v>2.0728809087611454E-2</c:v>
                </c:pt>
                <c:pt idx="301">
                  <c:v>2.1851069460067846E-2</c:v>
                </c:pt>
                <c:pt idx="302">
                  <c:v>2.1454977554663038E-2</c:v>
                </c:pt>
                <c:pt idx="303">
                  <c:v>2.0266701864639178E-2</c:v>
                </c:pt>
                <c:pt idx="304">
                  <c:v>2.0926855040313854E-2</c:v>
                </c:pt>
                <c:pt idx="305">
                  <c:v>2.1322946919528105E-2</c:v>
                </c:pt>
                <c:pt idx="306">
                  <c:v>2.1058885649258233E-2</c:v>
                </c:pt>
                <c:pt idx="307">
                  <c:v>2.1653023507365442E-2</c:v>
                </c:pt>
                <c:pt idx="308">
                  <c:v>2.3039345123901146E-2</c:v>
                </c:pt>
                <c:pt idx="309">
                  <c:v>2.1851069460067846E-2</c:v>
                </c:pt>
                <c:pt idx="310">
                  <c:v>2.0266701864639178E-2</c:v>
                </c:pt>
                <c:pt idx="311">
                  <c:v>2.0794824405178918E-2</c:v>
                </c:pt>
                <c:pt idx="312">
                  <c:v>2.0992870357881322E-2</c:v>
                </c:pt>
                <c:pt idx="313">
                  <c:v>2.1124900966825701E-2</c:v>
                </c:pt>
                <c:pt idx="314">
                  <c:v>2.0068655938127334E-2</c:v>
                </c:pt>
                <c:pt idx="315">
                  <c:v>2.2379191974417029E-2</c:v>
                </c:pt>
                <c:pt idx="316">
                  <c:v>1.9738579350289998E-2</c:v>
                </c:pt>
                <c:pt idx="317">
                  <c:v>2.0002640620559869E-2</c:v>
                </c:pt>
                <c:pt idx="318">
                  <c:v>2.1058885649258233E-2</c:v>
                </c:pt>
                <c:pt idx="319">
                  <c:v>2.0200686547071713E-2</c:v>
                </c:pt>
                <c:pt idx="320">
                  <c:v>2.2313176656849561E-2</c:v>
                </c:pt>
                <c:pt idx="321">
                  <c:v>2.0398732499774114E-2</c:v>
                </c:pt>
                <c:pt idx="322">
                  <c:v>2.0926855040313854E-2</c:v>
                </c:pt>
                <c:pt idx="323">
                  <c:v>2.1653023507365442E-2</c:v>
                </c:pt>
                <c:pt idx="324">
                  <c:v>2.0464747817341582E-2</c:v>
                </c:pt>
                <c:pt idx="325">
                  <c:v>2.0266701864639178E-2</c:v>
                </c:pt>
                <c:pt idx="326">
                  <c:v>2.1058885649258233E-2</c:v>
                </c:pt>
                <c:pt idx="327">
                  <c:v>2.0332717182206646E-2</c:v>
                </c:pt>
                <c:pt idx="328">
                  <c:v>2.0860839722746386E-2</c:v>
                </c:pt>
                <c:pt idx="329">
                  <c:v>2.1124900966825701E-2</c:v>
                </c:pt>
                <c:pt idx="330">
                  <c:v>2.0926855040313854E-2</c:v>
                </c:pt>
                <c:pt idx="331">
                  <c:v>2.0266701864639178E-2</c:v>
                </c:pt>
                <c:pt idx="332">
                  <c:v>1.8880380248103474E-2</c:v>
                </c:pt>
                <c:pt idx="333">
                  <c:v>2.1851069460067846E-2</c:v>
                </c:pt>
                <c:pt idx="334">
                  <c:v>2.0596778452476518E-2</c:v>
                </c:pt>
                <c:pt idx="335">
                  <c:v>2.0134671255694802E-2</c:v>
                </c:pt>
                <c:pt idx="336">
                  <c:v>2.0464747817341582E-2</c:v>
                </c:pt>
                <c:pt idx="337">
                  <c:v>2.1520992872230506E-2</c:v>
                </c:pt>
                <c:pt idx="338">
                  <c:v>2.2049115386579689E-2</c:v>
                </c:pt>
                <c:pt idx="339">
                  <c:v>2.0662793770043986E-2</c:v>
                </c:pt>
                <c:pt idx="340">
                  <c:v>2.0332717182206646E-2</c:v>
                </c:pt>
                <c:pt idx="341">
                  <c:v>2.0134671255694802E-2</c:v>
                </c:pt>
                <c:pt idx="342">
                  <c:v>2.1520992872230506E-2</c:v>
                </c:pt>
                <c:pt idx="343">
                  <c:v>2.0926855040313854E-2</c:v>
                </c:pt>
                <c:pt idx="344">
                  <c:v>2.2049115386579689E-2</c:v>
                </c:pt>
                <c:pt idx="345">
                  <c:v>2.2841299171198742E-2</c:v>
                </c:pt>
                <c:pt idx="346">
                  <c:v>2.1388962237095573E-2</c:v>
                </c:pt>
                <c:pt idx="347">
                  <c:v>2.1124900966825701E-2</c:v>
                </c:pt>
                <c:pt idx="348">
                  <c:v>2.0662793770043986E-2</c:v>
                </c:pt>
                <c:pt idx="349">
                  <c:v>2.0200686547071713E-2</c:v>
                </c:pt>
                <c:pt idx="350">
                  <c:v>2.1256931601960637E-2</c:v>
                </c:pt>
                <c:pt idx="351">
                  <c:v>2.0728809087611454E-2</c:v>
                </c:pt>
                <c:pt idx="352">
                  <c:v>2.0464747817341582E-2</c:v>
                </c:pt>
                <c:pt idx="353">
                  <c:v>2.1653023507365442E-2</c:v>
                </c:pt>
                <c:pt idx="354">
                  <c:v>2.0596778452476518E-2</c:v>
                </c:pt>
                <c:pt idx="355">
                  <c:v>2.053076313490905E-2</c:v>
                </c:pt>
                <c:pt idx="356">
                  <c:v>2.1587008189797974E-2</c:v>
                </c:pt>
                <c:pt idx="357">
                  <c:v>2.0662793770043986E-2</c:v>
                </c:pt>
                <c:pt idx="358">
                  <c:v>2.0398732499774114E-2</c:v>
                </c:pt>
                <c:pt idx="359">
                  <c:v>2.1256931601960637E-2</c:v>
                </c:pt>
                <c:pt idx="360">
                  <c:v>2.0728809087611454E-2</c:v>
                </c:pt>
                <c:pt idx="361">
                  <c:v>2.0266701864639178E-2</c:v>
                </c:pt>
                <c:pt idx="362">
                  <c:v>2.1124900966825701E-2</c:v>
                </c:pt>
                <c:pt idx="363">
                  <c:v>2.0332717182206646E-2</c:v>
                </c:pt>
                <c:pt idx="364">
                  <c:v>2.1587008189797974E-2</c:v>
                </c:pt>
                <c:pt idx="365">
                  <c:v>2.1124900966825701E-2</c:v>
                </c:pt>
                <c:pt idx="366">
                  <c:v>1.9738579350289998E-2</c:v>
                </c:pt>
                <c:pt idx="367">
                  <c:v>2.1520992872230506E-2</c:v>
                </c:pt>
                <c:pt idx="368">
                  <c:v>2.0992870357881322E-2</c:v>
                </c:pt>
                <c:pt idx="369">
                  <c:v>2.0068655938127334E-2</c:v>
                </c:pt>
                <c:pt idx="370">
                  <c:v>1.9540533397587594E-2</c:v>
                </c:pt>
                <c:pt idx="371">
                  <c:v>2.2181146021714625E-2</c:v>
                </c:pt>
                <c:pt idx="372">
                  <c:v>2.2313176656849561E-2</c:v>
                </c:pt>
                <c:pt idx="373">
                  <c:v>2.1785054142500378E-2</c:v>
                </c:pt>
                <c:pt idx="374">
                  <c:v>2.171903882493291E-2</c:v>
                </c:pt>
                <c:pt idx="375">
                  <c:v>2.3831528908520201E-2</c:v>
                </c:pt>
                <c:pt idx="376">
                  <c:v>2.0728809087611454E-2</c:v>
                </c:pt>
                <c:pt idx="377">
                  <c:v>2.0398732499774114E-2</c:v>
                </c:pt>
                <c:pt idx="378">
                  <c:v>2.1587008189797974E-2</c:v>
                </c:pt>
                <c:pt idx="379">
                  <c:v>2.0596778452476518E-2</c:v>
                </c:pt>
                <c:pt idx="380">
                  <c:v>2.0266701864639178E-2</c:v>
                </c:pt>
                <c:pt idx="381">
                  <c:v>1.9936625302992401E-2</c:v>
                </c:pt>
                <c:pt idx="382">
                  <c:v>2.0398732499774114E-2</c:v>
                </c:pt>
                <c:pt idx="383">
                  <c:v>2.1851069460067846E-2</c:v>
                </c:pt>
                <c:pt idx="384">
                  <c:v>2.053076313490905E-2</c:v>
                </c:pt>
                <c:pt idx="385">
                  <c:v>2.0926855040313854E-2</c:v>
                </c:pt>
                <c:pt idx="386">
                  <c:v>2.2247161339282093E-2</c:v>
                </c:pt>
                <c:pt idx="387">
                  <c:v>2.1520992872230506E-2</c:v>
                </c:pt>
                <c:pt idx="388">
                  <c:v>2.2115130704147157E-2</c:v>
                </c:pt>
                <c:pt idx="389">
                  <c:v>2.0992870357881322E-2</c:v>
                </c:pt>
                <c:pt idx="390">
                  <c:v>2.0398732499774114E-2</c:v>
                </c:pt>
                <c:pt idx="391">
                  <c:v>2.2577237927119433E-2</c:v>
                </c:pt>
                <c:pt idx="392">
                  <c:v>2.0662793770043986E-2</c:v>
                </c:pt>
                <c:pt idx="393">
                  <c:v>2.1454977554663038E-2</c:v>
                </c:pt>
                <c:pt idx="394">
                  <c:v>2.2511222609551965E-2</c:v>
                </c:pt>
                <c:pt idx="395">
                  <c:v>2.0200686547071713E-2</c:v>
                </c:pt>
                <c:pt idx="396">
                  <c:v>2.2181146021714625E-2</c:v>
                </c:pt>
                <c:pt idx="397">
                  <c:v>1.9738579350289998E-2</c:v>
                </c:pt>
                <c:pt idx="398">
                  <c:v>1.8748349612968538E-2</c:v>
                </c:pt>
                <c:pt idx="399">
                  <c:v>2.0398732499774114E-2</c:v>
                </c:pt>
                <c:pt idx="400">
                  <c:v>2.1256931601960637E-2</c:v>
                </c:pt>
                <c:pt idx="401">
                  <c:v>2.0002640620559869E-2</c:v>
                </c:pt>
                <c:pt idx="402">
                  <c:v>1.9738579350289998E-2</c:v>
                </c:pt>
                <c:pt idx="403">
                  <c:v>2.3237391076603549E-2</c:v>
                </c:pt>
                <c:pt idx="404">
                  <c:v>2.0398732499774114E-2</c:v>
                </c:pt>
                <c:pt idx="405">
                  <c:v>2.1124900966825701E-2</c:v>
                </c:pt>
                <c:pt idx="406">
                  <c:v>1.9540533397587594E-2</c:v>
                </c:pt>
                <c:pt idx="407">
                  <c:v>2.1785054142500378E-2</c:v>
                </c:pt>
                <c:pt idx="408">
                  <c:v>2.2181146021714625E-2</c:v>
                </c:pt>
                <c:pt idx="409">
                  <c:v>2.2643253244686901E-2</c:v>
                </c:pt>
                <c:pt idx="410">
                  <c:v>2.1653023507365442E-2</c:v>
                </c:pt>
                <c:pt idx="411">
                  <c:v>2.1454977554663038E-2</c:v>
                </c:pt>
                <c:pt idx="412">
                  <c:v>2.1785054142500378E-2</c:v>
                </c:pt>
                <c:pt idx="413">
                  <c:v>2.1587008189797974E-2</c:v>
                </c:pt>
                <c:pt idx="414">
                  <c:v>2.1851069460067846E-2</c:v>
                </c:pt>
                <c:pt idx="415">
                  <c:v>2.0992870357881322E-2</c:v>
                </c:pt>
                <c:pt idx="416">
                  <c:v>1.9144441518373346E-2</c:v>
                </c:pt>
                <c:pt idx="417">
                  <c:v>2.1388962237095573E-2</c:v>
                </c:pt>
                <c:pt idx="418">
                  <c:v>2.1190916284393169E-2</c:v>
                </c:pt>
                <c:pt idx="419">
                  <c:v>2.0794824405178918E-2</c:v>
                </c:pt>
                <c:pt idx="420">
                  <c:v>2.0926855040313854E-2</c:v>
                </c:pt>
                <c:pt idx="421">
                  <c:v>2.2181146021714625E-2</c:v>
                </c:pt>
                <c:pt idx="422">
                  <c:v>2.1124900966825701E-2</c:v>
                </c:pt>
                <c:pt idx="423">
                  <c:v>2.1256931601960637E-2</c:v>
                </c:pt>
                <c:pt idx="424">
                  <c:v>1.9606548715155062E-2</c:v>
                </c:pt>
                <c:pt idx="425">
                  <c:v>2.1653023507365442E-2</c:v>
                </c:pt>
                <c:pt idx="426">
                  <c:v>2.1587008189797974E-2</c:v>
                </c:pt>
                <c:pt idx="427">
                  <c:v>2.1653023507365442E-2</c:v>
                </c:pt>
                <c:pt idx="428">
                  <c:v>2.1917084751444757E-2</c:v>
                </c:pt>
                <c:pt idx="429">
                  <c:v>2.1124900966825701E-2</c:v>
                </c:pt>
                <c:pt idx="430">
                  <c:v>2.1520992872230506E-2</c:v>
                </c:pt>
                <c:pt idx="431">
                  <c:v>2.0926855040313854E-2</c:v>
                </c:pt>
                <c:pt idx="432">
                  <c:v>2.3039345123901146E-2</c:v>
                </c:pt>
                <c:pt idx="433">
                  <c:v>2.2973329806333678E-2</c:v>
                </c:pt>
                <c:pt idx="434">
                  <c:v>2.1058885649258233E-2</c:v>
                </c:pt>
                <c:pt idx="435">
                  <c:v>2.0266701864639178E-2</c:v>
                </c:pt>
                <c:pt idx="436">
                  <c:v>2.2181146021714625E-2</c:v>
                </c:pt>
                <c:pt idx="437">
                  <c:v>2.0002640620559869E-2</c:v>
                </c:pt>
                <c:pt idx="438">
                  <c:v>2.1653023507365442E-2</c:v>
                </c:pt>
                <c:pt idx="439">
                  <c:v>2.0794824405178918E-2</c:v>
                </c:pt>
                <c:pt idx="440">
                  <c:v>2.2973329806333678E-2</c:v>
                </c:pt>
                <c:pt idx="441">
                  <c:v>2.1322946919528105E-2</c:v>
                </c:pt>
                <c:pt idx="442">
                  <c:v>2.0992870357881322E-2</c:v>
                </c:pt>
                <c:pt idx="443">
                  <c:v>2.0002640620559869E-2</c:v>
                </c:pt>
                <c:pt idx="444">
                  <c:v>2.1983100069012225E-2</c:v>
                </c:pt>
                <c:pt idx="445">
                  <c:v>2.0596778452476518E-2</c:v>
                </c:pt>
                <c:pt idx="446">
                  <c:v>2.0860839722746386E-2</c:v>
                </c:pt>
                <c:pt idx="447">
                  <c:v>2.2247161339282093E-2</c:v>
                </c:pt>
                <c:pt idx="448">
                  <c:v>2.2709268562254366E-2</c:v>
                </c:pt>
                <c:pt idx="449">
                  <c:v>2.0926855040313854E-2</c:v>
                </c:pt>
                <c:pt idx="450">
                  <c:v>2.0860839722746386E-2</c:v>
                </c:pt>
                <c:pt idx="451">
                  <c:v>2.1653023507365442E-2</c:v>
                </c:pt>
                <c:pt idx="452">
                  <c:v>2.0464747817341582E-2</c:v>
                </c:pt>
                <c:pt idx="453">
                  <c:v>2.1587008189797974E-2</c:v>
                </c:pt>
                <c:pt idx="454">
                  <c:v>2.0860839722746386E-2</c:v>
                </c:pt>
                <c:pt idx="455">
                  <c:v>2.1190916284393169E-2</c:v>
                </c:pt>
                <c:pt idx="456">
                  <c:v>2.3699498273385265E-2</c:v>
                </c:pt>
                <c:pt idx="457">
                  <c:v>2.0464747817341582E-2</c:v>
                </c:pt>
                <c:pt idx="458">
                  <c:v>2.2577237927119433E-2</c:v>
                </c:pt>
                <c:pt idx="459">
                  <c:v>2.1983100069012225E-2</c:v>
                </c:pt>
                <c:pt idx="460">
                  <c:v>2.1785054142500378E-2</c:v>
                </c:pt>
                <c:pt idx="461">
                  <c:v>2.1256931601960637E-2</c:v>
                </c:pt>
                <c:pt idx="462">
                  <c:v>2.0134671255694802E-2</c:v>
                </c:pt>
                <c:pt idx="463">
                  <c:v>2.171903882493291E-2</c:v>
                </c:pt>
                <c:pt idx="464">
                  <c:v>2.2841299171198742E-2</c:v>
                </c:pt>
                <c:pt idx="465">
                  <c:v>2.2181146021714625E-2</c:v>
                </c:pt>
                <c:pt idx="466">
                  <c:v>2.2313176656849561E-2</c:v>
                </c:pt>
                <c:pt idx="467">
                  <c:v>2.2511222609551965E-2</c:v>
                </c:pt>
                <c:pt idx="468">
                  <c:v>2.1388962237095573E-2</c:v>
                </c:pt>
                <c:pt idx="469">
                  <c:v>2.2775283853631274E-2</c:v>
                </c:pt>
                <c:pt idx="470">
                  <c:v>2.3039345123901146E-2</c:v>
                </c:pt>
                <c:pt idx="471">
                  <c:v>2.3105360441468614E-2</c:v>
                </c:pt>
                <c:pt idx="472">
                  <c:v>2.2841299171198742E-2</c:v>
                </c:pt>
                <c:pt idx="473">
                  <c:v>2.2445207291984497E-2</c:v>
                </c:pt>
                <c:pt idx="474">
                  <c:v>2.2379191974417029E-2</c:v>
                </c:pt>
                <c:pt idx="475">
                  <c:v>2.3435437029305953E-2</c:v>
                </c:pt>
                <c:pt idx="476">
                  <c:v>2.0068655938127334E-2</c:v>
                </c:pt>
                <c:pt idx="477">
                  <c:v>2.2577237927119433E-2</c:v>
                </c:pt>
                <c:pt idx="478">
                  <c:v>2.3633482955817797E-2</c:v>
                </c:pt>
                <c:pt idx="479">
                  <c:v>2.3237391076603549E-2</c:v>
                </c:pt>
                <c:pt idx="480">
                  <c:v>2.3105360441468614E-2</c:v>
                </c:pt>
                <c:pt idx="481">
                  <c:v>2.3501452346873421E-2</c:v>
                </c:pt>
                <c:pt idx="482">
                  <c:v>2.4491682058004321E-2</c:v>
                </c:pt>
                <c:pt idx="483">
                  <c:v>2.290731448876621E-2</c:v>
                </c:pt>
                <c:pt idx="484">
                  <c:v>2.3633482955817797E-2</c:v>
                </c:pt>
                <c:pt idx="485">
                  <c:v>2.2643253244686901E-2</c:v>
                </c:pt>
                <c:pt idx="486">
                  <c:v>2.3501452346873421E-2</c:v>
                </c:pt>
                <c:pt idx="487">
                  <c:v>2.3963559543655137E-2</c:v>
                </c:pt>
                <c:pt idx="488">
                  <c:v>2.5547927112893245E-2</c:v>
                </c:pt>
                <c:pt idx="489">
                  <c:v>2.3171375759036082E-2</c:v>
                </c:pt>
                <c:pt idx="490">
                  <c:v>2.4029574861222605E-2</c:v>
                </c:pt>
                <c:pt idx="491">
                  <c:v>2.4623712693139257E-2</c:v>
                </c:pt>
                <c:pt idx="492">
                  <c:v>2.5745973065595645E-2</c:v>
                </c:pt>
                <c:pt idx="493">
                  <c:v>2.4887773963409125E-2</c:v>
                </c:pt>
                <c:pt idx="494">
                  <c:v>2.6208080262377365E-2</c:v>
                </c:pt>
                <c:pt idx="495">
                  <c:v>2.7726432540238561E-2</c:v>
                </c:pt>
                <c:pt idx="496">
                  <c:v>2.6274095579944829E-2</c:v>
                </c:pt>
                <c:pt idx="497">
                  <c:v>2.9508846062179073E-2</c:v>
                </c:pt>
                <c:pt idx="498">
                  <c:v>3.0961182996282248E-2</c:v>
                </c:pt>
                <c:pt idx="499">
                  <c:v>2.9574861379746541E-2</c:v>
                </c:pt>
                <c:pt idx="500">
                  <c:v>3.1687351463333832E-2</c:v>
                </c:pt>
                <c:pt idx="501">
                  <c:v>3.1225244266552113E-2</c:v>
                </c:pt>
                <c:pt idx="502">
                  <c:v>3.2215473977683012E-2</c:v>
                </c:pt>
                <c:pt idx="503">
                  <c:v>3.769474517863948E-2</c:v>
                </c:pt>
                <c:pt idx="504">
                  <c:v>3.6968576711587896E-2</c:v>
                </c:pt>
                <c:pt idx="505">
                  <c:v>3.683654607645296E-2</c:v>
                </c:pt>
                <c:pt idx="506">
                  <c:v>3.8288883010556128E-2</c:v>
                </c:pt>
                <c:pt idx="507">
                  <c:v>3.9411143383012527E-2</c:v>
                </c:pt>
                <c:pt idx="508">
                  <c:v>4.1391602857655439E-2</c:v>
                </c:pt>
                <c:pt idx="509">
                  <c:v>4.4032215481782468E-2</c:v>
                </c:pt>
                <c:pt idx="510">
                  <c:v>4.5088460510480835E-2</c:v>
                </c:pt>
                <c:pt idx="511">
                  <c:v>4.6738843423476971E-2</c:v>
                </c:pt>
                <c:pt idx="512">
                  <c:v>5.0369685758734906E-2</c:v>
                </c:pt>
                <c:pt idx="513">
                  <c:v>5.3274359653131806E-2</c:v>
                </c:pt>
                <c:pt idx="514">
                  <c:v>5.6113018229961245E-2</c:v>
                </c:pt>
                <c:pt idx="515">
                  <c:v>5.7631370481631881E-2</c:v>
                </c:pt>
                <c:pt idx="516">
                  <c:v>6.2978611047453406E-2</c:v>
                </c:pt>
                <c:pt idx="517">
                  <c:v>6.1658304722294624E-2</c:v>
                </c:pt>
                <c:pt idx="518">
                  <c:v>6.7797729072735208E-2</c:v>
                </c:pt>
                <c:pt idx="519">
                  <c:v>6.858991285735426E-2</c:v>
                </c:pt>
                <c:pt idx="520">
                  <c:v>7.4399260619957511E-2</c:v>
                </c:pt>
                <c:pt idx="521">
                  <c:v>7.7567995784624283E-2</c:v>
                </c:pt>
                <c:pt idx="522">
                  <c:v>8.403749669671165E-2</c:v>
                </c:pt>
                <c:pt idx="523">
                  <c:v>9.0242936364719709E-2</c:v>
                </c:pt>
                <c:pt idx="524">
                  <c:v>9.2289411130739518E-2</c:v>
                </c:pt>
                <c:pt idx="525">
                  <c:v>9.592025349218801E-2</c:v>
                </c:pt>
                <c:pt idx="526">
                  <c:v>0.10397412199970404</c:v>
                </c:pt>
                <c:pt idx="527">
                  <c:v>0.10720887245574773</c:v>
                </c:pt>
                <c:pt idx="528">
                  <c:v>0.11460258778758908</c:v>
                </c:pt>
                <c:pt idx="529">
                  <c:v>0.12008185898854554</c:v>
                </c:pt>
                <c:pt idx="530">
                  <c:v>0.12734354371144255</c:v>
                </c:pt>
                <c:pt idx="531">
                  <c:v>0.13216266173672431</c:v>
                </c:pt>
                <c:pt idx="532">
                  <c:v>0.14404541853220068</c:v>
                </c:pt>
                <c:pt idx="533">
                  <c:v>0.14628993927711348</c:v>
                </c:pt>
                <c:pt idx="534">
                  <c:v>0.15566411408359773</c:v>
                </c:pt>
                <c:pt idx="535">
                  <c:v>0.16252970690108992</c:v>
                </c:pt>
                <c:pt idx="536">
                  <c:v>0.17995775018889967</c:v>
                </c:pt>
                <c:pt idx="537">
                  <c:v>0.185701082660126</c:v>
                </c:pt>
                <c:pt idx="538">
                  <c:v>0.19646157908314599</c:v>
                </c:pt>
                <c:pt idx="539">
                  <c:v>0.20847636651375728</c:v>
                </c:pt>
                <c:pt idx="540">
                  <c:v>0.22220755214874163</c:v>
                </c:pt>
                <c:pt idx="541">
                  <c:v>0.23633482968913078</c:v>
                </c:pt>
                <c:pt idx="542">
                  <c:v>0.25085819910873414</c:v>
                </c:pt>
                <c:pt idx="543">
                  <c:v>0.26498547662293276</c:v>
                </c:pt>
                <c:pt idx="544">
                  <c:v>0.27482175865238934</c:v>
                </c:pt>
                <c:pt idx="545">
                  <c:v>0.29522049115216342</c:v>
                </c:pt>
                <c:pt idx="546">
                  <c:v>0.30017163981258016</c:v>
                </c:pt>
                <c:pt idx="547">
                  <c:v>0.32301293900996947</c:v>
                </c:pt>
                <c:pt idx="548">
                  <c:v>0.34037496698021175</c:v>
                </c:pt>
                <c:pt idx="549">
                  <c:v>0.3600475310129343</c:v>
                </c:pt>
                <c:pt idx="550">
                  <c:v>0.37245841034895033</c:v>
                </c:pt>
                <c:pt idx="551">
                  <c:v>0.38618959598393471</c:v>
                </c:pt>
                <c:pt idx="552">
                  <c:v>0.39490361764093485</c:v>
                </c:pt>
                <c:pt idx="553">
                  <c:v>0.41589648797262563</c:v>
                </c:pt>
                <c:pt idx="554">
                  <c:v>0.42876947450542346</c:v>
                </c:pt>
                <c:pt idx="555">
                  <c:v>0.44071824661846726</c:v>
                </c:pt>
                <c:pt idx="556">
                  <c:v>0.43867177185244743</c:v>
                </c:pt>
                <c:pt idx="557">
                  <c:v>0.45834433588516998</c:v>
                </c:pt>
                <c:pt idx="558">
                  <c:v>0.45735410614784855</c:v>
                </c:pt>
                <c:pt idx="559">
                  <c:v>0.47181146024988441</c:v>
                </c:pt>
                <c:pt idx="560">
                  <c:v>0.47068919990361863</c:v>
                </c:pt>
                <c:pt idx="561">
                  <c:v>0.46943490889602724</c:v>
                </c:pt>
                <c:pt idx="562">
                  <c:v>0.47082123051256303</c:v>
                </c:pt>
                <c:pt idx="563">
                  <c:v>0.47002904672794393</c:v>
                </c:pt>
                <c:pt idx="564">
                  <c:v>0.45114866647984048</c:v>
                </c:pt>
                <c:pt idx="565">
                  <c:v>0.44382096646556657</c:v>
                </c:pt>
                <c:pt idx="566">
                  <c:v>0.4333245312866259</c:v>
                </c:pt>
                <c:pt idx="567">
                  <c:v>0.41913123845485983</c:v>
                </c:pt>
                <c:pt idx="568">
                  <c:v>0.41127541590004624</c:v>
                </c:pt>
                <c:pt idx="569">
                  <c:v>0.40064695008597062</c:v>
                </c:pt>
                <c:pt idx="570">
                  <c:v>0.3712701346589265</c:v>
                </c:pt>
                <c:pt idx="571">
                  <c:v>0.36189595985244222</c:v>
                </c:pt>
                <c:pt idx="572">
                  <c:v>0.34169527330537053</c:v>
                </c:pt>
                <c:pt idx="573">
                  <c:v>0.33383945075055693</c:v>
                </c:pt>
                <c:pt idx="574">
                  <c:v>0.32565355163409648</c:v>
                </c:pt>
                <c:pt idx="575">
                  <c:v>0.3091497227398502</c:v>
                </c:pt>
                <c:pt idx="576">
                  <c:v>0.29053340373582598</c:v>
                </c:pt>
                <c:pt idx="577">
                  <c:v>0.28049907577985761</c:v>
                </c:pt>
                <c:pt idx="578">
                  <c:v>0.2696065487217027</c:v>
                </c:pt>
                <c:pt idx="579">
                  <c:v>0.25448904144399209</c:v>
                </c:pt>
                <c:pt idx="580">
                  <c:v>0.25257459731310722</c:v>
                </c:pt>
                <c:pt idx="581">
                  <c:v>0.23191180354306323</c:v>
                </c:pt>
                <c:pt idx="582">
                  <c:v>0.23118563507601167</c:v>
                </c:pt>
                <c:pt idx="583">
                  <c:v>0.22379191971797971</c:v>
                </c:pt>
                <c:pt idx="584">
                  <c:v>0.22062318457950353</c:v>
                </c:pt>
                <c:pt idx="585">
                  <c:v>0.2109189331851819</c:v>
                </c:pt>
                <c:pt idx="586">
                  <c:v>0.20748613677643582</c:v>
                </c:pt>
                <c:pt idx="587">
                  <c:v>0.20081858991164606</c:v>
                </c:pt>
                <c:pt idx="588">
                  <c:v>0.19969632953918967</c:v>
                </c:pt>
                <c:pt idx="589">
                  <c:v>0.19956429890405472</c:v>
                </c:pt>
                <c:pt idx="590">
                  <c:v>0.19527330339312213</c:v>
                </c:pt>
                <c:pt idx="591">
                  <c:v>0.19256667547761819</c:v>
                </c:pt>
                <c:pt idx="592">
                  <c:v>0.18444679165253466</c:v>
                </c:pt>
                <c:pt idx="593">
                  <c:v>0.18405069977332042</c:v>
                </c:pt>
                <c:pt idx="594">
                  <c:v>0.18339054659764575</c:v>
                </c:pt>
                <c:pt idx="595">
                  <c:v>0.18147610246676085</c:v>
                </c:pt>
                <c:pt idx="596">
                  <c:v>0.17461050964926869</c:v>
                </c:pt>
                <c:pt idx="597">
                  <c:v>0.17348824927681231</c:v>
                </c:pt>
                <c:pt idx="598">
                  <c:v>0.17467652494064559</c:v>
                </c:pt>
                <c:pt idx="599">
                  <c:v>0.16715077897366928</c:v>
                </c:pt>
                <c:pt idx="600">
                  <c:v>0.16695273302096689</c:v>
                </c:pt>
                <c:pt idx="601">
                  <c:v>0.16358595192978828</c:v>
                </c:pt>
                <c:pt idx="602">
                  <c:v>0.16041721679131207</c:v>
                </c:pt>
                <c:pt idx="603">
                  <c:v>0.15150514918160951</c:v>
                </c:pt>
                <c:pt idx="604">
                  <c:v>0.15203327172214925</c:v>
                </c:pt>
                <c:pt idx="605">
                  <c:v>0.14556377078387134</c:v>
                </c:pt>
                <c:pt idx="606">
                  <c:v>0.14114074466399434</c:v>
                </c:pt>
                <c:pt idx="607">
                  <c:v>0.13968840770370061</c:v>
                </c:pt>
                <c:pt idx="608">
                  <c:v>0.13354898335326004</c:v>
                </c:pt>
                <c:pt idx="609">
                  <c:v>0.13117243199940287</c:v>
                </c:pt>
                <c:pt idx="610">
                  <c:v>0.12107208872586701</c:v>
                </c:pt>
                <c:pt idx="611">
                  <c:v>0.11981779771827566</c:v>
                </c:pt>
                <c:pt idx="612">
                  <c:v>0.11480063374029148</c:v>
                </c:pt>
                <c:pt idx="613">
                  <c:v>0.1142725112259423</c:v>
                </c:pt>
                <c:pt idx="614">
                  <c:v>0.10885925534255331</c:v>
                </c:pt>
                <c:pt idx="615">
                  <c:v>0.10701082650304533</c:v>
                </c:pt>
                <c:pt idx="616">
                  <c:v>0.10786902560523184</c:v>
                </c:pt>
                <c:pt idx="617">
                  <c:v>0.10179561657235874</c:v>
                </c:pt>
                <c:pt idx="618">
                  <c:v>9.8758912069017449E-2</c:v>
                </c:pt>
                <c:pt idx="619">
                  <c:v>9.8164774237100808E-2</c:v>
                </c:pt>
                <c:pt idx="620">
                  <c:v>9.4930023754866547E-2</c:v>
                </c:pt>
                <c:pt idx="621">
                  <c:v>9.2487457083441929E-2</c:v>
                </c:pt>
                <c:pt idx="622">
                  <c:v>9.0969104831771286E-2</c:v>
                </c:pt>
                <c:pt idx="623">
                  <c:v>9.3675732773465775E-2</c:v>
                </c:pt>
                <c:pt idx="624">
                  <c:v>8.8262476890076783E-2</c:v>
                </c:pt>
                <c:pt idx="625">
                  <c:v>8.7800369693295063E-2</c:v>
                </c:pt>
                <c:pt idx="626">
                  <c:v>8.8592553477914129E-2</c:v>
                </c:pt>
                <c:pt idx="627">
                  <c:v>8.2585159762608482E-2</c:v>
                </c:pt>
                <c:pt idx="628">
                  <c:v>8.2387113809906071E-2</c:v>
                </c:pt>
                <c:pt idx="629">
                  <c:v>7.7501980467056808E-2</c:v>
                </c:pt>
                <c:pt idx="630">
                  <c:v>8.185899129555689E-2</c:v>
                </c:pt>
                <c:pt idx="631">
                  <c:v>7.9680485868211567E-2</c:v>
                </c:pt>
                <c:pt idx="632">
                  <c:v>7.8030102981405988E-2</c:v>
                </c:pt>
                <c:pt idx="633">
                  <c:v>7.6643781364870295E-2</c:v>
                </c:pt>
                <c:pt idx="634">
                  <c:v>7.4663321890227383E-2</c:v>
                </c:pt>
                <c:pt idx="635">
                  <c:v>7.3739107470473381E-2</c:v>
                </c:pt>
                <c:pt idx="636">
                  <c:v>7.2880908368286867E-2</c:v>
                </c:pt>
                <c:pt idx="637">
                  <c:v>7.0570372331997172E-2</c:v>
                </c:pt>
                <c:pt idx="638">
                  <c:v>6.8457882222219324E-2</c:v>
                </c:pt>
                <c:pt idx="639">
                  <c:v>6.8391866904651863E-2</c:v>
                </c:pt>
                <c:pt idx="640">
                  <c:v>6.6741484017846284E-2</c:v>
                </c:pt>
                <c:pt idx="641">
                  <c:v>6.6081330868362154E-2</c:v>
                </c:pt>
                <c:pt idx="642">
                  <c:v>6.4761024569393921E-2</c:v>
                </c:pt>
                <c:pt idx="643">
                  <c:v>6.7071560605683617E-2</c:v>
                </c:pt>
                <c:pt idx="644">
                  <c:v>6.4232902028854177E-2</c:v>
                </c:pt>
                <c:pt idx="645">
                  <c:v>6.3308687609100189E-2</c:v>
                </c:pt>
                <c:pt idx="646">
                  <c:v>6.1196197525512898E-2</c:v>
                </c:pt>
                <c:pt idx="647">
                  <c:v>6.3308687609100189E-2</c:v>
                </c:pt>
                <c:pt idx="648">
                  <c:v>6.0536044349838218E-2</c:v>
                </c:pt>
                <c:pt idx="649">
                  <c:v>6.2450488506913669E-2</c:v>
                </c:pt>
                <c:pt idx="650">
                  <c:v>6.0007921835489045E-2</c:v>
                </c:pt>
                <c:pt idx="651">
                  <c:v>6.2450488506913669E-2</c:v>
                </c:pt>
                <c:pt idx="652">
                  <c:v>6.1196197525512898E-2</c:v>
                </c:pt>
                <c:pt idx="653">
                  <c:v>6.1856350674997021E-2</c:v>
                </c:pt>
                <c:pt idx="654">
                  <c:v>6.1922365992564496E-2</c:v>
                </c:pt>
                <c:pt idx="655">
                  <c:v>6.0998151572810501E-2</c:v>
                </c:pt>
                <c:pt idx="656">
                  <c:v>5.9809875882786634E-2</c:v>
                </c:pt>
                <c:pt idx="657">
                  <c:v>6.2318457871778733E-2</c:v>
                </c:pt>
                <c:pt idx="658">
                  <c:v>6.4430947981556574E-2</c:v>
                </c:pt>
                <c:pt idx="659">
                  <c:v>6.5421177718878051E-2</c:v>
                </c:pt>
                <c:pt idx="660">
                  <c:v>6.8919989445191593E-2</c:v>
                </c:pt>
                <c:pt idx="661">
                  <c:v>6.4298917346421652E-2</c:v>
                </c:pt>
                <c:pt idx="662">
                  <c:v>6.7203591240818553E-2</c:v>
                </c:pt>
                <c:pt idx="663">
                  <c:v>6.8391866904651863E-2</c:v>
                </c:pt>
                <c:pt idx="664">
                  <c:v>7.1758647995830468E-2</c:v>
                </c:pt>
                <c:pt idx="665">
                  <c:v>7.3739107470473381E-2</c:v>
                </c:pt>
                <c:pt idx="666">
                  <c:v>7.5917612897818704E-2</c:v>
                </c:pt>
                <c:pt idx="667">
                  <c:v>7.1956693948532865E-2</c:v>
                </c:pt>
                <c:pt idx="668">
                  <c:v>7.7237919196786936E-2</c:v>
                </c:pt>
                <c:pt idx="669">
                  <c:v>8.0736730923100505E-2</c:v>
                </c:pt>
                <c:pt idx="670">
                  <c:v>7.9746501185779028E-2</c:v>
                </c:pt>
                <c:pt idx="671">
                  <c:v>8.0934776875802902E-2</c:v>
                </c:pt>
                <c:pt idx="672">
                  <c:v>8.4631634528628291E-2</c:v>
                </c:pt>
                <c:pt idx="673">
                  <c:v>8.7008185908676025E-2</c:v>
                </c:pt>
                <c:pt idx="674">
                  <c:v>9.0176921047152234E-2</c:v>
                </c:pt>
                <c:pt idx="675">
                  <c:v>9.0705043561501414E-2</c:v>
                </c:pt>
                <c:pt idx="676">
                  <c:v>9.592025349218801E-2</c:v>
                </c:pt>
                <c:pt idx="677">
                  <c:v>9.7768682331696E-2</c:v>
                </c:pt>
                <c:pt idx="678">
                  <c:v>0.10080538686122784</c:v>
                </c:pt>
                <c:pt idx="679">
                  <c:v>0.1056905202040771</c:v>
                </c:pt>
                <c:pt idx="680">
                  <c:v>0.10740691840845012</c:v>
                </c:pt>
                <c:pt idx="681">
                  <c:v>0.11110377608746609</c:v>
                </c:pt>
                <c:pt idx="682">
                  <c:v>0.11387641932053751</c:v>
                </c:pt>
                <c:pt idx="683">
                  <c:v>0.11902561393365663</c:v>
                </c:pt>
                <c:pt idx="684">
                  <c:v>0.12087404277316462</c:v>
                </c:pt>
                <c:pt idx="685">
                  <c:v>0.12635331397412108</c:v>
                </c:pt>
                <c:pt idx="686">
                  <c:v>0.1308423554377561</c:v>
                </c:pt>
                <c:pt idx="687">
                  <c:v>0.13321890679161325</c:v>
                </c:pt>
                <c:pt idx="688">
                  <c:v>0.1362556112949545</c:v>
                </c:pt>
                <c:pt idx="689">
                  <c:v>0.14166886717834354</c:v>
                </c:pt>
                <c:pt idx="690">
                  <c:v>0.14549775546630386</c:v>
                </c:pt>
                <c:pt idx="691">
                  <c:v>0.14998679692993888</c:v>
                </c:pt>
                <c:pt idx="692">
                  <c:v>0.15117507261996274</c:v>
                </c:pt>
                <c:pt idx="693">
                  <c:v>0.15751254289691516</c:v>
                </c:pt>
                <c:pt idx="694">
                  <c:v>0.15738051228797079</c:v>
                </c:pt>
                <c:pt idx="695">
                  <c:v>0.16622656455391532</c:v>
                </c:pt>
                <c:pt idx="696">
                  <c:v>0.17223395826922097</c:v>
                </c:pt>
                <c:pt idx="697">
                  <c:v>0.17223395826922097</c:v>
                </c:pt>
                <c:pt idx="698">
                  <c:v>0.17540269343388773</c:v>
                </c:pt>
                <c:pt idx="699">
                  <c:v>0.18418273038226479</c:v>
                </c:pt>
                <c:pt idx="700">
                  <c:v>0.18622920517447517</c:v>
                </c:pt>
                <c:pt idx="701">
                  <c:v>0.19151043042272925</c:v>
                </c:pt>
                <c:pt idx="702">
                  <c:v>0.19401901241172134</c:v>
                </c:pt>
                <c:pt idx="703">
                  <c:v>0.20009242144459446</c:v>
                </c:pt>
                <c:pt idx="704">
                  <c:v>0.21032479535326523</c:v>
                </c:pt>
                <c:pt idx="705">
                  <c:v>0.20986268813029299</c:v>
                </c:pt>
                <c:pt idx="706">
                  <c:v>0.21428571427636053</c:v>
                </c:pt>
                <c:pt idx="707">
                  <c:v>0.22233958278387655</c:v>
                </c:pt>
                <c:pt idx="708">
                  <c:v>0.21969897015974951</c:v>
                </c:pt>
                <c:pt idx="709">
                  <c:v>0.22656456297724173</c:v>
                </c:pt>
                <c:pt idx="710">
                  <c:v>0.22669659361237662</c:v>
                </c:pt>
                <c:pt idx="711">
                  <c:v>0.23937153419247206</c:v>
                </c:pt>
                <c:pt idx="712">
                  <c:v>0.24227620808686898</c:v>
                </c:pt>
                <c:pt idx="713">
                  <c:v>0.24709532611215074</c:v>
                </c:pt>
                <c:pt idx="714">
                  <c:v>0.24914180090436111</c:v>
                </c:pt>
                <c:pt idx="715">
                  <c:v>0.25349881173286121</c:v>
                </c:pt>
                <c:pt idx="716">
                  <c:v>0.25442302615261519</c:v>
                </c:pt>
                <c:pt idx="717">
                  <c:v>0.26234486399880574</c:v>
                </c:pt>
                <c:pt idx="718">
                  <c:v>0.26392923156804382</c:v>
                </c:pt>
                <c:pt idx="719">
                  <c:v>0.26901241088978606</c:v>
                </c:pt>
                <c:pt idx="720">
                  <c:v>0.26868233430194871</c:v>
                </c:pt>
                <c:pt idx="721">
                  <c:v>0.27198310007555987</c:v>
                </c:pt>
                <c:pt idx="722">
                  <c:v>0.28254555057206798</c:v>
                </c:pt>
                <c:pt idx="723">
                  <c:v>0.28743068391491727</c:v>
                </c:pt>
                <c:pt idx="724">
                  <c:v>0.29112754159393323</c:v>
                </c:pt>
                <c:pt idx="725">
                  <c:v>0.29251386321046891</c:v>
                </c:pt>
                <c:pt idx="726">
                  <c:v>0.2968048587214015</c:v>
                </c:pt>
                <c:pt idx="727">
                  <c:v>0.29819118036412778</c:v>
                </c:pt>
                <c:pt idx="728">
                  <c:v>0.30182202269938574</c:v>
                </c:pt>
                <c:pt idx="729">
                  <c:v>0.30697121731250487</c:v>
                </c:pt>
                <c:pt idx="730">
                  <c:v>0.30235014523992548</c:v>
                </c:pt>
                <c:pt idx="731">
                  <c:v>0.30650911011572313</c:v>
                </c:pt>
                <c:pt idx="732">
                  <c:v>0.31198838129048906</c:v>
                </c:pt>
                <c:pt idx="733">
                  <c:v>0.31080010562665572</c:v>
                </c:pt>
                <c:pt idx="734">
                  <c:v>0.32215473990778293</c:v>
                </c:pt>
                <c:pt idx="735">
                  <c:v>0.31746765249144548</c:v>
                </c:pt>
                <c:pt idx="736">
                  <c:v>0.32281489305726707</c:v>
                </c:pt>
                <c:pt idx="737">
                  <c:v>0.32420121467380275</c:v>
                </c:pt>
                <c:pt idx="738">
                  <c:v>0.33463163453517591</c:v>
                </c:pt>
                <c:pt idx="739">
                  <c:v>0.33430155794733857</c:v>
                </c:pt>
                <c:pt idx="740">
                  <c:v>0.33720623184173548</c:v>
                </c:pt>
                <c:pt idx="741">
                  <c:v>0.34057301293291414</c:v>
                </c:pt>
                <c:pt idx="742">
                  <c:v>0.33727224715930298</c:v>
                </c:pt>
                <c:pt idx="743">
                  <c:v>0.3399788751009975</c:v>
                </c:pt>
                <c:pt idx="744">
                  <c:v>0.34453393188219994</c:v>
                </c:pt>
                <c:pt idx="745">
                  <c:v>0.34486400844384674</c:v>
                </c:pt>
                <c:pt idx="746">
                  <c:v>0.35476630579087071</c:v>
                </c:pt>
                <c:pt idx="747">
                  <c:v>0.34757063638554125</c:v>
                </c:pt>
                <c:pt idx="748">
                  <c:v>0.34776868233824365</c:v>
                </c:pt>
                <c:pt idx="749">
                  <c:v>0.35245576972839049</c:v>
                </c:pt>
                <c:pt idx="750">
                  <c:v>0.35595458145470404</c:v>
                </c:pt>
                <c:pt idx="751">
                  <c:v>0.35681278055689059</c:v>
                </c:pt>
                <c:pt idx="752">
                  <c:v>0.35496435171738261</c:v>
                </c:pt>
                <c:pt idx="753">
                  <c:v>0.35641668867767634</c:v>
                </c:pt>
                <c:pt idx="754">
                  <c:v>0.35304990758649768</c:v>
                </c:pt>
                <c:pt idx="755">
                  <c:v>0.35602059677227155</c:v>
                </c:pt>
                <c:pt idx="756">
                  <c:v>0.36143385265566053</c:v>
                </c:pt>
                <c:pt idx="757">
                  <c:v>0.35879324003153346</c:v>
                </c:pt>
                <c:pt idx="758">
                  <c:v>0.36295220490733116</c:v>
                </c:pt>
                <c:pt idx="759">
                  <c:v>0.36202799048757717</c:v>
                </c:pt>
                <c:pt idx="760">
                  <c:v>0.35998151572155734</c:v>
                </c:pt>
                <c:pt idx="761">
                  <c:v>0.36202799048757717</c:v>
                </c:pt>
                <c:pt idx="762">
                  <c:v>0.3630182202248986</c:v>
                </c:pt>
                <c:pt idx="763">
                  <c:v>0.35760496434150962</c:v>
                </c:pt>
                <c:pt idx="764">
                  <c:v>0.36532875626118833</c:v>
                </c:pt>
                <c:pt idx="765">
                  <c:v>0.36202799048757717</c:v>
                </c:pt>
                <c:pt idx="766">
                  <c:v>0.35951940849858505</c:v>
                </c:pt>
                <c:pt idx="767">
                  <c:v>0.36163189860836292</c:v>
                </c:pt>
                <c:pt idx="768">
                  <c:v>0.36895959862263683</c:v>
                </c:pt>
                <c:pt idx="769">
                  <c:v>0.36169791392593037</c:v>
                </c:pt>
                <c:pt idx="770">
                  <c:v>0.35978346976885495</c:v>
                </c:pt>
                <c:pt idx="771">
                  <c:v>0.36050963823590654</c:v>
                </c:pt>
                <c:pt idx="772">
                  <c:v>0.3630842355424661</c:v>
                </c:pt>
                <c:pt idx="773">
                  <c:v>0.3676392923236686</c:v>
                </c:pt>
                <c:pt idx="774">
                  <c:v>0.37358067072140677</c:v>
                </c:pt>
                <c:pt idx="775">
                  <c:v>0.36176392921730732</c:v>
                </c:pt>
                <c:pt idx="776">
                  <c:v>0.36645101663364471</c:v>
                </c:pt>
                <c:pt idx="777">
                  <c:v>0.36466860311170424</c:v>
                </c:pt>
                <c:pt idx="778">
                  <c:v>0.36050963823590654</c:v>
                </c:pt>
                <c:pt idx="779">
                  <c:v>0.3599155004039899</c:v>
                </c:pt>
                <c:pt idx="780">
                  <c:v>0.36453657247656929</c:v>
                </c:pt>
                <c:pt idx="781">
                  <c:v>0.36526274094362082</c:v>
                </c:pt>
                <c:pt idx="782">
                  <c:v>0.36513071033467648</c:v>
                </c:pt>
                <c:pt idx="783">
                  <c:v>0.36532875626118833</c:v>
                </c:pt>
                <c:pt idx="784">
                  <c:v>0.36546078689632322</c:v>
                </c:pt>
                <c:pt idx="785">
                  <c:v>0.3550963823525175</c:v>
                </c:pt>
                <c:pt idx="786">
                  <c:v>0.3594533931810176</c:v>
                </c:pt>
                <c:pt idx="787">
                  <c:v>0.36156588329079542</c:v>
                </c:pt>
                <c:pt idx="788">
                  <c:v>0.36229205175784707</c:v>
                </c:pt>
                <c:pt idx="789">
                  <c:v>0.35562450489305725</c:v>
                </c:pt>
                <c:pt idx="790">
                  <c:v>0.35582255081956915</c:v>
                </c:pt>
                <c:pt idx="791">
                  <c:v>0.35621864272497394</c:v>
                </c:pt>
                <c:pt idx="792">
                  <c:v>0.36070768418860893</c:v>
                </c:pt>
                <c:pt idx="793">
                  <c:v>0.35582255081956915</c:v>
                </c:pt>
                <c:pt idx="794">
                  <c:v>0.35377607605354933</c:v>
                </c:pt>
                <c:pt idx="795">
                  <c:v>0.35654871931281129</c:v>
                </c:pt>
                <c:pt idx="796">
                  <c:v>0.35694481119202548</c:v>
                </c:pt>
                <c:pt idx="797">
                  <c:v>0.35575653550200165</c:v>
                </c:pt>
                <c:pt idx="798">
                  <c:v>0.35470029047330326</c:v>
                </c:pt>
                <c:pt idx="799">
                  <c:v>0.34928703458991428</c:v>
                </c:pt>
                <c:pt idx="800">
                  <c:v>0.34823078953502534</c:v>
                </c:pt>
                <c:pt idx="801">
                  <c:v>0.35331396883057703</c:v>
                </c:pt>
                <c:pt idx="802">
                  <c:v>0.35483232110843821</c:v>
                </c:pt>
                <c:pt idx="803">
                  <c:v>0.35001320305696587</c:v>
                </c:pt>
                <c:pt idx="804">
                  <c:v>0.3476366517031087</c:v>
                </c:pt>
                <c:pt idx="805">
                  <c:v>0.34941906522504923</c:v>
                </c:pt>
                <c:pt idx="806">
                  <c:v>0.34466596249114434</c:v>
                </c:pt>
                <c:pt idx="807">
                  <c:v>0.34922101927234683</c:v>
                </c:pt>
                <c:pt idx="808">
                  <c:v>0.34889094268450949</c:v>
                </c:pt>
                <c:pt idx="809">
                  <c:v>0.34889094268450949</c:v>
                </c:pt>
                <c:pt idx="810">
                  <c:v>0.34459994717357689</c:v>
                </c:pt>
                <c:pt idx="811">
                  <c:v>0.35034327964480316</c:v>
                </c:pt>
                <c:pt idx="812">
                  <c:v>0.35232373909325554</c:v>
                </c:pt>
                <c:pt idx="813">
                  <c:v>0.34506205439654913</c:v>
                </c:pt>
                <c:pt idx="814">
                  <c:v>0.35271983099866033</c:v>
                </c:pt>
                <c:pt idx="815">
                  <c:v>0.34572220754603322</c:v>
                </c:pt>
                <c:pt idx="816">
                  <c:v>0.34466596249114434</c:v>
                </c:pt>
                <c:pt idx="817">
                  <c:v>0.34301557960433876</c:v>
                </c:pt>
                <c:pt idx="818">
                  <c:v>0.33938473726908081</c:v>
                </c:pt>
                <c:pt idx="819">
                  <c:v>0.33846052284932687</c:v>
                </c:pt>
                <c:pt idx="820">
                  <c:v>0.34004489041856495</c:v>
                </c:pt>
                <c:pt idx="821">
                  <c:v>0.34803274358232295</c:v>
                </c:pt>
                <c:pt idx="822">
                  <c:v>0.34275151836025947</c:v>
                </c:pt>
                <c:pt idx="823">
                  <c:v>0.33978082914829505</c:v>
                </c:pt>
                <c:pt idx="824">
                  <c:v>0.33872458409340611</c:v>
                </c:pt>
                <c:pt idx="825">
                  <c:v>0.34228941113728717</c:v>
                </c:pt>
                <c:pt idx="826">
                  <c:v>0.3438077633889578</c:v>
                </c:pt>
                <c:pt idx="827">
                  <c:v>0.34559017691089833</c:v>
                </c:pt>
                <c:pt idx="828">
                  <c:v>0.3432796408746086</c:v>
                </c:pt>
                <c:pt idx="829">
                  <c:v>0.3517956165789064</c:v>
                </c:pt>
                <c:pt idx="830">
                  <c:v>0.34790071297337855</c:v>
                </c:pt>
                <c:pt idx="831">
                  <c:v>0.34459994717357689</c:v>
                </c:pt>
                <c:pt idx="832">
                  <c:v>0.34955109586018418</c:v>
                </c:pt>
                <c:pt idx="833">
                  <c:v>0.34862688144043014</c:v>
                </c:pt>
                <c:pt idx="834">
                  <c:v>0.34644837601308487</c:v>
                </c:pt>
                <c:pt idx="835">
                  <c:v>0.35265381568109289</c:v>
                </c:pt>
                <c:pt idx="836">
                  <c:v>0.35331396883057703</c:v>
                </c:pt>
                <c:pt idx="837">
                  <c:v>0.35060734088888251</c:v>
                </c:pt>
                <c:pt idx="838">
                  <c:v>0.35668074992175564</c:v>
                </c:pt>
                <c:pt idx="839">
                  <c:v>0.35747293370637467</c:v>
                </c:pt>
                <c:pt idx="840">
                  <c:v>0.35265381568109289</c:v>
                </c:pt>
                <c:pt idx="841">
                  <c:v>0.35767097965907713</c:v>
                </c:pt>
                <c:pt idx="842">
                  <c:v>0.36249009771054946</c:v>
                </c:pt>
                <c:pt idx="843">
                  <c:v>0.36730921573583125</c:v>
                </c:pt>
                <c:pt idx="844">
                  <c:v>0.36513071033467648</c:v>
                </c:pt>
                <c:pt idx="845">
                  <c:v>0.36658304726877966</c:v>
                </c:pt>
                <c:pt idx="846">
                  <c:v>0.37384473196548607</c:v>
                </c:pt>
                <c:pt idx="847">
                  <c:v>0.37047795087430746</c:v>
                </c:pt>
                <c:pt idx="848">
                  <c:v>0.3715341959291964</c:v>
                </c:pt>
                <c:pt idx="849">
                  <c:v>0.37641932927204563</c:v>
                </c:pt>
                <c:pt idx="850">
                  <c:v>0.37067599682700986</c:v>
                </c:pt>
                <c:pt idx="851">
                  <c:v>0.38130446264108542</c:v>
                </c:pt>
                <c:pt idx="852">
                  <c:v>0.37496699233794245</c:v>
                </c:pt>
                <c:pt idx="853">
                  <c:v>0.3750330076555099</c:v>
                </c:pt>
                <c:pt idx="854">
                  <c:v>0.3788618959696608</c:v>
                </c:pt>
                <c:pt idx="855">
                  <c:v>0.37443886982359326</c:v>
                </c:pt>
                <c:pt idx="856">
                  <c:v>0.37027990494779556</c:v>
                </c:pt>
                <c:pt idx="857">
                  <c:v>0.37404277791818846</c:v>
                </c:pt>
                <c:pt idx="858">
                  <c:v>0.3746369157501051</c:v>
                </c:pt>
                <c:pt idx="859">
                  <c:v>0.37457090045872821</c:v>
                </c:pt>
                <c:pt idx="860">
                  <c:v>0.37252442566651783</c:v>
                </c:pt>
                <c:pt idx="861">
                  <c:v>0.36546078689632322</c:v>
                </c:pt>
                <c:pt idx="862">
                  <c:v>0.36605492472823992</c:v>
                </c:pt>
                <c:pt idx="863">
                  <c:v>0.37265645630165273</c:v>
                </c:pt>
                <c:pt idx="864">
                  <c:v>0.36922365989290667</c:v>
                </c:pt>
                <c:pt idx="865">
                  <c:v>0.36480063374683913</c:v>
                </c:pt>
                <c:pt idx="866">
                  <c:v>0.3675732770061011</c:v>
                </c:pt>
                <c:pt idx="867">
                  <c:v>0.36374438869195019</c:v>
                </c:pt>
                <c:pt idx="868">
                  <c:v>0.36928967521047418</c:v>
                </c:pt>
                <c:pt idx="869">
                  <c:v>0.36057565355347404</c:v>
                </c:pt>
                <c:pt idx="870">
                  <c:v>0.36169791392593037</c:v>
                </c:pt>
                <c:pt idx="871">
                  <c:v>0.3588592553491009</c:v>
                </c:pt>
                <c:pt idx="872">
                  <c:v>0.36367837337438275</c:v>
                </c:pt>
                <c:pt idx="873">
                  <c:v>0.36070768418860893</c:v>
                </c:pt>
                <c:pt idx="874">
                  <c:v>0.36242408239298196</c:v>
                </c:pt>
                <c:pt idx="875">
                  <c:v>0.3558885661371366</c:v>
                </c:pt>
                <c:pt idx="876">
                  <c:v>0.35390810668868422</c:v>
                </c:pt>
                <c:pt idx="877">
                  <c:v>0.3561526274074065</c:v>
                </c:pt>
                <c:pt idx="878">
                  <c:v>0.35661473460418813</c:v>
                </c:pt>
                <c:pt idx="879">
                  <c:v>0.35113546342942226</c:v>
                </c:pt>
                <c:pt idx="880">
                  <c:v>0.35483232110843821</c:v>
                </c:pt>
                <c:pt idx="881">
                  <c:v>0.35628465804254139</c:v>
                </c:pt>
                <c:pt idx="882">
                  <c:v>0.36103776075025568</c:v>
                </c:pt>
                <c:pt idx="883">
                  <c:v>0.35100343279428731</c:v>
                </c:pt>
                <c:pt idx="884">
                  <c:v>0.35133350938212465</c:v>
                </c:pt>
                <c:pt idx="885">
                  <c:v>0.34803274358232295</c:v>
                </c:pt>
                <c:pt idx="886">
                  <c:v>0.34063902825048165</c:v>
                </c:pt>
                <c:pt idx="887">
                  <c:v>0.34592025349873562</c:v>
                </c:pt>
                <c:pt idx="888">
                  <c:v>0.34671243728335471</c:v>
                </c:pt>
                <c:pt idx="889">
                  <c:v>0.34182730394050542</c:v>
                </c:pt>
                <c:pt idx="890">
                  <c:v>0.34618431476900552</c:v>
                </c:pt>
                <c:pt idx="891">
                  <c:v>0.35232373909325554</c:v>
                </c:pt>
                <c:pt idx="892">
                  <c:v>0.34275151836025947</c:v>
                </c:pt>
                <c:pt idx="893">
                  <c:v>0.34526010034925159</c:v>
                </c:pt>
                <c:pt idx="894">
                  <c:v>0.34948508054261668</c:v>
                </c:pt>
                <c:pt idx="895">
                  <c:v>0.34341167150974355</c:v>
                </c:pt>
                <c:pt idx="896">
                  <c:v>0.34440190124706505</c:v>
                </c:pt>
                <c:pt idx="897">
                  <c:v>0.34090308952075149</c:v>
                </c:pt>
                <c:pt idx="898">
                  <c:v>0.34063902825048165</c:v>
                </c:pt>
                <c:pt idx="899">
                  <c:v>0.33832849221419192</c:v>
                </c:pt>
                <c:pt idx="900">
                  <c:v>0.34077105888561654</c:v>
                </c:pt>
                <c:pt idx="901">
                  <c:v>0.34096910483831894</c:v>
                </c:pt>
                <c:pt idx="902">
                  <c:v>0.3322550831813188</c:v>
                </c:pt>
                <c:pt idx="903">
                  <c:v>0.33291523633080289</c:v>
                </c:pt>
                <c:pt idx="904">
                  <c:v>0.32968048587475923</c:v>
                </c:pt>
                <c:pt idx="905">
                  <c:v>0.3280961183055211</c:v>
                </c:pt>
                <c:pt idx="906">
                  <c:v>0.33436757326490607</c:v>
                </c:pt>
                <c:pt idx="907">
                  <c:v>0.32981251650989418</c:v>
                </c:pt>
                <c:pt idx="908">
                  <c:v>0.33146289939669976</c:v>
                </c:pt>
                <c:pt idx="909">
                  <c:v>0.32776604171768375</c:v>
                </c:pt>
                <c:pt idx="910">
                  <c:v>0.32829416423203295</c:v>
                </c:pt>
                <c:pt idx="911">
                  <c:v>0.3242672299913702</c:v>
                </c:pt>
                <c:pt idx="912">
                  <c:v>0.32538949036382664</c:v>
                </c:pt>
                <c:pt idx="913">
                  <c:v>0.32829416423203295</c:v>
                </c:pt>
                <c:pt idx="914">
                  <c:v>0.33093477685616002</c:v>
                </c:pt>
                <c:pt idx="915">
                  <c:v>0.32532347504625919</c:v>
                </c:pt>
                <c:pt idx="916">
                  <c:v>0.32855822550230285</c:v>
                </c:pt>
                <c:pt idx="917">
                  <c:v>0.32651175073628297</c:v>
                </c:pt>
                <c:pt idx="918">
                  <c:v>0.32360707684188605</c:v>
                </c:pt>
                <c:pt idx="919">
                  <c:v>0.32400316872110035</c:v>
                </c:pt>
                <c:pt idx="920">
                  <c:v>0.32578558224304083</c:v>
                </c:pt>
                <c:pt idx="921">
                  <c:v>0.32314496961891381</c:v>
                </c:pt>
                <c:pt idx="922">
                  <c:v>0.31812780564092963</c:v>
                </c:pt>
                <c:pt idx="923">
                  <c:v>0.31819382095849713</c:v>
                </c:pt>
                <c:pt idx="924">
                  <c:v>0.32030631106827495</c:v>
                </c:pt>
                <c:pt idx="925">
                  <c:v>0.31825983627606458</c:v>
                </c:pt>
                <c:pt idx="926">
                  <c:v>0.32525745972869169</c:v>
                </c:pt>
                <c:pt idx="927">
                  <c:v>0.3242672299913702</c:v>
                </c:pt>
                <c:pt idx="928">
                  <c:v>0.32710588856819967</c:v>
                </c:pt>
                <c:pt idx="929">
                  <c:v>0.32519144441112424</c:v>
                </c:pt>
                <c:pt idx="930">
                  <c:v>0.3209664642177591</c:v>
                </c:pt>
                <c:pt idx="931">
                  <c:v>0.3209664642177591</c:v>
                </c:pt>
                <c:pt idx="932">
                  <c:v>0.33119883812642986</c:v>
                </c:pt>
                <c:pt idx="933">
                  <c:v>0.31977818852773521</c:v>
                </c:pt>
                <c:pt idx="934">
                  <c:v>0.32202270927264798</c:v>
                </c:pt>
                <c:pt idx="935">
                  <c:v>0.3243332453089377</c:v>
                </c:pt>
                <c:pt idx="936">
                  <c:v>0.32578558224304083</c:v>
                </c:pt>
                <c:pt idx="937">
                  <c:v>0.32776604171768375</c:v>
                </c:pt>
                <c:pt idx="938">
                  <c:v>0.32578558224304083</c:v>
                </c:pt>
                <c:pt idx="939">
                  <c:v>0.33007657775397348</c:v>
                </c:pt>
                <c:pt idx="940">
                  <c:v>0.32565355163409648</c:v>
                </c:pt>
                <c:pt idx="941">
                  <c:v>0.3280301029879536</c:v>
                </c:pt>
                <c:pt idx="942">
                  <c:v>0.32578558224304083</c:v>
                </c:pt>
                <c:pt idx="943">
                  <c:v>0.33522577236709261</c:v>
                </c:pt>
                <c:pt idx="944">
                  <c:v>0.33100079217372746</c:v>
                </c:pt>
                <c:pt idx="945">
                  <c:v>0.32505941377598929</c:v>
                </c:pt>
                <c:pt idx="946">
                  <c:v>0.32869025613743774</c:v>
                </c:pt>
                <c:pt idx="947">
                  <c:v>0.33159493003183466</c:v>
                </c:pt>
                <c:pt idx="948">
                  <c:v>0.33271719037810049</c:v>
                </c:pt>
                <c:pt idx="949">
                  <c:v>0.32585159756060833</c:v>
                </c:pt>
                <c:pt idx="950">
                  <c:v>0.32750198044741391</c:v>
                </c:pt>
                <c:pt idx="951">
                  <c:v>0.32195669395508053</c:v>
                </c:pt>
                <c:pt idx="952">
                  <c:v>0.31872194349903687</c:v>
                </c:pt>
                <c:pt idx="953">
                  <c:v>0.32004224979800511</c:v>
                </c:pt>
                <c:pt idx="954">
                  <c:v>0.31647742275412405</c:v>
                </c:pt>
                <c:pt idx="955">
                  <c:v>0.32189067863751303</c:v>
                </c:pt>
                <c:pt idx="956">
                  <c:v>0.31561922365193756</c:v>
                </c:pt>
                <c:pt idx="957">
                  <c:v>0.30617903352788578</c:v>
                </c:pt>
                <c:pt idx="958">
                  <c:v>0.30644309479815568</c:v>
                </c:pt>
                <c:pt idx="959">
                  <c:v>0.30155796145530639</c:v>
                </c:pt>
                <c:pt idx="960">
                  <c:v>0.29931344071039362</c:v>
                </c:pt>
                <c:pt idx="961">
                  <c:v>0.30334037497724692</c:v>
                </c:pt>
                <c:pt idx="962">
                  <c:v>0.29561658305756822</c:v>
                </c:pt>
                <c:pt idx="963">
                  <c:v>0.2929759704334412</c:v>
                </c:pt>
                <c:pt idx="964">
                  <c:v>0.28980723526877444</c:v>
                </c:pt>
                <c:pt idx="965">
                  <c:v>0.28650646949516329</c:v>
                </c:pt>
                <c:pt idx="966">
                  <c:v>0.28373382623590127</c:v>
                </c:pt>
                <c:pt idx="967">
                  <c:v>0.27871666225791714</c:v>
                </c:pt>
                <c:pt idx="968">
                  <c:v>0.27416160550290519</c:v>
                </c:pt>
                <c:pt idx="969">
                  <c:v>0.27667018749189731</c:v>
                </c:pt>
                <c:pt idx="970">
                  <c:v>0.26564562977241685</c:v>
                </c:pt>
                <c:pt idx="971">
                  <c:v>0.27264325322504396</c:v>
                </c:pt>
                <c:pt idx="972">
                  <c:v>0.26564562977241685</c:v>
                </c:pt>
                <c:pt idx="973">
                  <c:v>0.26274095590421054</c:v>
                </c:pt>
                <c:pt idx="974">
                  <c:v>0.26109057301740496</c:v>
                </c:pt>
                <c:pt idx="975">
                  <c:v>0.25917612886032954</c:v>
                </c:pt>
                <c:pt idx="976">
                  <c:v>0.25171639821092068</c:v>
                </c:pt>
                <c:pt idx="977">
                  <c:v>0.25627145496593262</c:v>
                </c:pt>
                <c:pt idx="978">
                  <c:v>0.25237655136040482</c:v>
                </c:pt>
                <c:pt idx="979">
                  <c:v>0.25105624503524598</c:v>
                </c:pt>
                <c:pt idx="980">
                  <c:v>0.24795352521433725</c:v>
                </c:pt>
                <c:pt idx="981">
                  <c:v>0.24597306573969438</c:v>
                </c:pt>
                <c:pt idx="982">
                  <c:v>0.24729337206485313</c:v>
                </c:pt>
                <c:pt idx="983">
                  <c:v>0.24683126484188089</c:v>
                </c:pt>
                <c:pt idx="984">
                  <c:v>0.23937153419247206</c:v>
                </c:pt>
                <c:pt idx="985">
                  <c:v>0.2380512278935038</c:v>
                </c:pt>
                <c:pt idx="986">
                  <c:v>0.24353049906826971</c:v>
                </c:pt>
                <c:pt idx="987">
                  <c:v>0.23778716662323393</c:v>
                </c:pt>
                <c:pt idx="988">
                  <c:v>0.23151571163765844</c:v>
                </c:pt>
                <c:pt idx="989">
                  <c:v>0.23052548190033698</c:v>
                </c:pt>
                <c:pt idx="990">
                  <c:v>0.22953525218920606</c:v>
                </c:pt>
                <c:pt idx="991">
                  <c:v>0.23164774227279333</c:v>
                </c:pt>
                <c:pt idx="992">
                  <c:v>0.22920517560136872</c:v>
                </c:pt>
                <c:pt idx="993">
                  <c:v>0.22240559810144403</c:v>
                </c:pt>
                <c:pt idx="994">
                  <c:v>0.22372590440041226</c:v>
                </c:pt>
                <c:pt idx="995">
                  <c:v>0.22049115394436858</c:v>
                </c:pt>
                <c:pt idx="996">
                  <c:v>0.22101927645871774</c:v>
                </c:pt>
                <c:pt idx="997">
                  <c:v>0.21752046475859474</c:v>
                </c:pt>
                <c:pt idx="998">
                  <c:v>0.21567203591908682</c:v>
                </c:pt>
                <c:pt idx="999">
                  <c:v>0.21309743861252722</c:v>
                </c:pt>
                <c:pt idx="1000">
                  <c:v>0.21520992869611452</c:v>
                </c:pt>
                <c:pt idx="1001">
                  <c:v>0.20946659625107872</c:v>
                </c:pt>
                <c:pt idx="1002">
                  <c:v>0.20742012145886835</c:v>
                </c:pt>
                <c:pt idx="1003">
                  <c:v>0.20926855029837632</c:v>
                </c:pt>
                <c:pt idx="1004">
                  <c:v>0.20306311063036828</c:v>
                </c:pt>
                <c:pt idx="1005">
                  <c:v>0.20068655927651111</c:v>
                </c:pt>
                <c:pt idx="1006">
                  <c:v>0.20392130973255479</c:v>
                </c:pt>
                <c:pt idx="1007">
                  <c:v>0.20451544759066201</c:v>
                </c:pt>
                <c:pt idx="1008">
                  <c:v>0.19725376286776503</c:v>
                </c:pt>
                <c:pt idx="1009">
                  <c:v>0.1952072881017452</c:v>
                </c:pt>
                <c:pt idx="1010">
                  <c:v>0.19329284394466975</c:v>
                </c:pt>
                <c:pt idx="1011">
                  <c:v>0.19045418536784031</c:v>
                </c:pt>
                <c:pt idx="1012">
                  <c:v>0.18860575652833234</c:v>
                </c:pt>
                <c:pt idx="1013">
                  <c:v>0.19012410878000296</c:v>
                </c:pt>
                <c:pt idx="1014">
                  <c:v>0.18840771057562994</c:v>
                </c:pt>
                <c:pt idx="1015">
                  <c:v>0.18180617902840762</c:v>
                </c:pt>
                <c:pt idx="1016">
                  <c:v>0.18339054659764575</c:v>
                </c:pt>
                <c:pt idx="1017">
                  <c:v>0.18378663850305055</c:v>
                </c:pt>
                <c:pt idx="1018">
                  <c:v>0.18041985741187194</c:v>
                </c:pt>
                <c:pt idx="1019">
                  <c:v>0.17909955108671313</c:v>
                </c:pt>
                <c:pt idx="1020">
                  <c:v>0.18048587272943942</c:v>
                </c:pt>
                <c:pt idx="1021">
                  <c:v>0.17388434115602655</c:v>
                </c:pt>
                <c:pt idx="1022">
                  <c:v>0.175798785313102</c:v>
                </c:pt>
                <c:pt idx="1023">
                  <c:v>0.17513863216361786</c:v>
                </c:pt>
                <c:pt idx="1024">
                  <c:v>0.17091365197025271</c:v>
                </c:pt>
                <c:pt idx="1025">
                  <c:v>0.17256403485705832</c:v>
                </c:pt>
                <c:pt idx="1026">
                  <c:v>0.16616054923634785</c:v>
                </c:pt>
                <c:pt idx="1027">
                  <c:v>0.1696593609626614</c:v>
                </c:pt>
                <c:pt idx="1028">
                  <c:v>0.16153947716376846</c:v>
                </c:pt>
                <c:pt idx="1029">
                  <c:v>0.16569844203956613</c:v>
                </c:pt>
                <c:pt idx="1030">
                  <c:v>0.15757855821448263</c:v>
                </c:pt>
                <c:pt idx="1031">
                  <c:v>0.15757855821448263</c:v>
                </c:pt>
                <c:pt idx="1032">
                  <c:v>0.15909691049234384</c:v>
                </c:pt>
                <c:pt idx="1033">
                  <c:v>0.15592817532767705</c:v>
                </c:pt>
                <c:pt idx="1034">
                  <c:v>0.15414576180573655</c:v>
                </c:pt>
                <c:pt idx="1035">
                  <c:v>0.15388170056165723</c:v>
                </c:pt>
                <c:pt idx="1036">
                  <c:v>0.1501188275650738</c:v>
                </c:pt>
                <c:pt idx="1037">
                  <c:v>0.1501188275650738</c:v>
                </c:pt>
                <c:pt idx="1038">
                  <c:v>0.14576181673657373</c:v>
                </c:pt>
                <c:pt idx="1039">
                  <c:v>0.1428571428683674</c:v>
                </c:pt>
                <c:pt idx="1040">
                  <c:v>0.14305518879487922</c:v>
                </c:pt>
                <c:pt idx="1041">
                  <c:v>0.14424346448490308</c:v>
                </c:pt>
                <c:pt idx="1042">
                  <c:v>0.14028254556180783</c:v>
                </c:pt>
                <c:pt idx="1043">
                  <c:v>0.14529970953979202</c:v>
                </c:pt>
                <c:pt idx="1044">
                  <c:v>0.14279112755079992</c:v>
                </c:pt>
                <c:pt idx="1045">
                  <c:v>0.13843411672229985</c:v>
                </c:pt>
                <c:pt idx="1046">
                  <c:v>0.13790599418176011</c:v>
                </c:pt>
                <c:pt idx="1047">
                  <c:v>0.1362556112949545</c:v>
                </c:pt>
                <c:pt idx="1048">
                  <c:v>0.13599155005087521</c:v>
                </c:pt>
                <c:pt idx="1049">
                  <c:v>0.13077634012018863</c:v>
                </c:pt>
                <c:pt idx="1050">
                  <c:v>0.13255875364212913</c:v>
                </c:pt>
                <c:pt idx="1051">
                  <c:v>0.13005017162694649</c:v>
                </c:pt>
                <c:pt idx="1052">
                  <c:v>0.1289939265982481</c:v>
                </c:pt>
                <c:pt idx="1053">
                  <c:v>0.12615526802141869</c:v>
                </c:pt>
                <c:pt idx="1054">
                  <c:v>0.12734354371144255</c:v>
                </c:pt>
                <c:pt idx="1055">
                  <c:v>0.12549511487193454</c:v>
                </c:pt>
                <c:pt idx="1056">
                  <c:v>0.12463691576974803</c:v>
                </c:pt>
                <c:pt idx="1057">
                  <c:v>0.11935569052149397</c:v>
                </c:pt>
                <c:pt idx="1058">
                  <c:v>0.1192896752039265</c:v>
                </c:pt>
                <c:pt idx="1059">
                  <c:v>0.11981779771827566</c:v>
                </c:pt>
                <c:pt idx="1060">
                  <c:v>0.11796936890495825</c:v>
                </c:pt>
                <c:pt idx="1061">
                  <c:v>0.11684710853250185</c:v>
                </c:pt>
                <c:pt idx="1062">
                  <c:v>0.11869553737200984</c:v>
                </c:pt>
                <c:pt idx="1063">
                  <c:v>0.11645101662709706</c:v>
                </c:pt>
                <c:pt idx="1064">
                  <c:v>0.11645101662709706</c:v>
                </c:pt>
                <c:pt idx="1065">
                  <c:v>0.11334829680618831</c:v>
                </c:pt>
                <c:pt idx="1066">
                  <c:v>0.11169791391938275</c:v>
                </c:pt>
                <c:pt idx="1067">
                  <c:v>0.10687879586791039</c:v>
                </c:pt>
                <c:pt idx="1068">
                  <c:v>0.10687879586791039</c:v>
                </c:pt>
                <c:pt idx="1069">
                  <c:v>0.10945339317446996</c:v>
                </c:pt>
                <c:pt idx="1070">
                  <c:v>0.10892527066012077</c:v>
                </c:pt>
                <c:pt idx="1071">
                  <c:v>0.10562450488650962</c:v>
                </c:pt>
                <c:pt idx="1072">
                  <c:v>0.10397412199970404</c:v>
                </c:pt>
                <c:pt idx="1073">
                  <c:v>0.10304990757995006</c:v>
                </c:pt>
                <c:pt idx="1074">
                  <c:v>0.10172960125479126</c:v>
                </c:pt>
                <c:pt idx="1075">
                  <c:v>0.10106944810530714</c:v>
                </c:pt>
                <c:pt idx="1076">
                  <c:v>0.10146554001071194</c:v>
                </c:pt>
                <c:pt idx="1077">
                  <c:v>9.8758912069017449E-2</c:v>
                </c:pt>
                <c:pt idx="1078">
                  <c:v>9.8296804846045166E-2</c:v>
                </c:pt>
                <c:pt idx="1079">
                  <c:v>9.6910483229509473E-2</c:v>
                </c:pt>
                <c:pt idx="1080">
                  <c:v>9.5656192248108701E-2</c:v>
                </c:pt>
                <c:pt idx="1081">
                  <c:v>9.6646421959239601E-2</c:v>
                </c:pt>
                <c:pt idx="1082">
                  <c:v>9.4864008437299085E-2</c:v>
                </c:pt>
                <c:pt idx="1083">
                  <c:v>9.2817533671279262E-2</c:v>
                </c:pt>
                <c:pt idx="1084">
                  <c:v>9.4533931875652316E-2</c:v>
                </c:pt>
                <c:pt idx="1085">
                  <c:v>9.4599947193219777E-2</c:v>
                </c:pt>
                <c:pt idx="1086">
                  <c:v>8.9780829141747426E-2</c:v>
                </c:pt>
                <c:pt idx="1087">
                  <c:v>9.1365196737176094E-2</c:v>
                </c:pt>
                <c:pt idx="1088">
                  <c:v>9.0374966999854645E-2</c:v>
                </c:pt>
                <c:pt idx="1089">
                  <c:v>8.7536308423025191E-2</c:v>
                </c:pt>
                <c:pt idx="1090">
                  <c:v>8.8460522842779193E-2</c:v>
                </c:pt>
                <c:pt idx="1091">
                  <c:v>8.4829680481330702E-2</c:v>
                </c:pt>
                <c:pt idx="1092">
                  <c:v>8.4829680481330702E-2</c:v>
                </c:pt>
                <c:pt idx="1093">
                  <c:v>8.8064430937374386E-2</c:v>
                </c:pt>
                <c:pt idx="1094">
                  <c:v>8.4829680481330702E-2</c:v>
                </c:pt>
                <c:pt idx="1095">
                  <c:v>8.4499603919683919E-2</c:v>
                </c:pt>
                <c:pt idx="1096">
                  <c:v>8.5423818313247357E-2</c:v>
                </c:pt>
                <c:pt idx="1097">
                  <c:v>8.1528914707719544E-2</c:v>
                </c:pt>
                <c:pt idx="1098">
                  <c:v>8.1925006613124352E-2</c:v>
                </c:pt>
                <c:pt idx="1099">
                  <c:v>8.3311328229660059E-2</c:v>
                </c:pt>
                <c:pt idx="1100">
                  <c:v>7.829416425167586E-2</c:v>
                </c:pt>
                <c:pt idx="1101">
                  <c:v>7.8624240813322643E-2</c:v>
                </c:pt>
                <c:pt idx="1102">
                  <c:v>7.5323475039711499E-2</c:v>
                </c:pt>
                <c:pt idx="1103">
                  <c:v>8.00105624560489E-2</c:v>
                </c:pt>
                <c:pt idx="1104">
                  <c:v>7.6709796682437756E-2</c:v>
                </c:pt>
                <c:pt idx="1105">
                  <c:v>7.1626617386886096E-2</c:v>
                </c:pt>
                <c:pt idx="1106">
                  <c:v>7.486136784292978E-2</c:v>
                </c:pt>
                <c:pt idx="1107">
                  <c:v>7.2748877733151932E-2</c:v>
                </c:pt>
                <c:pt idx="1108">
                  <c:v>7.0636387649564633E-2</c:v>
                </c:pt>
                <c:pt idx="1109">
                  <c:v>7.4201214693445663E-2</c:v>
                </c:pt>
                <c:pt idx="1110">
                  <c:v>7.1230525481481288E-2</c:v>
                </c:pt>
                <c:pt idx="1111">
                  <c:v>7.0636387649564633E-2</c:v>
                </c:pt>
                <c:pt idx="1112">
                  <c:v>7.0108265109024903E-2</c:v>
                </c:pt>
                <c:pt idx="1113">
                  <c:v>7.0042249791457428E-2</c:v>
                </c:pt>
                <c:pt idx="1114">
                  <c:v>7.0240295744159825E-2</c:v>
                </c:pt>
                <c:pt idx="1115">
                  <c:v>6.9052020080326529E-2</c:v>
                </c:pt>
                <c:pt idx="1116">
                  <c:v>6.5949300233227218E-2</c:v>
                </c:pt>
                <c:pt idx="1117">
                  <c:v>6.687351465298122E-2</c:v>
                </c:pt>
                <c:pt idx="1118">
                  <c:v>6.4628993934258985E-2</c:v>
                </c:pt>
                <c:pt idx="1119">
                  <c:v>6.6741484017846284E-2</c:v>
                </c:pt>
                <c:pt idx="1120">
                  <c:v>6.4496963299124049E-2</c:v>
                </c:pt>
                <c:pt idx="1121">
                  <c:v>6.522313176617564E-2</c:v>
                </c:pt>
                <c:pt idx="1122">
                  <c:v>6.4100871393719241E-2</c:v>
                </c:pt>
                <c:pt idx="1123">
                  <c:v>6.2978611047453406E-2</c:v>
                </c:pt>
                <c:pt idx="1124">
                  <c:v>6.1922365992564496E-2</c:v>
                </c:pt>
                <c:pt idx="1125">
                  <c:v>6.2450488506913669E-2</c:v>
                </c:pt>
                <c:pt idx="1126">
                  <c:v>6.3770794832072472E-2</c:v>
                </c:pt>
                <c:pt idx="1127">
                  <c:v>6.2978611047453406E-2</c:v>
                </c:pt>
                <c:pt idx="1128">
                  <c:v>6.0734090302540629E-2</c:v>
                </c:pt>
                <c:pt idx="1129">
                  <c:v>5.9743860565219173E-2</c:v>
                </c:pt>
                <c:pt idx="1130">
                  <c:v>5.9281753368437461E-2</c:v>
                </c:pt>
                <c:pt idx="1131">
                  <c:v>6.0404013740893853E-2</c:v>
                </c:pt>
                <c:pt idx="1132">
                  <c:v>6.080010562010809E-2</c:v>
                </c:pt>
                <c:pt idx="1133">
                  <c:v>5.8885661463032653E-2</c:v>
                </c:pt>
                <c:pt idx="1134">
                  <c:v>5.4264589390453269E-2</c:v>
                </c:pt>
                <c:pt idx="1135">
                  <c:v>5.7631370481631881E-2</c:v>
                </c:pt>
                <c:pt idx="1136">
                  <c:v>5.8753630854088273E-2</c:v>
                </c:pt>
                <c:pt idx="1137">
                  <c:v>5.3934512802615922E-2</c:v>
                </c:pt>
                <c:pt idx="1138">
                  <c:v>5.4198574072885794E-2</c:v>
                </c:pt>
                <c:pt idx="1139">
                  <c:v>5.2350145233377818E-2</c:v>
                </c:pt>
                <c:pt idx="1140">
                  <c:v>5.3736466849913525E-2</c:v>
                </c:pt>
                <c:pt idx="1141">
                  <c:v>5.538684973671909E-2</c:v>
                </c:pt>
                <c:pt idx="1142">
                  <c:v>5.367045153234605E-2</c:v>
                </c:pt>
                <c:pt idx="1143">
                  <c:v>5.1491946131191291E-2</c:v>
                </c:pt>
                <c:pt idx="1144">
                  <c:v>5.2218114598242882E-2</c:v>
                </c:pt>
                <c:pt idx="1145">
                  <c:v>5.3076313700429402E-2</c:v>
                </c:pt>
                <c:pt idx="1146">
                  <c:v>5.3208344335564338E-2</c:v>
                </c:pt>
                <c:pt idx="1147">
                  <c:v>5.1822022719028631E-2</c:v>
                </c:pt>
                <c:pt idx="1148">
                  <c:v>4.8653287554361858E-2</c:v>
                </c:pt>
                <c:pt idx="1149">
                  <c:v>4.838922631028255E-2</c:v>
                </c:pt>
                <c:pt idx="1150">
                  <c:v>4.7927119087310274E-2</c:v>
                </c:pt>
                <c:pt idx="1151">
                  <c:v>4.7332981255393626E-2</c:v>
                </c:pt>
                <c:pt idx="1152">
                  <c:v>4.858727223679439E-2</c:v>
                </c:pt>
                <c:pt idx="1153">
                  <c:v>4.7398996572961094E-2</c:v>
                </c:pt>
                <c:pt idx="1154">
                  <c:v>4.7398996572961094E-2</c:v>
                </c:pt>
                <c:pt idx="1155">
                  <c:v>4.7068919985123754E-2</c:v>
                </c:pt>
                <c:pt idx="1156">
                  <c:v>4.6342751518072163E-2</c:v>
                </c:pt>
                <c:pt idx="1157">
                  <c:v>4.4098230799349936E-2</c:v>
                </c:pt>
                <c:pt idx="1158">
                  <c:v>4.5946659612667355E-2</c:v>
                </c:pt>
                <c:pt idx="1159">
                  <c:v>4.6606812788342035E-2</c:v>
                </c:pt>
                <c:pt idx="1160">
                  <c:v>4.858727223679439E-2</c:v>
                </c:pt>
                <c:pt idx="1161">
                  <c:v>4.2843939791758608E-2</c:v>
                </c:pt>
                <c:pt idx="1162">
                  <c:v>4.6408766835639631E-2</c:v>
                </c:pt>
                <c:pt idx="1163">
                  <c:v>4.4494322678564187E-2</c:v>
                </c:pt>
                <c:pt idx="1164">
                  <c:v>4.4098230799349936E-2</c:v>
                </c:pt>
                <c:pt idx="1165">
                  <c:v>4.3240031697163415E-2</c:v>
                </c:pt>
                <c:pt idx="1166">
                  <c:v>4.3041985744461012E-2</c:v>
                </c:pt>
                <c:pt idx="1167">
                  <c:v>4.2183786642274491E-2</c:v>
                </c:pt>
                <c:pt idx="1168">
                  <c:v>4.4560337996131655E-2</c:v>
                </c:pt>
                <c:pt idx="1169">
                  <c:v>3.9675204653282399E-2</c:v>
                </c:pt>
                <c:pt idx="1170">
                  <c:v>4.0731449708171323E-2</c:v>
                </c:pt>
                <c:pt idx="1171">
                  <c:v>4.1985740689572094E-2</c:v>
                </c:pt>
                <c:pt idx="1172">
                  <c:v>4.1655664101734755E-2</c:v>
                </c:pt>
                <c:pt idx="1173">
                  <c:v>4.0995510952250631E-2</c:v>
                </c:pt>
                <c:pt idx="1174">
                  <c:v>3.9807235288417335E-2</c:v>
                </c:pt>
                <c:pt idx="1175">
                  <c:v>4.1391602857655439E-2</c:v>
                </c:pt>
                <c:pt idx="1176">
                  <c:v>3.8354898328123596E-2</c:v>
                </c:pt>
                <c:pt idx="1177">
                  <c:v>3.6440454197238709E-2</c:v>
                </c:pt>
                <c:pt idx="1178">
                  <c:v>4.0005281214929175E-2</c:v>
                </c:pt>
                <c:pt idx="1179">
                  <c:v>4.0533403755468919E-2</c:v>
                </c:pt>
                <c:pt idx="1180">
                  <c:v>3.8684974915960936E-2</c:v>
                </c:pt>
                <c:pt idx="1181">
                  <c:v>3.6704515441318024E-2</c:v>
                </c:pt>
                <c:pt idx="1182">
                  <c:v>3.6176392926968837E-2</c:v>
                </c:pt>
                <c:pt idx="1183">
                  <c:v>3.7628729861072012E-2</c:v>
                </c:pt>
                <c:pt idx="1184">
                  <c:v>3.9345128065445059E-2</c:v>
                </c:pt>
                <c:pt idx="1185">
                  <c:v>3.7562714543504544E-2</c:v>
                </c:pt>
                <c:pt idx="1186">
                  <c:v>3.8288883010556128E-2</c:v>
                </c:pt>
                <c:pt idx="1187">
                  <c:v>3.650646948861562E-2</c:v>
                </c:pt>
                <c:pt idx="1188">
                  <c:v>3.479007128424258E-2</c:v>
                </c:pt>
                <c:pt idx="1189">
                  <c:v>3.650646948861562E-2</c:v>
                </c:pt>
                <c:pt idx="1190">
                  <c:v>3.5714285703996568E-2</c:v>
                </c:pt>
                <c:pt idx="1191">
                  <c:v>3.5252178507214849E-2</c:v>
                </c:pt>
                <c:pt idx="1192">
                  <c:v>3.4063902817190995E-2</c:v>
                </c:pt>
                <c:pt idx="1193">
                  <c:v>3.5384209142349785E-2</c:v>
                </c:pt>
                <c:pt idx="1194">
                  <c:v>3.56482703864291E-2</c:v>
                </c:pt>
                <c:pt idx="1195">
                  <c:v>3.393187218205606E-2</c:v>
                </c:pt>
                <c:pt idx="1196">
                  <c:v>3.5780301021564036E-2</c:v>
                </c:pt>
                <c:pt idx="1197">
                  <c:v>3.46580406752982E-2</c:v>
                </c:pt>
                <c:pt idx="1198">
                  <c:v>3.4922101919377516E-2</c:v>
                </c:pt>
                <c:pt idx="1199">
                  <c:v>3.2347504612817948E-2</c:v>
                </c:pt>
                <c:pt idx="1200">
                  <c:v>3.1489305510631428E-2</c:v>
                </c:pt>
                <c:pt idx="1201">
                  <c:v>3.2809611835790224E-2</c:v>
                </c:pt>
                <c:pt idx="1202">
                  <c:v>3.1225244266552113E-2</c:v>
                </c:pt>
                <c:pt idx="1203">
                  <c:v>3.1951412733603704E-2</c:v>
                </c:pt>
                <c:pt idx="1204">
                  <c:v>3.1621336145766364E-2</c:v>
                </c:pt>
                <c:pt idx="1205">
                  <c:v>3.4724055992865668E-2</c:v>
                </c:pt>
                <c:pt idx="1206">
                  <c:v>3.1489305510631428E-2</c:v>
                </c:pt>
                <c:pt idx="1207">
                  <c:v>3.2677581200655288E-2</c:v>
                </c:pt>
                <c:pt idx="1208">
                  <c:v>3.1885397416036236E-2</c:v>
                </c:pt>
                <c:pt idx="1209">
                  <c:v>2.9838922623825849E-2</c:v>
                </c:pt>
                <c:pt idx="1210">
                  <c:v>3.0433060481933061E-2</c:v>
                </c:pt>
                <c:pt idx="1211">
                  <c:v>3.1687351463333832E-2</c:v>
                </c:pt>
                <c:pt idx="1212">
                  <c:v>3.1489305510631428E-2</c:v>
                </c:pt>
                <c:pt idx="1213">
                  <c:v>3.2017428051171172E-2</c:v>
                </c:pt>
                <c:pt idx="1214">
                  <c:v>3.056509109087744E-2</c:v>
                </c:pt>
                <c:pt idx="1215">
                  <c:v>2.9376815427044137E-2</c:v>
                </c:pt>
                <c:pt idx="1216">
                  <c:v>3.294164247092516E-2</c:v>
                </c:pt>
                <c:pt idx="1217">
                  <c:v>3.1555320828198896E-2</c:v>
                </c:pt>
                <c:pt idx="1218">
                  <c:v>3.0631106408444908E-2</c:v>
                </c:pt>
                <c:pt idx="1219">
                  <c:v>3.0961182996282248E-2</c:v>
                </c:pt>
                <c:pt idx="1220">
                  <c:v>3.1027198313849709E-2</c:v>
                </c:pt>
                <c:pt idx="1221">
                  <c:v>2.8254555054587748E-2</c:v>
                </c:pt>
                <c:pt idx="1222">
                  <c:v>3.0102983894095721E-2</c:v>
                </c:pt>
                <c:pt idx="1223">
                  <c:v>3.1225244266552113E-2</c:v>
                </c:pt>
                <c:pt idx="1224">
                  <c:v>2.7792447857806029E-2</c:v>
                </c:pt>
                <c:pt idx="1225">
                  <c:v>3.0036968576528253E-2</c:v>
                </c:pt>
                <c:pt idx="1226">
                  <c:v>2.6868233438052041E-2</c:v>
                </c:pt>
                <c:pt idx="1227">
                  <c:v>2.7528386587536157E-2</c:v>
                </c:pt>
                <c:pt idx="1228">
                  <c:v>2.8518616324857617E-2</c:v>
                </c:pt>
                <c:pt idx="1229">
                  <c:v>2.8782677568936928E-2</c:v>
                </c:pt>
                <c:pt idx="1230">
                  <c:v>2.9574861379746541E-2</c:v>
                </c:pt>
                <c:pt idx="1231">
                  <c:v>2.8980723521639332E-2</c:v>
                </c:pt>
                <c:pt idx="1232">
                  <c:v>2.7858463175373493E-2</c:v>
                </c:pt>
                <c:pt idx="1233">
                  <c:v>2.6802218120484573E-2</c:v>
                </c:pt>
                <c:pt idx="1234">
                  <c:v>2.6868233438052041E-2</c:v>
                </c:pt>
                <c:pt idx="1235">
                  <c:v>2.6274095579944829E-2</c:v>
                </c:pt>
                <c:pt idx="1236">
                  <c:v>2.7858463175373493E-2</c:v>
                </c:pt>
                <c:pt idx="1237">
                  <c:v>2.7528386587536157E-2</c:v>
                </c:pt>
                <c:pt idx="1238">
                  <c:v>2.8122524419452812E-2</c:v>
                </c:pt>
                <c:pt idx="1239">
                  <c:v>2.7132294682131349E-2</c:v>
                </c:pt>
                <c:pt idx="1240">
                  <c:v>2.8584631642425085E-2</c:v>
                </c:pt>
                <c:pt idx="1241">
                  <c:v>2.8518616324857617E-2</c:v>
                </c:pt>
                <c:pt idx="1242">
                  <c:v>2.6076049653432985E-2</c:v>
                </c:pt>
                <c:pt idx="1243">
                  <c:v>2.8122524419452812E-2</c:v>
                </c:pt>
                <c:pt idx="1244">
                  <c:v>2.6340110897512297E-2</c:v>
                </c:pt>
                <c:pt idx="1245">
                  <c:v>2.6406126215079765E-2</c:v>
                </c:pt>
                <c:pt idx="1246">
                  <c:v>2.7264325317266285E-2</c:v>
                </c:pt>
                <c:pt idx="1247">
                  <c:v>2.7990493784317876E-2</c:v>
                </c:pt>
                <c:pt idx="1248">
                  <c:v>2.9244784791909201E-2</c:v>
                </c:pt>
                <c:pt idx="1249">
                  <c:v>2.8254555054587748E-2</c:v>
                </c:pt>
                <c:pt idx="1250">
                  <c:v>2.6208080262377365E-2</c:v>
                </c:pt>
                <c:pt idx="1251">
                  <c:v>2.6010034335865517E-2</c:v>
                </c:pt>
                <c:pt idx="1252">
                  <c:v>2.4689728010706725E-2</c:v>
                </c:pt>
                <c:pt idx="1253">
                  <c:v>2.7528386587536157E-2</c:v>
                </c:pt>
                <c:pt idx="1254">
                  <c:v>2.4359651449059942E-2</c:v>
                </c:pt>
                <c:pt idx="1255">
                  <c:v>2.5547927112893245E-2</c:v>
                </c:pt>
                <c:pt idx="1256">
                  <c:v>2.5811988383163113E-2</c:v>
                </c:pt>
                <c:pt idx="1257">
                  <c:v>2.6340110897512297E-2</c:v>
                </c:pt>
                <c:pt idx="1258">
                  <c:v>2.5481911795325777E-2</c:v>
                </c:pt>
                <c:pt idx="1259">
                  <c:v>2.5811988383163113E-2</c:v>
                </c:pt>
                <c:pt idx="1260">
                  <c:v>2.5613942430460709E-2</c:v>
                </c:pt>
                <c:pt idx="1261">
                  <c:v>2.6934248755619509E-2</c:v>
                </c:pt>
                <c:pt idx="1262">
                  <c:v>2.3897544226087669E-2</c:v>
                </c:pt>
                <c:pt idx="1263">
                  <c:v>2.5217850551246462E-2</c:v>
                </c:pt>
                <c:pt idx="1264">
                  <c:v>2.5019804598544061E-2</c:v>
                </c:pt>
                <c:pt idx="1265">
                  <c:v>2.4821758645841661E-2</c:v>
                </c:pt>
                <c:pt idx="1266">
                  <c:v>2.5811988383163113E-2</c:v>
                </c:pt>
                <c:pt idx="1267">
                  <c:v>2.6010034335865517E-2</c:v>
                </c:pt>
                <c:pt idx="1268">
                  <c:v>2.5613942430460709E-2</c:v>
                </c:pt>
                <c:pt idx="1269">
                  <c:v>2.5679957748028177E-2</c:v>
                </c:pt>
                <c:pt idx="1270">
                  <c:v>2.3897544226087669E-2</c:v>
                </c:pt>
                <c:pt idx="1271">
                  <c:v>2.4953789280976593E-2</c:v>
                </c:pt>
                <c:pt idx="1272">
                  <c:v>2.5878003700730581E-2</c:v>
                </c:pt>
                <c:pt idx="1273">
                  <c:v>2.3897544226087669E-2</c:v>
                </c:pt>
                <c:pt idx="1274">
                  <c:v>2.3963559543655137E-2</c:v>
                </c:pt>
                <c:pt idx="1275">
                  <c:v>2.4227620813925009E-2</c:v>
                </c:pt>
                <c:pt idx="1276">
                  <c:v>2.4227620813925009E-2</c:v>
                </c:pt>
                <c:pt idx="1277">
                  <c:v>2.4623712693139257E-2</c:v>
                </c:pt>
                <c:pt idx="1278">
                  <c:v>2.5019804598544061E-2</c:v>
                </c:pt>
                <c:pt idx="1279">
                  <c:v>2.5679957748028177E-2</c:v>
                </c:pt>
                <c:pt idx="1280">
                  <c:v>2.4755743328274193E-2</c:v>
                </c:pt>
                <c:pt idx="1281">
                  <c:v>2.528386586881393E-2</c:v>
                </c:pt>
                <c:pt idx="1282">
                  <c:v>2.5481911795325777E-2</c:v>
                </c:pt>
                <c:pt idx="1283">
                  <c:v>2.3237391076603549E-2</c:v>
                </c:pt>
                <c:pt idx="1284">
                  <c:v>2.4755743328274193E-2</c:v>
                </c:pt>
                <c:pt idx="1285">
                  <c:v>2.3369421711738485E-2</c:v>
                </c:pt>
                <c:pt idx="1286">
                  <c:v>2.3105360441468614E-2</c:v>
                </c:pt>
                <c:pt idx="1287">
                  <c:v>2.5019804598544061E-2</c:v>
                </c:pt>
                <c:pt idx="1288">
                  <c:v>2.4161605496357541E-2</c:v>
                </c:pt>
                <c:pt idx="1289">
                  <c:v>2.3039345123901146E-2</c:v>
                </c:pt>
                <c:pt idx="1290">
                  <c:v>2.3105360441468614E-2</c:v>
                </c:pt>
                <c:pt idx="1291">
                  <c:v>2.2313176656849561E-2</c:v>
                </c:pt>
                <c:pt idx="1292">
                  <c:v>2.5679957748028177E-2</c:v>
                </c:pt>
                <c:pt idx="1293">
                  <c:v>2.4689728010706725E-2</c:v>
                </c:pt>
                <c:pt idx="1294">
                  <c:v>2.3897544226087669E-2</c:v>
                </c:pt>
                <c:pt idx="1295">
                  <c:v>2.5415896477758309E-2</c:v>
                </c:pt>
                <c:pt idx="1296">
                  <c:v>2.1851069460067846E-2</c:v>
                </c:pt>
                <c:pt idx="1297">
                  <c:v>2.2973329806333678E-2</c:v>
                </c:pt>
                <c:pt idx="1298">
                  <c:v>2.1322946919528105E-2</c:v>
                </c:pt>
                <c:pt idx="1299">
                  <c:v>2.3963559543655137E-2</c:v>
                </c:pt>
                <c:pt idx="1300">
                  <c:v>2.4359651449059942E-2</c:v>
                </c:pt>
                <c:pt idx="1301">
                  <c:v>2.3171375759036082E-2</c:v>
                </c:pt>
                <c:pt idx="1302">
                  <c:v>2.4557697375571789E-2</c:v>
                </c:pt>
                <c:pt idx="1303">
                  <c:v>2.3171375759036082E-2</c:v>
                </c:pt>
                <c:pt idx="1304">
                  <c:v>2.442566676662741E-2</c:v>
                </c:pt>
                <c:pt idx="1305">
                  <c:v>2.442566676662741E-2</c:v>
                </c:pt>
                <c:pt idx="1306">
                  <c:v>2.4095590178790073E-2</c:v>
                </c:pt>
                <c:pt idx="1307">
                  <c:v>2.3765513590952733E-2</c:v>
                </c:pt>
                <c:pt idx="1308">
                  <c:v>2.1785054142500378E-2</c:v>
                </c:pt>
                <c:pt idx="1309">
                  <c:v>2.1917084751444757E-2</c:v>
                </c:pt>
                <c:pt idx="1310">
                  <c:v>2.3171375759036082E-2</c:v>
                </c:pt>
                <c:pt idx="1311">
                  <c:v>2.4953789280976593E-2</c:v>
                </c:pt>
                <c:pt idx="1312">
                  <c:v>2.3699498273385265E-2</c:v>
                </c:pt>
                <c:pt idx="1313">
                  <c:v>2.4293636131492474E-2</c:v>
                </c:pt>
                <c:pt idx="1314">
                  <c:v>2.3963559543655137E-2</c:v>
                </c:pt>
                <c:pt idx="1315">
                  <c:v>2.4491682058004321E-2</c:v>
                </c:pt>
                <c:pt idx="1316">
                  <c:v>2.3435437029305953E-2</c:v>
                </c:pt>
                <c:pt idx="1317">
                  <c:v>2.3105360441468614E-2</c:v>
                </c:pt>
                <c:pt idx="1318">
                  <c:v>2.3303406394171017E-2</c:v>
                </c:pt>
                <c:pt idx="1319">
                  <c:v>2.2313176656849561E-2</c:v>
                </c:pt>
                <c:pt idx="1320">
                  <c:v>2.442566676662741E-2</c:v>
                </c:pt>
                <c:pt idx="1321">
                  <c:v>2.3765513590952733E-2</c:v>
                </c:pt>
                <c:pt idx="1322">
                  <c:v>2.1388962237095573E-2</c:v>
                </c:pt>
                <c:pt idx="1323">
                  <c:v>2.0266701864639178E-2</c:v>
                </c:pt>
                <c:pt idx="1324">
                  <c:v>2.1983100069012225E-2</c:v>
                </c:pt>
                <c:pt idx="1325">
                  <c:v>2.4821758645841661E-2</c:v>
                </c:pt>
                <c:pt idx="1326">
                  <c:v>2.5547927112893245E-2</c:v>
                </c:pt>
                <c:pt idx="1327">
                  <c:v>2.3435437029305953E-2</c:v>
                </c:pt>
                <c:pt idx="1328">
                  <c:v>2.5085819916111526E-2</c:v>
                </c:pt>
                <c:pt idx="1329">
                  <c:v>2.053076313490905E-2</c:v>
                </c:pt>
                <c:pt idx="1330">
                  <c:v>2.2841299171198742E-2</c:v>
                </c:pt>
                <c:pt idx="1331">
                  <c:v>2.3699498273385265E-2</c:v>
                </c:pt>
                <c:pt idx="1332">
                  <c:v>2.1851069460067846E-2</c:v>
                </c:pt>
                <c:pt idx="1333">
                  <c:v>2.2379191974417029E-2</c:v>
                </c:pt>
                <c:pt idx="1334">
                  <c:v>2.4029574861222605E-2</c:v>
                </c:pt>
                <c:pt idx="1335">
                  <c:v>2.3897544226087669E-2</c:v>
                </c:pt>
                <c:pt idx="1336">
                  <c:v>2.1587008189797974E-2</c:v>
                </c:pt>
                <c:pt idx="1337">
                  <c:v>2.2841299171198742E-2</c:v>
                </c:pt>
                <c:pt idx="1338">
                  <c:v>2.1785054142500378E-2</c:v>
                </c:pt>
                <c:pt idx="1339">
                  <c:v>2.2973329806333678E-2</c:v>
                </c:pt>
                <c:pt idx="1340">
                  <c:v>2.4029574861222605E-2</c:v>
                </c:pt>
                <c:pt idx="1341">
                  <c:v>2.3039345123901146E-2</c:v>
                </c:pt>
                <c:pt idx="1342">
                  <c:v>2.1851069460067846E-2</c:v>
                </c:pt>
                <c:pt idx="1343">
                  <c:v>2.3303406394171017E-2</c:v>
                </c:pt>
                <c:pt idx="1344">
                  <c:v>2.1190916284393169E-2</c:v>
                </c:pt>
                <c:pt idx="1345">
                  <c:v>2.2841299171198742E-2</c:v>
                </c:pt>
                <c:pt idx="1346">
                  <c:v>2.1653023507365442E-2</c:v>
                </c:pt>
                <c:pt idx="1347">
                  <c:v>2.0926855040313854E-2</c:v>
                </c:pt>
                <c:pt idx="1348">
                  <c:v>2.2049115386579689E-2</c:v>
                </c:pt>
                <c:pt idx="1349">
                  <c:v>2.2313176656849561E-2</c:v>
                </c:pt>
                <c:pt idx="1350">
                  <c:v>2.2511222609551965E-2</c:v>
                </c:pt>
                <c:pt idx="1351">
                  <c:v>2.2313176656849561E-2</c:v>
                </c:pt>
                <c:pt idx="1352">
                  <c:v>2.1851069460067846E-2</c:v>
                </c:pt>
                <c:pt idx="1353">
                  <c:v>2.2049115386579689E-2</c:v>
                </c:pt>
                <c:pt idx="1354">
                  <c:v>2.1322946919528105E-2</c:v>
                </c:pt>
                <c:pt idx="1355">
                  <c:v>2.2313176656849561E-2</c:v>
                </c:pt>
                <c:pt idx="1356">
                  <c:v>2.2973329806333678E-2</c:v>
                </c:pt>
                <c:pt idx="1357">
                  <c:v>2.4095590178790073E-2</c:v>
                </c:pt>
                <c:pt idx="1358">
                  <c:v>2.1851069460067846E-2</c:v>
                </c:pt>
                <c:pt idx="1359">
                  <c:v>2.2049115386579689E-2</c:v>
                </c:pt>
                <c:pt idx="1360">
                  <c:v>2.0134671255694802E-2</c:v>
                </c:pt>
                <c:pt idx="1361">
                  <c:v>2.3633482955817797E-2</c:v>
                </c:pt>
                <c:pt idx="1362">
                  <c:v>2.3567467664440889E-2</c:v>
                </c:pt>
                <c:pt idx="1363">
                  <c:v>2.0266701864639178E-2</c:v>
                </c:pt>
                <c:pt idx="1364">
                  <c:v>2.1190916284393169E-2</c:v>
                </c:pt>
                <c:pt idx="1365">
                  <c:v>2.0992870357881322E-2</c:v>
                </c:pt>
                <c:pt idx="1366">
                  <c:v>2.1653023507365442E-2</c:v>
                </c:pt>
                <c:pt idx="1367">
                  <c:v>2.2841299171198742E-2</c:v>
                </c:pt>
                <c:pt idx="1368">
                  <c:v>2.1653023507365442E-2</c:v>
                </c:pt>
                <c:pt idx="1369">
                  <c:v>2.1785054142500378E-2</c:v>
                </c:pt>
                <c:pt idx="1370">
                  <c:v>2.3831528908520201E-2</c:v>
                </c:pt>
                <c:pt idx="1371">
                  <c:v>2.1058885649258233E-2</c:v>
                </c:pt>
                <c:pt idx="1372">
                  <c:v>2.2247161339282093E-2</c:v>
                </c:pt>
                <c:pt idx="1373">
                  <c:v>2.3171375759036082E-2</c:v>
                </c:pt>
                <c:pt idx="1374">
                  <c:v>2.1785054142500378E-2</c:v>
                </c:pt>
                <c:pt idx="1375">
                  <c:v>2.0596778452476518E-2</c:v>
                </c:pt>
                <c:pt idx="1376">
                  <c:v>2.1454977554663038E-2</c:v>
                </c:pt>
                <c:pt idx="1377">
                  <c:v>2.0266701864639178E-2</c:v>
                </c:pt>
                <c:pt idx="1378">
                  <c:v>2.1454977554663038E-2</c:v>
                </c:pt>
                <c:pt idx="1379">
                  <c:v>2.0794824405178918E-2</c:v>
                </c:pt>
                <c:pt idx="1380">
                  <c:v>2.1190916284393169E-2</c:v>
                </c:pt>
                <c:pt idx="1381">
                  <c:v>2.1058885649258233E-2</c:v>
                </c:pt>
                <c:pt idx="1382">
                  <c:v>2.1785054142500378E-2</c:v>
                </c:pt>
                <c:pt idx="1383">
                  <c:v>2.0332717182206646E-2</c:v>
                </c:pt>
                <c:pt idx="1384">
                  <c:v>2.1851069460067846E-2</c:v>
                </c:pt>
                <c:pt idx="1385">
                  <c:v>2.0596778452476518E-2</c:v>
                </c:pt>
                <c:pt idx="1386">
                  <c:v>2.0992870357881322E-2</c:v>
                </c:pt>
                <c:pt idx="1387">
                  <c:v>2.1983100069012225E-2</c:v>
                </c:pt>
                <c:pt idx="1388">
                  <c:v>2.0794824405178918E-2</c:v>
                </c:pt>
                <c:pt idx="1389">
                  <c:v>1.967256403272253E-2</c:v>
                </c:pt>
                <c:pt idx="1390">
                  <c:v>2.1917084751444757E-2</c:v>
                </c:pt>
                <c:pt idx="1391">
                  <c:v>2.2049115386579689E-2</c:v>
                </c:pt>
                <c:pt idx="1392">
                  <c:v>2.1256931601960637E-2</c:v>
                </c:pt>
                <c:pt idx="1393">
                  <c:v>1.9276472153508282E-2</c:v>
                </c:pt>
                <c:pt idx="1394">
                  <c:v>1.9936625302992401E-2</c:v>
                </c:pt>
                <c:pt idx="1395">
                  <c:v>2.3897544226087669E-2</c:v>
                </c:pt>
                <c:pt idx="1396">
                  <c:v>2.3633482955817797E-2</c:v>
                </c:pt>
                <c:pt idx="1397">
                  <c:v>2.0860839722746386E-2</c:v>
                </c:pt>
                <c:pt idx="1398">
                  <c:v>2.1322946919528105E-2</c:v>
                </c:pt>
                <c:pt idx="1399">
                  <c:v>2.3369421711738485E-2</c:v>
                </c:pt>
                <c:pt idx="1400">
                  <c:v>2.2247161339282093E-2</c:v>
                </c:pt>
                <c:pt idx="1401">
                  <c:v>2.0464747817341582E-2</c:v>
                </c:pt>
                <c:pt idx="1402">
                  <c:v>2.0266701864639178E-2</c:v>
                </c:pt>
                <c:pt idx="1403">
                  <c:v>2.2313176656849561E-2</c:v>
                </c:pt>
                <c:pt idx="1404">
                  <c:v>2.0002640620559869E-2</c:v>
                </c:pt>
                <c:pt idx="1405">
                  <c:v>2.2379191974417029E-2</c:v>
                </c:pt>
                <c:pt idx="1406">
                  <c:v>1.9540533397587594E-2</c:v>
                </c:pt>
                <c:pt idx="1407">
                  <c:v>2.171903882493291E-2</c:v>
                </c:pt>
                <c:pt idx="1408">
                  <c:v>2.1587008189797974E-2</c:v>
                </c:pt>
                <c:pt idx="1409">
                  <c:v>2.1983100069012225E-2</c:v>
                </c:pt>
                <c:pt idx="1410">
                  <c:v>1.9408502762452658E-2</c:v>
                </c:pt>
                <c:pt idx="1411">
                  <c:v>2.0992870357881322E-2</c:v>
                </c:pt>
                <c:pt idx="1412">
                  <c:v>2.290731448876621E-2</c:v>
                </c:pt>
                <c:pt idx="1413">
                  <c:v>1.901241088323841E-2</c:v>
                </c:pt>
                <c:pt idx="1414">
                  <c:v>2.1917084751444757E-2</c:v>
                </c:pt>
                <c:pt idx="1415">
                  <c:v>2.053076313490905E-2</c:v>
                </c:pt>
                <c:pt idx="1416">
                  <c:v>2.0068655938127334E-2</c:v>
                </c:pt>
                <c:pt idx="1417">
                  <c:v>2.171903882493291E-2</c:v>
                </c:pt>
                <c:pt idx="1418">
                  <c:v>2.053076313490905E-2</c:v>
                </c:pt>
                <c:pt idx="1419">
                  <c:v>1.9804594667857466E-2</c:v>
                </c:pt>
                <c:pt idx="1420">
                  <c:v>2.1322946919528105E-2</c:v>
                </c:pt>
                <c:pt idx="1421">
                  <c:v>2.1851069460067846E-2</c:v>
                </c:pt>
                <c:pt idx="1422">
                  <c:v>2.1917084751444757E-2</c:v>
                </c:pt>
                <c:pt idx="1423">
                  <c:v>2.1190916284393169E-2</c:v>
                </c:pt>
                <c:pt idx="1424">
                  <c:v>2.171903882493291E-2</c:v>
                </c:pt>
                <c:pt idx="1425">
                  <c:v>2.0134671255694802E-2</c:v>
                </c:pt>
                <c:pt idx="1426">
                  <c:v>2.0728809087611454E-2</c:v>
                </c:pt>
                <c:pt idx="1427">
                  <c:v>2.171903882493291E-2</c:v>
                </c:pt>
                <c:pt idx="1428">
                  <c:v>2.0134671255694802E-2</c:v>
                </c:pt>
                <c:pt idx="1429">
                  <c:v>2.0596778452476518E-2</c:v>
                </c:pt>
                <c:pt idx="1430">
                  <c:v>2.0200686547071713E-2</c:v>
                </c:pt>
                <c:pt idx="1431">
                  <c:v>2.1256931601960637E-2</c:v>
                </c:pt>
                <c:pt idx="1432">
                  <c:v>2.1124900966825701E-2</c:v>
                </c:pt>
                <c:pt idx="1433">
                  <c:v>2.3171375759036082E-2</c:v>
                </c:pt>
                <c:pt idx="1434">
                  <c:v>2.0266701864639178E-2</c:v>
                </c:pt>
                <c:pt idx="1435">
                  <c:v>2.0002640620559869E-2</c:v>
                </c:pt>
                <c:pt idx="1436">
                  <c:v>2.1653023507365442E-2</c:v>
                </c:pt>
                <c:pt idx="1437">
                  <c:v>2.0596778452476518E-2</c:v>
                </c:pt>
                <c:pt idx="1438">
                  <c:v>2.0332717182206646E-2</c:v>
                </c:pt>
                <c:pt idx="1439">
                  <c:v>2.0398732499774114E-2</c:v>
                </c:pt>
                <c:pt idx="1440">
                  <c:v>2.1520992872230506E-2</c:v>
                </c:pt>
                <c:pt idx="1441">
                  <c:v>1.934248744488519E-2</c:v>
                </c:pt>
                <c:pt idx="1442">
                  <c:v>2.1454977554663038E-2</c:v>
                </c:pt>
                <c:pt idx="1443">
                  <c:v>2.1388962237095573E-2</c:v>
                </c:pt>
                <c:pt idx="1444">
                  <c:v>2.0068655938127334E-2</c:v>
                </c:pt>
                <c:pt idx="1445">
                  <c:v>2.1322946919528105E-2</c:v>
                </c:pt>
                <c:pt idx="1446">
                  <c:v>2.1256931601960637E-2</c:v>
                </c:pt>
                <c:pt idx="1447">
                  <c:v>1.8616318977833602E-2</c:v>
                </c:pt>
                <c:pt idx="1448">
                  <c:v>2.0860839722746386E-2</c:v>
                </c:pt>
                <c:pt idx="1449">
                  <c:v>2.2379191974417029E-2</c:v>
                </c:pt>
                <c:pt idx="1450">
                  <c:v>2.1124900966825701E-2</c:v>
                </c:pt>
                <c:pt idx="1451">
                  <c:v>2.0794824405178918E-2</c:v>
                </c:pt>
                <c:pt idx="1452">
                  <c:v>2.0200686547071713E-2</c:v>
                </c:pt>
                <c:pt idx="1453">
                  <c:v>2.1388962237095573E-2</c:v>
                </c:pt>
                <c:pt idx="1454">
                  <c:v>2.0134671255694802E-2</c:v>
                </c:pt>
                <c:pt idx="1455">
                  <c:v>1.8946395565670942E-2</c:v>
                </c:pt>
                <c:pt idx="1456">
                  <c:v>2.1256931601960637E-2</c:v>
                </c:pt>
                <c:pt idx="1457">
                  <c:v>2.1388962237095573E-2</c:v>
                </c:pt>
                <c:pt idx="1458">
                  <c:v>2.0002640620559869E-2</c:v>
                </c:pt>
                <c:pt idx="1459">
                  <c:v>1.9078426200805878E-2</c:v>
                </c:pt>
                <c:pt idx="1460">
                  <c:v>2.053076313490905E-2</c:v>
                </c:pt>
                <c:pt idx="1461">
                  <c:v>2.0068655938127334E-2</c:v>
                </c:pt>
                <c:pt idx="1462">
                  <c:v>2.1454977554663038E-2</c:v>
                </c:pt>
                <c:pt idx="1463">
                  <c:v>2.1058885649258233E-2</c:v>
                </c:pt>
                <c:pt idx="1464">
                  <c:v>2.0992870357881322E-2</c:v>
                </c:pt>
                <c:pt idx="1465">
                  <c:v>1.934248744488519E-2</c:v>
                </c:pt>
                <c:pt idx="1466">
                  <c:v>1.848428834269867E-2</c:v>
                </c:pt>
                <c:pt idx="1467">
                  <c:v>2.2709268562254366E-2</c:v>
                </c:pt>
                <c:pt idx="1468">
                  <c:v>2.0002640620559869E-2</c:v>
                </c:pt>
                <c:pt idx="1469">
                  <c:v>2.1520992872230506E-2</c:v>
                </c:pt>
                <c:pt idx="1470">
                  <c:v>2.0068655938127334E-2</c:v>
                </c:pt>
                <c:pt idx="1471">
                  <c:v>2.1587008189797974E-2</c:v>
                </c:pt>
                <c:pt idx="1472">
                  <c:v>2.1851069460067846E-2</c:v>
                </c:pt>
                <c:pt idx="1473">
                  <c:v>2.1388962237095573E-2</c:v>
                </c:pt>
                <c:pt idx="1474">
                  <c:v>2.1520992872230506E-2</c:v>
                </c:pt>
                <c:pt idx="1475">
                  <c:v>2.0068655938127334E-2</c:v>
                </c:pt>
                <c:pt idx="1476">
                  <c:v>2.1388962237095573E-2</c:v>
                </c:pt>
                <c:pt idx="1477">
                  <c:v>2.0200686547071713E-2</c:v>
                </c:pt>
                <c:pt idx="1478">
                  <c:v>2.0728809087611454E-2</c:v>
                </c:pt>
                <c:pt idx="1479">
                  <c:v>2.0464747817341582E-2</c:v>
                </c:pt>
                <c:pt idx="1480">
                  <c:v>2.2511222609551965E-2</c:v>
                </c:pt>
                <c:pt idx="1481">
                  <c:v>2.0266701864639178E-2</c:v>
                </c:pt>
                <c:pt idx="1482">
                  <c:v>2.0464747817341582E-2</c:v>
                </c:pt>
                <c:pt idx="1483">
                  <c:v>2.0728809087611454E-2</c:v>
                </c:pt>
                <c:pt idx="1484">
                  <c:v>1.8748349612968538E-2</c:v>
                </c:pt>
                <c:pt idx="1485">
                  <c:v>2.0662793770043986E-2</c:v>
                </c:pt>
                <c:pt idx="1486">
                  <c:v>2.1322946919528105E-2</c:v>
                </c:pt>
                <c:pt idx="1487">
                  <c:v>2.1587008189797974E-2</c:v>
                </c:pt>
                <c:pt idx="1488">
                  <c:v>2.1322946919528105E-2</c:v>
                </c:pt>
                <c:pt idx="1489">
                  <c:v>2.1587008189797974E-2</c:v>
                </c:pt>
                <c:pt idx="1490">
                  <c:v>2.1388962237095573E-2</c:v>
                </c:pt>
                <c:pt idx="1491">
                  <c:v>2.0134671255694802E-2</c:v>
                </c:pt>
                <c:pt idx="1492">
                  <c:v>2.171903882493291E-2</c:v>
                </c:pt>
                <c:pt idx="1493">
                  <c:v>2.0068655938127334E-2</c:v>
                </c:pt>
                <c:pt idx="1494">
                  <c:v>2.053076313490905E-2</c:v>
                </c:pt>
                <c:pt idx="1495">
                  <c:v>2.0266701864639178E-2</c:v>
                </c:pt>
                <c:pt idx="1496">
                  <c:v>2.1587008189797974E-2</c:v>
                </c:pt>
                <c:pt idx="1497">
                  <c:v>2.1322946919528105E-2</c:v>
                </c:pt>
                <c:pt idx="1498">
                  <c:v>2.0068655938127334E-2</c:v>
                </c:pt>
                <c:pt idx="1499">
                  <c:v>2.0662793770043986E-2</c:v>
                </c:pt>
                <c:pt idx="1500">
                  <c:v>2.290731448876621E-2</c:v>
                </c:pt>
                <c:pt idx="1501">
                  <c:v>2.0926855040313854E-2</c:v>
                </c:pt>
                <c:pt idx="1502">
                  <c:v>2.0002640620559869E-2</c:v>
                </c:pt>
                <c:pt idx="1503">
                  <c:v>2.2049115386579689E-2</c:v>
                </c:pt>
                <c:pt idx="1504">
                  <c:v>2.1388962237095573E-2</c:v>
                </c:pt>
                <c:pt idx="1505">
                  <c:v>1.9474518080020126E-2</c:v>
                </c:pt>
                <c:pt idx="1506">
                  <c:v>1.9606548715155062E-2</c:v>
                </c:pt>
                <c:pt idx="1507">
                  <c:v>2.0200686547071713E-2</c:v>
                </c:pt>
                <c:pt idx="1508">
                  <c:v>1.9474518080020126E-2</c:v>
                </c:pt>
                <c:pt idx="1509">
                  <c:v>1.835225773375429E-2</c:v>
                </c:pt>
                <c:pt idx="1510">
                  <c:v>2.1322946919528105E-2</c:v>
                </c:pt>
                <c:pt idx="1511">
                  <c:v>1.967256403272253E-2</c:v>
                </c:pt>
                <c:pt idx="1512">
                  <c:v>2.1256931601960637E-2</c:v>
                </c:pt>
                <c:pt idx="1513">
                  <c:v>1.9408502762452658E-2</c:v>
                </c:pt>
                <c:pt idx="1514">
                  <c:v>2.1454977554663038E-2</c:v>
                </c:pt>
                <c:pt idx="1515">
                  <c:v>2.1256931601960637E-2</c:v>
                </c:pt>
                <c:pt idx="1516">
                  <c:v>1.9474518080020126E-2</c:v>
                </c:pt>
                <c:pt idx="1517">
                  <c:v>2.171903882493291E-2</c:v>
                </c:pt>
                <c:pt idx="1518">
                  <c:v>2.1520992872230506E-2</c:v>
                </c:pt>
                <c:pt idx="1519">
                  <c:v>2.0068655938127334E-2</c:v>
                </c:pt>
                <c:pt idx="1520">
                  <c:v>2.1785054142500378E-2</c:v>
                </c:pt>
                <c:pt idx="1521">
                  <c:v>2.0398732499774114E-2</c:v>
                </c:pt>
                <c:pt idx="1522">
                  <c:v>1.901241088323841E-2</c:v>
                </c:pt>
                <c:pt idx="1523">
                  <c:v>1.9936625302992401E-2</c:v>
                </c:pt>
                <c:pt idx="1524">
                  <c:v>2.0398732499774114E-2</c:v>
                </c:pt>
                <c:pt idx="1525">
                  <c:v>1.934248744488519E-2</c:v>
                </c:pt>
                <c:pt idx="1526">
                  <c:v>2.0134671255694802E-2</c:v>
                </c:pt>
                <c:pt idx="1527">
                  <c:v>2.0728809087611454E-2</c:v>
                </c:pt>
                <c:pt idx="1528">
                  <c:v>1.9738579350289998E-2</c:v>
                </c:pt>
                <c:pt idx="1529">
                  <c:v>2.1124900966825701E-2</c:v>
                </c:pt>
                <c:pt idx="1530">
                  <c:v>1.9144441518373346E-2</c:v>
                </c:pt>
                <c:pt idx="1531">
                  <c:v>2.1653023507365442E-2</c:v>
                </c:pt>
                <c:pt idx="1532">
                  <c:v>2.053076313490905E-2</c:v>
                </c:pt>
                <c:pt idx="1533">
                  <c:v>2.0596778452476518E-2</c:v>
                </c:pt>
                <c:pt idx="1534">
                  <c:v>2.1653023507365442E-2</c:v>
                </c:pt>
                <c:pt idx="1535">
                  <c:v>2.1851069460067846E-2</c:v>
                </c:pt>
                <c:pt idx="1536">
                  <c:v>2.2247161339282093E-2</c:v>
                </c:pt>
                <c:pt idx="1537">
                  <c:v>2.2049115386579689E-2</c:v>
                </c:pt>
                <c:pt idx="1538">
                  <c:v>2.1917084751444757E-2</c:v>
                </c:pt>
                <c:pt idx="1539">
                  <c:v>2.0596778452476518E-2</c:v>
                </c:pt>
                <c:pt idx="1540">
                  <c:v>1.9936625302992401E-2</c:v>
                </c:pt>
                <c:pt idx="1541">
                  <c:v>2.0596778452476518E-2</c:v>
                </c:pt>
                <c:pt idx="1542">
                  <c:v>2.2247161339282093E-2</c:v>
                </c:pt>
                <c:pt idx="1543">
                  <c:v>2.2709268562254366E-2</c:v>
                </c:pt>
                <c:pt idx="1544">
                  <c:v>2.0728809087611454E-2</c:v>
                </c:pt>
                <c:pt idx="1545">
                  <c:v>1.9540533397587594E-2</c:v>
                </c:pt>
                <c:pt idx="1546">
                  <c:v>2.0728809087611454E-2</c:v>
                </c:pt>
                <c:pt idx="1547">
                  <c:v>2.0464747817341582E-2</c:v>
                </c:pt>
                <c:pt idx="1548">
                  <c:v>2.0332717182206646E-2</c:v>
                </c:pt>
                <c:pt idx="1549">
                  <c:v>1.9540533397587594E-2</c:v>
                </c:pt>
                <c:pt idx="1550">
                  <c:v>2.1917084751444757E-2</c:v>
                </c:pt>
                <c:pt idx="1551">
                  <c:v>2.0794824405178918E-2</c:v>
                </c:pt>
                <c:pt idx="1552">
                  <c:v>2.0266701864639178E-2</c:v>
                </c:pt>
                <c:pt idx="1553">
                  <c:v>2.0596778452476518E-2</c:v>
                </c:pt>
                <c:pt idx="1554">
                  <c:v>2.0332717182206646E-2</c:v>
                </c:pt>
                <c:pt idx="1555">
                  <c:v>2.1454977554663038E-2</c:v>
                </c:pt>
                <c:pt idx="1556">
                  <c:v>2.0596778452476518E-2</c:v>
                </c:pt>
                <c:pt idx="1557">
                  <c:v>2.171903882493291E-2</c:v>
                </c:pt>
                <c:pt idx="1558">
                  <c:v>2.1983100069012225E-2</c:v>
                </c:pt>
                <c:pt idx="1559">
                  <c:v>2.0728809087611454E-2</c:v>
                </c:pt>
                <c:pt idx="1560">
                  <c:v>1.868233429540107E-2</c:v>
                </c:pt>
                <c:pt idx="1561">
                  <c:v>1.9210456835940814E-2</c:v>
                </c:pt>
                <c:pt idx="1562">
                  <c:v>2.2511222609551965E-2</c:v>
                </c:pt>
                <c:pt idx="1563">
                  <c:v>2.0002640620559869E-2</c:v>
                </c:pt>
                <c:pt idx="1564">
                  <c:v>1.8880380248103474E-2</c:v>
                </c:pt>
                <c:pt idx="1565">
                  <c:v>2.0134671255694802E-2</c:v>
                </c:pt>
                <c:pt idx="1566">
                  <c:v>2.0926855040313854E-2</c:v>
                </c:pt>
                <c:pt idx="1567">
                  <c:v>2.0860839722746386E-2</c:v>
                </c:pt>
                <c:pt idx="1568">
                  <c:v>2.1322946919528105E-2</c:v>
                </c:pt>
                <c:pt idx="1569">
                  <c:v>1.967256403272253E-2</c:v>
                </c:pt>
                <c:pt idx="1570">
                  <c:v>2.1190916284393169E-2</c:v>
                </c:pt>
                <c:pt idx="1571">
                  <c:v>2.0860839722746386E-2</c:v>
                </c:pt>
                <c:pt idx="1572">
                  <c:v>2.0068655938127334E-2</c:v>
                </c:pt>
                <c:pt idx="1573">
                  <c:v>2.0134671255694802E-2</c:v>
                </c:pt>
                <c:pt idx="1574">
                  <c:v>2.2379191974417029E-2</c:v>
                </c:pt>
                <c:pt idx="1575">
                  <c:v>2.2115130704147157E-2</c:v>
                </c:pt>
                <c:pt idx="1576">
                  <c:v>2.0002640620559869E-2</c:v>
                </c:pt>
                <c:pt idx="1577">
                  <c:v>2.171903882493291E-2</c:v>
                </c:pt>
                <c:pt idx="1578">
                  <c:v>2.0332717182206646E-2</c:v>
                </c:pt>
                <c:pt idx="1579">
                  <c:v>2.0662793770043986E-2</c:v>
                </c:pt>
                <c:pt idx="1580">
                  <c:v>2.1058885649258233E-2</c:v>
                </c:pt>
                <c:pt idx="1581">
                  <c:v>2.1785054142500378E-2</c:v>
                </c:pt>
                <c:pt idx="1582">
                  <c:v>2.1785054142500378E-2</c:v>
                </c:pt>
                <c:pt idx="1583">
                  <c:v>2.0398732499774114E-2</c:v>
                </c:pt>
                <c:pt idx="1584">
                  <c:v>2.0398732499774114E-2</c:v>
                </c:pt>
                <c:pt idx="1585">
                  <c:v>1.9804594667857466E-2</c:v>
                </c:pt>
                <c:pt idx="1586">
                  <c:v>1.9408502762452658E-2</c:v>
                </c:pt>
                <c:pt idx="1587">
                  <c:v>2.1388962237095573E-2</c:v>
                </c:pt>
                <c:pt idx="1588">
                  <c:v>2.1388962237095573E-2</c:v>
                </c:pt>
                <c:pt idx="1589">
                  <c:v>2.171903882493291E-2</c:v>
                </c:pt>
                <c:pt idx="1590">
                  <c:v>1.9936625302992401E-2</c:v>
                </c:pt>
                <c:pt idx="1591">
                  <c:v>1.9738579350289998E-2</c:v>
                </c:pt>
                <c:pt idx="1592">
                  <c:v>2.0134671255694802E-2</c:v>
                </c:pt>
                <c:pt idx="1593">
                  <c:v>1.9210456835940814E-2</c:v>
                </c:pt>
                <c:pt idx="1594">
                  <c:v>2.2115130704147157E-2</c:v>
                </c:pt>
                <c:pt idx="1595">
                  <c:v>2.1058885649258233E-2</c:v>
                </c:pt>
                <c:pt idx="1596">
                  <c:v>2.0662793770043986E-2</c:v>
                </c:pt>
                <c:pt idx="1597">
                  <c:v>2.1785054142500378E-2</c:v>
                </c:pt>
                <c:pt idx="1598">
                  <c:v>1.9804594667857466E-2</c:v>
                </c:pt>
                <c:pt idx="1599">
                  <c:v>2.0926855040313854E-2</c:v>
                </c:pt>
                <c:pt idx="1600">
                  <c:v>2.1256931601960637E-2</c:v>
                </c:pt>
                <c:pt idx="1601">
                  <c:v>2.0860839722746386E-2</c:v>
                </c:pt>
                <c:pt idx="1602">
                  <c:v>2.1124900966825701E-2</c:v>
                </c:pt>
                <c:pt idx="1603">
                  <c:v>2.171903882493291E-2</c:v>
                </c:pt>
                <c:pt idx="1604">
                  <c:v>2.053076313490905E-2</c:v>
                </c:pt>
                <c:pt idx="1605">
                  <c:v>2.0332717182206646E-2</c:v>
                </c:pt>
                <c:pt idx="1606">
                  <c:v>2.1653023507365442E-2</c:v>
                </c:pt>
                <c:pt idx="1607">
                  <c:v>2.0728809087611454E-2</c:v>
                </c:pt>
                <c:pt idx="1608">
                  <c:v>2.0926855040313854E-2</c:v>
                </c:pt>
                <c:pt idx="1609">
                  <c:v>2.1256931601960637E-2</c:v>
                </c:pt>
                <c:pt idx="1610">
                  <c:v>2.0794824405178918E-2</c:v>
                </c:pt>
                <c:pt idx="1611">
                  <c:v>2.1785054142500378E-2</c:v>
                </c:pt>
                <c:pt idx="1612">
                  <c:v>2.0662793770043986E-2</c:v>
                </c:pt>
                <c:pt idx="1613">
                  <c:v>1.9804594667857466E-2</c:v>
                </c:pt>
                <c:pt idx="1614">
                  <c:v>2.0200686547071713E-2</c:v>
                </c:pt>
                <c:pt idx="1615">
                  <c:v>2.1124900966825701E-2</c:v>
                </c:pt>
                <c:pt idx="1616">
                  <c:v>2.1983100069012225E-2</c:v>
                </c:pt>
                <c:pt idx="1617">
                  <c:v>1.9144441518373346E-2</c:v>
                </c:pt>
                <c:pt idx="1618">
                  <c:v>2.0992870357881322E-2</c:v>
                </c:pt>
                <c:pt idx="1619">
                  <c:v>2.0068655938127334E-2</c:v>
                </c:pt>
                <c:pt idx="1620">
                  <c:v>2.0926855040313854E-2</c:v>
                </c:pt>
                <c:pt idx="1621">
                  <c:v>2.1653023507365442E-2</c:v>
                </c:pt>
                <c:pt idx="1622">
                  <c:v>1.9738579350289998E-2</c:v>
                </c:pt>
                <c:pt idx="1623">
                  <c:v>1.9870609985424934E-2</c:v>
                </c:pt>
                <c:pt idx="1624">
                  <c:v>2.1058885649258233E-2</c:v>
                </c:pt>
                <c:pt idx="1625">
                  <c:v>1.9870609985424934E-2</c:v>
                </c:pt>
                <c:pt idx="1626">
                  <c:v>1.9738579350289998E-2</c:v>
                </c:pt>
                <c:pt idx="1627">
                  <c:v>2.0596778452476518E-2</c:v>
                </c:pt>
                <c:pt idx="1628">
                  <c:v>2.1058885649258233E-2</c:v>
                </c:pt>
                <c:pt idx="1629">
                  <c:v>1.9474518080020126E-2</c:v>
                </c:pt>
                <c:pt idx="1630">
                  <c:v>2.1983100069012225E-2</c:v>
                </c:pt>
                <c:pt idx="1631">
                  <c:v>2.1653023507365442E-2</c:v>
                </c:pt>
                <c:pt idx="1632">
                  <c:v>2.0662793770043986E-2</c:v>
                </c:pt>
                <c:pt idx="1633">
                  <c:v>2.0662793770043986E-2</c:v>
                </c:pt>
                <c:pt idx="1634">
                  <c:v>2.1124900966825701E-2</c:v>
                </c:pt>
                <c:pt idx="1635">
                  <c:v>1.9606548715155062E-2</c:v>
                </c:pt>
                <c:pt idx="1636">
                  <c:v>2.1124900966825701E-2</c:v>
                </c:pt>
                <c:pt idx="1637">
                  <c:v>2.1124900966825701E-2</c:v>
                </c:pt>
                <c:pt idx="1638">
                  <c:v>2.1388962237095573E-2</c:v>
                </c:pt>
                <c:pt idx="1639">
                  <c:v>1.9936625302992401E-2</c:v>
                </c:pt>
                <c:pt idx="1640">
                  <c:v>2.2445207291984497E-2</c:v>
                </c:pt>
                <c:pt idx="1641">
                  <c:v>2.2379191974417029E-2</c:v>
                </c:pt>
                <c:pt idx="1642">
                  <c:v>2.1190916284393169E-2</c:v>
                </c:pt>
                <c:pt idx="1643">
                  <c:v>2.0398732499774114E-2</c:v>
                </c:pt>
                <c:pt idx="1644">
                  <c:v>2.1983100069012225E-2</c:v>
                </c:pt>
                <c:pt idx="1645">
                  <c:v>2.0596778452476518E-2</c:v>
                </c:pt>
                <c:pt idx="1646">
                  <c:v>1.9870609985424934E-2</c:v>
                </c:pt>
                <c:pt idx="1647">
                  <c:v>2.1983100069012225E-2</c:v>
                </c:pt>
                <c:pt idx="1648">
                  <c:v>2.1983100069012225E-2</c:v>
                </c:pt>
                <c:pt idx="1649">
                  <c:v>2.3501452346873421E-2</c:v>
                </c:pt>
                <c:pt idx="1650">
                  <c:v>1.9936625302992401E-2</c:v>
                </c:pt>
                <c:pt idx="1651">
                  <c:v>2.1256931601960637E-2</c:v>
                </c:pt>
                <c:pt idx="1652">
                  <c:v>1.9804594667857466E-2</c:v>
                </c:pt>
                <c:pt idx="1653">
                  <c:v>1.9936625302992401E-2</c:v>
                </c:pt>
                <c:pt idx="1654">
                  <c:v>2.0926855040313854E-2</c:v>
                </c:pt>
                <c:pt idx="1655">
                  <c:v>2.0596778452476518E-2</c:v>
                </c:pt>
                <c:pt idx="1656">
                  <c:v>2.0992870357881322E-2</c:v>
                </c:pt>
                <c:pt idx="1657">
                  <c:v>1.9474518080020126E-2</c:v>
                </c:pt>
                <c:pt idx="1658">
                  <c:v>2.1454977554663038E-2</c:v>
                </c:pt>
                <c:pt idx="1659">
                  <c:v>2.0596778452476518E-2</c:v>
                </c:pt>
                <c:pt idx="1660">
                  <c:v>2.0464747817341582E-2</c:v>
                </c:pt>
                <c:pt idx="1661">
                  <c:v>2.2511222609551965E-2</c:v>
                </c:pt>
                <c:pt idx="1662">
                  <c:v>1.9210456835940814E-2</c:v>
                </c:pt>
                <c:pt idx="1663">
                  <c:v>2.0266701864639178E-2</c:v>
                </c:pt>
                <c:pt idx="1664">
                  <c:v>2.0398732499774114E-2</c:v>
                </c:pt>
                <c:pt idx="1665">
                  <c:v>2.1388962237095573E-2</c:v>
                </c:pt>
                <c:pt idx="1666">
                  <c:v>2.0200686547071713E-2</c:v>
                </c:pt>
                <c:pt idx="1667">
                  <c:v>2.0662793770043986E-2</c:v>
                </c:pt>
                <c:pt idx="1668">
                  <c:v>2.0794824405178918E-2</c:v>
                </c:pt>
                <c:pt idx="1669">
                  <c:v>1.9276472153508282E-2</c:v>
                </c:pt>
                <c:pt idx="1670">
                  <c:v>2.0662793770043986E-2</c:v>
                </c:pt>
                <c:pt idx="1671">
                  <c:v>2.0992870357881322E-2</c:v>
                </c:pt>
                <c:pt idx="1672">
                  <c:v>2.053076313490905E-2</c:v>
                </c:pt>
                <c:pt idx="1673">
                  <c:v>2.1190916284393169E-2</c:v>
                </c:pt>
                <c:pt idx="1674">
                  <c:v>2.0596778452476518E-2</c:v>
                </c:pt>
                <c:pt idx="1675">
                  <c:v>2.053076313490905E-2</c:v>
                </c:pt>
                <c:pt idx="1676">
                  <c:v>2.1322946919528105E-2</c:v>
                </c:pt>
                <c:pt idx="1677">
                  <c:v>2.0464747817341582E-2</c:v>
                </c:pt>
                <c:pt idx="1678">
                  <c:v>2.1190916284393169E-2</c:v>
                </c:pt>
                <c:pt idx="1679">
                  <c:v>2.1124900966825701E-2</c:v>
                </c:pt>
                <c:pt idx="1680">
                  <c:v>2.0200686547071713E-2</c:v>
                </c:pt>
                <c:pt idx="1681">
                  <c:v>1.9408502762452658E-2</c:v>
                </c:pt>
                <c:pt idx="1682">
                  <c:v>2.1454977554663038E-2</c:v>
                </c:pt>
                <c:pt idx="1683">
                  <c:v>2.0860839722746386E-2</c:v>
                </c:pt>
                <c:pt idx="1684">
                  <c:v>2.1587008189797974E-2</c:v>
                </c:pt>
                <c:pt idx="1685">
                  <c:v>2.0266701864639178E-2</c:v>
                </c:pt>
                <c:pt idx="1686">
                  <c:v>1.9408502762452658E-2</c:v>
                </c:pt>
                <c:pt idx="1687">
                  <c:v>1.901241088323841E-2</c:v>
                </c:pt>
                <c:pt idx="1688">
                  <c:v>2.1388962237095573E-2</c:v>
                </c:pt>
                <c:pt idx="1689">
                  <c:v>2.053076313490905E-2</c:v>
                </c:pt>
                <c:pt idx="1690">
                  <c:v>2.0926855040313854E-2</c:v>
                </c:pt>
                <c:pt idx="1691">
                  <c:v>2.0926855040313854E-2</c:v>
                </c:pt>
                <c:pt idx="1692">
                  <c:v>2.0662793770043986E-2</c:v>
                </c:pt>
                <c:pt idx="1693">
                  <c:v>2.0134671255694802E-2</c:v>
                </c:pt>
                <c:pt idx="1694">
                  <c:v>2.0662793770043986E-2</c:v>
                </c:pt>
                <c:pt idx="1695">
                  <c:v>2.0200686547071713E-2</c:v>
                </c:pt>
                <c:pt idx="1696">
                  <c:v>2.0662793770043986E-2</c:v>
                </c:pt>
                <c:pt idx="1697">
                  <c:v>2.0068655938127334E-2</c:v>
                </c:pt>
                <c:pt idx="1698">
                  <c:v>2.0068655938127334E-2</c:v>
                </c:pt>
                <c:pt idx="1699">
                  <c:v>2.1322946919528105E-2</c:v>
                </c:pt>
                <c:pt idx="1700">
                  <c:v>2.1388962237095573E-2</c:v>
                </c:pt>
                <c:pt idx="1701">
                  <c:v>2.1520992872230506E-2</c:v>
                </c:pt>
                <c:pt idx="1702">
                  <c:v>2.0596778452476518E-2</c:v>
                </c:pt>
                <c:pt idx="1703">
                  <c:v>2.1388962237095573E-2</c:v>
                </c:pt>
                <c:pt idx="1704">
                  <c:v>1.9210456835940814E-2</c:v>
                </c:pt>
                <c:pt idx="1705">
                  <c:v>2.1256931601960637E-2</c:v>
                </c:pt>
                <c:pt idx="1706">
                  <c:v>2.0926855040313854E-2</c:v>
                </c:pt>
                <c:pt idx="1707">
                  <c:v>2.1785054142500378E-2</c:v>
                </c:pt>
                <c:pt idx="1708">
                  <c:v>2.171903882493291E-2</c:v>
                </c:pt>
                <c:pt idx="1709">
                  <c:v>2.0992870357881322E-2</c:v>
                </c:pt>
                <c:pt idx="1710">
                  <c:v>1.868233429540107E-2</c:v>
                </c:pt>
                <c:pt idx="1711">
                  <c:v>2.0332717182206646E-2</c:v>
                </c:pt>
                <c:pt idx="1712">
                  <c:v>1.9540533397587594E-2</c:v>
                </c:pt>
                <c:pt idx="1713">
                  <c:v>1.9474518080020126E-2</c:v>
                </c:pt>
                <c:pt idx="1714">
                  <c:v>2.0266701864639178E-2</c:v>
                </c:pt>
                <c:pt idx="1715">
                  <c:v>2.171903882493291E-2</c:v>
                </c:pt>
                <c:pt idx="1716">
                  <c:v>1.9870609985424934E-2</c:v>
                </c:pt>
                <c:pt idx="1717">
                  <c:v>2.1190916284393169E-2</c:v>
                </c:pt>
                <c:pt idx="1718">
                  <c:v>2.0398732499774114E-2</c:v>
                </c:pt>
                <c:pt idx="1719">
                  <c:v>2.0794824405178918E-2</c:v>
                </c:pt>
                <c:pt idx="1720">
                  <c:v>2.0200686547071713E-2</c:v>
                </c:pt>
                <c:pt idx="1721">
                  <c:v>2.0794824405178918E-2</c:v>
                </c:pt>
                <c:pt idx="1722">
                  <c:v>1.9936625302992401E-2</c:v>
                </c:pt>
                <c:pt idx="1723">
                  <c:v>2.1058885649258233E-2</c:v>
                </c:pt>
                <c:pt idx="1724">
                  <c:v>2.0398732499774114E-2</c:v>
                </c:pt>
                <c:pt idx="1725">
                  <c:v>2.0794824405178918E-2</c:v>
                </c:pt>
                <c:pt idx="1726">
                  <c:v>2.1520992872230506E-2</c:v>
                </c:pt>
                <c:pt idx="1727">
                  <c:v>2.0596778452476518E-2</c:v>
                </c:pt>
                <c:pt idx="1728">
                  <c:v>2.0266701864639178E-2</c:v>
                </c:pt>
                <c:pt idx="1729">
                  <c:v>2.1190916284393169E-2</c:v>
                </c:pt>
                <c:pt idx="1730">
                  <c:v>2.1785054142500378E-2</c:v>
                </c:pt>
                <c:pt idx="1731">
                  <c:v>2.0266701864639178E-2</c:v>
                </c:pt>
                <c:pt idx="1732">
                  <c:v>2.2709268562254366E-2</c:v>
                </c:pt>
                <c:pt idx="1733">
                  <c:v>2.1454977554663038E-2</c:v>
                </c:pt>
                <c:pt idx="1734">
                  <c:v>2.0266701864639178E-2</c:v>
                </c:pt>
                <c:pt idx="1735">
                  <c:v>2.1058885649258233E-2</c:v>
                </c:pt>
                <c:pt idx="1736">
                  <c:v>2.1124900966825701E-2</c:v>
                </c:pt>
                <c:pt idx="1737">
                  <c:v>2.0332717182206646E-2</c:v>
                </c:pt>
                <c:pt idx="1738">
                  <c:v>2.0266701864639178E-2</c:v>
                </c:pt>
                <c:pt idx="1739">
                  <c:v>2.0926855040313854E-2</c:v>
                </c:pt>
                <c:pt idx="1740">
                  <c:v>2.1520992872230506E-2</c:v>
                </c:pt>
                <c:pt idx="1741">
                  <c:v>2.0860839722746386E-2</c:v>
                </c:pt>
                <c:pt idx="1742">
                  <c:v>1.9870609985424934E-2</c:v>
                </c:pt>
                <c:pt idx="1743">
                  <c:v>2.1983100069012225E-2</c:v>
                </c:pt>
                <c:pt idx="1744">
                  <c:v>1.934248744488519E-2</c:v>
                </c:pt>
                <c:pt idx="1745">
                  <c:v>1.9144441518373346E-2</c:v>
                </c:pt>
                <c:pt idx="1746">
                  <c:v>2.1454977554663038E-2</c:v>
                </c:pt>
                <c:pt idx="1747">
                  <c:v>1.9078426200805878E-2</c:v>
                </c:pt>
                <c:pt idx="1748">
                  <c:v>2.0596778452476518E-2</c:v>
                </c:pt>
                <c:pt idx="1749">
                  <c:v>2.0398732499774114E-2</c:v>
                </c:pt>
                <c:pt idx="1750">
                  <c:v>2.0662793770043986E-2</c:v>
                </c:pt>
                <c:pt idx="1751">
                  <c:v>2.0266701864639178E-2</c:v>
                </c:pt>
                <c:pt idx="1752">
                  <c:v>2.1454977554663038E-2</c:v>
                </c:pt>
                <c:pt idx="1753">
                  <c:v>2.1190916284393169E-2</c:v>
                </c:pt>
                <c:pt idx="1754">
                  <c:v>1.9606548715155062E-2</c:v>
                </c:pt>
                <c:pt idx="1755">
                  <c:v>1.934248744488519E-2</c:v>
                </c:pt>
                <c:pt idx="1756">
                  <c:v>1.934248744488519E-2</c:v>
                </c:pt>
                <c:pt idx="1757">
                  <c:v>2.0200686547071713E-2</c:v>
                </c:pt>
                <c:pt idx="1758">
                  <c:v>2.0002640620559869E-2</c:v>
                </c:pt>
                <c:pt idx="1759">
                  <c:v>2.0464747817341582E-2</c:v>
                </c:pt>
                <c:pt idx="1760">
                  <c:v>2.0728809087611454E-2</c:v>
                </c:pt>
                <c:pt idx="1761">
                  <c:v>2.2115130704147157E-2</c:v>
                </c:pt>
                <c:pt idx="1762">
                  <c:v>2.0992870357881322E-2</c:v>
                </c:pt>
                <c:pt idx="1763">
                  <c:v>2.0860839722746386E-2</c:v>
                </c:pt>
                <c:pt idx="1764">
                  <c:v>2.0992870357881322E-2</c:v>
                </c:pt>
                <c:pt idx="1765">
                  <c:v>2.0266701864639178E-2</c:v>
                </c:pt>
                <c:pt idx="1766">
                  <c:v>2.0860839722746386E-2</c:v>
                </c:pt>
                <c:pt idx="1767">
                  <c:v>2.0002640620559869E-2</c:v>
                </c:pt>
                <c:pt idx="1768">
                  <c:v>2.1454977554663038E-2</c:v>
                </c:pt>
                <c:pt idx="1769">
                  <c:v>1.934248744488519E-2</c:v>
                </c:pt>
                <c:pt idx="1770">
                  <c:v>2.0662793770043986E-2</c:v>
                </c:pt>
                <c:pt idx="1771">
                  <c:v>1.8418273051321758E-2</c:v>
                </c:pt>
                <c:pt idx="1772">
                  <c:v>2.0134671255694802E-2</c:v>
                </c:pt>
                <c:pt idx="1773">
                  <c:v>2.0332717182206646E-2</c:v>
                </c:pt>
                <c:pt idx="1774">
                  <c:v>2.0596778452476518E-2</c:v>
                </c:pt>
                <c:pt idx="1775">
                  <c:v>1.8880380248103474E-2</c:v>
                </c:pt>
                <c:pt idx="1776">
                  <c:v>1.9606548715155062E-2</c:v>
                </c:pt>
                <c:pt idx="1777">
                  <c:v>2.1124900966825701E-2</c:v>
                </c:pt>
                <c:pt idx="1778">
                  <c:v>2.1322946919528105E-2</c:v>
                </c:pt>
                <c:pt idx="1779">
                  <c:v>1.9804594667857466E-2</c:v>
                </c:pt>
                <c:pt idx="1780">
                  <c:v>2.0926855040313854E-2</c:v>
                </c:pt>
                <c:pt idx="1781">
                  <c:v>1.9936625302992401E-2</c:v>
                </c:pt>
                <c:pt idx="1782">
                  <c:v>2.0728809087611454E-2</c:v>
                </c:pt>
                <c:pt idx="1783">
                  <c:v>2.0662793770043986E-2</c:v>
                </c:pt>
                <c:pt idx="1784">
                  <c:v>2.3369421711738485E-2</c:v>
                </c:pt>
                <c:pt idx="1785">
                  <c:v>2.0200686547071713E-2</c:v>
                </c:pt>
                <c:pt idx="1786">
                  <c:v>2.053076313490905E-2</c:v>
                </c:pt>
                <c:pt idx="1787">
                  <c:v>2.0398732499774114E-2</c:v>
                </c:pt>
                <c:pt idx="1788">
                  <c:v>1.9804594667857466E-2</c:v>
                </c:pt>
                <c:pt idx="1789">
                  <c:v>1.9408502762452658E-2</c:v>
                </c:pt>
                <c:pt idx="1790">
                  <c:v>1.848428834269867E-2</c:v>
                </c:pt>
                <c:pt idx="1791">
                  <c:v>2.1851069460067846E-2</c:v>
                </c:pt>
                <c:pt idx="1792">
                  <c:v>2.0068655938127334E-2</c:v>
                </c:pt>
                <c:pt idx="1793">
                  <c:v>2.3237391076603549E-2</c:v>
                </c:pt>
                <c:pt idx="1794">
                  <c:v>2.0464747817341582E-2</c:v>
                </c:pt>
                <c:pt idx="1795">
                  <c:v>1.9936625302992401E-2</c:v>
                </c:pt>
                <c:pt idx="1796">
                  <c:v>1.9936625302992401E-2</c:v>
                </c:pt>
                <c:pt idx="1797">
                  <c:v>2.2181146021714625E-2</c:v>
                </c:pt>
                <c:pt idx="1798">
                  <c:v>2.0596778452476518E-2</c:v>
                </c:pt>
                <c:pt idx="1799">
                  <c:v>2.0200686547071713E-2</c:v>
                </c:pt>
                <c:pt idx="1800">
                  <c:v>2.2247161339282093E-2</c:v>
                </c:pt>
                <c:pt idx="1801">
                  <c:v>2.0332717182206646E-2</c:v>
                </c:pt>
                <c:pt idx="1802">
                  <c:v>2.0926855040313854E-2</c:v>
                </c:pt>
                <c:pt idx="1803">
                  <c:v>2.0068655938127334E-2</c:v>
                </c:pt>
                <c:pt idx="1804">
                  <c:v>2.1851069460067846E-2</c:v>
                </c:pt>
                <c:pt idx="1805">
                  <c:v>2.0860839722746386E-2</c:v>
                </c:pt>
                <c:pt idx="1806">
                  <c:v>2.2247161339282093E-2</c:v>
                </c:pt>
                <c:pt idx="1807">
                  <c:v>2.2973329806333678E-2</c:v>
                </c:pt>
                <c:pt idx="1808">
                  <c:v>2.1917084751444757E-2</c:v>
                </c:pt>
                <c:pt idx="1809">
                  <c:v>2.1917084751444757E-2</c:v>
                </c:pt>
                <c:pt idx="1810">
                  <c:v>2.0464747817341582E-2</c:v>
                </c:pt>
                <c:pt idx="1811">
                  <c:v>2.1653023507365442E-2</c:v>
                </c:pt>
                <c:pt idx="1812">
                  <c:v>1.9606548715155062E-2</c:v>
                </c:pt>
                <c:pt idx="1813">
                  <c:v>2.1322946919528105E-2</c:v>
                </c:pt>
                <c:pt idx="1814">
                  <c:v>2.0398732499774114E-2</c:v>
                </c:pt>
                <c:pt idx="1815">
                  <c:v>2.0926855040313854E-2</c:v>
                </c:pt>
                <c:pt idx="1816">
                  <c:v>2.0266701864639178E-2</c:v>
                </c:pt>
                <c:pt idx="1817">
                  <c:v>2.0200686547071713E-2</c:v>
                </c:pt>
                <c:pt idx="1818">
                  <c:v>2.2247161339282093E-2</c:v>
                </c:pt>
                <c:pt idx="1819">
                  <c:v>2.1190916284393169E-2</c:v>
                </c:pt>
                <c:pt idx="1820">
                  <c:v>1.8946395565670942E-2</c:v>
                </c:pt>
                <c:pt idx="1821">
                  <c:v>2.1256931601960637E-2</c:v>
                </c:pt>
                <c:pt idx="1822">
                  <c:v>2.290731448876621E-2</c:v>
                </c:pt>
                <c:pt idx="1823">
                  <c:v>1.9738579350289998E-2</c:v>
                </c:pt>
                <c:pt idx="1824">
                  <c:v>2.0200686547071713E-2</c:v>
                </c:pt>
                <c:pt idx="1825">
                  <c:v>1.934248744488519E-2</c:v>
                </c:pt>
                <c:pt idx="1826">
                  <c:v>2.0068655938127334E-2</c:v>
                </c:pt>
                <c:pt idx="1827">
                  <c:v>2.0596778452476518E-2</c:v>
                </c:pt>
                <c:pt idx="1828">
                  <c:v>1.9870609985424934E-2</c:v>
                </c:pt>
                <c:pt idx="1829">
                  <c:v>2.1653023507365442E-2</c:v>
                </c:pt>
                <c:pt idx="1830">
                  <c:v>2.1256931601960637E-2</c:v>
                </c:pt>
                <c:pt idx="1831">
                  <c:v>2.0398732499774114E-2</c:v>
                </c:pt>
                <c:pt idx="1832">
                  <c:v>1.9078426200805878E-2</c:v>
                </c:pt>
                <c:pt idx="1833">
                  <c:v>2.0002640620559869E-2</c:v>
                </c:pt>
                <c:pt idx="1834">
                  <c:v>2.1785054142500378E-2</c:v>
                </c:pt>
                <c:pt idx="1835">
                  <c:v>2.1124900966825701E-2</c:v>
                </c:pt>
                <c:pt idx="1836">
                  <c:v>1.9276472153508282E-2</c:v>
                </c:pt>
                <c:pt idx="1837">
                  <c:v>2.0266701864639178E-2</c:v>
                </c:pt>
                <c:pt idx="1838">
                  <c:v>1.9870609985424934E-2</c:v>
                </c:pt>
                <c:pt idx="1839">
                  <c:v>2.1190916284393169E-2</c:v>
                </c:pt>
                <c:pt idx="1840">
                  <c:v>2.1851069460067846E-2</c:v>
                </c:pt>
                <c:pt idx="1841">
                  <c:v>2.0728809087611454E-2</c:v>
                </c:pt>
                <c:pt idx="1842">
                  <c:v>1.9606548715155062E-2</c:v>
                </c:pt>
                <c:pt idx="1843">
                  <c:v>2.0794824405178918E-2</c:v>
                </c:pt>
                <c:pt idx="1844">
                  <c:v>1.9276472153508282E-2</c:v>
                </c:pt>
                <c:pt idx="1845">
                  <c:v>1.9738579350289998E-2</c:v>
                </c:pt>
                <c:pt idx="1846">
                  <c:v>2.2181146021714625E-2</c:v>
                </c:pt>
                <c:pt idx="1847">
                  <c:v>2.0332717182206646E-2</c:v>
                </c:pt>
                <c:pt idx="1848">
                  <c:v>2.2049115386579689E-2</c:v>
                </c:pt>
                <c:pt idx="1849">
                  <c:v>2.1388962237095573E-2</c:v>
                </c:pt>
                <c:pt idx="1850">
                  <c:v>2.2115130704147157E-2</c:v>
                </c:pt>
                <c:pt idx="1851">
                  <c:v>2.0596778452476518E-2</c:v>
                </c:pt>
                <c:pt idx="1852">
                  <c:v>1.901241088323841E-2</c:v>
                </c:pt>
                <c:pt idx="1853">
                  <c:v>2.0860839722746386E-2</c:v>
                </c:pt>
                <c:pt idx="1854">
                  <c:v>1.8616318977833602E-2</c:v>
                </c:pt>
                <c:pt idx="1855">
                  <c:v>2.1917084751444757E-2</c:v>
                </c:pt>
                <c:pt idx="1856">
                  <c:v>2.0200686547071713E-2</c:v>
                </c:pt>
                <c:pt idx="1857">
                  <c:v>1.9276472153508282E-2</c:v>
                </c:pt>
                <c:pt idx="1858">
                  <c:v>2.171903882493291E-2</c:v>
                </c:pt>
                <c:pt idx="1859">
                  <c:v>1.9276472153508282E-2</c:v>
                </c:pt>
                <c:pt idx="1860">
                  <c:v>2.0332717182206646E-2</c:v>
                </c:pt>
                <c:pt idx="1861">
                  <c:v>2.0596778452476518E-2</c:v>
                </c:pt>
                <c:pt idx="1862">
                  <c:v>2.1322946919528105E-2</c:v>
                </c:pt>
                <c:pt idx="1863">
                  <c:v>2.171903882493291E-2</c:v>
                </c:pt>
                <c:pt idx="1864">
                  <c:v>2.0266701864639178E-2</c:v>
                </c:pt>
                <c:pt idx="1865">
                  <c:v>2.0200686547071713E-2</c:v>
                </c:pt>
                <c:pt idx="1866">
                  <c:v>1.901241088323841E-2</c:v>
                </c:pt>
                <c:pt idx="1867">
                  <c:v>2.0398732499774114E-2</c:v>
                </c:pt>
                <c:pt idx="1868">
                  <c:v>2.1256931601960637E-2</c:v>
                </c:pt>
                <c:pt idx="1869">
                  <c:v>2.0002640620559869E-2</c:v>
                </c:pt>
                <c:pt idx="1870">
                  <c:v>2.0464747817341582E-2</c:v>
                </c:pt>
                <c:pt idx="1871">
                  <c:v>2.1520992872230506E-2</c:v>
                </c:pt>
                <c:pt idx="1872">
                  <c:v>2.0200686547071713E-2</c:v>
                </c:pt>
                <c:pt idx="1873">
                  <c:v>2.0926855040313854E-2</c:v>
                </c:pt>
                <c:pt idx="1874">
                  <c:v>2.0860839722746386E-2</c:v>
                </c:pt>
                <c:pt idx="1875">
                  <c:v>2.0728809087611454E-2</c:v>
                </c:pt>
                <c:pt idx="1876">
                  <c:v>2.0728809087611454E-2</c:v>
                </c:pt>
                <c:pt idx="1877">
                  <c:v>1.9936625302992401E-2</c:v>
                </c:pt>
                <c:pt idx="1878">
                  <c:v>2.0398732499774114E-2</c:v>
                </c:pt>
                <c:pt idx="1879">
                  <c:v>2.1587008189797974E-2</c:v>
                </c:pt>
                <c:pt idx="1880">
                  <c:v>1.835225773375429E-2</c:v>
                </c:pt>
                <c:pt idx="1881">
                  <c:v>2.1785054142500378E-2</c:v>
                </c:pt>
                <c:pt idx="1882">
                  <c:v>2.0662793770043986E-2</c:v>
                </c:pt>
                <c:pt idx="1883">
                  <c:v>2.1653023507365442E-2</c:v>
                </c:pt>
                <c:pt idx="1884">
                  <c:v>2.1388962237095573E-2</c:v>
                </c:pt>
                <c:pt idx="1885">
                  <c:v>2.0134671255694802E-2</c:v>
                </c:pt>
                <c:pt idx="1886">
                  <c:v>2.0266701864639178E-2</c:v>
                </c:pt>
                <c:pt idx="1887">
                  <c:v>1.9738579350289998E-2</c:v>
                </c:pt>
                <c:pt idx="1888">
                  <c:v>2.0926855040313854E-2</c:v>
                </c:pt>
                <c:pt idx="1889">
                  <c:v>2.0068655938127334E-2</c:v>
                </c:pt>
                <c:pt idx="1890">
                  <c:v>2.0926855040313854E-2</c:v>
                </c:pt>
                <c:pt idx="1891">
                  <c:v>1.9408502762452658E-2</c:v>
                </c:pt>
                <c:pt idx="1892">
                  <c:v>2.0860839722746386E-2</c:v>
                </c:pt>
                <c:pt idx="1893">
                  <c:v>2.1388962237095573E-2</c:v>
                </c:pt>
                <c:pt idx="1894">
                  <c:v>1.9606548715155062E-2</c:v>
                </c:pt>
                <c:pt idx="1895">
                  <c:v>1.901241088323841E-2</c:v>
                </c:pt>
                <c:pt idx="1896">
                  <c:v>2.0992870357881322E-2</c:v>
                </c:pt>
                <c:pt idx="1897">
                  <c:v>2.1058885649258233E-2</c:v>
                </c:pt>
                <c:pt idx="1898">
                  <c:v>2.0794824405178918E-2</c:v>
                </c:pt>
                <c:pt idx="1899">
                  <c:v>2.1454977554663038E-2</c:v>
                </c:pt>
                <c:pt idx="1900">
                  <c:v>1.835225773375429E-2</c:v>
                </c:pt>
                <c:pt idx="1901">
                  <c:v>2.0596778452476518E-2</c:v>
                </c:pt>
                <c:pt idx="1902">
                  <c:v>2.053076313490905E-2</c:v>
                </c:pt>
                <c:pt idx="1903">
                  <c:v>2.0860839722746386E-2</c:v>
                </c:pt>
                <c:pt idx="1904">
                  <c:v>2.0068655938127334E-2</c:v>
                </c:pt>
                <c:pt idx="1905">
                  <c:v>2.1124900966825701E-2</c:v>
                </c:pt>
                <c:pt idx="1906">
                  <c:v>2.0332717182206646E-2</c:v>
                </c:pt>
                <c:pt idx="1907">
                  <c:v>1.9870609985424934E-2</c:v>
                </c:pt>
                <c:pt idx="1908">
                  <c:v>1.9936625302992401E-2</c:v>
                </c:pt>
                <c:pt idx="1909">
                  <c:v>2.0068655938127334E-2</c:v>
                </c:pt>
                <c:pt idx="1910">
                  <c:v>2.0002640620559869E-2</c:v>
                </c:pt>
                <c:pt idx="1911">
                  <c:v>2.0200686547071713E-2</c:v>
                </c:pt>
                <c:pt idx="1912">
                  <c:v>2.0926855040313854E-2</c:v>
                </c:pt>
                <c:pt idx="1913">
                  <c:v>1.9870609985424934E-2</c:v>
                </c:pt>
                <c:pt idx="1914">
                  <c:v>1.9144441518373346E-2</c:v>
                </c:pt>
                <c:pt idx="1915">
                  <c:v>1.9078426200805878E-2</c:v>
                </c:pt>
                <c:pt idx="1916">
                  <c:v>2.0860839722746386E-2</c:v>
                </c:pt>
                <c:pt idx="1917">
                  <c:v>2.0728809087611454E-2</c:v>
                </c:pt>
                <c:pt idx="1918">
                  <c:v>2.053076313490905E-2</c:v>
                </c:pt>
                <c:pt idx="1919">
                  <c:v>2.0926855040313854E-2</c:v>
                </c:pt>
                <c:pt idx="1920">
                  <c:v>2.1520992872230506E-2</c:v>
                </c:pt>
                <c:pt idx="1921">
                  <c:v>2.1587008189797974E-2</c:v>
                </c:pt>
                <c:pt idx="1922">
                  <c:v>2.1454977554663038E-2</c:v>
                </c:pt>
                <c:pt idx="1923">
                  <c:v>2.0266701864639178E-2</c:v>
                </c:pt>
                <c:pt idx="1924">
                  <c:v>2.0464747817341582E-2</c:v>
                </c:pt>
                <c:pt idx="1925">
                  <c:v>2.0794824405178918E-2</c:v>
                </c:pt>
                <c:pt idx="1926">
                  <c:v>2.1190916284393169E-2</c:v>
                </c:pt>
                <c:pt idx="1927">
                  <c:v>2.0926855040313854E-2</c:v>
                </c:pt>
                <c:pt idx="1928">
                  <c:v>1.8748349612968538E-2</c:v>
                </c:pt>
                <c:pt idx="1929">
                  <c:v>2.0794824405178918E-2</c:v>
                </c:pt>
                <c:pt idx="1930">
                  <c:v>2.0200686547071713E-2</c:v>
                </c:pt>
                <c:pt idx="1931">
                  <c:v>1.9210456835940814E-2</c:v>
                </c:pt>
                <c:pt idx="1932">
                  <c:v>2.0200686547071713E-2</c:v>
                </c:pt>
                <c:pt idx="1933">
                  <c:v>2.0002640620559869E-2</c:v>
                </c:pt>
                <c:pt idx="1934">
                  <c:v>2.0860839722746386E-2</c:v>
                </c:pt>
                <c:pt idx="1935">
                  <c:v>2.053076313490905E-2</c:v>
                </c:pt>
                <c:pt idx="1936">
                  <c:v>1.9540533397587594E-2</c:v>
                </c:pt>
                <c:pt idx="1937">
                  <c:v>1.9804594667857466E-2</c:v>
                </c:pt>
                <c:pt idx="1938">
                  <c:v>2.0596778452476518E-2</c:v>
                </c:pt>
                <c:pt idx="1939">
                  <c:v>2.1653023507365442E-2</c:v>
                </c:pt>
                <c:pt idx="1940">
                  <c:v>1.8616318977833602E-2</c:v>
                </c:pt>
                <c:pt idx="1941">
                  <c:v>2.0992870357881322E-2</c:v>
                </c:pt>
                <c:pt idx="1942">
                  <c:v>2.171903882493291E-2</c:v>
                </c:pt>
                <c:pt idx="1943">
                  <c:v>2.0332717182206646E-2</c:v>
                </c:pt>
                <c:pt idx="1944">
                  <c:v>2.0266701864639178E-2</c:v>
                </c:pt>
                <c:pt idx="1945">
                  <c:v>2.1587008189797974E-2</c:v>
                </c:pt>
                <c:pt idx="1946">
                  <c:v>1.8154211781051886E-2</c:v>
                </c:pt>
                <c:pt idx="1947">
                  <c:v>2.0728809087611454E-2</c:v>
                </c:pt>
                <c:pt idx="1948">
                  <c:v>2.0794824405178918E-2</c:v>
                </c:pt>
                <c:pt idx="1949">
                  <c:v>2.0068655938127334E-2</c:v>
                </c:pt>
                <c:pt idx="1950">
                  <c:v>2.0794824405178918E-2</c:v>
                </c:pt>
                <c:pt idx="1951">
                  <c:v>2.1851069460067846E-2</c:v>
                </c:pt>
                <c:pt idx="1952">
                  <c:v>1.8418273051321758E-2</c:v>
                </c:pt>
                <c:pt idx="1953">
                  <c:v>1.9210456835940814E-2</c:v>
                </c:pt>
                <c:pt idx="1954">
                  <c:v>2.0992870357881322E-2</c:v>
                </c:pt>
                <c:pt idx="1955">
                  <c:v>2.3369421711738485E-2</c:v>
                </c:pt>
                <c:pt idx="1956">
                  <c:v>1.9540533397587594E-2</c:v>
                </c:pt>
                <c:pt idx="1957">
                  <c:v>2.0464747817341582E-2</c:v>
                </c:pt>
                <c:pt idx="1958">
                  <c:v>2.0926855040313854E-2</c:v>
                </c:pt>
                <c:pt idx="1959">
                  <c:v>2.1653023507365442E-2</c:v>
                </c:pt>
                <c:pt idx="1960">
                  <c:v>2.1058885649258233E-2</c:v>
                </c:pt>
                <c:pt idx="1961">
                  <c:v>2.2841299171198742E-2</c:v>
                </c:pt>
                <c:pt idx="1962">
                  <c:v>2.0794824405178918E-2</c:v>
                </c:pt>
                <c:pt idx="1963">
                  <c:v>1.9474518080020126E-2</c:v>
                </c:pt>
                <c:pt idx="1964">
                  <c:v>2.1190916284393169E-2</c:v>
                </c:pt>
                <c:pt idx="1965">
                  <c:v>2.0728809087611454E-2</c:v>
                </c:pt>
                <c:pt idx="1966">
                  <c:v>1.8946395565670942E-2</c:v>
                </c:pt>
                <c:pt idx="1967">
                  <c:v>1.8946395565670942E-2</c:v>
                </c:pt>
                <c:pt idx="1968">
                  <c:v>2.0134671255694802E-2</c:v>
                </c:pt>
                <c:pt idx="1969">
                  <c:v>2.0728809087611454E-2</c:v>
                </c:pt>
                <c:pt idx="1970">
                  <c:v>2.0728809087611454E-2</c:v>
                </c:pt>
                <c:pt idx="1971">
                  <c:v>2.0728809087611454E-2</c:v>
                </c:pt>
                <c:pt idx="1972">
                  <c:v>2.053076313490905E-2</c:v>
                </c:pt>
                <c:pt idx="1973">
                  <c:v>2.0662793770043986E-2</c:v>
                </c:pt>
                <c:pt idx="1974">
                  <c:v>2.1851069460067846E-2</c:v>
                </c:pt>
                <c:pt idx="1975">
                  <c:v>1.9540533397587594E-2</c:v>
                </c:pt>
                <c:pt idx="1976">
                  <c:v>1.8748349612968538E-2</c:v>
                </c:pt>
                <c:pt idx="1977">
                  <c:v>2.0728809087611454E-2</c:v>
                </c:pt>
                <c:pt idx="1978">
                  <c:v>2.0200686547071713E-2</c:v>
                </c:pt>
                <c:pt idx="1979">
                  <c:v>2.1388962237095573E-2</c:v>
                </c:pt>
                <c:pt idx="1980">
                  <c:v>2.0596778452476518E-2</c:v>
                </c:pt>
                <c:pt idx="1981">
                  <c:v>2.0794824405178918E-2</c:v>
                </c:pt>
                <c:pt idx="1982">
                  <c:v>1.9474518080020126E-2</c:v>
                </c:pt>
                <c:pt idx="1983">
                  <c:v>2.0068655938127334E-2</c:v>
                </c:pt>
                <c:pt idx="1984">
                  <c:v>2.2643253244686901E-2</c:v>
                </c:pt>
                <c:pt idx="1985">
                  <c:v>2.2577237927119433E-2</c:v>
                </c:pt>
                <c:pt idx="1986">
                  <c:v>2.1917084751444757E-2</c:v>
                </c:pt>
                <c:pt idx="1987">
                  <c:v>2.2181146021714625E-2</c:v>
                </c:pt>
                <c:pt idx="1988">
                  <c:v>2.1785054142500378E-2</c:v>
                </c:pt>
                <c:pt idx="1989">
                  <c:v>2.0992870357881322E-2</c:v>
                </c:pt>
                <c:pt idx="1990">
                  <c:v>2.0926855040313854E-2</c:v>
                </c:pt>
                <c:pt idx="1991">
                  <c:v>2.0860839722746386E-2</c:v>
                </c:pt>
                <c:pt idx="1992">
                  <c:v>1.9408502762452658E-2</c:v>
                </c:pt>
                <c:pt idx="1993">
                  <c:v>2.0926855040313854E-2</c:v>
                </c:pt>
                <c:pt idx="1994">
                  <c:v>2.0794824405178918E-2</c:v>
                </c:pt>
                <c:pt idx="1995">
                  <c:v>2.2313176656849561E-2</c:v>
                </c:pt>
                <c:pt idx="1996">
                  <c:v>2.2577237927119433E-2</c:v>
                </c:pt>
                <c:pt idx="1997">
                  <c:v>2.1388962237095573E-2</c:v>
                </c:pt>
                <c:pt idx="1998">
                  <c:v>2.0200686547071713E-2</c:v>
                </c:pt>
                <c:pt idx="1999">
                  <c:v>1.9738579350289998E-2</c:v>
                </c:pt>
                <c:pt idx="2000">
                  <c:v>2.1520992872230506E-2</c:v>
                </c:pt>
                <c:pt idx="2001">
                  <c:v>2.1322946919528105E-2</c:v>
                </c:pt>
                <c:pt idx="2002">
                  <c:v>2.1587008189797974E-2</c:v>
                </c:pt>
                <c:pt idx="2003">
                  <c:v>1.8616318977833602E-2</c:v>
                </c:pt>
                <c:pt idx="2004">
                  <c:v>1.9738579350289998E-2</c:v>
                </c:pt>
                <c:pt idx="2005">
                  <c:v>2.1587008189797974E-2</c:v>
                </c:pt>
                <c:pt idx="2006">
                  <c:v>2.0464747817341582E-2</c:v>
                </c:pt>
                <c:pt idx="2007">
                  <c:v>2.053076313490905E-2</c:v>
                </c:pt>
                <c:pt idx="2008">
                  <c:v>1.901241088323841E-2</c:v>
                </c:pt>
                <c:pt idx="2009">
                  <c:v>2.0398732499774114E-2</c:v>
                </c:pt>
                <c:pt idx="2010">
                  <c:v>1.967256403272253E-2</c:v>
                </c:pt>
                <c:pt idx="2011">
                  <c:v>1.9144441518373346E-2</c:v>
                </c:pt>
                <c:pt idx="2012">
                  <c:v>2.1917084751444757E-2</c:v>
                </c:pt>
                <c:pt idx="2013">
                  <c:v>2.1256931601960637E-2</c:v>
                </c:pt>
                <c:pt idx="2014">
                  <c:v>2.1917084751444757E-2</c:v>
                </c:pt>
                <c:pt idx="2015">
                  <c:v>2.0860839722746386E-2</c:v>
                </c:pt>
                <c:pt idx="2016">
                  <c:v>1.934248744488519E-2</c:v>
                </c:pt>
                <c:pt idx="2017">
                  <c:v>2.0794824405178918E-2</c:v>
                </c:pt>
                <c:pt idx="2018">
                  <c:v>2.1983100069012225E-2</c:v>
                </c:pt>
                <c:pt idx="2019">
                  <c:v>2.1124900966825701E-2</c:v>
                </c:pt>
                <c:pt idx="2020">
                  <c:v>2.0464747817341582E-2</c:v>
                </c:pt>
                <c:pt idx="2021">
                  <c:v>2.0068655938127334E-2</c:v>
                </c:pt>
                <c:pt idx="2022">
                  <c:v>2.1322946919528105E-2</c:v>
                </c:pt>
                <c:pt idx="2023">
                  <c:v>2.0662793770043986E-2</c:v>
                </c:pt>
                <c:pt idx="2024">
                  <c:v>2.0200686547071713E-2</c:v>
                </c:pt>
                <c:pt idx="2025">
                  <c:v>2.2181146021714625E-2</c:v>
                </c:pt>
                <c:pt idx="2026">
                  <c:v>2.0134671255694802E-2</c:v>
                </c:pt>
                <c:pt idx="2027">
                  <c:v>1.9936625302992401E-2</c:v>
                </c:pt>
                <c:pt idx="2028">
                  <c:v>2.0068655938127334E-2</c:v>
                </c:pt>
                <c:pt idx="2029">
                  <c:v>1.9408502762452658E-2</c:v>
                </c:pt>
                <c:pt idx="2030">
                  <c:v>1.9210456835940814E-2</c:v>
                </c:pt>
                <c:pt idx="2031">
                  <c:v>2.0860839722746386E-2</c:v>
                </c:pt>
                <c:pt idx="2032">
                  <c:v>2.1653023507365442E-2</c:v>
                </c:pt>
                <c:pt idx="2033">
                  <c:v>2.0398732499774114E-2</c:v>
                </c:pt>
                <c:pt idx="2034">
                  <c:v>1.9474518080020126E-2</c:v>
                </c:pt>
                <c:pt idx="2035">
                  <c:v>2.1322946919528105E-2</c:v>
                </c:pt>
                <c:pt idx="2036">
                  <c:v>2.0266701864639178E-2</c:v>
                </c:pt>
                <c:pt idx="2037">
                  <c:v>2.0200686547071713E-2</c:v>
                </c:pt>
                <c:pt idx="2038">
                  <c:v>2.1851069460067846E-2</c:v>
                </c:pt>
                <c:pt idx="2039">
                  <c:v>1.9936625302992401E-2</c:v>
                </c:pt>
                <c:pt idx="2040">
                  <c:v>2.0596778452476518E-2</c:v>
                </c:pt>
                <c:pt idx="2041">
                  <c:v>2.0596778452476518E-2</c:v>
                </c:pt>
                <c:pt idx="2042">
                  <c:v>2.1851069460067846E-2</c:v>
                </c:pt>
                <c:pt idx="2043">
                  <c:v>2.0266701864639178E-2</c:v>
                </c:pt>
                <c:pt idx="2044">
                  <c:v>2.1322946919528105E-2</c:v>
                </c:pt>
                <c:pt idx="2045">
                  <c:v>2.0596778452476518E-2</c:v>
                </c:pt>
                <c:pt idx="2046">
                  <c:v>1.9276472153508282E-2</c:v>
                </c:pt>
                <c:pt idx="2047">
                  <c:v>2.0068655938127334E-2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223936"/>
        <c:axId val="69225856"/>
      </c:scatterChart>
      <c:valAx>
        <c:axId val="69223936"/>
        <c:scaling>
          <c:orientation val="minMax"/>
          <c:max val="700"/>
          <c:min val="4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Wavelngth (nm)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9225856"/>
        <c:crosses val="autoZero"/>
        <c:crossBetween val="midCat"/>
      </c:valAx>
      <c:valAx>
        <c:axId val="69225856"/>
        <c:scaling>
          <c:orientation val="minMax"/>
          <c:max val="1.1000000000000001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Intensity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9223936"/>
        <c:crosses val="autoZero"/>
        <c:crossBetween val="midCat"/>
      </c:valAx>
    </c:plotArea>
    <c:legend>
      <c:legendPos val="t"/>
      <c:layout>
        <c:manualLayout>
          <c:xMode val="edge"/>
          <c:yMode val="edge"/>
          <c:x val="0.1520124716553288"/>
          <c:y val="0.18441358024691357"/>
          <c:w val="0.65345804988662126"/>
          <c:h val="0.1032657723340138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BluLoop Light with Liquid Crystals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0"/>
          <c:tx>
            <c:v>Red Liquid Crystals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'Red5'!$B$1:$B$2048</c:f>
              <c:numCache>
                <c:formatCode>General</c:formatCode>
                <c:ptCount val="2048"/>
                <c:pt idx="0">
                  <c:v>187.52681999999999</c:v>
                </c:pt>
                <c:pt idx="1">
                  <c:v>187.99257800000001</c:v>
                </c:pt>
                <c:pt idx="2">
                  <c:v>188.45829499999999</c:v>
                </c:pt>
                <c:pt idx="3">
                  <c:v>188.92397199999999</c:v>
                </c:pt>
                <c:pt idx="4">
                  <c:v>189.38960900000001</c:v>
                </c:pt>
                <c:pt idx="5">
                  <c:v>189.85520600000001</c:v>
                </c:pt>
                <c:pt idx="6">
                  <c:v>190.320762</c:v>
                </c:pt>
                <c:pt idx="7">
                  <c:v>190.78627900000001</c:v>
                </c:pt>
                <c:pt idx="8">
                  <c:v>191.251755</c:v>
                </c:pt>
                <c:pt idx="9">
                  <c:v>191.71718999999999</c:v>
                </c:pt>
                <c:pt idx="10">
                  <c:v>192.18258599999999</c:v>
                </c:pt>
                <c:pt idx="11">
                  <c:v>192.647941</c:v>
                </c:pt>
                <c:pt idx="12">
                  <c:v>193.11325600000001</c:v>
                </c:pt>
                <c:pt idx="13">
                  <c:v>193.57853</c:v>
                </c:pt>
                <c:pt idx="14">
                  <c:v>194.04376400000001</c:v>
                </c:pt>
                <c:pt idx="15">
                  <c:v>194.50895800000001</c:v>
                </c:pt>
                <c:pt idx="16">
                  <c:v>194.97411199999999</c:v>
                </c:pt>
                <c:pt idx="17">
                  <c:v>195.439224</c:v>
                </c:pt>
                <c:pt idx="18">
                  <c:v>195.90429700000001</c:v>
                </c:pt>
                <c:pt idx="19">
                  <c:v>196.36932899999999</c:v>
                </c:pt>
                <c:pt idx="20">
                  <c:v>196.83432099999999</c:v>
                </c:pt>
                <c:pt idx="21">
                  <c:v>197.299272</c:v>
                </c:pt>
                <c:pt idx="22">
                  <c:v>197.764183</c:v>
                </c:pt>
                <c:pt idx="23">
                  <c:v>198.22905299999999</c:v>
                </c:pt>
                <c:pt idx="24">
                  <c:v>198.693883</c:v>
                </c:pt>
                <c:pt idx="25">
                  <c:v>199.158672</c:v>
                </c:pt>
                <c:pt idx="26">
                  <c:v>199.62342100000001</c:v>
                </c:pt>
                <c:pt idx="27">
                  <c:v>200.08812900000001</c:v>
                </c:pt>
                <c:pt idx="28">
                  <c:v>200.552797</c:v>
                </c:pt>
                <c:pt idx="29">
                  <c:v>201.01742400000001</c:v>
                </c:pt>
                <c:pt idx="30">
                  <c:v>201.482011</c:v>
                </c:pt>
                <c:pt idx="31">
                  <c:v>201.94655700000001</c:v>
                </c:pt>
                <c:pt idx="32">
                  <c:v>202.41106199999999</c:v>
                </c:pt>
                <c:pt idx="33">
                  <c:v>202.87552600000001</c:v>
                </c:pt>
                <c:pt idx="34">
                  <c:v>203.33994999999999</c:v>
                </c:pt>
                <c:pt idx="35">
                  <c:v>203.80433400000001</c:v>
                </c:pt>
                <c:pt idx="36">
                  <c:v>204.268676</c:v>
                </c:pt>
                <c:pt idx="37">
                  <c:v>204.732978</c:v>
                </c:pt>
                <c:pt idx="38">
                  <c:v>205.19723999999999</c:v>
                </c:pt>
                <c:pt idx="39">
                  <c:v>205.66146000000001</c:v>
                </c:pt>
                <c:pt idx="40">
                  <c:v>206.12564</c:v>
                </c:pt>
                <c:pt idx="41">
                  <c:v>206.58977899999999</c:v>
                </c:pt>
                <c:pt idx="42">
                  <c:v>207.053877</c:v>
                </c:pt>
                <c:pt idx="43">
                  <c:v>207.51793499999999</c:v>
                </c:pt>
                <c:pt idx="44">
                  <c:v>207.98195100000001</c:v>
                </c:pt>
                <c:pt idx="45">
                  <c:v>208.44592700000001</c:v>
                </c:pt>
                <c:pt idx="46">
                  <c:v>208.909862</c:v>
                </c:pt>
                <c:pt idx="47">
                  <c:v>209.37375700000001</c:v>
                </c:pt>
                <c:pt idx="48">
                  <c:v>209.83761000000001</c:v>
                </c:pt>
                <c:pt idx="49">
                  <c:v>210.301422</c:v>
                </c:pt>
                <c:pt idx="50">
                  <c:v>210.76519400000001</c:v>
                </c:pt>
                <c:pt idx="51">
                  <c:v>211.228925</c:v>
                </c:pt>
                <c:pt idx="52">
                  <c:v>211.69261399999999</c:v>
                </c:pt>
                <c:pt idx="53">
                  <c:v>212.156263</c:v>
                </c:pt>
                <c:pt idx="54">
                  <c:v>212.61987099999999</c:v>
                </c:pt>
                <c:pt idx="55">
                  <c:v>213.083438</c:v>
                </c:pt>
                <c:pt idx="56">
                  <c:v>213.546964</c:v>
                </c:pt>
                <c:pt idx="57">
                  <c:v>214.01044899999999</c:v>
                </c:pt>
                <c:pt idx="58">
                  <c:v>214.473893</c:v>
                </c:pt>
                <c:pt idx="59">
                  <c:v>214.937296</c:v>
                </c:pt>
                <c:pt idx="60">
                  <c:v>215.40065799999999</c:v>
                </c:pt>
                <c:pt idx="61">
                  <c:v>215.863979</c:v>
                </c:pt>
                <c:pt idx="62">
                  <c:v>216.327258</c:v>
                </c:pt>
                <c:pt idx="63">
                  <c:v>216.79049699999999</c:v>
                </c:pt>
                <c:pt idx="64">
                  <c:v>217.25369499999999</c:v>
                </c:pt>
                <c:pt idx="65">
                  <c:v>217.71685099999999</c:v>
                </c:pt>
                <c:pt idx="66">
                  <c:v>218.17996600000001</c:v>
                </c:pt>
                <c:pt idx="67">
                  <c:v>218.64304100000001</c:v>
                </c:pt>
                <c:pt idx="68">
                  <c:v>219.10607400000001</c:v>
                </c:pt>
                <c:pt idx="69">
                  <c:v>219.56906599999999</c:v>
                </c:pt>
                <c:pt idx="70">
                  <c:v>220.032016</c:v>
                </c:pt>
                <c:pt idx="71">
                  <c:v>220.49492599999999</c:v>
                </c:pt>
                <c:pt idx="72">
                  <c:v>220.95779400000001</c:v>
                </c:pt>
                <c:pt idx="73">
                  <c:v>221.42062100000001</c:v>
                </c:pt>
                <c:pt idx="74">
                  <c:v>221.88340700000001</c:v>
                </c:pt>
                <c:pt idx="75">
                  <c:v>222.34615199999999</c:v>
                </c:pt>
                <c:pt idx="76">
                  <c:v>222.80885499999999</c:v>
                </c:pt>
                <c:pt idx="77">
                  <c:v>223.27151699999999</c:v>
                </c:pt>
                <c:pt idx="78">
                  <c:v>223.734138</c:v>
                </c:pt>
                <c:pt idx="79">
                  <c:v>224.19671700000001</c:v>
                </c:pt>
                <c:pt idx="80">
                  <c:v>224.659255</c:v>
                </c:pt>
                <c:pt idx="81">
                  <c:v>225.12175199999999</c:v>
                </c:pt>
                <c:pt idx="82">
                  <c:v>225.58420699999999</c:v>
                </c:pt>
                <c:pt idx="83">
                  <c:v>226.04662099999999</c:v>
                </c:pt>
                <c:pt idx="84">
                  <c:v>226.508994</c:v>
                </c:pt>
                <c:pt idx="85">
                  <c:v>226.97132500000001</c:v>
                </c:pt>
                <c:pt idx="86">
                  <c:v>227.43361400000001</c:v>
                </c:pt>
                <c:pt idx="87">
                  <c:v>227.89586299999999</c:v>
                </c:pt>
                <c:pt idx="88">
                  <c:v>228.35807</c:v>
                </c:pt>
                <c:pt idx="89">
                  <c:v>228.820235</c:v>
                </c:pt>
                <c:pt idx="90">
                  <c:v>229.28235900000001</c:v>
                </c:pt>
                <c:pt idx="91">
                  <c:v>229.74444099999999</c:v>
                </c:pt>
                <c:pt idx="92">
                  <c:v>230.20648199999999</c:v>
                </c:pt>
                <c:pt idx="93">
                  <c:v>230.66848100000001</c:v>
                </c:pt>
                <c:pt idx="94">
                  <c:v>231.130439</c:v>
                </c:pt>
                <c:pt idx="95">
                  <c:v>231.592355</c:v>
                </c:pt>
                <c:pt idx="96">
                  <c:v>232.05422999999999</c:v>
                </c:pt>
                <c:pt idx="97">
                  <c:v>232.516063</c:v>
                </c:pt>
                <c:pt idx="98">
                  <c:v>232.97785500000001</c:v>
                </c:pt>
                <c:pt idx="99">
                  <c:v>233.439604</c:v>
                </c:pt>
                <c:pt idx="100">
                  <c:v>233.90131299999999</c:v>
                </c:pt>
                <c:pt idx="101">
                  <c:v>234.362979</c:v>
                </c:pt>
                <c:pt idx="102">
                  <c:v>234.82460399999999</c:v>
                </c:pt>
                <c:pt idx="103">
                  <c:v>235.28618700000001</c:v>
                </c:pt>
                <c:pt idx="104">
                  <c:v>235.74772899999999</c:v>
                </c:pt>
                <c:pt idx="105">
                  <c:v>236.20922899999999</c:v>
                </c:pt>
                <c:pt idx="106">
                  <c:v>236.67068699999999</c:v>
                </c:pt>
                <c:pt idx="107">
                  <c:v>237.132103</c:v>
                </c:pt>
                <c:pt idx="108">
                  <c:v>237.593478</c:v>
                </c:pt>
                <c:pt idx="109">
                  <c:v>238.054811</c:v>
                </c:pt>
                <c:pt idx="110">
                  <c:v>238.51610199999999</c:v>
                </c:pt>
                <c:pt idx="111">
                  <c:v>238.977351</c:v>
                </c:pt>
                <c:pt idx="112">
                  <c:v>239.438559</c:v>
                </c:pt>
                <c:pt idx="113">
                  <c:v>239.89972399999999</c:v>
                </c:pt>
                <c:pt idx="114">
                  <c:v>240.360848</c:v>
                </c:pt>
                <c:pt idx="115">
                  <c:v>240.82193000000001</c:v>
                </c:pt>
                <c:pt idx="116">
                  <c:v>241.28297000000001</c:v>
                </c:pt>
                <c:pt idx="117">
                  <c:v>241.743968</c:v>
                </c:pt>
                <c:pt idx="118">
                  <c:v>242.204925</c:v>
                </c:pt>
                <c:pt idx="119">
                  <c:v>242.66583900000001</c:v>
                </c:pt>
                <c:pt idx="120">
                  <c:v>243.126711</c:v>
                </c:pt>
                <c:pt idx="121">
                  <c:v>243.58754200000001</c:v>
                </c:pt>
                <c:pt idx="122">
                  <c:v>244.04833099999999</c:v>
                </c:pt>
                <c:pt idx="123">
                  <c:v>244.50907699999999</c:v>
                </c:pt>
                <c:pt idx="124">
                  <c:v>244.96978200000001</c:v>
                </c:pt>
                <c:pt idx="125">
                  <c:v>245.43044399999999</c:v>
                </c:pt>
                <c:pt idx="126">
                  <c:v>245.891065</c:v>
                </c:pt>
                <c:pt idx="127">
                  <c:v>246.351643</c:v>
                </c:pt>
                <c:pt idx="128">
                  <c:v>246.81218000000001</c:v>
                </c:pt>
                <c:pt idx="129">
                  <c:v>247.27267399999999</c:v>
                </c:pt>
                <c:pt idx="130">
                  <c:v>247.733127</c:v>
                </c:pt>
                <c:pt idx="131">
                  <c:v>248.19353699999999</c:v>
                </c:pt>
                <c:pt idx="132">
                  <c:v>248.65390500000001</c:v>
                </c:pt>
                <c:pt idx="133">
                  <c:v>249.11423099999999</c:v>
                </c:pt>
                <c:pt idx="134">
                  <c:v>249.57451499999999</c:v>
                </c:pt>
                <c:pt idx="135">
                  <c:v>250.03475599999999</c:v>
                </c:pt>
                <c:pt idx="136">
                  <c:v>250.494956</c:v>
                </c:pt>
                <c:pt idx="137">
                  <c:v>250.95511300000001</c:v>
                </c:pt>
                <c:pt idx="138">
                  <c:v>251.41522800000001</c:v>
                </c:pt>
                <c:pt idx="139">
                  <c:v>251.87530100000001</c:v>
                </c:pt>
                <c:pt idx="140">
                  <c:v>252.33533199999999</c:v>
                </c:pt>
                <c:pt idx="141">
                  <c:v>252.795321</c:v>
                </c:pt>
                <c:pt idx="142">
                  <c:v>253.255267</c:v>
                </c:pt>
                <c:pt idx="143">
                  <c:v>253.715171</c:v>
                </c:pt>
                <c:pt idx="144">
                  <c:v>254.17503199999999</c:v>
                </c:pt>
                <c:pt idx="145">
                  <c:v>254.634852</c:v>
                </c:pt>
                <c:pt idx="146">
                  <c:v>255.094629</c:v>
                </c:pt>
                <c:pt idx="147">
                  <c:v>255.554363</c:v>
                </c:pt>
                <c:pt idx="148">
                  <c:v>256.01405599999998</c:v>
                </c:pt>
                <c:pt idx="149">
                  <c:v>256.47370599999999</c:v>
                </c:pt>
                <c:pt idx="150">
                  <c:v>256.933313</c:v>
                </c:pt>
                <c:pt idx="151">
                  <c:v>257.39287899999999</c:v>
                </c:pt>
                <c:pt idx="152">
                  <c:v>257.85240099999999</c:v>
                </c:pt>
                <c:pt idx="153">
                  <c:v>258.31188200000003</c:v>
                </c:pt>
                <c:pt idx="154">
                  <c:v>258.77132</c:v>
                </c:pt>
                <c:pt idx="155">
                  <c:v>259.23071499999998</c:v>
                </c:pt>
                <c:pt idx="156">
                  <c:v>259.690068</c:v>
                </c:pt>
                <c:pt idx="157">
                  <c:v>260.14937900000001</c:v>
                </c:pt>
                <c:pt idx="158">
                  <c:v>260.60864700000002</c:v>
                </c:pt>
                <c:pt idx="159">
                  <c:v>261.06787200000002</c:v>
                </c:pt>
                <c:pt idx="160">
                  <c:v>261.52705500000002</c:v>
                </c:pt>
                <c:pt idx="161">
                  <c:v>261.98619600000001</c:v>
                </c:pt>
                <c:pt idx="162">
                  <c:v>262.44529399999999</c:v>
                </c:pt>
                <c:pt idx="163">
                  <c:v>262.90434900000002</c:v>
                </c:pt>
                <c:pt idx="164">
                  <c:v>263.363362</c:v>
                </c:pt>
                <c:pt idx="165">
                  <c:v>263.82233200000002</c:v>
                </c:pt>
                <c:pt idx="166">
                  <c:v>264.28125999999997</c:v>
                </c:pt>
                <c:pt idx="167">
                  <c:v>264.74014499999998</c:v>
                </c:pt>
                <c:pt idx="168">
                  <c:v>265.19898699999999</c:v>
                </c:pt>
                <c:pt idx="169">
                  <c:v>265.65778599999999</c:v>
                </c:pt>
                <c:pt idx="170">
                  <c:v>266.11654299999998</c:v>
                </c:pt>
                <c:pt idx="171">
                  <c:v>266.57525800000002</c:v>
                </c:pt>
                <c:pt idx="172">
                  <c:v>267.033929</c:v>
                </c:pt>
                <c:pt idx="173">
                  <c:v>267.49255799999997</c:v>
                </c:pt>
                <c:pt idx="174">
                  <c:v>267.951144</c:v>
                </c:pt>
                <c:pt idx="175">
                  <c:v>268.40968700000002</c:v>
                </c:pt>
                <c:pt idx="176">
                  <c:v>268.86818799999998</c:v>
                </c:pt>
                <c:pt idx="177">
                  <c:v>269.32664599999998</c:v>
                </c:pt>
                <c:pt idx="178">
                  <c:v>269.78506099999998</c:v>
                </c:pt>
                <c:pt idx="179">
                  <c:v>270.24343299999998</c:v>
                </c:pt>
                <c:pt idx="180">
                  <c:v>270.70176199999997</c:v>
                </c:pt>
                <c:pt idx="181">
                  <c:v>271.16004900000001</c:v>
                </c:pt>
                <c:pt idx="182">
                  <c:v>271.618292</c:v>
                </c:pt>
                <c:pt idx="183">
                  <c:v>272.07649300000003</c:v>
                </c:pt>
                <c:pt idx="184">
                  <c:v>272.534651</c:v>
                </c:pt>
                <c:pt idx="185">
                  <c:v>272.99276600000002</c:v>
                </c:pt>
                <c:pt idx="186">
                  <c:v>273.45083799999998</c:v>
                </c:pt>
                <c:pt idx="187">
                  <c:v>273.90886699999999</c:v>
                </c:pt>
                <c:pt idx="188">
                  <c:v>274.36685299999999</c:v>
                </c:pt>
                <c:pt idx="189">
                  <c:v>274.82479699999999</c:v>
                </c:pt>
                <c:pt idx="190">
                  <c:v>275.28269699999998</c:v>
                </c:pt>
                <c:pt idx="191">
                  <c:v>275.74055399999997</c:v>
                </c:pt>
                <c:pt idx="192">
                  <c:v>276.19836900000001</c:v>
                </c:pt>
                <c:pt idx="193">
                  <c:v>276.65613999999999</c:v>
                </c:pt>
                <c:pt idx="194">
                  <c:v>277.11386800000002</c:v>
                </c:pt>
                <c:pt idx="195">
                  <c:v>277.57155299999999</c:v>
                </c:pt>
                <c:pt idx="196">
                  <c:v>278.02919500000002</c:v>
                </c:pt>
                <c:pt idx="197">
                  <c:v>278.48679399999997</c:v>
                </c:pt>
                <c:pt idx="198">
                  <c:v>278.94434999999999</c:v>
                </c:pt>
                <c:pt idx="199">
                  <c:v>279.40186299999999</c:v>
                </c:pt>
                <c:pt idx="200">
                  <c:v>279.85933299999999</c:v>
                </c:pt>
                <c:pt idx="201">
                  <c:v>280.31675999999999</c:v>
                </c:pt>
                <c:pt idx="202">
                  <c:v>280.77414299999998</c:v>
                </c:pt>
                <c:pt idx="203">
                  <c:v>281.23148300000003</c:v>
                </c:pt>
                <c:pt idx="204">
                  <c:v>281.68878000000001</c:v>
                </c:pt>
                <c:pt idx="205">
                  <c:v>282.14603399999999</c:v>
                </c:pt>
                <c:pt idx="206">
                  <c:v>282.60324500000002</c:v>
                </c:pt>
                <c:pt idx="207">
                  <c:v>283.06041199999999</c:v>
                </c:pt>
                <c:pt idx="208">
                  <c:v>283.517537</c:v>
                </c:pt>
                <c:pt idx="209">
                  <c:v>283.97461800000002</c:v>
                </c:pt>
                <c:pt idx="210">
                  <c:v>284.43165499999998</c:v>
                </c:pt>
                <c:pt idx="211">
                  <c:v>284.88864999999998</c:v>
                </c:pt>
                <c:pt idx="212">
                  <c:v>285.34560099999999</c:v>
                </c:pt>
                <c:pt idx="213">
                  <c:v>285.80250899999999</c:v>
                </c:pt>
                <c:pt idx="214">
                  <c:v>286.25937299999998</c:v>
                </c:pt>
                <c:pt idx="215">
                  <c:v>286.71619399999997</c:v>
                </c:pt>
                <c:pt idx="216">
                  <c:v>287.17297200000002</c:v>
                </c:pt>
                <c:pt idx="217">
                  <c:v>287.629706</c:v>
                </c:pt>
                <c:pt idx="218">
                  <c:v>288.08639699999998</c:v>
                </c:pt>
                <c:pt idx="219">
                  <c:v>288.54304500000001</c:v>
                </c:pt>
                <c:pt idx="220">
                  <c:v>288.99964899999998</c:v>
                </c:pt>
                <c:pt idx="221">
                  <c:v>289.45621</c:v>
                </c:pt>
                <c:pt idx="222">
                  <c:v>289.91272700000002</c:v>
                </c:pt>
                <c:pt idx="223">
                  <c:v>290.36920099999998</c:v>
                </c:pt>
                <c:pt idx="224">
                  <c:v>290.82563099999999</c:v>
                </c:pt>
                <c:pt idx="225">
                  <c:v>291.28201799999999</c:v>
                </c:pt>
                <c:pt idx="226">
                  <c:v>291.738361</c:v>
                </c:pt>
                <c:pt idx="227">
                  <c:v>292.194661</c:v>
                </c:pt>
                <c:pt idx="228">
                  <c:v>292.65091699999999</c:v>
                </c:pt>
                <c:pt idx="229">
                  <c:v>293.10712999999998</c:v>
                </c:pt>
                <c:pt idx="230">
                  <c:v>293.56329899999997</c:v>
                </c:pt>
                <c:pt idx="231">
                  <c:v>294.01942400000001</c:v>
                </c:pt>
                <c:pt idx="232">
                  <c:v>294.475506</c:v>
                </c:pt>
                <c:pt idx="233">
                  <c:v>294.93154500000003</c:v>
                </c:pt>
                <c:pt idx="234">
                  <c:v>295.387539</c:v>
                </c:pt>
                <c:pt idx="235">
                  <c:v>295.84348999999997</c:v>
                </c:pt>
                <c:pt idx="236">
                  <c:v>296.299398</c:v>
                </c:pt>
                <c:pt idx="237">
                  <c:v>296.75526200000002</c:v>
                </c:pt>
                <c:pt idx="238">
                  <c:v>297.21108199999998</c:v>
                </c:pt>
                <c:pt idx="239">
                  <c:v>297.66685799999999</c:v>
                </c:pt>
                <c:pt idx="240">
                  <c:v>298.12259</c:v>
                </c:pt>
                <c:pt idx="241">
                  <c:v>298.57827900000001</c:v>
                </c:pt>
                <c:pt idx="242">
                  <c:v>299.03392400000001</c:v>
                </c:pt>
                <c:pt idx="243">
                  <c:v>299.48952600000001</c:v>
                </c:pt>
                <c:pt idx="244">
                  <c:v>299.94508300000001</c:v>
                </c:pt>
                <c:pt idx="245">
                  <c:v>300.400597</c:v>
                </c:pt>
                <c:pt idx="246">
                  <c:v>300.856067</c:v>
                </c:pt>
                <c:pt idx="247">
                  <c:v>301.31149299999998</c:v>
                </c:pt>
                <c:pt idx="248">
                  <c:v>301.76687600000002</c:v>
                </c:pt>
                <c:pt idx="249">
                  <c:v>302.22221400000001</c:v>
                </c:pt>
                <c:pt idx="250">
                  <c:v>302.67750899999999</c:v>
                </c:pt>
                <c:pt idx="251">
                  <c:v>303.13275900000002</c:v>
                </c:pt>
                <c:pt idx="252">
                  <c:v>303.58796599999999</c:v>
                </c:pt>
                <c:pt idx="253">
                  <c:v>304.04312900000002</c:v>
                </c:pt>
                <c:pt idx="254">
                  <c:v>304.49824799999999</c:v>
                </c:pt>
                <c:pt idx="255">
                  <c:v>304.95332300000001</c:v>
                </c:pt>
                <c:pt idx="256">
                  <c:v>305.40835399999997</c:v>
                </c:pt>
                <c:pt idx="257">
                  <c:v>305.86334099999999</c:v>
                </c:pt>
                <c:pt idx="258">
                  <c:v>306.31828400000001</c:v>
                </c:pt>
                <c:pt idx="259">
                  <c:v>306.77318300000002</c:v>
                </c:pt>
                <c:pt idx="260">
                  <c:v>307.22803900000002</c:v>
                </c:pt>
                <c:pt idx="261">
                  <c:v>307.68284999999997</c:v>
                </c:pt>
                <c:pt idx="262">
                  <c:v>308.13761699999998</c:v>
                </c:pt>
                <c:pt idx="263">
                  <c:v>308.59233999999998</c:v>
                </c:pt>
                <c:pt idx="264">
                  <c:v>309.04701799999998</c:v>
                </c:pt>
                <c:pt idx="265">
                  <c:v>309.50165299999998</c:v>
                </c:pt>
                <c:pt idx="266">
                  <c:v>309.95624400000003</c:v>
                </c:pt>
                <c:pt idx="267">
                  <c:v>310.41079000000002</c:v>
                </c:pt>
                <c:pt idx="268">
                  <c:v>310.86529300000001</c:v>
                </c:pt>
                <c:pt idx="269">
                  <c:v>311.319751</c:v>
                </c:pt>
                <c:pt idx="270">
                  <c:v>311.77416499999998</c:v>
                </c:pt>
                <c:pt idx="271">
                  <c:v>312.22853500000002</c:v>
                </c:pt>
                <c:pt idx="272">
                  <c:v>312.682861</c:v>
                </c:pt>
                <c:pt idx="273">
                  <c:v>313.13714199999998</c:v>
                </c:pt>
                <c:pt idx="274">
                  <c:v>313.59138000000002</c:v>
                </c:pt>
                <c:pt idx="275">
                  <c:v>314.04557299999999</c:v>
                </c:pt>
                <c:pt idx="276">
                  <c:v>314.49972200000002</c:v>
                </c:pt>
                <c:pt idx="277">
                  <c:v>314.95382599999999</c:v>
                </c:pt>
                <c:pt idx="278">
                  <c:v>315.40788600000002</c:v>
                </c:pt>
                <c:pt idx="279">
                  <c:v>315.86190199999999</c:v>
                </c:pt>
                <c:pt idx="280">
                  <c:v>316.31587400000001</c:v>
                </c:pt>
                <c:pt idx="281">
                  <c:v>316.76980099999997</c:v>
                </c:pt>
                <c:pt idx="282">
                  <c:v>317.22368399999999</c:v>
                </c:pt>
                <c:pt idx="283">
                  <c:v>317.67752300000001</c:v>
                </c:pt>
                <c:pt idx="284">
                  <c:v>318.13131700000002</c:v>
                </c:pt>
                <c:pt idx="285">
                  <c:v>318.58506699999998</c:v>
                </c:pt>
                <c:pt idx="286">
                  <c:v>319.03877199999999</c:v>
                </c:pt>
                <c:pt idx="287">
                  <c:v>319.49243300000001</c:v>
                </c:pt>
                <c:pt idx="288">
                  <c:v>319.94605000000001</c:v>
                </c:pt>
                <c:pt idx="289">
                  <c:v>320.39962200000002</c:v>
                </c:pt>
                <c:pt idx="290">
                  <c:v>320.85315000000003</c:v>
                </c:pt>
                <c:pt idx="291">
                  <c:v>321.30663299999998</c:v>
                </c:pt>
                <c:pt idx="292">
                  <c:v>321.76007099999998</c:v>
                </c:pt>
                <c:pt idx="293">
                  <c:v>322.21346599999998</c:v>
                </c:pt>
                <c:pt idx="294">
                  <c:v>322.66681499999999</c:v>
                </c:pt>
                <c:pt idx="295">
                  <c:v>323.12011999999999</c:v>
                </c:pt>
                <c:pt idx="296">
                  <c:v>323.57338099999998</c:v>
                </c:pt>
                <c:pt idx="297">
                  <c:v>324.02659699999998</c:v>
                </c:pt>
                <c:pt idx="298">
                  <c:v>324.47976799999998</c:v>
                </c:pt>
                <c:pt idx="299">
                  <c:v>324.93289499999997</c:v>
                </c:pt>
                <c:pt idx="300">
                  <c:v>325.38597700000003</c:v>
                </c:pt>
                <c:pt idx="301">
                  <c:v>325.83901500000002</c:v>
                </c:pt>
                <c:pt idx="302">
                  <c:v>326.29200800000001</c:v>
                </c:pt>
                <c:pt idx="303">
                  <c:v>326.744956</c:v>
                </c:pt>
                <c:pt idx="304">
                  <c:v>327.19785999999999</c:v>
                </c:pt>
                <c:pt idx="305">
                  <c:v>327.65071899999998</c:v>
                </c:pt>
                <c:pt idx="306">
                  <c:v>328.10353300000003</c:v>
                </c:pt>
                <c:pt idx="307">
                  <c:v>328.55630200000002</c:v>
                </c:pt>
                <c:pt idx="308">
                  <c:v>329.009027</c:v>
                </c:pt>
                <c:pt idx="309">
                  <c:v>329.46170699999999</c:v>
                </c:pt>
                <c:pt idx="310">
                  <c:v>329.91434199999998</c:v>
                </c:pt>
                <c:pt idx="311">
                  <c:v>330.36693300000002</c:v>
                </c:pt>
                <c:pt idx="312">
                  <c:v>330.819478</c:v>
                </c:pt>
                <c:pt idx="313">
                  <c:v>331.27197899999999</c:v>
                </c:pt>
                <c:pt idx="314">
                  <c:v>331.72443500000003</c:v>
                </c:pt>
                <c:pt idx="315">
                  <c:v>332.17684600000001</c:v>
                </c:pt>
                <c:pt idx="316">
                  <c:v>332.62921299999999</c:v>
                </c:pt>
                <c:pt idx="317">
                  <c:v>333.08153399999998</c:v>
                </c:pt>
                <c:pt idx="318">
                  <c:v>333.53381100000001</c:v>
                </c:pt>
                <c:pt idx="319">
                  <c:v>333.986043</c:v>
                </c:pt>
                <c:pt idx="320">
                  <c:v>334.43822899999998</c:v>
                </c:pt>
                <c:pt idx="321">
                  <c:v>334.89037100000002</c:v>
                </c:pt>
                <c:pt idx="322">
                  <c:v>335.342468</c:v>
                </c:pt>
                <c:pt idx="323">
                  <c:v>335.79451999999998</c:v>
                </c:pt>
                <c:pt idx="324">
                  <c:v>336.24652700000001</c:v>
                </c:pt>
                <c:pt idx="325">
                  <c:v>336.698489</c:v>
                </c:pt>
                <c:pt idx="326">
                  <c:v>337.15040599999998</c:v>
                </c:pt>
                <c:pt idx="327">
                  <c:v>337.60227800000001</c:v>
                </c:pt>
                <c:pt idx="328">
                  <c:v>338.05410499999999</c:v>
                </c:pt>
                <c:pt idx="329">
                  <c:v>338.50588699999997</c:v>
                </c:pt>
                <c:pt idx="330">
                  <c:v>338.95762400000001</c:v>
                </c:pt>
                <c:pt idx="331">
                  <c:v>339.40931599999999</c:v>
                </c:pt>
                <c:pt idx="332">
                  <c:v>339.86096300000003</c:v>
                </c:pt>
                <c:pt idx="333">
                  <c:v>340.31256400000001</c:v>
                </c:pt>
                <c:pt idx="334">
                  <c:v>340.76412099999999</c:v>
                </c:pt>
                <c:pt idx="335">
                  <c:v>341.21563200000003</c:v>
                </c:pt>
                <c:pt idx="336">
                  <c:v>341.66709800000001</c:v>
                </c:pt>
                <c:pt idx="337">
                  <c:v>342.11851899999999</c:v>
                </c:pt>
                <c:pt idx="338">
                  <c:v>342.56989499999997</c:v>
                </c:pt>
                <c:pt idx="339">
                  <c:v>343.02122600000001</c:v>
                </c:pt>
                <c:pt idx="340">
                  <c:v>343.472511</c:v>
                </c:pt>
                <c:pt idx="341">
                  <c:v>343.92375099999998</c:v>
                </c:pt>
                <c:pt idx="342">
                  <c:v>344.37494600000002</c:v>
                </c:pt>
                <c:pt idx="343">
                  <c:v>344.82609600000001</c:v>
                </c:pt>
                <c:pt idx="344">
                  <c:v>345.27720099999999</c:v>
                </c:pt>
                <c:pt idx="345">
                  <c:v>345.72825999999998</c:v>
                </c:pt>
                <c:pt idx="346">
                  <c:v>346.17927400000002</c:v>
                </c:pt>
                <c:pt idx="347">
                  <c:v>346.63024200000001</c:v>
                </c:pt>
                <c:pt idx="348">
                  <c:v>347.081166</c:v>
                </c:pt>
                <c:pt idx="349">
                  <c:v>347.53204299999999</c:v>
                </c:pt>
                <c:pt idx="350">
                  <c:v>347.98287599999998</c:v>
                </c:pt>
                <c:pt idx="351">
                  <c:v>348.43366300000002</c:v>
                </c:pt>
                <c:pt idx="352">
                  <c:v>348.88440500000002</c:v>
                </c:pt>
                <c:pt idx="353">
                  <c:v>349.33510100000001</c:v>
                </c:pt>
                <c:pt idx="354">
                  <c:v>349.785752</c:v>
                </c:pt>
                <c:pt idx="355">
                  <c:v>350.236358</c:v>
                </c:pt>
                <c:pt idx="356">
                  <c:v>350.68691799999999</c:v>
                </c:pt>
                <c:pt idx="357">
                  <c:v>351.13743199999999</c:v>
                </c:pt>
                <c:pt idx="358">
                  <c:v>351.58790199999999</c:v>
                </c:pt>
                <c:pt idx="359">
                  <c:v>352.03832499999999</c:v>
                </c:pt>
                <c:pt idx="360">
                  <c:v>352.48870299999999</c:v>
                </c:pt>
                <c:pt idx="361">
                  <c:v>352.93903599999999</c:v>
                </c:pt>
                <c:pt idx="362">
                  <c:v>353.38932299999999</c:v>
                </c:pt>
                <c:pt idx="363">
                  <c:v>353.83956499999999</c:v>
                </c:pt>
                <c:pt idx="364">
                  <c:v>354.289761</c:v>
                </c:pt>
                <c:pt idx="365">
                  <c:v>354.73991100000001</c:v>
                </c:pt>
                <c:pt idx="366">
                  <c:v>355.19001600000001</c:v>
                </c:pt>
                <c:pt idx="367">
                  <c:v>355.64007500000002</c:v>
                </c:pt>
                <c:pt idx="368">
                  <c:v>356.09008799999998</c:v>
                </c:pt>
                <c:pt idx="369">
                  <c:v>356.54005599999999</c:v>
                </c:pt>
                <c:pt idx="370">
                  <c:v>356.98997900000001</c:v>
                </c:pt>
                <c:pt idx="371">
                  <c:v>357.43985500000002</c:v>
                </c:pt>
                <c:pt idx="372">
                  <c:v>357.88968599999998</c:v>
                </c:pt>
                <c:pt idx="373">
                  <c:v>358.339471</c:v>
                </c:pt>
                <c:pt idx="374">
                  <c:v>358.78921100000002</c:v>
                </c:pt>
                <c:pt idx="375">
                  <c:v>359.23890399999999</c:v>
                </c:pt>
                <c:pt idx="376">
                  <c:v>359.68855200000002</c:v>
                </c:pt>
                <c:pt idx="377">
                  <c:v>360.13815499999998</c:v>
                </c:pt>
                <c:pt idx="378">
                  <c:v>360.58771100000001</c:v>
                </c:pt>
                <c:pt idx="379">
                  <c:v>361.03722199999999</c:v>
                </c:pt>
                <c:pt idx="380">
                  <c:v>361.48668700000002</c:v>
                </c:pt>
                <c:pt idx="381">
                  <c:v>361.936106</c:v>
                </c:pt>
                <c:pt idx="382">
                  <c:v>362.38547899999998</c:v>
                </c:pt>
                <c:pt idx="383">
                  <c:v>362.83480600000001</c:v>
                </c:pt>
                <c:pt idx="384">
                  <c:v>363.284088</c:v>
                </c:pt>
                <c:pt idx="385">
                  <c:v>363.73332299999998</c:v>
                </c:pt>
                <c:pt idx="386">
                  <c:v>364.18251299999997</c:v>
                </c:pt>
                <c:pt idx="387">
                  <c:v>364.63165700000002</c:v>
                </c:pt>
                <c:pt idx="388">
                  <c:v>365.08075500000001</c:v>
                </c:pt>
                <c:pt idx="389">
                  <c:v>365.52980700000001</c:v>
                </c:pt>
                <c:pt idx="390">
                  <c:v>365.978813</c:v>
                </c:pt>
                <c:pt idx="391">
                  <c:v>366.427773</c:v>
                </c:pt>
                <c:pt idx="392">
                  <c:v>366.876687</c:v>
                </c:pt>
                <c:pt idx="393">
                  <c:v>367.32555500000001</c:v>
                </c:pt>
                <c:pt idx="394">
                  <c:v>367.77437700000002</c:v>
                </c:pt>
                <c:pt idx="395">
                  <c:v>368.22315300000002</c:v>
                </c:pt>
                <c:pt idx="396">
                  <c:v>368.67188299999998</c:v>
                </c:pt>
                <c:pt idx="397">
                  <c:v>369.12056699999999</c:v>
                </c:pt>
                <c:pt idx="398">
                  <c:v>369.56920400000001</c:v>
                </c:pt>
                <c:pt idx="399">
                  <c:v>370.01779599999998</c:v>
                </c:pt>
                <c:pt idx="400">
                  <c:v>370.466342</c:v>
                </c:pt>
                <c:pt idx="401">
                  <c:v>370.91484100000002</c:v>
                </c:pt>
                <c:pt idx="402">
                  <c:v>371.36329499999999</c:v>
                </c:pt>
                <c:pt idx="403">
                  <c:v>371.81170200000003</c:v>
                </c:pt>
                <c:pt idx="404">
                  <c:v>372.260063</c:v>
                </c:pt>
                <c:pt idx="405">
                  <c:v>372.70837799999998</c:v>
                </c:pt>
                <c:pt idx="406">
                  <c:v>373.15664600000002</c:v>
                </c:pt>
                <c:pt idx="407">
                  <c:v>373.60486900000001</c:v>
                </c:pt>
                <c:pt idx="408">
                  <c:v>374.053045</c:v>
                </c:pt>
                <c:pt idx="409">
                  <c:v>374.50117499999999</c:v>
                </c:pt>
                <c:pt idx="410">
                  <c:v>374.94925899999998</c:v>
                </c:pt>
                <c:pt idx="411">
                  <c:v>375.39729699999998</c:v>
                </c:pt>
                <c:pt idx="412">
                  <c:v>375.84528799999998</c:v>
                </c:pt>
                <c:pt idx="413">
                  <c:v>376.29323299999999</c:v>
                </c:pt>
                <c:pt idx="414">
                  <c:v>376.741131</c:v>
                </c:pt>
                <c:pt idx="415">
                  <c:v>377.188984</c:v>
                </c:pt>
                <c:pt idx="416">
                  <c:v>377.63678900000002</c:v>
                </c:pt>
                <c:pt idx="417">
                  <c:v>378.08454899999998</c:v>
                </c:pt>
                <c:pt idx="418">
                  <c:v>378.532262</c:v>
                </c:pt>
                <c:pt idx="419">
                  <c:v>378.97992900000003</c:v>
                </c:pt>
                <c:pt idx="420">
                  <c:v>379.42755</c:v>
                </c:pt>
                <c:pt idx="421">
                  <c:v>379.87512400000003</c:v>
                </c:pt>
                <c:pt idx="422">
                  <c:v>380.32265100000001</c:v>
                </c:pt>
                <c:pt idx="423">
                  <c:v>380.77013199999999</c:v>
                </c:pt>
                <c:pt idx="424">
                  <c:v>381.21756699999997</c:v>
                </c:pt>
                <c:pt idx="425">
                  <c:v>381.66495500000002</c:v>
                </c:pt>
                <c:pt idx="426">
                  <c:v>382.11229700000001</c:v>
                </c:pt>
                <c:pt idx="427">
                  <c:v>382.55959200000001</c:v>
                </c:pt>
                <c:pt idx="428">
                  <c:v>383.00684100000001</c:v>
                </c:pt>
                <c:pt idx="429">
                  <c:v>383.45404300000001</c:v>
                </c:pt>
                <c:pt idx="430">
                  <c:v>383.90119800000002</c:v>
                </c:pt>
                <c:pt idx="431">
                  <c:v>384.34830699999998</c:v>
                </c:pt>
                <c:pt idx="432">
                  <c:v>384.79536999999999</c:v>
                </c:pt>
                <c:pt idx="433">
                  <c:v>385.24238600000001</c:v>
                </c:pt>
                <c:pt idx="434">
                  <c:v>385.68935499999998</c:v>
                </c:pt>
                <c:pt idx="435">
                  <c:v>386.136278</c:v>
                </c:pt>
                <c:pt idx="436">
                  <c:v>386.58315399999998</c:v>
                </c:pt>
                <c:pt idx="437">
                  <c:v>387.02998300000002</c:v>
                </c:pt>
                <c:pt idx="438">
                  <c:v>387.476766</c:v>
                </c:pt>
                <c:pt idx="439">
                  <c:v>387.92350099999999</c:v>
                </c:pt>
                <c:pt idx="440">
                  <c:v>388.37019099999998</c:v>
                </c:pt>
                <c:pt idx="441">
                  <c:v>388.81683299999997</c:v>
                </c:pt>
                <c:pt idx="442">
                  <c:v>389.26342899999997</c:v>
                </c:pt>
                <c:pt idx="443">
                  <c:v>389.70997799999998</c:v>
                </c:pt>
                <c:pt idx="444">
                  <c:v>390.15648099999999</c:v>
                </c:pt>
                <c:pt idx="445">
                  <c:v>390.602936</c:v>
                </c:pt>
                <c:pt idx="446">
                  <c:v>391.04934500000002</c:v>
                </c:pt>
                <c:pt idx="447">
                  <c:v>391.49570699999998</c:v>
                </c:pt>
                <c:pt idx="448">
                  <c:v>391.94202200000001</c:v>
                </c:pt>
                <c:pt idx="449">
                  <c:v>392.38828999999998</c:v>
                </c:pt>
                <c:pt idx="450">
                  <c:v>392.83451200000002</c:v>
                </c:pt>
                <c:pt idx="451">
                  <c:v>393.280686</c:v>
                </c:pt>
                <c:pt idx="452">
                  <c:v>393.72681399999999</c:v>
                </c:pt>
                <c:pt idx="453">
                  <c:v>394.17289499999998</c:v>
                </c:pt>
                <c:pt idx="454">
                  <c:v>394.61892899999998</c:v>
                </c:pt>
                <c:pt idx="455">
                  <c:v>395.06491599999998</c:v>
                </c:pt>
                <c:pt idx="456">
                  <c:v>395.51085599999999</c:v>
                </c:pt>
                <c:pt idx="457">
                  <c:v>395.956749</c:v>
                </c:pt>
                <c:pt idx="458">
                  <c:v>396.40259500000002</c:v>
                </c:pt>
                <c:pt idx="459">
                  <c:v>396.84839399999998</c:v>
                </c:pt>
                <c:pt idx="460">
                  <c:v>397.29414600000001</c:v>
                </c:pt>
                <c:pt idx="461">
                  <c:v>397.73985099999999</c:v>
                </c:pt>
                <c:pt idx="462">
                  <c:v>398.18550900000002</c:v>
                </c:pt>
                <c:pt idx="463">
                  <c:v>398.63112000000001</c:v>
                </c:pt>
                <c:pt idx="464">
                  <c:v>399.076684</c:v>
                </c:pt>
                <c:pt idx="465">
                  <c:v>399.522201</c:v>
                </c:pt>
                <c:pt idx="466">
                  <c:v>399.967671</c:v>
                </c:pt>
                <c:pt idx="467">
                  <c:v>400.413094</c:v>
                </c:pt>
                <c:pt idx="468">
                  <c:v>400.85847000000001</c:v>
                </c:pt>
                <c:pt idx="469">
                  <c:v>401.30379799999997</c:v>
                </c:pt>
                <c:pt idx="470">
                  <c:v>401.74907899999999</c:v>
                </c:pt>
                <c:pt idx="471">
                  <c:v>402.19431400000002</c:v>
                </c:pt>
                <c:pt idx="472">
                  <c:v>402.639501</c:v>
                </c:pt>
                <c:pt idx="473">
                  <c:v>403.08463999999998</c:v>
                </c:pt>
                <c:pt idx="474">
                  <c:v>403.52973300000002</c:v>
                </c:pt>
                <c:pt idx="475">
                  <c:v>403.97477800000001</c:v>
                </c:pt>
                <c:pt idx="476">
                  <c:v>404.41977700000001</c:v>
                </c:pt>
                <c:pt idx="477">
                  <c:v>404.86472800000001</c:v>
                </c:pt>
                <c:pt idx="478">
                  <c:v>405.30963100000002</c:v>
                </c:pt>
                <c:pt idx="479">
                  <c:v>405.75448799999998</c:v>
                </c:pt>
                <c:pt idx="480">
                  <c:v>406.199297</c:v>
                </c:pt>
                <c:pt idx="481">
                  <c:v>406.64405799999997</c:v>
                </c:pt>
                <c:pt idx="482">
                  <c:v>407.088773</c:v>
                </c:pt>
                <c:pt idx="483">
                  <c:v>407.53343999999998</c:v>
                </c:pt>
                <c:pt idx="484">
                  <c:v>407.97806000000003</c:v>
                </c:pt>
                <c:pt idx="485">
                  <c:v>408.42263200000002</c:v>
                </c:pt>
                <c:pt idx="486">
                  <c:v>408.86715700000002</c:v>
                </c:pt>
                <c:pt idx="487">
                  <c:v>409.31163400000003</c:v>
                </c:pt>
                <c:pt idx="488">
                  <c:v>409.75606499999998</c:v>
                </c:pt>
                <c:pt idx="489">
                  <c:v>410.200447</c:v>
                </c:pt>
                <c:pt idx="490">
                  <c:v>410.64478300000002</c:v>
                </c:pt>
                <c:pt idx="491">
                  <c:v>411.08906999999999</c:v>
                </c:pt>
                <c:pt idx="492">
                  <c:v>411.53331100000003</c:v>
                </c:pt>
                <c:pt idx="493">
                  <c:v>411.97750400000001</c:v>
                </c:pt>
                <c:pt idx="494">
                  <c:v>412.421649</c:v>
                </c:pt>
                <c:pt idx="495">
                  <c:v>412.865747</c:v>
                </c:pt>
                <c:pt idx="496">
                  <c:v>413.309797</c:v>
                </c:pt>
                <c:pt idx="497">
                  <c:v>413.75380000000001</c:v>
                </c:pt>
                <c:pt idx="498">
                  <c:v>414.19775499999997</c:v>
                </c:pt>
                <c:pt idx="499">
                  <c:v>414.64166299999999</c:v>
                </c:pt>
                <c:pt idx="500">
                  <c:v>415.08552300000002</c:v>
                </c:pt>
                <c:pt idx="501">
                  <c:v>415.529335</c:v>
                </c:pt>
                <c:pt idx="502">
                  <c:v>415.97309999999999</c:v>
                </c:pt>
                <c:pt idx="503">
                  <c:v>416.41681699999998</c:v>
                </c:pt>
                <c:pt idx="504">
                  <c:v>416.86048699999998</c:v>
                </c:pt>
                <c:pt idx="505">
                  <c:v>417.30410799999999</c:v>
                </c:pt>
                <c:pt idx="506">
                  <c:v>417.74768299999999</c:v>
                </c:pt>
                <c:pt idx="507">
                  <c:v>418.19120900000001</c:v>
                </c:pt>
                <c:pt idx="508">
                  <c:v>418.63468799999998</c:v>
                </c:pt>
                <c:pt idx="509">
                  <c:v>419.07811900000002</c:v>
                </c:pt>
                <c:pt idx="510">
                  <c:v>419.521502</c:v>
                </c:pt>
                <c:pt idx="511">
                  <c:v>419.96483699999999</c:v>
                </c:pt>
                <c:pt idx="512">
                  <c:v>420.40812499999998</c:v>
                </c:pt>
                <c:pt idx="513">
                  <c:v>420.85136499999999</c:v>
                </c:pt>
                <c:pt idx="514">
                  <c:v>421.294557</c:v>
                </c:pt>
                <c:pt idx="515">
                  <c:v>421.73770200000001</c:v>
                </c:pt>
                <c:pt idx="516">
                  <c:v>422.18079799999998</c:v>
                </c:pt>
                <c:pt idx="517">
                  <c:v>422.62384700000001</c:v>
                </c:pt>
                <c:pt idx="518">
                  <c:v>423.066847</c:v>
                </c:pt>
                <c:pt idx="519">
                  <c:v>423.50979999999998</c:v>
                </c:pt>
                <c:pt idx="520">
                  <c:v>423.95270499999998</c:v>
                </c:pt>
                <c:pt idx="521">
                  <c:v>424.39556199999998</c:v>
                </c:pt>
                <c:pt idx="522">
                  <c:v>424.83837199999999</c:v>
                </c:pt>
                <c:pt idx="523">
                  <c:v>425.28113300000001</c:v>
                </c:pt>
                <c:pt idx="524">
                  <c:v>425.72384599999998</c:v>
                </c:pt>
                <c:pt idx="525">
                  <c:v>426.16651200000001</c:v>
                </c:pt>
                <c:pt idx="526">
                  <c:v>426.609129</c:v>
                </c:pt>
                <c:pt idx="527">
                  <c:v>427.05169799999999</c:v>
                </c:pt>
                <c:pt idx="528">
                  <c:v>427.49421999999998</c:v>
                </c:pt>
                <c:pt idx="529">
                  <c:v>427.93669299999999</c:v>
                </c:pt>
                <c:pt idx="530">
                  <c:v>428.37911800000001</c:v>
                </c:pt>
                <c:pt idx="531">
                  <c:v>428.82149500000003</c:v>
                </c:pt>
                <c:pt idx="532">
                  <c:v>429.263824</c:v>
                </c:pt>
                <c:pt idx="533">
                  <c:v>429.70610599999998</c:v>
                </c:pt>
                <c:pt idx="534">
                  <c:v>430.14833900000002</c:v>
                </c:pt>
                <c:pt idx="535">
                  <c:v>430.59052300000002</c:v>
                </c:pt>
                <c:pt idx="536">
                  <c:v>431.03266000000002</c:v>
                </c:pt>
                <c:pt idx="537">
                  <c:v>431.47474899999997</c:v>
                </c:pt>
                <c:pt idx="538">
                  <c:v>431.91678899999999</c:v>
                </c:pt>
                <c:pt idx="539">
                  <c:v>432.35878100000002</c:v>
                </c:pt>
                <c:pt idx="540">
                  <c:v>432.800725</c:v>
                </c:pt>
                <c:pt idx="541">
                  <c:v>433.24262099999999</c:v>
                </c:pt>
                <c:pt idx="542">
                  <c:v>433.68446899999998</c:v>
                </c:pt>
                <c:pt idx="543">
                  <c:v>434.12626799999998</c:v>
                </c:pt>
                <c:pt idx="544">
                  <c:v>434.56801899999999</c:v>
                </c:pt>
                <c:pt idx="545">
                  <c:v>435.00972200000001</c:v>
                </c:pt>
                <c:pt idx="546">
                  <c:v>435.45137699999998</c:v>
                </c:pt>
                <c:pt idx="547">
                  <c:v>435.89298300000002</c:v>
                </c:pt>
                <c:pt idx="548">
                  <c:v>436.334541</c:v>
                </c:pt>
                <c:pt idx="549">
                  <c:v>436.776051</c:v>
                </c:pt>
                <c:pt idx="550">
                  <c:v>437.217512</c:v>
                </c:pt>
                <c:pt idx="551">
                  <c:v>437.65892500000001</c:v>
                </c:pt>
                <c:pt idx="552">
                  <c:v>438.10028999999997</c:v>
                </c:pt>
                <c:pt idx="553">
                  <c:v>438.541606</c:v>
                </c:pt>
                <c:pt idx="554">
                  <c:v>438.98287399999998</c:v>
                </c:pt>
                <c:pt idx="555">
                  <c:v>439.42409300000003</c:v>
                </c:pt>
                <c:pt idx="556">
                  <c:v>439.86526400000002</c:v>
                </c:pt>
                <c:pt idx="557">
                  <c:v>440.30638699999997</c:v>
                </c:pt>
                <c:pt idx="558">
                  <c:v>440.74746099999999</c:v>
                </c:pt>
                <c:pt idx="559">
                  <c:v>441.18848600000001</c:v>
                </c:pt>
                <c:pt idx="560">
                  <c:v>441.62946299999999</c:v>
                </c:pt>
                <c:pt idx="561">
                  <c:v>442.07039200000003</c:v>
                </c:pt>
                <c:pt idx="562">
                  <c:v>442.51127200000002</c:v>
                </c:pt>
                <c:pt idx="563">
                  <c:v>442.95210400000002</c:v>
                </c:pt>
                <c:pt idx="564">
                  <c:v>443.39288699999997</c:v>
                </c:pt>
                <c:pt idx="565">
                  <c:v>443.83362099999999</c:v>
                </c:pt>
                <c:pt idx="566">
                  <c:v>444.27430700000002</c:v>
                </c:pt>
                <c:pt idx="567">
                  <c:v>444.714944</c:v>
                </c:pt>
                <c:pt idx="568">
                  <c:v>445.15553299999999</c:v>
                </c:pt>
                <c:pt idx="569">
                  <c:v>445.59607299999999</c:v>
                </c:pt>
                <c:pt idx="570">
                  <c:v>446.036564</c:v>
                </c:pt>
                <c:pt idx="571">
                  <c:v>446.47700700000001</c:v>
                </c:pt>
                <c:pt idx="572">
                  <c:v>446.91740099999998</c:v>
                </c:pt>
                <c:pt idx="573">
                  <c:v>447.35774700000002</c:v>
                </c:pt>
                <c:pt idx="574">
                  <c:v>447.79804300000001</c:v>
                </c:pt>
                <c:pt idx="575">
                  <c:v>448.238291</c:v>
                </c:pt>
                <c:pt idx="576">
                  <c:v>448.67849100000001</c:v>
                </c:pt>
                <c:pt idx="577">
                  <c:v>449.11864100000003</c:v>
                </c:pt>
                <c:pt idx="578">
                  <c:v>449.55874299999999</c:v>
                </c:pt>
                <c:pt idx="579">
                  <c:v>449.99879600000003</c:v>
                </c:pt>
                <c:pt idx="580">
                  <c:v>450.43880000000001</c:v>
                </c:pt>
                <c:pt idx="581">
                  <c:v>450.87875600000001</c:v>
                </c:pt>
                <c:pt idx="582">
                  <c:v>451.31866200000002</c:v>
                </c:pt>
                <c:pt idx="583">
                  <c:v>451.75851999999998</c:v>
                </c:pt>
                <c:pt idx="584">
                  <c:v>452.198329</c:v>
                </c:pt>
                <c:pt idx="585">
                  <c:v>452.63808899999998</c:v>
                </c:pt>
                <c:pt idx="586">
                  <c:v>453.07780000000002</c:v>
                </c:pt>
                <c:pt idx="587">
                  <c:v>453.51746200000002</c:v>
                </c:pt>
                <c:pt idx="588">
                  <c:v>453.95707599999997</c:v>
                </c:pt>
                <c:pt idx="589">
                  <c:v>454.39663999999999</c:v>
                </c:pt>
                <c:pt idx="590">
                  <c:v>454.83615600000002</c:v>
                </c:pt>
                <c:pt idx="591">
                  <c:v>455.275622</c:v>
                </c:pt>
                <c:pt idx="592">
                  <c:v>455.71503999999999</c:v>
                </c:pt>
                <c:pt idx="593">
                  <c:v>456.15440899999999</c:v>
                </c:pt>
                <c:pt idx="594">
                  <c:v>456.593728</c:v>
                </c:pt>
                <c:pt idx="595">
                  <c:v>457.03299900000002</c:v>
                </c:pt>
                <c:pt idx="596">
                  <c:v>457.47222099999999</c:v>
                </c:pt>
                <c:pt idx="597">
                  <c:v>457.91139299999998</c:v>
                </c:pt>
                <c:pt idx="598">
                  <c:v>458.35051700000002</c:v>
                </c:pt>
                <c:pt idx="599">
                  <c:v>458.78959099999997</c:v>
                </c:pt>
                <c:pt idx="600">
                  <c:v>459.22861699999999</c:v>
                </c:pt>
                <c:pt idx="601">
                  <c:v>459.66759300000001</c:v>
                </c:pt>
                <c:pt idx="602">
                  <c:v>460.10651999999999</c:v>
                </c:pt>
                <c:pt idx="603">
                  <c:v>460.54539799999998</c:v>
                </c:pt>
                <c:pt idx="604">
                  <c:v>460.98422699999998</c:v>
                </c:pt>
                <c:pt idx="605">
                  <c:v>461.42300699999998</c:v>
                </c:pt>
                <c:pt idx="606">
                  <c:v>461.86173700000001</c:v>
                </c:pt>
                <c:pt idx="607">
                  <c:v>462.30041799999998</c:v>
                </c:pt>
                <c:pt idx="608">
                  <c:v>462.73905100000002</c:v>
                </c:pt>
                <c:pt idx="609">
                  <c:v>463.17763400000001</c:v>
                </c:pt>
                <c:pt idx="610">
                  <c:v>463.61616700000002</c:v>
                </c:pt>
                <c:pt idx="611">
                  <c:v>464.05465199999998</c:v>
                </c:pt>
                <c:pt idx="612">
                  <c:v>464.493087</c:v>
                </c:pt>
                <c:pt idx="613">
                  <c:v>464.93147299999998</c:v>
                </c:pt>
                <c:pt idx="614">
                  <c:v>465.36980999999997</c:v>
                </c:pt>
                <c:pt idx="615">
                  <c:v>465.80809699999998</c:v>
                </c:pt>
                <c:pt idx="616">
                  <c:v>466.24633499999999</c:v>
                </c:pt>
                <c:pt idx="617">
                  <c:v>466.68452300000001</c:v>
                </c:pt>
                <c:pt idx="618">
                  <c:v>467.12266299999999</c:v>
                </c:pt>
                <c:pt idx="619">
                  <c:v>467.56075299999998</c:v>
                </c:pt>
                <c:pt idx="620">
                  <c:v>467.99879299999998</c:v>
                </c:pt>
                <c:pt idx="621">
                  <c:v>468.43678399999999</c:v>
                </c:pt>
                <c:pt idx="622">
                  <c:v>468.87472600000001</c:v>
                </c:pt>
                <c:pt idx="623">
                  <c:v>469.31261899999998</c:v>
                </c:pt>
                <c:pt idx="624">
                  <c:v>469.75046099999997</c:v>
                </c:pt>
                <c:pt idx="625">
                  <c:v>470.18825500000003</c:v>
                </c:pt>
                <c:pt idx="626">
                  <c:v>470.62599899999998</c:v>
                </c:pt>
                <c:pt idx="627">
                  <c:v>471.063693</c:v>
                </c:pt>
                <c:pt idx="628">
                  <c:v>471.50133799999998</c:v>
                </c:pt>
                <c:pt idx="629">
                  <c:v>471.93893400000002</c:v>
                </c:pt>
                <c:pt idx="630">
                  <c:v>472.37648000000002</c:v>
                </c:pt>
                <c:pt idx="631">
                  <c:v>472.81397600000003</c:v>
                </c:pt>
                <c:pt idx="632">
                  <c:v>473.25142299999999</c:v>
                </c:pt>
                <c:pt idx="633">
                  <c:v>473.68882000000002</c:v>
                </c:pt>
                <c:pt idx="634">
                  <c:v>474.12616800000001</c:v>
                </c:pt>
                <c:pt idx="635">
                  <c:v>474.56346600000001</c:v>
                </c:pt>
                <c:pt idx="636">
                  <c:v>475.00071400000002</c:v>
                </c:pt>
                <c:pt idx="637">
                  <c:v>475.43791299999998</c:v>
                </c:pt>
                <c:pt idx="638">
                  <c:v>475.87506200000001</c:v>
                </c:pt>
                <c:pt idx="639">
                  <c:v>476.312161</c:v>
                </c:pt>
                <c:pt idx="640">
                  <c:v>476.749211</c:v>
                </c:pt>
                <c:pt idx="641">
                  <c:v>477.18621100000001</c:v>
                </c:pt>
                <c:pt idx="642">
                  <c:v>477.62316199999998</c:v>
                </c:pt>
                <c:pt idx="643">
                  <c:v>478.06006200000002</c:v>
                </c:pt>
                <c:pt idx="644">
                  <c:v>478.49691300000001</c:v>
                </c:pt>
                <c:pt idx="645">
                  <c:v>478.93371400000001</c:v>
                </c:pt>
                <c:pt idx="646">
                  <c:v>479.37046600000002</c:v>
                </c:pt>
                <c:pt idx="647">
                  <c:v>479.80716699999999</c:v>
                </c:pt>
                <c:pt idx="648">
                  <c:v>480.24381899999997</c:v>
                </c:pt>
                <c:pt idx="649">
                  <c:v>480.68042100000002</c:v>
                </c:pt>
                <c:pt idx="650">
                  <c:v>481.11697299999997</c:v>
                </c:pt>
                <c:pt idx="651">
                  <c:v>481.55347599999999</c:v>
                </c:pt>
                <c:pt idx="652">
                  <c:v>481.98992800000002</c:v>
                </c:pt>
                <c:pt idx="653">
                  <c:v>482.426331</c:v>
                </c:pt>
                <c:pt idx="654">
                  <c:v>482.862683</c:v>
                </c:pt>
                <c:pt idx="655">
                  <c:v>483.29898600000001</c:v>
                </c:pt>
                <c:pt idx="656">
                  <c:v>483.73523899999998</c:v>
                </c:pt>
                <c:pt idx="657">
                  <c:v>484.17144200000001</c:v>
                </c:pt>
                <c:pt idx="658">
                  <c:v>484.607595</c:v>
                </c:pt>
                <c:pt idx="659">
                  <c:v>485.04369800000001</c:v>
                </c:pt>
                <c:pt idx="660">
                  <c:v>485.47975100000002</c:v>
                </c:pt>
                <c:pt idx="661">
                  <c:v>485.91575399999999</c:v>
                </c:pt>
                <c:pt idx="662">
                  <c:v>486.35170699999998</c:v>
                </c:pt>
                <c:pt idx="663">
                  <c:v>486.78760999999997</c:v>
                </c:pt>
                <c:pt idx="664">
                  <c:v>487.22346299999998</c:v>
                </c:pt>
                <c:pt idx="665">
                  <c:v>487.659266</c:v>
                </c:pt>
                <c:pt idx="666">
                  <c:v>488.09501899999998</c:v>
                </c:pt>
                <c:pt idx="667">
                  <c:v>488.53072200000003</c:v>
                </c:pt>
                <c:pt idx="668">
                  <c:v>488.96637399999997</c:v>
                </c:pt>
                <c:pt idx="669">
                  <c:v>489.40197699999999</c:v>
                </c:pt>
                <c:pt idx="670">
                  <c:v>489.83752900000002</c:v>
                </c:pt>
                <c:pt idx="671">
                  <c:v>490.273032</c:v>
                </c:pt>
                <c:pt idx="672">
                  <c:v>490.708484</c:v>
                </c:pt>
                <c:pt idx="673">
                  <c:v>491.14388600000001</c:v>
                </c:pt>
                <c:pt idx="674">
                  <c:v>491.57923799999998</c:v>
                </c:pt>
                <c:pt idx="675">
                  <c:v>492.01453900000001</c:v>
                </c:pt>
                <c:pt idx="676">
                  <c:v>492.449791</c:v>
                </c:pt>
                <c:pt idx="677">
                  <c:v>492.88499200000001</c:v>
                </c:pt>
                <c:pt idx="678">
                  <c:v>493.32014299999997</c:v>
                </c:pt>
                <c:pt idx="679">
                  <c:v>493.75524300000001</c:v>
                </c:pt>
                <c:pt idx="680">
                  <c:v>494.190293</c:v>
                </c:pt>
                <c:pt idx="681">
                  <c:v>494.625294</c:v>
                </c:pt>
                <c:pt idx="682">
                  <c:v>495.06024300000001</c:v>
                </c:pt>
                <c:pt idx="683">
                  <c:v>495.49514299999998</c:v>
                </c:pt>
                <c:pt idx="684">
                  <c:v>495.92999200000003</c:v>
                </c:pt>
                <c:pt idx="685">
                  <c:v>496.36479100000003</c:v>
                </c:pt>
                <c:pt idx="686">
                  <c:v>496.79953899999998</c:v>
                </c:pt>
                <c:pt idx="687">
                  <c:v>497.23423700000001</c:v>
                </c:pt>
                <c:pt idx="688">
                  <c:v>497.66888499999999</c:v>
                </c:pt>
                <c:pt idx="689">
                  <c:v>498.10348199999999</c:v>
                </c:pt>
                <c:pt idx="690">
                  <c:v>498.538028</c:v>
                </c:pt>
                <c:pt idx="691">
                  <c:v>498.97252500000002</c:v>
                </c:pt>
                <c:pt idx="692">
                  <c:v>499.406971</c:v>
                </c:pt>
                <c:pt idx="693">
                  <c:v>499.84136599999999</c:v>
                </c:pt>
                <c:pt idx="694">
                  <c:v>500.275711</c:v>
                </c:pt>
                <c:pt idx="695">
                  <c:v>500.71000500000002</c:v>
                </c:pt>
                <c:pt idx="696">
                  <c:v>501.144249</c:v>
                </c:pt>
                <c:pt idx="697">
                  <c:v>501.57844299999999</c:v>
                </c:pt>
                <c:pt idx="698">
                  <c:v>502.012585</c:v>
                </c:pt>
                <c:pt idx="699">
                  <c:v>502.44667800000002</c:v>
                </c:pt>
                <c:pt idx="700">
                  <c:v>502.880719</c:v>
                </c:pt>
                <c:pt idx="701">
                  <c:v>503.31471099999999</c:v>
                </c:pt>
                <c:pt idx="702">
                  <c:v>503.748651</c:v>
                </c:pt>
                <c:pt idx="703">
                  <c:v>504.18254100000001</c:v>
                </c:pt>
                <c:pt idx="704">
                  <c:v>504.61637999999999</c:v>
                </c:pt>
                <c:pt idx="705">
                  <c:v>505.05016899999998</c:v>
                </c:pt>
                <c:pt idx="706">
                  <c:v>505.48390699999999</c:v>
                </c:pt>
                <c:pt idx="707">
                  <c:v>505.91759400000001</c:v>
                </c:pt>
                <c:pt idx="708">
                  <c:v>506.35122999999999</c:v>
                </c:pt>
                <c:pt idx="709">
                  <c:v>506.78481599999998</c:v>
                </c:pt>
                <c:pt idx="710">
                  <c:v>507.21835099999998</c:v>
                </c:pt>
                <c:pt idx="711">
                  <c:v>507.651836</c:v>
                </c:pt>
                <c:pt idx="712">
                  <c:v>508.08526899999998</c:v>
                </c:pt>
                <c:pt idx="713">
                  <c:v>508.51865199999997</c:v>
                </c:pt>
                <c:pt idx="714">
                  <c:v>508.95198399999998</c:v>
                </c:pt>
                <c:pt idx="715">
                  <c:v>509.385266</c:v>
                </c:pt>
                <c:pt idx="716">
                  <c:v>509.81849599999998</c:v>
                </c:pt>
                <c:pt idx="717">
                  <c:v>510.25167599999997</c:v>
                </c:pt>
                <c:pt idx="718">
                  <c:v>510.68480499999998</c:v>
                </c:pt>
                <c:pt idx="719">
                  <c:v>511.11788300000001</c:v>
                </c:pt>
                <c:pt idx="720">
                  <c:v>511.55090999999999</c:v>
                </c:pt>
                <c:pt idx="721">
                  <c:v>511.98388599999998</c:v>
                </c:pt>
                <c:pt idx="722">
                  <c:v>512.41681100000005</c:v>
                </c:pt>
                <c:pt idx="723">
                  <c:v>512.84968500000002</c:v>
                </c:pt>
                <c:pt idx="724">
                  <c:v>513.282509</c:v>
                </c:pt>
                <c:pt idx="725">
                  <c:v>513.715281</c:v>
                </c:pt>
                <c:pt idx="726">
                  <c:v>514.14800300000002</c:v>
                </c:pt>
                <c:pt idx="727">
                  <c:v>514.58067300000005</c:v>
                </c:pt>
                <c:pt idx="728">
                  <c:v>515.01329299999998</c:v>
                </c:pt>
                <c:pt idx="729">
                  <c:v>515.44586100000004</c:v>
                </c:pt>
                <c:pt idx="730">
                  <c:v>515.878379</c:v>
                </c:pt>
                <c:pt idx="731">
                  <c:v>516.31084499999997</c:v>
                </c:pt>
                <c:pt idx="732">
                  <c:v>516.74326099999996</c:v>
                </c:pt>
                <c:pt idx="733">
                  <c:v>517.17562499999997</c:v>
                </c:pt>
                <c:pt idx="734">
                  <c:v>517.60793899999999</c:v>
                </c:pt>
                <c:pt idx="735">
                  <c:v>518.04020100000002</c:v>
                </c:pt>
                <c:pt idx="736">
                  <c:v>518.47241199999996</c:v>
                </c:pt>
                <c:pt idx="737">
                  <c:v>518.90457200000003</c:v>
                </c:pt>
                <c:pt idx="738">
                  <c:v>519.336681</c:v>
                </c:pt>
                <c:pt idx="739">
                  <c:v>519.76873799999998</c:v>
                </c:pt>
                <c:pt idx="740">
                  <c:v>520.20074499999998</c:v>
                </c:pt>
                <c:pt idx="741">
                  <c:v>520.6327</c:v>
                </c:pt>
                <c:pt idx="742">
                  <c:v>521.06460400000003</c:v>
                </c:pt>
                <c:pt idx="743">
                  <c:v>521.49645699999996</c:v>
                </c:pt>
                <c:pt idx="744">
                  <c:v>521.92825900000003</c:v>
                </c:pt>
                <c:pt idx="745">
                  <c:v>522.36000899999999</c:v>
                </c:pt>
                <c:pt idx="746">
                  <c:v>522.79170799999997</c:v>
                </c:pt>
                <c:pt idx="747">
                  <c:v>523.22335599999997</c:v>
                </c:pt>
                <c:pt idx="748">
                  <c:v>523.65495299999998</c:v>
                </c:pt>
                <c:pt idx="749">
                  <c:v>524.08649800000001</c:v>
                </c:pt>
                <c:pt idx="750">
                  <c:v>524.51799200000005</c:v>
                </c:pt>
                <c:pt idx="751">
                  <c:v>524.94943499999999</c:v>
                </c:pt>
                <c:pt idx="752">
                  <c:v>525.38082599999996</c:v>
                </c:pt>
                <c:pt idx="753">
                  <c:v>525.81216600000005</c:v>
                </c:pt>
                <c:pt idx="754">
                  <c:v>526.24345400000004</c:v>
                </c:pt>
                <c:pt idx="755">
                  <c:v>526.67469100000005</c:v>
                </c:pt>
                <c:pt idx="756">
                  <c:v>527.10587699999996</c:v>
                </c:pt>
                <c:pt idx="757">
                  <c:v>527.53701100000001</c:v>
                </c:pt>
                <c:pt idx="758">
                  <c:v>527.96809399999995</c:v>
                </c:pt>
                <c:pt idx="759">
                  <c:v>528.39912600000002</c:v>
                </c:pt>
                <c:pt idx="760">
                  <c:v>528.830106</c:v>
                </c:pt>
                <c:pt idx="761">
                  <c:v>529.261034</c:v>
                </c:pt>
                <c:pt idx="762">
                  <c:v>529.691911</c:v>
                </c:pt>
                <c:pt idx="763">
                  <c:v>530.12273600000003</c:v>
                </c:pt>
                <c:pt idx="764">
                  <c:v>530.55350999999996</c:v>
                </c:pt>
                <c:pt idx="765">
                  <c:v>530.98423300000002</c:v>
                </c:pt>
                <c:pt idx="766">
                  <c:v>531.41490399999998</c:v>
                </c:pt>
                <c:pt idx="767">
                  <c:v>531.84552299999996</c:v>
                </c:pt>
                <c:pt idx="768">
                  <c:v>532.27608999999995</c:v>
                </c:pt>
                <c:pt idx="769">
                  <c:v>532.70660699999996</c:v>
                </c:pt>
                <c:pt idx="770">
                  <c:v>533.13707099999999</c:v>
                </c:pt>
                <c:pt idx="771">
                  <c:v>533.56748400000004</c:v>
                </c:pt>
                <c:pt idx="772">
                  <c:v>533.99784499999998</c:v>
                </c:pt>
                <c:pt idx="773">
                  <c:v>534.42815399999995</c:v>
                </c:pt>
                <c:pt idx="774">
                  <c:v>534.85841200000004</c:v>
                </c:pt>
                <c:pt idx="775">
                  <c:v>535.28861800000004</c:v>
                </c:pt>
                <c:pt idx="776">
                  <c:v>535.71877300000006</c:v>
                </c:pt>
                <c:pt idx="777">
                  <c:v>536.14887499999998</c:v>
                </c:pt>
                <c:pt idx="778">
                  <c:v>536.57892600000002</c:v>
                </c:pt>
                <c:pt idx="779">
                  <c:v>537.00892599999997</c:v>
                </c:pt>
                <c:pt idx="780">
                  <c:v>537.43887299999994</c:v>
                </c:pt>
                <c:pt idx="781">
                  <c:v>537.86876900000004</c:v>
                </c:pt>
                <c:pt idx="782">
                  <c:v>538.29861300000005</c:v>
                </c:pt>
                <c:pt idx="783">
                  <c:v>538.72840499999995</c:v>
                </c:pt>
                <c:pt idx="784">
                  <c:v>539.15814499999999</c:v>
                </c:pt>
                <c:pt idx="785">
                  <c:v>539.58783300000005</c:v>
                </c:pt>
                <c:pt idx="786">
                  <c:v>540.01747</c:v>
                </c:pt>
                <c:pt idx="787">
                  <c:v>540.44705399999998</c:v>
                </c:pt>
                <c:pt idx="788">
                  <c:v>540.87658699999997</c:v>
                </c:pt>
                <c:pt idx="789">
                  <c:v>541.30606799999998</c:v>
                </c:pt>
                <c:pt idx="790">
                  <c:v>541.73549700000001</c:v>
                </c:pt>
                <c:pt idx="791">
                  <c:v>542.16487400000005</c:v>
                </c:pt>
                <c:pt idx="792">
                  <c:v>542.594199</c:v>
                </c:pt>
                <c:pt idx="793">
                  <c:v>543.02347199999997</c:v>
                </c:pt>
                <c:pt idx="794">
                  <c:v>543.45269299999995</c:v>
                </c:pt>
                <c:pt idx="795">
                  <c:v>543.88186199999996</c:v>
                </c:pt>
                <c:pt idx="796">
                  <c:v>544.31097999999997</c:v>
                </c:pt>
                <c:pt idx="797">
                  <c:v>544.74004500000001</c:v>
                </c:pt>
                <c:pt idx="798">
                  <c:v>545.16905799999995</c:v>
                </c:pt>
                <c:pt idx="799">
                  <c:v>545.59801900000002</c:v>
                </c:pt>
                <c:pt idx="800">
                  <c:v>546.026928</c:v>
                </c:pt>
                <c:pt idx="801">
                  <c:v>546.45578499999999</c:v>
                </c:pt>
                <c:pt idx="802">
                  <c:v>546.88458900000001</c:v>
                </c:pt>
                <c:pt idx="803">
                  <c:v>547.31334200000003</c:v>
                </c:pt>
                <c:pt idx="804">
                  <c:v>547.74204299999997</c:v>
                </c:pt>
                <c:pt idx="805">
                  <c:v>548.17069100000003</c:v>
                </c:pt>
                <c:pt idx="806">
                  <c:v>548.599287</c:v>
                </c:pt>
                <c:pt idx="807">
                  <c:v>549.02783099999999</c:v>
                </c:pt>
                <c:pt idx="808">
                  <c:v>549.456323</c:v>
                </c:pt>
                <c:pt idx="809">
                  <c:v>549.88476300000002</c:v>
                </c:pt>
                <c:pt idx="810">
                  <c:v>550.31315099999995</c:v>
                </c:pt>
                <c:pt idx="811">
                  <c:v>550.74148600000001</c:v>
                </c:pt>
                <c:pt idx="812">
                  <c:v>551.16976899999997</c:v>
                </c:pt>
                <c:pt idx="813">
                  <c:v>551.59799999999996</c:v>
                </c:pt>
                <c:pt idx="814">
                  <c:v>552.02617799999996</c:v>
                </c:pt>
                <c:pt idx="815">
                  <c:v>552.45430399999998</c:v>
                </c:pt>
                <c:pt idx="816">
                  <c:v>552.88237800000002</c:v>
                </c:pt>
                <c:pt idx="817">
                  <c:v>553.31039999999996</c:v>
                </c:pt>
                <c:pt idx="818">
                  <c:v>553.73836900000003</c:v>
                </c:pt>
                <c:pt idx="819">
                  <c:v>554.16628600000001</c:v>
                </c:pt>
                <c:pt idx="820">
                  <c:v>554.59415100000001</c:v>
                </c:pt>
                <c:pt idx="821">
                  <c:v>555.02196300000003</c:v>
                </c:pt>
                <c:pt idx="822">
                  <c:v>555.44972199999995</c:v>
                </c:pt>
                <c:pt idx="823">
                  <c:v>555.87743</c:v>
                </c:pt>
                <c:pt idx="824">
                  <c:v>556.30508499999996</c:v>
                </c:pt>
                <c:pt idx="825">
                  <c:v>556.73268700000006</c:v>
                </c:pt>
                <c:pt idx="826">
                  <c:v>557.16023700000005</c:v>
                </c:pt>
                <c:pt idx="827">
                  <c:v>557.58773499999995</c:v>
                </c:pt>
                <c:pt idx="828">
                  <c:v>558.01517999999999</c:v>
                </c:pt>
                <c:pt idx="829">
                  <c:v>558.44257300000004</c:v>
                </c:pt>
                <c:pt idx="830">
                  <c:v>558.869913</c:v>
                </c:pt>
                <c:pt idx="831">
                  <c:v>559.29719999999998</c:v>
                </c:pt>
                <c:pt idx="832">
                  <c:v>559.72443499999997</c:v>
                </c:pt>
                <c:pt idx="833">
                  <c:v>560.15161799999998</c:v>
                </c:pt>
                <c:pt idx="834">
                  <c:v>560.57874800000002</c:v>
                </c:pt>
                <c:pt idx="835">
                  <c:v>561.00582499999996</c:v>
                </c:pt>
                <c:pt idx="836">
                  <c:v>561.43285000000003</c:v>
                </c:pt>
                <c:pt idx="837">
                  <c:v>561.85982200000001</c:v>
                </c:pt>
                <c:pt idx="838">
                  <c:v>562.28674100000001</c:v>
                </c:pt>
                <c:pt idx="839">
                  <c:v>562.71360800000002</c:v>
                </c:pt>
                <c:pt idx="840">
                  <c:v>563.14042199999994</c:v>
                </c:pt>
                <c:pt idx="841">
                  <c:v>563.567184</c:v>
                </c:pt>
                <c:pt idx="842">
                  <c:v>563.99389199999996</c:v>
                </c:pt>
                <c:pt idx="843">
                  <c:v>564.42054800000005</c:v>
                </c:pt>
                <c:pt idx="844">
                  <c:v>564.84715200000005</c:v>
                </c:pt>
                <c:pt idx="845">
                  <c:v>565.27370199999996</c:v>
                </c:pt>
                <c:pt idx="846">
                  <c:v>565.7002</c:v>
                </c:pt>
                <c:pt idx="847">
                  <c:v>566.12664500000005</c:v>
                </c:pt>
                <c:pt idx="848">
                  <c:v>566.55303800000002</c:v>
                </c:pt>
                <c:pt idx="849">
                  <c:v>566.979377</c:v>
                </c:pt>
                <c:pt idx="850">
                  <c:v>567.405664</c:v>
                </c:pt>
                <c:pt idx="851">
                  <c:v>567.83189800000002</c:v>
                </c:pt>
                <c:pt idx="852">
                  <c:v>568.25807899999995</c:v>
                </c:pt>
                <c:pt idx="853">
                  <c:v>568.68420700000001</c:v>
                </c:pt>
                <c:pt idx="854">
                  <c:v>569.11028199999998</c:v>
                </c:pt>
                <c:pt idx="855">
                  <c:v>569.53630499999997</c:v>
                </c:pt>
                <c:pt idx="856">
                  <c:v>569.96227399999998</c:v>
                </c:pt>
                <c:pt idx="857">
                  <c:v>570.38819100000001</c:v>
                </c:pt>
                <c:pt idx="858">
                  <c:v>570.81405500000005</c:v>
                </c:pt>
                <c:pt idx="859">
                  <c:v>571.23986600000001</c:v>
                </c:pt>
                <c:pt idx="860">
                  <c:v>571.66562299999998</c:v>
                </c:pt>
                <c:pt idx="861">
                  <c:v>572.09132799999998</c:v>
                </c:pt>
                <c:pt idx="862">
                  <c:v>572.51697999999999</c:v>
                </c:pt>
                <c:pt idx="863">
                  <c:v>572.94257900000002</c:v>
                </c:pt>
                <c:pt idx="864">
                  <c:v>573.36812499999996</c:v>
                </c:pt>
                <c:pt idx="865">
                  <c:v>573.79361700000004</c:v>
                </c:pt>
                <c:pt idx="866">
                  <c:v>574.21905700000002</c:v>
                </c:pt>
                <c:pt idx="867">
                  <c:v>574.64444400000002</c:v>
                </c:pt>
                <c:pt idx="868">
                  <c:v>575.06977700000004</c:v>
                </c:pt>
                <c:pt idx="869">
                  <c:v>575.49505799999997</c:v>
                </c:pt>
                <c:pt idx="870">
                  <c:v>575.92028500000004</c:v>
                </c:pt>
                <c:pt idx="871">
                  <c:v>576.34546</c:v>
                </c:pt>
                <c:pt idx="872">
                  <c:v>576.77058099999999</c:v>
                </c:pt>
                <c:pt idx="873">
                  <c:v>577.195649</c:v>
                </c:pt>
                <c:pt idx="874">
                  <c:v>577.62066400000003</c:v>
                </c:pt>
                <c:pt idx="875">
                  <c:v>578.04562499999997</c:v>
                </c:pt>
                <c:pt idx="876">
                  <c:v>578.47053400000004</c:v>
                </c:pt>
                <c:pt idx="877">
                  <c:v>578.89538900000002</c:v>
                </c:pt>
                <c:pt idx="878">
                  <c:v>579.32019100000002</c:v>
                </c:pt>
                <c:pt idx="879">
                  <c:v>579.74494000000004</c:v>
                </c:pt>
                <c:pt idx="880">
                  <c:v>580.16963499999997</c:v>
                </c:pt>
                <c:pt idx="881">
                  <c:v>580.59427700000003</c:v>
                </c:pt>
                <c:pt idx="882">
                  <c:v>581.018866</c:v>
                </c:pt>
                <c:pt idx="883">
                  <c:v>581.44340199999999</c:v>
                </c:pt>
                <c:pt idx="884">
                  <c:v>581.867884</c:v>
                </c:pt>
                <c:pt idx="885">
                  <c:v>582.29231300000004</c:v>
                </c:pt>
                <c:pt idx="886">
                  <c:v>582.71668899999997</c:v>
                </c:pt>
                <c:pt idx="887">
                  <c:v>583.14101100000005</c:v>
                </c:pt>
                <c:pt idx="888">
                  <c:v>583.56528000000003</c:v>
                </c:pt>
                <c:pt idx="889">
                  <c:v>583.98949500000003</c:v>
                </c:pt>
                <c:pt idx="890">
                  <c:v>584.41365699999994</c:v>
                </c:pt>
                <c:pt idx="891">
                  <c:v>584.83776599999999</c:v>
                </c:pt>
                <c:pt idx="892">
                  <c:v>585.26182100000005</c:v>
                </c:pt>
                <c:pt idx="893">
                  <c:v>585.68582300000003</c:v>
                </c:pt>
                <c:pt idx="894">
                  <c:v>586.10977100000002</c:v>
                </c:pt>
                <c:pt idx="895">
                  <c:v>586.53366600000004</c:v>
                </c:pt>
                <c:pt idx="896">
                  <c:v>586.95750799999996</c:v>
                </c:pt>
                <c:pt idx="897">
                  <c:v>587.38129500000002</c:v>
                </c:pt>
                <c:pt idx="898">
                  <c:v>587.80502999999999</c:v>
                </c:pt>
                <c:pt idx="899">
                  <c:v>588.22871099999998</c:v>
                </c:pt>
                <c:pt idx="900">
                  <c:v>588.65233799999999</c:v>
                </c:pt>
                <c:pt idx="901">
                  <c:v>589.07591100000002</c:v>
                </c:pt>
                <c:pt idx="902">
                  <c:v>589.49943099999996</c:v>
                </c:pt>
                <c:pt idx="903">
                  <c:v>589.92289800000003</c:v>
                </c:pt>
                <c:pt idx="904">
                  <c:v>590.34631100000001</c:v>
                </c:pt>
                <c:pt idx="905">
                  <c:v>590.76967000000002</c:v>
                </c:pt>
                <c:pt idx="906">
                  <c:v>591.19297600000004</c:v>
                </c:pt>
                <c:pt idx="907">
                  <c:v>591.61622699999998</c:v>
                </c:pt>
                <c:pt idx="908">
                  <c:v>592.03942600000005</c:v>
                </c:pt>
                <c:pt idx="909">
                  <c:v>592.46257000000003</c:v>
                </c:pt>
                <c:pt idx="910">
                  <c:v>592.88566100000003</c:v>
                </c:pt>
                <c:pt idx="911">
                  <c:v>593.30869800000005</c:v>
                </c:pt>
                <c:pt idx="912">
                  <c:v>593.73168199999998</c:v>
                </c:pt>
                <c:pt idx="913">
                  <c:v>594.15461100000005</c:v>
                </c:pt>
                <c:pt idx="914">
                  <c:v>594.57748700000002</c:v>
                </c:pt>
                <c:pt idx="915">
                  <c:v>595.00030900000002</c:v>
                </c:pt>
                <c:pt idx="916">
                  <c:v>595.42307700000003</c:v>
                </c:pt>
                <c:pt idx="917">
                  <c:v>595.84579199999996</c:v>
                </c:pt>
                <c:pt idx="918">
                  <c:v>596.26845300000002</c:v>
                </c:pt>
                <c:pt idx="919">
                  <c:v>596.691059</c:v>
                </c:pt>
                <c:pt idx="920">
                  <c:v>597.11361199999999</c:v>
                </c:pt>
                <c:pt idx="921">
                  <c:v>597.536112</c:v>
                </c:pt>
                <c:pt idx="922">
                  <c:v>597.95855700000004</c:v>
                </c:pt>
                <c:pt idx="923">
                  <c:v>598.38094799999999</c:v>
                </c:pt>
                <c:pt idx="924">
                  <c:v>598.80328599999996</c:v>
                </c:pt>
                <c:pt idx="925">
                  <c:v>599.22556899999995</c:v>
                </c:pt>
                <c:pt idx="926">
                  <c:v>599.64779899999996</c:v>
                </c:pt>
                <c:pt idx="927">
                  <c:v>600.069974</c:v>
                </c:pt>
                <c:pt idx="928">
                  <c:v>600.49209599999995</c:v>
                </c:pt>
                <c:pt idx="929">
                  <c:v>600.91416300000003</c:v>
                </c:pt>
                <c:pt idx="930">
                  <c:v>601.33617700000002</c:v>
                </c:pt>
                <c:pt idx="931">
                  <c:v>601.75813700000003</c:v>
                </c:pt>
                <c:pt idx="932">
                  <c:v>602.18004199999996</c:v>
                </c:pt>
                <c:pt idx="933">
                  <c:v>602.60189400000002</c:v>
                </c:pt>
                <c:pt idx="934">
                  <c:v>603.02369099999999</c:v>
                </c:pt>
                <c:pt idx="935">
                  <c:v>603.44543499999997</c:v>
                </c:pt>
                <c:pt idx="936">
                  <c:v>603.86712399999999</c:v>
                </c:pt>
                <c:pt idx="937">
                  <c:v>604.28875900000003</c:v>
                </c:pt>
                <c:pt idx="938">
                  <c:v>604.71033999999997</c:v>
                </c:pt>
                <c:pt idx="939">
                  <c:v>605.13186700000006</c:v>
                </c:pt>
                <c:pt idx="940">
                  <c:v>605.55334000000005</c:v>
                </c:pt>
                <c:pt idx="941">
                  <c:v>605.97475799999995</c:v>
                </c:pt>
                <c:pt idx="942">
                  <c:v>606.39612299999999</c:v>
                </c:pt>
                <c:pt idx="943">
                  <c:v>606.81743300000005</c:v>
                </c:pt>
                <c:pt idx="944">
                  <c:v>607.23868900000002</c:v>
                </c:pt>
                <c:pt idx="945">
                  <c:v>607.65989100000002</c:v>
                </c:pt>
                <c:pt idx="946">
                  <c:v>608.08103800000004</c:v>
                </c:pt>
                <c:pt idx="947">
                  <c:v>608.50213199999996</c:v>
                </c:pt>
                <c:pt idx="948">
                  <c:v>608.92317100000002</c:v>
                </c:pt>
                <c:pt idx="949">
                  <c:v>609.344156</c:v>
                </c:pt>
                <c:pt idx="950">
                  <c:v>609.765086</c:v>
                </c:pt>
                <c:pt idx="951">
                  <c:v>610.18596200000002</c:v>
                </c:pt>
                <c:pt idx="952">
                  <c:v>610.60678399999995</c:v>
                </c:pt>
                <c:pt idx="953">
                  <c:v>611.02755100000002</c:v>
                </c:pt>
                <c:pt idx="954">
                  <c:v>611.44826399999999</c:v>
                </c:pt>
                <c:pt idx="955">
                  <c:v>611.868923</c:v>
                </c:pt>
                <c:pt idx="956">
                  <c:v>612.28952800000002</c:v>
                </c:pt>
                <c:pt idx="957">
                  <c:v>612.71007699999996</c:v>
                </c:pt>
                <c:pt idx="958">
                  <c:v>613.13057300000003</c:v>
                </c:pt>
                <c:pt idx="959">
                  <c:v>613.55101400000001</c:v>
                </c:pt>
                <c:pt idx="960">
                  <c:v>613.97140100000001</c:v>
                </c:pt>
                <c:pt idx="961">
                  <c:v>614.39173300000004</c:v>
                </c:pt>
                <c:pt idx="962">
                  <c:v>614.81200999999999</c:v>
                </c:pt>
                <c:pt idx="963">
                  <c:v>615.23223399999995</c:v>
                </c:pt>
                <c:pt idx="964">
                  <c:v>615.65240200000005</c:v>
                </c:pt>
                <c:pt idx="965">
                  <c:v>616.07251699999995</c:v>
                </c:pt>
                <c:pt idx="966">
                  <c:v>616.49257599999999</c:v>
                </c:pt>
                <c:pt idx="967">
                  <c:v>616.91258100000005</c:v>
                </c:pt>
                <c:pt idx="968">
                  <c:v>617.33253200000001</c:v>
                </c:pt>
                <c:pt idx="969">
                  <c:v>617.75242800000001</c:v>
                </c:pt>
                <c:pt idx="970">
                  <c:v>618.17226900000003</c:v>
                </c:pt>
                <c:pt idx="971">
                  <c:v>618.59205599999996</c:v>
                </c:pt>
                <c:pt idx="972">
                  <c:v>619.01178800000002</c:v>
                </c:pt>
                <c:pt idx="973">
                  <c:v>619.431465</c:v>
                </c:pt>
                <c:pt idx="974">
                  <c:v>619.851088</c:v>
                </c:pt>
                <c:pt idx="975">
                  <c:v>620.27065600000003</c:v>
                </c:pt>
                <c:pt idx="976">
                  <c:v>620.69016899999997</c:v>
                </c:pt>
                <c:pt idx="977">
                  <c:v>621.10962800000004</c:v>
                </c:pt>
                <c:pt idx="978">
                  <c:v>621.52903200000003</c:v>
                </c:pt>
                <c:pt idx="979">
                  <c:v>621.94838100000004</c:v>
                </c:pt>
                <c:pt idx="980">
                  <c:v>622.36767599999996</c:v>
                </c:pt>
                <c:pt idx="981">
                  <c:v>622.78691500000002</c:v>
                </c:pt>
                <c:pt idx="982">
                  <c:v>623.20609999999999</c:v>
                </c:pt>
                <c:pt idx="983">
                  <c:v>623.62523099999999</c:v>
                </c:pt>
                <c:pt idx="984">
                  <c:v>624.04430600000001</c:v>
                </c:pt>
                <c:pt idx="985">
                  <c:v>624.46332600000005</c:v>
                </c:pt>
                <c:pt idx="986">
                  <c:v>624.88229200000001</c:v>
                </c:pt>
                <c:pt idx="987">
                  <c:v>625.30120299999999</c:v>
                </c:pt>
                <c:pt idx="988">
                  <c:v>625.72005899999999</c:v>
                </c:pt>
                <c:pt idx="989">
                  <c:v>626.13886000000002</c:v>
                </c:pt>
                <c:pt idx="990">
                  <c:v>626.55760599999996</c:v>
                </c:pt>
                <c:pt idx="991">
                  <c:v>626.97629800000004</c:v>
                </c:pt>
                <c:pt idx="992">
                  <c:v>627.39493400000003</c:v>
                </c:pt>
                <c:pt idx="993">
                  <c:v>627.81351500000005</c:v>
                </c:pt>
                <c:pt idx="994">
                  <c:v>628.23204199999998</c:v>
                </c:pt>
                <c:pt idx="995">
                  <c:v>628.65051300000005</c:v>
                </c:pt>
                <c:pt idx="996">
                  <c:v>629.06893000000002</c:v>
                </c:pt>
                <c:pt idx="997">
                  <c:v>629.48729100000003</c:v>
                </c:pt>
                <c:pt idx="998">
                  <c:v>629.90559800000005</c:v>
                </c:pt>
                <c:pt idx="999">
                  <c:v>630.323849</c:v>
                </c:pt>
                <c:pt idx="1000">
                  <c:v>630.74204599999996</c:v>
                </c:pt>
                <c:pt idx="1001">
                  <c:v>631.16018699999995</c:v>
                </c:pt>
                <c:pt idx="1002">
                  <c:v>631.57827299999997</c:v>
                </c:pt>
                <c:pt idx="1003">
                  <c:v>631.99630500000001</c:v>
                </c:pt>
                <c:pt idx="1004">
                  <c:v>632.41428099999996</c:v>
                </c:pt>
                <c:pt idx="1005">
                  <c:v>632.83220200000005</c:v>
                </c:pt>
                <c:pt idx="1006">
                  <c:v>633.25006800000006</c:v>
                </c:pt>
                <c:pt idx="1007">
                  <c:v>633.66787799999997</c:v>
                </c:pt>
                <c:pt idx="1008">
                  <c:v>634.08563400000003</c:v>
                </c:pt>
                <c:pt idx="1009">
                  <c:v>634.503334</c:v>
                </c:pt>
                <c:pt idx="1010">
                  <c:v>634.92097899999999</c:v>
                </c:pt>
                <c:pt idx="1011">
                  <c:v>635.33856900000001</c:v>
                </c:pt>
                <c:pt idx="1012">
                  <c:v>635.75610400000005</c:v>
                </c:pt>
                <c:pt idx="1013">
                  <c:v>636.17358300000001</c:v>
                </c:pt>
                <c:pt idx="1014">
                  <c:v>636.59100799999999</c:v>
                </c:pt>
                <c:pt idx="1015">
                  <c:v>637.008376</c:v>
                </c:pt>
                <c:pt idx="1016">
                  <c:v>637.42569000000003</c:v>
                </c:pt>
                <c:pt idx="1017">
                  <c:v>637.84294799999998</c:v>
                </c:pt>
                <c:pt idx="1018">
                  <c:v>638.26015199999995</c:v>
                </c:pt>
                <c:pt idx="1019">
                  <c:v>638.67729899999995</c:v>
                </c:pt>
                <c:pt idx="1020">
                  <c:v>639.09439199999997</c:v>
                </c:pt>
                <c:pt idx="1021">
                  <c:v>639.51142900000002</c:v>
                </c:pt>
                <c:pt idx="1022">
                  <c:v>639.92840999999999</c:v>
                </c:pt>
                <c:pt idx="1023">
                  <c:v>640.34533699999997</c:v>
                </c:pt>
                <c:pt idx="1024">
                  <c:v>640.76220699999999</c:v>
                </c:pt>
                <c:pt idx="1025">
                  <c:v>641.17902300000003</c:v>
                </c:pt>
                <c:pt idx="1026">
                  <c:v>641.59578299999998</c:v>
                </c:pt>
                <c:pt idx="1027">
                  <c:v>642.01248699999996</c:v>
                </c:pt>
                <c:pt idx="1028">
                  <c:v>642.42913599999997</c:v>
                </c:pt>
                <c:pt idx="1029">
                  <c:v>642.84573</c:v>
                </c:pt>
                <c:pt idx="1030">
                  <c:v>643.26226799999995</c:v>
                </c:pt>
                <c:pt idx="1031">
                  <c:v>643.67875100000003</c:v>
                </c:pt>
                <c:pt idx="1032">
                  <c:v>644.09517800000003</c:v>
                </c:pt>
                <c:pt idx="1033">
                  <c:v>644.51154899999995</c:v>
                </c:pt>
                <c:pt idx="1034">
                  <c:v>644.927865</c:v>
                </c:pt>
                <c:pt idx="1035">
                  <c:v>645.34412599999996</c:v>
                </c:pt>
                <c:pt idx="1036">
                  <c:v>645.76033099999995</c:v>
                </c:pt>
                <c:pt idx="1037">
                  <c:v>646.17647999999997</c:v>
                </c:pt>
                <c:pt idx="1038">
                  <c:v>646.59257400000001</c:v>
                </c:pt>
                <c:pt idx="1039">
                  <c:v>647.00861199999997</c:v>
                </c:pt>
                <c:pt idx="1040">
                  <c:v>647.42459399999996</c:v>
                </c:pt>
                <c:pt idx="1041">
                  <c:v>647.84052099999997</c:v>
                </c:pt>
                <c:pt idx="1042">
                  <c:v>648.25639200000001</c:v>
                </c:pt>
                <c:pt idx="1043">
                  <c:v>648.67220699999996</c:v>
                </c:pt>
                <c:pt idx="1044">
                  <c:v>649.08796700000005</c:v>
                </c:pt>
                <c:pt idx="1045">
                  <c:v>649.50367100000005</c:v>
                </c:pt>
                <c:pt idx="1046">
                  <c:v>649.91931899999997</c:v>
                </c:pt>
                <c:pt idx="1047">
                  <c:v>650.33491100000003</c:v>
                </c:pt>
                <c:pt idx="1048">
                  <c:v>650.75044800000001</c:v>
                </c:pt>
                <c:pt idx="1049">
                  <c:v>651.16592900000001</c:v>
                </c:pt>
                <c:pt idx="1050">
                  <c:v>651.58135400000003</c:v>
                </c:pt>
                <c:pt idx="1051">
                  <c:v>651.99672299999997</c:v>
                </c:pt>
                <c:pt idx="1052">
                  <c:v>652.41203700000005</c:v>
                </c:pt>
                <c:pt idx="1053">
                  <c:v>652.82729500000005</c:v>
                </c:pt>
                <c:pt idx="1054">
                  <c:v>653.24249599999996</c:v>
                </c:pt>
                <c:pt idx="1055">
                  <c:v>653.65764200000001</c:v>
                </c:pt>
                <c:pt idx="1056">
                  <c:v>654.07273299999997</c:v>
                </c:pt>
                <c:pt idx="1057">
                  <c:v>654.48776699999996</c:v>
                </c:pt>
                <c:pt idx="1058">
                  <c:v>654.90274499999998</c:v>
                </c:pt>
                <c:pt idx="1059">
                  <c:v>655.31766700000003</c:v>
                </c:pt>
                <c:pt idx="1060">
                  <c:v>655.73253399999999</c:v>
                </c:pt>
                <c:pt idx="1061">
                  <c:v>656.14734399999998</c:v>
                </c:pt>
                <c:pt idx="1062">
                  <c:v>656.56209899999999</c:v>
                </c:pt>
                <c:pt idx="1063">
                  <c:v>656.97679700000003</c:v>
                </c:pt>
                <c:pt idx="1064">
                  <c:v>657.39143999999999</c:v>
                </c:pt>
                <c:pt idx="1065">
                  <c:v>657.80602599999997</c:v>
                </c:pt>
                <c:pt idx="1066">
                  <c:v>658.22055699999999</c:v>
                </c:pt>
                <c:pt idx="1067">
                  <c:v>658.63503100000003</c:v>
                </c:pt>
                <c:pt idx="1068">
                  <c:v>659.04944899999998</c:v>
                </c:pt>
                <c:pt idx="1069">
                  <c:v>659.46381199999996</c:v>
                </c:pt>
                <c:pt idx="1070">
                  <c:v>659.87811799999997</c:v>
                </c:pt>
                <c:pt idx="1071">
                  <c:v>660.29236800000001</c:v>
                </c:pt>
                <c:pt idx="1072">
                  <c:v>660.70656199999996</c:v>
                </c:pt>
                <c:pt idx="1073">
                  <c:v>661.12070000000006</c:v>
                </c:pt>
                <c:pt idx="1074">
                  <c:v>661.53478099999995</c:v>
                </c:pt>
                <c:pt idx="1075">
                  <c:v>661.94880699999999</c:v>
                </c:pt>
                <c:pt idx="1076">
                  <c:v>662.36277600000005</c:v>
                </c:pt>
                <c:pt idx="1077">
                  <c:v>662.77668900000003</c:v>
                </c:pt>
                <c:pt idx="1078">
                  <c:v>663.19054600000004</c:v>
                </c:pt>
                <c:pt idx="1079">
                  <c:v>663.60434699999996</c:v>
                </c:pt>
                <c:pt idx="1080">
                  <c:v>664.01809200000002</c:v>
                </c:pt>
                <c:pt idx="1081">
                  <c:v>664.43178</c:v>
                </c:pt>
                <c:pt idx="1082">
                  <c:v>664.84541200000001</c:v>
                </c:pt>
                <c:pt idx="1083">
                  <c:v>665.25898700000005</c:v>
                </c:pt>
                <c:pt idx="1084">
                  <c:v>665.672507</c:v>
                </c:pt>
                <c:pt idx="1085">
                  <c:v>666.08596999999997</c:v>
                </c:pt>
                <c:pt idx="1086">
                  <c:v>666.49937699999998</c:v>
                </c:pt>
                <c:pt idx="1087">
                  <c:v>666.91272700000002</c:v>
                </c:pt>
                <c:pt idx="1088">
                  <c:v>667.32602099999997</c:v>
                </c:pt>
                <c:pt idx="1089">
                  <c:v>667.73925899999995</c:v>
                </c:pt>
                <c:pt idx="1090">
                  <c:v>668.15243999999996</c:v>
                </c:pt>
                <c:pt idx="1091">
                  <c:v>668.56556499999999</c:v>
                </c:pt>
                <c:pt idx="1092">
                  <c:v>668.97863299999995</c:v>
                </c:pt>
                <c:pt idx="1093">
                  <c:v>669.39164500000004</c:v>
                </c:pt>
                <c:pt idx="1094">
                  <c:v>669.80460100000005</c:v>
                </c:pt>
                <c:pt idx="1095">
                  <c:v>670.21749999999997</c:v>
                </c:pt>
                <c:pt idx="1096">
                  <c:v>670.63034300000004</c:v>
                </c:pt>
                <c:pt idx="1097">
                  <c:v>671.04312900000002</c:v>
                </c:pt>
                <c:pt idx="1098">
                  <c:v>671.45585800000003</c:v>
                </c:pt>
                <c:pt idx="1099">
                  <c:v>671.86853199999996</c:v>
                </c:pt>
                <c:pt idx="1100">
                  <c:v>672.28114800000003</c:v>
                </c:pt>
                <c:pt idx="1101">
                  <c:v>672.69370800000002</c:v>
                </c:pt>
                <c:pt idx="1102">
                  <c:v>673.10621200000003</c:v>
                </c:pt>
                <c:pt idx="1103">
                  <c:v>673.51865899999996</c:v>
                </c:pt>
                <c:pt idx="1104">
                  <c:v>673.93104900000003</c:v>
                </c:pt>
                <c:pt idx="1105">
                  <c:v>674.34338300000002</c:v>
                </c:pt>
                <c:pt idx="1106">
                  <c:v>674.75566000000003</c:v>
                </c:pt>
                <c:pt idx="1107">
                  <c:v>675.16787999999997</c:v>
                </c:pt>
                <c:pt idx="1108">
                  <c:v>675.58004400000004</c:v>
                </c:pt>
                <c:pt idx="1109">
                  <c:v>675.99215100000004</c:v>
                </c:pt>
                <c:pt idx="1110">
                  <c:v>676.40420099999994</c:v>
                </c:pt>
                <c:pt idx="1111">
                  <c:v>676.81619499999999</c:v>
                </c:pt>
                <c:pt idx="1112">
                  <c:v>677.22813199999996</c:v>
                </c:pt>
                <c:pt idx="1113">
                  <c:v>677.64001199999996</c:v>
                </c:pt>
                <c:pt idx="1114">
                  <c:v>678.05183599999998</c:v>
                </c:pt>
                <c:pt idx="1115">
                  <c:v>678.46360300000003</c:v>
                </c:pt>
                <c:pt idx="1116">
                  <c:v>678.87531300000001</c:v>
                </c:pt>
                <c:pt idx="1117">
                  <c:v>679.28696600000001</c:v>
                </c:pt>
                <c:pt idx="1118">
                  <c:v>679.69856200000004</c:v>
                </c:pt>
                <c:pt idx="1119">
                  <c:v>680.11010199999998</c:v>
                </c:pt>
                <c:pt idx="1120">
                  <c:v>680.52158399999996</c:v>
                </c:pt>
                <c:pt idx="1121">
                  <c:v>680.93300999999997</c:v>
                </c:pt>
                <c:pt idx="1122">
                  <c:v>681.344379</c:v>
                </c:pt>
                <c:pt idx="1123">
                  <c:v>681.75569099999996</c:v>
                </c:pt>
                <c:pt idx="1124">
                  <c:v>682.16694700000005</c:v>
                </c:pt>
                <c:pt idx="1125">
                  <c:v>682.57814499999995</c:v>
                </c:pt>
                <c:pt idx="1126">
                  <c:v>682.98928599999999</c:v>
                </c:pt>
                <c:pt idx="1127">
                  <c:v>683.40037099999995</c:v>
                </c:pt>
                <c:pt idx="1128">
                  <c:v>683.81139800000005</c:v>
                </c:pt>
                <c:pt idx="1129">
                  <c:v>684.22236899999996</c:v>
                </c:pt>
                <c:pt idx="1130">
                  <c:v>684.63328300000001</c:v>
                </c:pt>
                <c:pt idx="1131">
                  <c:v>685.04413899999997</c:v>
                </c:pt>
                <c:pt idx="1132">
                  <c:v>685.45493899999997</c:v>
                </c:pt>
                <c:pt idx="1133">
                  <c:v>685.865681</c:v>
                </c:pt>
                <c:pt idx="1134">
                  <c:v>686.27636700000005</c:v>
                </c:pt>
                <c:pt idx="1135">
                  <c:v>686.68699500000002</c:v>
                </c:pt>
                <c:pt idx="1136">
                  <c:v>687.09756700000003</c:v>
                </c:pt>
                <c:pt idx="1137">
                  <c:v>687.50808099999995</c:v>
                </c:pt>
                <c:pt idx="1138">
                  <c:v>687.91853800000001</c:v>
                </c:pt>
                <c:pt idx="1139">
                  <c:v>688.32893799999999</c:v>
                </c:pt>
                <c:pt idx="1140">
                  <c:v>688.73928100000001</c:v>
                </c:pt>
                <c:pt idx="1141">
                  <c:v>689.14956700000005</c:v>
                </c:pt>
                <c:pt idx="1142">
                  <c:v>689.55979500000001</c:v>
                </c:pt>
                <c:pt idx="1143">
                  <c:v>689.969967</c:v>
                </c:pt>
                <c:pt idx="1144">
                  <c:v>690.38008100000002</c:v>
                </c:pt>
                <c:pt idx="1145">
                  <c:v>690.79013799999996</c:v>
                </c:pt>
                <c:pt idx="1146">
                  <c:v>691.20013800000004</c:v>
                </c:pt>
                <c:pt idx="1147">
                  <c:v>691.61008100000004</c:v>
                </c:pt>
                <c:pt idx="1148">
                  <c:v>692.01996599999995</c:v>
                </c:pt>
                <c:pt idx="1149">
                  <c:v>692.42979400000002</c:v>
                </c:pt>
                <c:pt idx="1150">
                  <c:v>692.83956499999999</c:v>
                </c:pt>
                <c:pt idx="1151">
                  <c:v>693.249278</c:v>
                </c:pt>
                <c:pt idx="1152">
                  <c:v>693.65893400000004</c:v>
                </c:pt>
                <c:pt idx="1153">
                  <c:v>694.068533</c:v>
                </c:pt>
                <c:pt idx="1154">
                  <c:v>694.47807499999999</c:v>
                </c:pt>
                <c:pt idx="1155">
                  <c:v>694.88755900000001</c:v>
                </c:pt>
                <c:pt idx="1156">
                  <c:v>695.29698599999995</c:v>
                </c:pt>
                <c:pt idx="1157">
                  <c:v>695.70635500000003</c:v>
                </c:pt>
                <c:pt idx="1158">
                  <c:v>696.11566700000003</c:v>
                </c:pt>
                <c:pt idx="1159">
                  <c:v>696.52492199999995</c:v>
                </c:pt>
                <c:pt idx="1160">
                  <c:v>696.93411900000001</c:v>
                </c:pt>
                <c:pt idx="1161">
                  <c:v>697.34325899999999</c:v>
                </c:pt>
                <c:pt idx="1162">
                  <c:v>697.752341</c:v>
                </c:pt>
                <c:pt idx="1163">
                  <c:v>698.16136600000004</c:v>
                </c:pt>
                <c:pt idx="1164">
                  <c:v>698.57033300000001</c:v>
                </c:pt>
                <c:pt idx="1165">
                  <c:v>698.979243</c:v>
                </c:pt>
                <c:pt idx="1166">
                  <c:v>699.38809500000002</c:v>
                </c:pt>
                <c:pt idx="1167">
                  <c:v>699.79688999999996</c:v>
                </c:pt>
                <c:pt idx="1168">
                  <c:v>700.20562700000005</c:v>
                </c:pt>
                <c:pt idx="1169">
                  <c:v>700.61430600000006</c:v>
                </c:pt>
                <c:pt idx="1170">
                  <c:v>701.02292799999998</c:v>
                </c:pt>
                <c:pt idx="1171">
                  <c:v>701.43149300000005</c:v>
                </c:pt>
                <c:pt idx="1172">
                  <c:v>701.84</c:v>
                </c:pt>
                <c:pt idx="1173">
                  <c:v>702.24844900000005</c:v>
                </c:pt>
                <c:pt idx="1174">
                  <c:v>702.65683999999999</c:v>
                </c:pt>
                <c:pt idx="1175">
                  <c:v>703.06517399999996</c:v>
                </c:pt>
                <c:pt idx="1176">
                  <c:v>703.47345099999995</c:v>
                </c:pt>
                <c:pt idx="1177">
                  <c:v>703.88166899999999</c:v>
                </c:pt>
                <c:pt idx="1178">
                  <c:v>704.28983000000005</c:v>
                </c:pt>
                <c:pt idx="1179">
                  <c:v>704.69793300000003</c:v>
                </c:pt>
                <c:pt idx="1180">
                  <c:v>705.10597900000005</c:v>
                </c:pt>
                <c:pt idx="1181">
                  <c:v>705.51396599999998</c:v>
                </c:pt>
                <c:pt idx="1182">
                  <c:v>705.92189599999995</c:v>
                </c:pt>
                <c:pt idx="1183">
                  <c:v>706.32976799999994</c:v>
                </c:pt>
                <c:pt idx="1184">
                  <c:v>706.73758299999997</c:v>
                </c:pt>
                <c:pt idx="1185">
                  <c:v>707.14533900000004</c:v>
                </c:pt>
                <c:pt idx="1186">
                  <c:v>707.55303800000002</c:v>
                </c:pt>
                <c:pt idx="1187">
                  <c:v>707.96067900000003</c:v>
                </c:pt>
                <c:pt idx="1188">
                  <c:v>708.36826199999996</c:v>
                </c:pt>
                <c:pt idx="1189">
                  <c:v>708.77578700000004</c:v>
                </c:pt>
                <c:pt idx="1190">
                  <c:v>709.18325400000003</c:v>
                </c:pt>
                <c:pt idx="1191">
                  <c:v>709.59066399999995</c:v>
                </c:pt>
                <c:pt idx="1192">
                  <c:v>709.99801500000001</c:v>
                </c:pt>
                <c:pt idx="1193">
                  <c:v>710.40530899999999</c:v>
                </c:pt>
                <c:pt idx="1194">
                  <c:v>710.812545</c:v>
                </c:pt>
                <c:pt idx="1195">
                  <c:v>711.21972200000005</c:v>
                </c:pt>
                <c:pt idx="1196">
                  <c:v>711.62684200000001</c:v>
                </c:pt>
                <c:pt idx="1197">
                  <c:v>712.03390400000001</c:v>
                </c:pt>
                <c:pt idx="1198">
                  <c:v>712.44090800000004</c:v>
                </c:pt>
                <c:pt idx="1199">
                  <c:v>712.84785299999999</c:v>
                </c:pt>
                <c:pt idx="1200">
                  <c:v>713.25474099999997</c:v>
                </c:pt>
                <c:pt idx="1201">
                  <c:v>713.66157099999998</c:v>
                </c:pt>
                <c:pt idx="1202">
                  <c:v>714.06834200000003</c:v>
                </c:pt>
                <c:pt idx="1203">
                  <c:v>714.475056</c:v>
                </c:pt>
                <c:pt idx="1204">
                  <c:v>714.881711</c:v>
                </c:pt>
                <c:pt idx="1205">
                  <c:v>715.28830900000003</c:v>
                </c:pt>
                <c:pt idx="1206">
                  <c:v>715.69484799999998</c:v>
                </c:pt>
                <c:pt idx="1207">
                  <c:v>716.10132899999996</c:v>
                </c:pt>
                <c:pt idx="1208">
                  <c:v>716.50775199999998</c:v>
                </c:pt>
                <c:pt idx="1209">
                  <c:v>716.91411700000003</c:v>
                </c:pt>
                <c:pt idx="1210">
                  <c:v>717.320424</c:v>
                </c:pt>
                <c:pt idx="1211">
                  <c:v>717.72667200000001</c:v>
                </c:pt>
                <c:pt idx="1212">
                  <c:v>718.13286200000005</c:v>
                </c:pt>
                <c:pt idx="1213">
                  <c:v>718.538994</c:v>
                </c:pt>
                <c:pt idx="1214">
                  <c:v>718.94506799999999</c:v>
                </c:pt>
                <c:pt idx="1215">
                  <c:v>719.35108400000001</c:v>
                </c:pt>
                <c:pt idx="1216">
                  <c:v>719.75704099999996</c:v>
                </c:pt>
                <c:pt idx="1217">
                  <c:v>720.16294000000005</c:v>
                </c:pt>
                <c:pt idx="1218">
                  <c:v>720.56878099999994</c:v>
                </c:pt>
                <c:pt idx="1219">
                  <c:v>720.97456299999999</c:v>
                </c:pt>
                <c:pt idx="1220">
                  <c:v>721.38028699999995</c:v>
                </c:pt>
                <c:pt idx="1221">
                  <c:v>721.78595299999995</c:v>
                </c:pt>
                <c:pt idx="1222">
                  <c:v>722.19155999999998</c:v>
                </c:pt>
                <c:pt idx="1223">
                  <c:v>722.59710900000005</c:v>
                </c:pt>
                <c:pt idx="1224">
                  <c:v>723.00260000000003</c:v>
                </c:pt>
                <c:pt idx="1225">
                  <c:v>723.40803200000005</c:v>
                </c:pt>
                <c:pt idx="1226">
                  <c:v>723.81340599999999</c:v>
                </c:pt>
                <c:pt idx="1227">
                  <c:v>724.21872099999996</c:v>
                </c:pt>
                <c:pt idx="1228">
                  <c:v>724.62397799999997</c:v>
                </c:pt>
                <c:pt idx="1229">
                  <c:v>725.029177</c:v>
                </c:pt>
                <c:pt idx="1230">
                  <c:v>725.43431699999996</c:v>
                </c:pt>
                <c:pt idx="1231">
                  <c:v>725.83939799999996</c:v>
                </c:pt>
                <c:pt idx="1232">
                  <c:v>726.24442099999999</c:v>
                </c:pt>
                <c:pt idx="1233">
                  <c:v>726.64938600000005</c:v>
                </c:pt>
                <c:pt idx="1234">
                  <c:v>727.05429200000003</c:v>
                </c:pt>
                <c:pt idx="1235">
                  <c:v>727.45913900000005</c:v>
                </c:pt>
                <c:pt idx="1236">
                  <c:v>727.86392799999999</c:v>
                </c:pt>
                <c:pt idx="1237">
                  <c:v>728.26865799999996</c:v>
                </c:pt>
                <c:pt idx="1238">
                  <c:v>728.67332999999996</c:v>
                </c:pt>
                <c:pt idx="1239">
                  <c:v>729.077943</c:v>
                </c:pt>
                <c:pt idx="1240">
                  <c:v>729.48249699999997</c:v>
                </c:pt>
                <c:pt idx="1241">
                  <c:v>729.88699299999996</c:v>
                </c:pt>
                <c:pt idx="1242">
                  <c:v>730.29142999999999</c:v>
                </c:pt>
                <c:pt idx="1243">
                  <c:v>730.69580900000005</c:v>
                </c:pt>
                <c:pt idx="1244">
                  <c:v>731.10012800000004</c:v>
                </c:pt>
                <c:pt idx="1245">
                  <c:v>731.50438999999994</c:v>
                </c:pt>
                <c:pt idx="1246">
                  <c:v>731.908592</c:v>
                </c:pt>
                <c:pt idx="1247">
                  <c:v>732.31273599999997</c:v>
                </c:pt>
                <c:pt idx="1248">
                  <c:v>732.71682099999998</c:v>
                </c:pt>
                <c:pt idx="1249">
                  <c:v>733.12084700000003</c:v>
                </c:pt>
                <c:pt idx="1250">
                  <c:v>733.52481399999999</c:v>
                </c:pt>
                <c:pt idx="1251">
                  <c:v>733.92872299999999</c:v>
                </c:pt>
                <c:pt idx="1252">
                  <c:v>734.33257300000002</c:v>
                </c:pt>
                <c:pt idx="1253">
                  <c:v>734.73636399999998</c:v>
                </c:pt>
                <c:pt idx="1254">
                  <c:v>735.14009599999997</c:v>
                </c:pt>
                <c:pt idx="1255">
                  <c:v>735.543769</c:v>
                </c:pt>
                <c:pt idx="1256">
                  <c:v>735.94738299999995</c:v>
                </c:pt>
                <c:pt idx="1257">
                  <c:v>736.35093900000004</c:v>
                </c:pt>
                <c:pt idx="1258">
                  <c:v>736.75443600000006</c:v>
                </c:pt>
                <c:pt idx="1259">
                  <c:v>737.15787399999999</c:v>
                </c:pt>
                <c:pt idx="1260">
                  <c:v>737.56125199999997</c:v>
                </c:pt>
                <c:pt idx="1261">
                  <c:v>737.96457199999998</c:v>
                </c:pt>
                <c:pt idx="1262">
                  <c:v>738.36783300000002</c:v>
                </c:pt>
                <c:pt idx="1263">
                  <c:v>738.77103499999998</c:v>
                </c:pt>
                <c:pt idx="1264">
                  <c:v>739.17417799999998</c:v>
                </c:pt>
                <c:pt idx="1265">
                  <c:v>739.57726200000002</c:v>
                </c:pt>
                <c:pt idx="1266">
                  <c:v>739.98028699999998</c:v>
                </c:pt>
                <c:pt idx="1267">
                  <c:v>740.38325299999997</c:v>
                </c:pt>
                <c:pt idx="1268">
                  <c:v>740.78616</c:v>
                </c:pt>
                <c:pt idx="1269">
                  <c:v>741.18900799999994</c:v>
                </c:pt>
                <c:pt idx="1270">
                  <c:v>741.59179700000004</c:v>
                </c:pt>
                <c:pt idx="1271">
                  <c:v>741.99452699999995</c:v>
                </c:pt>
                <c:pt idx="1272">
                  <c:v>742.397198</c:v>
                </c:pt>
                <c:pt idx="1273">
                  <c:v>742.79980899999998</c:v>
                </c:pt>
                <c:pt idx="1274">
                  <c:v>743.202361</c:v>
                </c:pt>
                <c:pt idx="1275">
                  <c:v>743.60485500000004</c:v>
                </c:pt>
                <c:pt idx="1276">
                  <c:v>744.00728900000001</c:v>
                </c:pt>
                <c:pt idx="1277">
                  <c:v>744.40966400000002</c:v>
                </c:pt>
                <c:pt idx="1278">
                  <c:v>744.81197999999995</c:v>
                </c:pt>
                <c:pt idx="1279">
                  <c:v>745.21423600000003</c:v>
                </c:pt>
                <c:pt idx="1280">
                  <c:v>745.61643300000003</c:v>
                </c:pt>
                <c:pt idx="1281">
                  <c:v>746.01857099999995</c:v>
                </c:pt>
                <c:pt idx="1282">
                  <c:v>746.42065000000002</c:v>
                </c:pt>
                <c:pt idx="1283">
                  <c:v>746.82267000000002</c:v>
                </c:pt>
                <c:pt idx="1284">
                  <c:v>747.22463000000005</c:v>
                </c:pt>
                <c:pt idx="1285">
                  <c:v>747.626531</c:v>
                </c:pt>
                <c:pt idx="1286">
                  <c:v>748.02837299999999</c:v>
                </c:pt>
                <c:pt idx="1287">
                  <c:v>748.43015500000001</c:v>
                </c:pt>
                <c:pt idx="1288">
                  <c:v>748.83187799999996</c:v>
                </c:pt>
                <c:pt idx="1289">
                  <c:v>749.23354200000006</c:v>
                </c:pt>
                <c:pt idx="1290">
                  <c:v>749.63514599999996</c:v>
                </c:pt>
                <c:pt idx="1291">
                  <c:v>750.03669100000002</c:v>
                </c:pt>
                <c:pt idx="1292">
                  <c:v>750.438177</c:v>
                </c:pt>
                <c:pt idx="1293">
                  <c:v>750.83960300000001</c:v>
                </c:pt>
                <c:pt idx="1294">
                  <c:v>751.24096999999995</c:v>
                </c:pt>
                <c:pt idx="1295">
                  <c:v>751.64227700000004</c:v>
                </c:pt>
                <c:pt idx="1296">
                  <c:v>752.04352500000005</c:v>
                </c:pt>
                <c:pt idx="1297">
                  <c:v>752.44471299999998</c:v>
                </c:pt>
                <c:pt idx="1298">
                  <c:v>752.84584199999995</c:v>
                </c:pt>
                <c:pt idx="1299">
                  <c:v>753.24691099999995</c:v>
                </c:pt>
                <c:pt idx="1300">
                  <c:v>753.647921</c:v>
                </c:pt>
                <c:pt idx="1301">
                  <c:v>754.04887099999996</c:v>
                </c:pt>
                <c:pt idx="1302">
                  <c:v>754.44976199999996</c:v>
                </c:pt>
                <c:pt idx="1303">
                  <c:v>754.850593</c:v>
                </c:pt>
                <c:pt idx="1304">
                  <c:v>755.25136499999996</c:v>
                </c:pt>
                <c:pt idx="1305">
                  <c:v>755.65207699999996</c:v>
                </c:pt>
                <c:pt idx="1306">
                  <c:v>756.052729</c:v>
                </c:pt>
                <c:pt idx="1307">
                  <c:v>756.45332199999996</c:v>
                </c:pt>
                <c:pt idx="1308">
                  <c:v>756.85385499999995</c:v>
                </c:pt>
                <c:pt idx="1309">
                  <c:v>757.25432899999998</c:v>
                </c:pt>
                <c:pt idx="1310">
                  <c:v>757.65474200000006</c:v>
                </c:pt>
                <c:pt idx="1311">
                  <c:v>758.05509700000005</c:v>
                </c:pt>
                <c:pt idx="1312">
                  <c:v>758.45539099999996</c:v>
                </c:pt>
                <c:pt idx="1313">
                  <c:v>758.85562600000003</c:v>
                </c:pt>
                <c:pt idx="1314">
                  <c:v>759.25580100000002</c:v>
                </c:pt>
                <c:pt idx="1315">
                  <c:v>759.65591600000005</c:v>
                </c:pt>
                <c:pt idx="1316">
                  <c:v>760.055972</c:v>
                </c:pt>
                <c:pt idx="1317">
                  <c:v>760.45596699999999</c:v>
                </c:pt>
                <c:pt idx="1318">
                  <c:v>760.85590300000001</c:v>
                </c:pt>
                <c:pt idx="1319">
                  <c:v>761.25577899999996</c:v>
                </c:pt>
                <c:pt idx="1320">
                  <c:v>761.65559599999995</c:v>
                </c:pt>
                <c:pt idx="1321">
                  <c:v>762.05535199999997</c:v>
                </c:pt>
                <c:pt idx="1322">
                  <c:v>762.45504900000003</c:v>
                </c:pt>
                <c:pt idx="1323">
                  <c:v>762.85468600000002</c:v>
                </c:pt>
                <c:pt idx="1324">
                  <c:v>763.25426300000004</c:v>
                </c:pt>
                <c:pt idx="1325">
                  <c:v>763.65377999999998</c:v>
                </c:pt>
                <c:pt idx="1326">
                  <c:v>764.05323699999997</c:v>
                </c:pt>
                <c:pt idx="1327">
                  <c:v>764.45263399999999</c:v>
                </c:pt>
                <c:pt idx="1328">
                  <c:v>764.85197200000005</c:v>
                </c:pt>
                <c:pt idx="1329">
                  <c:v>765.25124900000003</c:v>
                </c:pt>
                <c:pt idx="1330">
                  <c:v>765.65046600000005</c:v>
                </c:pt>
                <c:pt idx="1331">
                  <c:v>766.04962399999999</c:v>
                </c:pt>
                <c:pt idx="1332">
                  <c:v>766.44872099999998</c:v>
                </c:pt>
                <c:pt idx="1333">
                  <c:v>766.847758</c:v>
                </c:pt>
                <c:pt idx="1334">
                  <c:v>767.24673600000006</c:v>
                </c:pt>
                <c:pt idx="1335">
                  <c:v>767.64565300000004</c:v>
                </c:pt>
                <c:pt idx="1336">
                  <c:v>768.04450999999995</c:v>
                </c:pt>
                <c:pt idx="1337">
                  <c:v>768.443308</c:v>
                </c:pt>
                <c:pt idx="1338">
                  <c:v>768.84204499999998</c:v>
                </c:pt>
                <c:pt idx="1339">
                  <c:v>769.24072200000001</c:v>
                </c:pt>
                <c:pt idx="1340">
                  <c:v>769.63933899999995</c:v>
                </c:pt>
                <c:pt idx="1341">
                  <c:v>770.03789600000005</c:v>
                </c:pt>
                <c:pt idx="1342">
                  <c:v>770.43639199999996</c:v>
                </c:pt>
                <c:pt idx="1343">
                  <c:v>770.83482900000001</c:v>
                </c:pt>
                <c:pt idx="1344">
                  <c:v>771.233205</c:v>
                </c:pt>
                <c:pt idx="1345">
                  <c:v>771.63152100000002</c:v>
                </c:pt>
                <c:pt idx="1346">
                  <c:v>772.02977699999997</c:v>
                </c:pt>
                <c:pt idx="1347">
                  <c:v>772.42797299999995</c:v>
                </c:pt>
                <c:pt idx="1348">
                  <c:v>772.82610799999998</c:v>
                </c:pt>
                <c:pt idx="1349">
                  <c:v>773.22418400000004</c:v>
                </c:pt>
                <c:pt idx="1350">
                  <c:v>773.62219900000002</c:v>
                </c:pt>
                <c:pt idx="1351">
                  <c:v>774.02015300000005</c:v>
                </c:pt>
                <c:pt idx="1352">
                  <c:v>774.418048</c:v>
                </c:pt>
                <c:pt idx="1353">
                  <c:v>774.81588199999999</c:v>
                </c:pt>
                <c:pt idx="1354">
                  <c:v>775.21365600000001</c:v>
                </c:pt>
                <c:pt idx="1355">
                  <c:v>775.61136899999997</c:v>
                </c:pt>
                <c:pt idx="1356">
                  <c:v>776.00902199999996</c:v>
                </c:pt>
                <c:pt idx="1357">
                  <c:v>776.40661499999999</c:v>
                </c:pt>
                <c:pt idx="1358">
                  <c:v>776.80414699999994</c:v>
                </c:pt>
                <c:pt idx="1359">
                  <c:v>777.20161900000005</c:v>
                </c:pt>
                <c:pt idx="1360">
                  <c:v>777.59903099999997</c:v>
                </c:pt>
                <c:pt idx="1361">
                  <c:v>777.99638200000004</c:v>
                </c:pt>
                <c:pt idx="1362">
                  <c:v>778.39367200000004</c:v>
                </c:pt>
                <c:pt idx="1363">
                  <c:v>778.79090299999996</c:v>
                </c:pt>
                <c:pt idx="1364">
                  <c:v>779.18807200000003</c:v>
                </c:pt>
                <c:pt idx="1365">
                  <c:v>779.58518200000003</c:v>
                </c:pt>
                <c:pt idx="1366">
                  <c:v>779.98222999999996</c:v>
                </c:pt>
                <c:pt idx="1367">
                  <c:v>780.37921900000003</c:v>
                </c:pt>
                <c:pt idx="1368">
                  <c:v>780.77614600000004</c:v>
                </c:pt>
                <c:pt idx="1369">
                  <c:v>781.17301399999997</c:v>
                </c:pt>
                <c:pt idx="1370">
                  <c:v>781.56982000000005</c:v>
                </c:pt>
                <c:pt idx="1371">
                  <c:v>781.96656599999994</c:v>
                </c:pt>
                <c:pt idx="1372">
                  <c:v>782.36325199999999</c:v>
                </c:pt>
                <c:pt idx="1373">
                  <c:v>782.75987599999996</c:v>
                </c:pt>
                <c:pt idx="1374">
                  <c:v>783.15644099999997</c:v>
                </c:pt>
                <c:pt idx="1375">
                  <c:v>783.55294400000002</c:v>
                </c:pt>
                <c:pt idx="1376">
                  <c:v>783.949387</c:v>
                </c:pt>
                <c:pt idx="1377">
                  <c:v>784.34576900000002</c:v>
                </c:pt>
                <c:pt idx="1378">
                  <c:v>784.74209099999996</c:v>
                </c:pt>
                <c:pt idx="1379">
                  <c:v>785.13835200000005</c:v>
                </c:pt>
                <c:pt idx="1380">
                  <c:v>785.53455199999996</c:v>
                </c:pt>
                <c:pt idx="1381">
                  <c:v>785.93069200000002</c:v>
                </c:pt>
                <c:pt idx="1382">
                  <c:v>786.32677000000001</c:v>
                </c:pt>
                <c:pt idx="1383">
                  <c:v>786.72278800000004</c:v>
                </c:pt>
                <c:pt idx="1384">
                  <c:v>787.11874499999999</c:v>
                </c:pt>
                <c:pt idx="1385">
                  <c:v>787.51464199999998</c:v>
                </c:pt>
                <c:pt idx="1386">
                  <c:v>787.91047800000001</c:v>
                </c:pt>
                <c:pt idx="1387">
                  <c:v>788.30625199999997</c:v>
                </c:pt>
                <c:pt idx="1388">
                  <c:v>788.70196599999997</c:v>
                </c:pt>
                <c:pt idx="1389">
                  <c:v>789.09761900000001</c:v>
                </c:pt>
                <c:pt idx="1390">
                  <c:v>789.49321199999997</c:v>
                </c:pt>
                <c:pt idx="1391">
                  <c:v>789.88874299999998</c:v>
                </c:pt>
                <c:pt idx="1392">
                  <c:v>790.28421400000002</c:v>
                </c:pt>
                <c:pt idx="1393">
                  <c:v>790.67962299999999</c:v>
                </c:pt>
                <c:pt idx="1394">
                  <c:v>791.074972</c:v>
                </c:pt>
                <c:pt idx="1395">
                  <c:v>791.47026000000005</c:v>
                </c:pt>
                <c:pt idx="1396">
                  <c:v>791.86548700000003</c:v>
                </c:pt>
                <c:pt idx="1397">
                  <c:v>792.26065200000005</c:v>
                </c:pt>
                <c:pt idx="1398">
                  <c:v>792.65575699999999</c:v>
                </c:pt>
                <c:pt idx="1399">
                  <c:v>793.05080099999998</c:v>
                </c:pt>
                <c:pt idx="1400">
                  <c:v>793.445784</c:v>
                </c:pt>
                <c:pt idx="1401">
                  <c:v>793.84070599999995</c:v>
                </c:pt>
                <c:pt idx="1402">
                  <c:v>794.23556699999995</c:v>
                </c:pt>
                <c:pt idx="1403">
                  <c:v>794.63036599999998</c:v>
                </c:pt>
                <c:pt idx="1404">
                  <c:v>795.02510500000005</c:v>
                </c:pt>
                <c:pt idx="1405">
                  <c:v>795.41978300000005</c:v>
                </c:pt>
                <c:pt idx="1406">
                  <c:v>795.81439899999998</c:v>
                </c:pt>
                <c:pt idx="1407">
                  <c:v>796.20895499999995</c:v>
                </c:pt>
                <c:pt idx="1408">
                  <c:v>796.60344899999996</c:v>
                </c:pt>
                <c:pt idx="1409">
                  <c:v>796.997882</c:v>
                </c:pt>
                <c:pt idx="1410">
                  <c:v>797.39225399999998</c:v>
                </c:pt>
                <c:pt idx="1411">
                  <c:v>797.786565</c:v>
                </c:pt>
                <c:pt idx="1412">
                  <c:v>798.18081500000005</c:v>
                </c:pt>
                <c:pt idx="1413">
                  <c:v>798.57500300000004</c:v>
                </c:pt>
                <c:pt idx="1414">
                  <c:v>798.96912999999995</c:v>
                </c:pt>
                <c:pt idx="1415">
                  <c:v>799.36319600000002</c:v>
                </c:pt>
                <c:pt idx="1416">
                  <c:v>799.75720100000001</c:v>
                </c:pt>
                <c:pt idx="1417">
                  <c:v>800.15114400000004</c:v>
                </c:pt>
                <c:pt idx="1418">
                  <c:v>800.545027</c:v>
                </c:pt>
                <c:pt idx="1419">
                  <c:v>800.93884700000001</c:v>
                </c:pt>
                <c:pt idx="1420">
                  <c:v>801.33260700000005</c:v>
                </c:pt>
                <c:pt idx="1421">
                  <c:v>801.72630500000002</c:v>
                </c:pt>
                <c:pt idx="1422">
                  <c:v>802.11994200000004</c:v>
                </c:pt>
                <c:pt idx="1423">
                  <c:v>802.51351799999998</c:v>
                </c:pt>
                <c:pt idx="1424">
                  <c:v>802.90703199999996</c:v>
                </c:pt>
                <c:pt idx="1425">
                  <c:v>803.30048499999998</c:v>
                </c:pt>
                <c:pt idx="1426">
                  <c:v>803.69387600000005</c:v>
                </c:pt>
                <c:pt idx="1427">
                  <c:v>804.08720700000003</c:v>
                </c:pt>
                <c:pt idx="1428">
                  <c:v>804.48047499999996</c:v>
                </c:pt>
                <c:pt idx="1429">
                  <c:v>804.87368200000003</c:v>
                </c:pt>
                <c:pt idx="1430">
                  <c:v>805.26682800000003</c:v>
                </c:pt>
                <c:pt idx="1431">
                  <c:v>805.65991199999996</c:v>
                </c:pt>
                <c:pt idx="1432">
                  <c:v>806.05293500000005</c:v>
                </c:pt>
                <c:pt idx="1433">
                  <c:v>806.44589599999995</c:v>
                </c:pt>
                <c:pt idx="1434">
                  <c:v>806.838796</c:v>
                </c:pt>
                <c:pt idx="1435">
                  <c:v>807.23163399999999</c:v>
                </c:pt>
                <c:pt idx="1436">
                  <c:v>807.62441100000001</c:v>
                </c:pt>
                <c:pt idx="1437">
                  <c:v>808.01712599999996</c:v>
                </c:pt>
                <c:pt idx="1438">
                  <c:v>808.40977999999996</c:v>
                </c:pt>
                <c:pt idx="1439">
                  <c:v>808.80237199999999</c:v>
                </c:pt>
                <c:pt idx="1440">
                  <c:v>809.19490199999996</c:v>
                </c:pt>
                <c:pt idx="1441">
                  <c:v>809.58737099999996</c:v>
                </c:pt>
                <c:pt idx="1442">
                  <c:v>809.97977800000001</c:v>
                </c:pt>
                <c:pt idx="1443">
                  <c:v>810.37212299999999</c:v>
                </c:pt>
                <c:pt idx="1444">
                  <c:v>810.76440700000001</c:v>
                </c:pt>
                <c:pt idx="1445">
                  <c:v>811.15662899999995</c:v>
                </c:pt>
                <c:pt idx="1446">
                  <c:v>811.54879000000005</c:v>
                </c:pt>
                <c:pt idx="1447">
                  <c:v>811.94088899999997</c:v>
                </c:pt>
                <c:pt idx="1448">
                  <c:v>812.33292600000004</c:v>
                </c:pt>
                <c:pt idx="1449">
                  <c:v>812.72490100000005</c:v>
                </c:pt>
                <c:pt idx="1450">
                  <c:v>813.11681399999998</c:v>
                </c:pt>
                <c:pt idx="1451">
                  <c:v>813.50866599999995</c:v>
                </c:pt>
                <c:pt idx="1452">
                  <c:v>813.90045599999996</c:v>
                </c:pt>
                <c:pt idx="1453">
                  <c:v>814.29218400000002</c:v>
                </c:pt>
                <c:pt idx="1454">
                  <c:v>814.683851</c:v>
                </c:pt>
                <c:pt idx="1455">
                  <c:v>815.07545500000003</c:v>
                </c:pt>
                <c:pt idx="1456">
                  <c:v>815.46699799999999</c:v>
                </c:pt>
                <c:pt idx="1457">
                  <c:v>815.85847899999999</c:v>
                </c:pt>
                <c:pt idx="1458">
                  <c:v>816.24989800000003</c:v>
                </c:pt>
                <c:pt idx="1459">
                  <c:v>816.641255</c:v>
                </c:pt>
                <c:pt idx="1460">
                  <c:v>817.03255000000001</c:v>
                </c:pt>
                <c:pt idx="1461">
                  <c:v>817.42378299999996</c:v>
                </c:pt>
                <c:pt idx="1462">
                  <c:v>817.81495399999994</c:v>
                </c:pt>
                <c:pt idx="1463">
                  <c:v>818.20606399999997</c:v>
                </c:pt>
                <c:pt idx="1464">
                  <c:v>818.59711100000004</c:v>
                </c:pt>
                <c:pt idx="1465">
                  <c:v>818.98809700000004</c:v>
                </c:pt>
                <c:pt idx="1466">
                  <c:v>819.37901999999997</c:v>
                </c:pt>
                <c:pt idx="1467">
                  <c:v>819.76988200000005</c:v>
                </c:pt>
                <c:pt idx="1468">
                  <c:v>820.16068099999995</c:v>
                </c:pt>
                <c:pt idx="1469">
                  <c:v>820.55141800000001</c:v>
                </c:pt>
                <c:pt idx="1470">
                  <c:v>820.942094</c:v>
                </c:pt>
                <c:pt idx="1471">
                  <c:v>821.33270700000003</c:v>
                </c:pt>
                <c:pt idx="1472">
                  <c:v>821.72325799999999</c:v>
                </c:pt>
                <c:pt idx="1473">
                  <c:v>822.11374699999999</c:v>
                </c:pt>
                <c:pt idx="1474">
                  <c:v>822.50417400000003</c:v>
                </c:pt>
                <c:pt idx="1475">
                  <c:v>822.89453900000001</c:v>
                </c:pt>
                <c:pt idx="1476">
                  <c:v>823.28484200000003</c:v>
                </c:pt>
                <c:pt idx="1477">
                  <c:v>823.67508199999997</c:v>
                </c:pt>
                <c:pt idx="1478">
                  <c:v>824.06526099999996</c:v>
                </c:pt>
                <c:pt idx="1479">
                  <c:v>824.455377</c:v>
                </c:pt>
                <c:pt idx="1480">
                  <c:v>824.84543099999996</c:v>
                </c:pt>
                <c:pt idx="1481">
                  <c:v>825.23542299999997</c:v>
                </c:pt>
                <c:pt idx="1482">
                  <c:v>825.62535200000002</c:v>
                </c:pt>
                <c:pt idx="1483">
                  <c:v>826.01522</c:v>
                </c:pt>
                <c:pt idx="1484">
                  <c:v>826.40502500000002</c:v>
                </c:pt>
                <c:pt idx="1485">
                  <c:v>826.79476799999998</c:v>
                </c:pt>
                <c:pt idx="1486">
                  <c:v>827.18444799999997</c:v>
                </c:pt>
                <c:pt idx="1487">
                  <c:v>827.57406600000002</c:v>
                </c:pt>
                <c:pt idx="1488">
                  <c:v>827.96362199999999</c:v>
                </c:pt>
                <c:pt idx="1489">
                  <c:v>828.353116</c:v>
                </c:pt>
                <c:pt idx="1490">
                  <c:v>828.74254699999995</c:v>
                </c:pt>
                <c:pt idx="1491">
                  <c:v>829.13191600000005</c:v>
                </c:pt>
                <c:pt idx="1492">
                  <c:v>829.52122199999997</c:v>
                </c:pt>
                <c:pt idx="1493">
                  <c:v>829.91046600000004</c:v>
                </c:pt>
                <c:pt idx="1494">
                  <c:v>830.29964800000005</c:v>
                </c:pt>
                <c:pt idx="1495">
                  <c:v>830.68876699999998</c:v>
                </c:pt>
                <c:pt idx="1496">
                  <c:v>831.07782399999996</c:v>
                </c:pt>
                <c:pt idx="1497">
                  <c:v>831.46681799999999</c:v>
                </c:pt>
                <c:pt idx="1498">
                  <c:v>831.85574999999994</c:v>
                </c:pt>
                <c:pt idx="1499">
                  <c:v>832.24462000000005</c:v>
                </c:pt>
                <c:pt idx="1500">
                  <c:v>832.63342699999998</c:v>
                </c:pt>
                <c:pt idx="1501">
                  <c:v>833.02217099999996</c:v>
                </c:pt>
                <c:pt idx="1502">
                  <c:v>833.41085299999997</c:v>
                </c:pt>
                <c:pt idx="1503">
                  <c:v>833.79947200000004</c:v>
                </c:pt>
                <c:pt idx="1504">
                  <c:v>834.18802900000003</c:v>
                </c:pt>
                <c:pt idx="1505">
                  <c:v>834.57652299999995</c:v>
                </c:pt>
                <c:pt idx="1506">
                  <c:v>834.96495500000003</c:v>
                </c:pt>
                <c:pt idx="1507">
                  <c:v>835.35332400000004</c:v>
                </c:pt>
                <c:pt idx="1508">
                  <c:v>835.74162999999999</c:v>
                </c:pt>
                <c:pt idx="1509">
                  <c:v>836.12987399999997</c:v>
                </c:pt>
                <c:pt idx="1510">
                  <c:v>836.518055</c:v>
                </c:pt>
                <c:pt idx="1511">
                  <c:v>836.90617299999997</c:v>
                </c:pt>
                <c:pt idx="1512">
                  <c:v>837.29422899999997</c:v>
                </c:pt>
                <c:pt idx="1513">
                  <c:v>837.68222200000002</c:v>
                </c:pt>
                <c:pt idx="1514">
                  <c:v>838.070153</c:v>
                </c:pt>
                <c:pt idx="1515">
                  <c:v>838.45802000000003</c:v>
                </c:pt>
                <c:pt idx="1516">
                  <c:v>838.84582499999999</c:v>
                </c:pt>
                <c:pt idx="1517">
                  <c:v>839.23356699999999</c:v>
                </c:pt>
                <c:pt idx="1518">
                  <c:v>839.62124700000004</c:v>
                </c:pt>
                <c:pt idx="1519">
                  <c:v>840.00886300000002</c:v>
                </c:pt>
                <c:pt idx="1520">
                  <c:v>840.39641700000004</c:v>
                </c:pt>
                <c:pt idx="1521">
                  <c:v>840.783908</c:v>
                </c:pt>
                <c:pt idx="1522">
                  <c:v>841.171336</c:v>
                </c:pt>
                <c:pt idx="1523">
                  <c:v>841.55870200000004</c:v>
                </c:pt>
                <c:pt idx="1524">
                  <c:v>841.94600400000002</c:v>
                </c:pt>
                <c:pt idx="1525">
                  <c:v>842.33324400000004</c:v>
                </c:pt>
                <c:pt idx="1526">
                  <c:v>842.72041999999999</c:v>
                </c:pt>
                <c:pt idx="1527">
                  <c:v>843.10753399999999</c:v>
                </c:pt>
                <c:pt idx="1528">
                  <c:v>843.49458500000003</c:v>
                </c:pt>
                <c:pt idx="1529">
                  <c:v>843.881573</c:v>
                </c:pt>
                <c:pt idx="1530">
                  <c:v>844.26849800000002</c:v>
                </c:pt>
                <c:pt idx="1531">
                  <c:v>844.65535999999997</c:v>
                </c:pt>
                <c:pt idx="1532">
                  <c:v>845.04215899999997</c:v>
                </c:pt>
                <c:pt idx="1533">
                  <c:v>845.42889600000001</c:v>
                </c:pt>
                <c:pt idx="1534">
                  <c:v>845.81556899999998</c:v>
                </c:pt>
                <c:pt idx="1535">
                  <c:v>846.202179</c:v>
                </c:pt>
                <c:pt idx="1536">
                  <c:v>846.58872599999995</c:v>
                </c:pt>
                <c:pt idx="1537">
                  <c:v>846.97520999999995</c:v>
                </c:pt>
                <c:pt idx="1538">
                  <c:v>847.36163099999999</c:v>
                </c:pt>
                <c:pt idx="1539">
                  <c:v>847.74798899999996</c:v>
                </c:pt>
                <c:pt idx="1540">
                  <c:v>848.13428299999998</c:v>
                </c:pt>
                <c:pt idx="1541">
                  <c:v>848.52051500000005</c:v>
                </c:pt>
                <c:pt idx="1542">
                  <c:v>848.90668400000004</c:v>
                </c:pt>
                <c:pt idx="1543">
                  <c:v>849.29278899999997</c:v>
                </c:pt>
                <c:pt idx="1544">
                  <c:v>849.67883099999995</c:v>
                </c:pt>
                <c:pt idx="1545">
                  <c:v>850.06480999999997</c:v>
                </c:pt>
                <c:pt idx="1546">
                  <c:v>850.45072600000003</c:v>
                </c:pt>
                <c:pt idx="1547">
                  <c:v>850.83657900000003</c:v>
                </c:pt>
                <c:pt idx="1548">
                  <c:v>851.22236799999996</c:v>
                </c:pt>
                <c:pt idx="1549">
                  <c:v>851.60809500000005</c:v>
                </c:pt>
                <c:pt idx="1550">
                  <c:v>851.99375799999996</c:v>
                </c:pt>
                <c:pt idx="1551">
                  <c:v>852.37935800000002</c:v>
                </c:pt>
                <c:pt idx="1552">
                  <c:v>852.76489400000003</c:v>
                </c:pt>
                <c:pt idx="1553">
                  <c:v>853.15036699999996</c:v>
                </c:pt>
                <c:pt idx="1554">
                  <c:v>853.53577700000005</c:v>
                </c:pt>
                <c:pt idx="1555">
                  <c:v>853.92112399999996</c:v>
                </c:pt>
                <c:pt idx="1556">
                  <c:v>854.30640700000004</c:v>
                </c:pt>
                <c:pt idx="1557">
                  <c:v>854.69162700000004</c:v>
                </c:pt>
                <c:pt idx="1558">
                  <c:v>855.07678299999998</c:v>
                </c:pt>
                <c:pt idx="1559">
                  <c:v>855.46187699999996</c:v>
                </c:pt>
                <c:pt idx="1560">
                  <c:v>855.84690599999999</c:v>
                </c:pt>
                <c:pt idx="1561">
                  <c:v>856.23187299999995</c:v>
                </c:pt>
                <c:pt idx="1562">
                  <c:v>856.61677599999996</c:v>
                </c:pt>
                <c:pt idx="1563">
                  <c:v>857.00161500000002</c:v>
                </c:pt>
                <c:pt idx="1564">
                  <c:v>857.386391</c:v>
                </c:pt>
                <c:pt idx="1565">
                  <c:v>857.77110400000004</c:v>
                </c:pt>
                <c:pt idx="1566">
                  <c:v>858.155753</c:v>
                </c:pt>
                <c:pt idx="1567">
                  <c:v>858.54033900000002</c:v>
                </c:pt>
                <c:pt idx="1568">
                  <c:v>858.92486099999996</c:v>
                </c:pt>
                <c:pt idx="1569">
                  <c:v>859.30931899999996</c:v>
                </c:pt>
                <c:pt idx="1570">
                  <c:v>859.693714</c:v>
                </c:pt>
                <c:pt idx="1571">
                  <c:v>860.07804599999997</c:v>
                </c:pt>
                <c:pt idx="1572">
                  <c:v>860.46231399999999</c:v>
                </c:pt>
                <c:pt idx="1573">
                  <c:v>860.84651799999995</c:v>
                </c:pt>
                <c:pt idx="1574">
                  <c:v>861.23065899999995</c:v>
                </c:pt>
                <c:pt idx="1575">
                  <c:v>861.61473599999999</c:v>
                </c:pt>
                <c:pt idx="1576">
                  <c:v>861.99874899999998</c:v>
                </c:pt>
                <c:pt idx="1577">
                  <c:v>862.382699</c:v>
                </c:pt>
                <c:pt idx="1578">
                  <c:v>862.76658499999996</c:v>
                </c:pt>
                <c:pt idx="1579">
                  <c:v>863.15040799999997</c:v>
                </c:pt>
                <c:pt idx="1580">
                  <c:v>863.53416700000002</c:v>
                </c:pt>
                <c:pt idx="1581">
                  <c:v>863.91786200000001</c:v>
                </c:pt>
                <c:pt idx="1582">
                  <c:v>864.30149300000005</c:v>
                </c:pt>
                <c:pt idx="1583">
                  <c:v>864.68506100000002</c:v>
                </c:pt>
                <c:pt idx="1584">
                  <c:v>865.06856500000004</c:v>
                </c:pt>
                <c:pt idx="1585">
                  <c:v>865.45200499999999</c:v>
                </c:pt>
                <c:pt idx="1586">
                  <c:v>865.83538099999998</c:v>
                </c:pt>
                <c:pt idx="1587">
                  <c:v>866.21869400000003</c:v>
                </c:pt>
                <c:pt idx="1588">
                  <c:v>866.60194200000001</c:v>
                </c:pt>
                <c:pt idx="1589">
                  <c:v>866.98512700000003</c:v>
                </c:pt>
                <c:pt idx="1590">
                  <c:v>867.36824799999999</c:v>
                </c:pt>
                <c:pt idx="1591">
                  <c:v>867.751306</c:v>
                </c:pt>
                <c:pt idx="1592">
                  <c:v>868.13429900000006</c:v>
                </c:pt>
                <c:pt idx="1593">
                  <c:v>868.51722900000004</c:v>
                </c:pt>
                <c:pt idx="1594">
                  <c:v>868.90009399999997</c:v>
                </c:pt>
                <c:pt idx="1595">
                  <c:v>869.28289600000005</c:v>
                </c:pt>
                <c:pt idx="1596">
                  <c:v>869.66563399999995</c:v>
                </c:pt>
                <c:pt idx="1597">
                  <c:v>870.04830700000002</c:v>
                </c:pt>
                <c:pt idx="1598">
                  <c:v>870.43091700000002</c:v>
                </c:pt>
                <c:pt idx="1599">
                  <c:v>870.81346299999996</c:v>
                </c:pt>
                <c:pt idx="1600">
                  <c:v>871.19594500000005</c:v>
                </c:pt>
                <c:pt idx="1601">
                  <c:v>871.57836299999997</c:v>
                </c:pt>
                <c:pt idx="1602">
                  <c:v>871.96071700000005</c:v>
                </c:pt>
                <c:pt idx="1603">
                  <c:v>872.34300699999994</c:v>
                </c:pt>
                <c:pt idx="1604">
                  <c:v>872.72523200000001</c:v>
                </c:pt>
                <c:pt idx="1605">
                  <c:v>873.107394</c:v>
                </c:pt>
                <c:pt idx="1606">
                  <c:v>873.48949200000004</c:v>
                </c:pt>
                <c:pt idx="1607">
                  <c:v>873.87152500000002</c:v>
                </c:pt>
                <c:pt idx="1608">
                  <c:v>874.25349500000004</c:v>
                </c:pt>
                <c:pt idx="1609">
                  <c:v>874.6354</c:v>
                </c:pt>
                <c:pt idx="1610">
                  <c:v>875.01724100000001</c:v>
                </c:pt>
                <c:pt idx="1611">
                  <c:v>875.39901799999996</c:v>
                </c:pt>
                <c:pt idx="1612">
                  <c:v>875.78073099999995</c:v>
                </c:pt>
                <c:pt idx="1613">
                  <c:v>876.16237999999998</c:v>
                </c:pt>
                <c:pt idx="1614">
                  <c:v>876.54396399999996</c:v>
                </c:pt>
                <c:pt idx="1615">
                  <c:v>876.92548399999998</c:v>
                </c:pt>
                <c:pt idx="1616">
                  <c:v>877.30694100000005</c:v>
                </c:pt>
                <c:pt idx="1617">
                  <c:v>877.68833199999995</c:v>
                </c:pt>
                <c:pt idx="1618">
                  <c:v>878.06966</c:v>
                </c:pt>
                <c:pt idx="1619">
                  <c:v>878.45092299999999</c:v>
                </c:pt>
                <c:pt idx="1620">
                  <c:v>878.83212200000003</c:v>
                </c:pt>
                <c:pt idx="1621">
                  <c:v>879.213257</c:v>
                </c:pt>
                <c:pt idx="1622">
                  <c:v>879.59432700000002</c:v>
                </c:pt>
                <c:pt idx="1623">
                  <c:v>879.97533299999998</c:v>
                </c:pt>
                <c:pt idx="1624">
                  <c:v>880.35627499999998</c:v>
                </c:pt>
                <c:pt idx="1625">
                  <c:v>880.73715200000004</c:v>
                </c:pt>
                <c:pt idx="1626">
                  <c:v>881.11796500000003</c:v>
                </c:pt>
                <c:pt idx="1627">
                  <c:v>881.49871399999995</c:v>
                </c:pt>
                <c:pt idx="1628">
                  <c:v>881.87939800000004</c:v>
                </c:pt>
                <c:pt idx="1629">
                  <c:v>882.26001799999995</c:v>
                </c:pt>
                <c:pt idx="1630">
                  <c:v>882.64057300000002</c:v>
                </c:pt>
                <c:pt idx="1631">
                  <c:v>883.02106400000002</c:v>
                </c:pt>
                <c:pt idx="1632">
                  <c:v>883.40148999999997</c:v>
                </c:pt>
                <c:pt idx="1633">
                  <c:v>883.78185199999996</c:v>
                </c:pt>
                <c:pt idx="1634">
                  <c:v>884.16215</c:v>
                </c:pt>
                <c:pt idx="1635">
                  <c:v>884.54238299999997</c:v>
                </c:pt>
                <c:pt idx="1636">
                  <c:v>884.922551</c:v>
                </c:pt>
                <c:pt idx="1637">
                  <c:v>885.30265499999996</c:v>
                </c:pt>
                <c:pt idx="1638">
                  <c:v>885.68269399999997</c:v>
                </c:pt>
                <c:pt idx="1639">
                  <c:v>886.06266900000003</c:v>
                </c:pt>
                <c:pt idx="1640">
                  <c:v>886.44257900000002</c:v>
                </c:pt>
                <c:pt idx="1641">
                  <c:v>886.82242499999995</c:v>
                </c:pt>
                <c:pt idx="1642">
                  <c:v>887.20220600000005</c:v>
                </c:pt>
                <c:pt idx="1643">
                  <c:v>887.58192199999996</c:v>
                </c:pt>
                <c:pt idx="1644">
                  <c:v>887.96157400000004</c:v>
                </c:pt>
                <c:pt idx="1645">
                  <c:v>888.34116100000006</c:v>
                </c:pt>
                <c:pt idx="1646">
                  <c:v>888.72068300000001</c:v>
                </c:pt>
                <c:pt idx="1647">
                  <c:v>889.10014100000001</c:v>
                </c:pt>
                <c:pt idx="1648">
                  <c:v>889.47953299999995</c:v>
                </c:pt>
                <c:pt idx="1649">
                  <c:v>889.85886200000004</c:v>
                </c:pt>
                <c:pt idx="1650">
                  <c:v>890.23812499999997</c:v>
                </c:pt>
                <c:pt idx="1651">
                  <c:v>890.61732400000005</c:v>
                </c:pt>
                <c:pt idx="1652">
                  <c:v>890.99645799999996</c:v>
                </c:pt>
                <c:pt idx="1653">
                  <c:v>891.37552700000003</c:v>
                </c:pt>
                <c:pt idx="1654">
                  <c:v>891.75453100000004</c:v>
                </c:pt>
                <c:pt idx="1655">
                  <c:v>892.13347099999999</c:v>
                </c:pt>
                <c:pt idx="1656">
                  <c:v>892.51234599999998</c:v>
                </c:pt>
                <c:pt idx="1657">
                  <c:v>892.89115600000002</c:v>
                </c:pt>
                <c:pt idx="1658">
                  <c:v>893.269901</c:v>
                </c:pt>
                <c:pt idx="1659">
                  <c:v>893.64858100000004</c:v>
                </c:pt>
                <c:pt idx="1660">
                  <c:v>894.027196</c:v>
                </c:pt>
                <c:pt idx="1661">
                  <c:v>894.40574700000002</c:v>
                </c:pt>
                <c:pt idx="1662">
                  <c:v>894.78423199999997</c:v>
                </c:pt>
                <c:pt idx="1663">
                  <c:v>895.16265299999998</c:v>
                </c:pt>
                <c:pt idx="1664">
                  <c:v>895.54100900000003</c:v>
                </c:pt>
                <c:pt idx="1665">
                  <c:v>895.91929900000002</c:v>
                </c:pt>
                <c:pt idx="1666">
                  <c:v>896.29752499999995</c:v>
                </c:pt>
                <c:pt idx="1667">
                  <c:v>896.67568600000004</c:v>
                </c:pt>
                <c:pt idx="1668">
                  <c:v>897.05378199999996</c:v>
                </c:pt>
                <c:pt idx="1669">
                  <c:v>897.43181200000004</c:v>
                </c:pt>
                <c:pt idx="1670">
                  <c:v>897.80977800000005</c:v>
                </c:pt>
                <c:pt idx="1671">
                  <c:v>898.187679</c:v>
                </c:pt>
                <c:pt idx="1672">
                  <c:v>898.56551400000001</c:v>
                </c:pt>
                <c:pt idx="1673">
                  <c:v>898.94328499999995</c:v>
                </c:pt>
                <c:pt idx="1674">
                  <c:v>899.32099000000005</c:v>
                </c:pt>
                <c:pt idx="1675">
                  <c:v>899.69862999999998</c:v>
                </c:pt>
                <c:pt idx="1676">
                  <c:v>900.07620599999996</c:v>
                </c:pt>
                <c:pt idx="1677">
                  <c:v>900.45371599999999</c:v>
                </c:pt>
                <c:pt idx="1678">
                  <c:v>900.83116099999995</c:v>
                </c:pt>
                <c:pt idx="1679">
                  <c:v>901.20853999999997</c:v>
                </c:pt>
                <c:pt idx="1680">
                  <c:v>901.58585500000004</c:v>
                </c:pt>
                <c:pt idx="1681">
                  <c:v>901.96310400000004</c:v>
                </c:pt>
                <c:pt idx="1682">
                  <c:v>902.34028799999999</c:v>
                </c:pt>
                <c:pt idx="1683">
                  <c:v>902.71740699999998</c:v>
                </c:pt>
                <c:pt idx="1684">
                  <c:v>903.09446100000002</c:v>
                </c:pt>
                <c:pt idx="1685">
                  <c:v>903.47145</c:v>
                </c:pt>
                <c:pt idx="1686">
                  <c:v>903.84837300000004</c:v>
                </c:pt>
                <c:pt idx="1687">
                  <c:v>904.22523100000001</c:v>
                </c:pt>
                <c:pt idx="1688">
                  <c:v>904.60202300000003</c:v>
                </c:pt>
                <c:pt idx="1689">
                  <c:v>904.97874999999999</c:v>
                </c:pt>
                <c:pt idx="1690">
                  <c:v>905.355412</c:v>
                </c:pt>
                <c:pt idx="1691">
                  <c:v>905.73200899999995</c:v>
                </c:pt>
                <c:pt idx="1692">
                  <c:v>906.10853999999995</c:v>
                </c:pt>
                <c:pt idx="1693">
                  <c:v>906.485006</c:v>
                </c:pt>
                <c:pt idx="1694">
                  <c:v>906.86140699999999</c:v>
                </c:pt>
                <c:pt idx="1695">
                  <c:v>907.23774200000003</c:v>
                </c:pt>
                <c:pt idx="1696">
                  <c:v>907.614011</c:v>
                </c:pt>
                <c:pt idx="1697">
                  <c:v>907.99021500000003</c:v>
                </c:pt>
                <c:pt idx="1698">
                  <c:v>908.366354</c:v>
                </c:pt>
                <c:pt idx="1699">
                  <c:v>908.74242800000002</c:v>
                </c:pt>
                <c:pt idx="1700">
                  <c:v>909.11843499999998</c:v>
                </c:pt>
                <c:pt idx="1701">
                  <c:v>909.49437799999998</c:v>
                </c:pt>
                <c:pt idx="1702">
                  <c:v>909.87025500000004</c:v>
                </c:pt>
                <c:pt idx="1703">
                  <c:v>910.24606600000004</c:v>
                </c:pt>
                <c:pt idx="1704">
                  <c:v>910.62181199999998</c:v>
                </c:pt>
                <c:pt idx="1705">
                  <c:v>910.99749199999997</c:v>
                </c:pt>
                <c:pt idx="1706">
                  <c:v>911.373107</c:v>
                </c:pt>
                <c:pt idx="1707">
                  <c:v>911.74865599999998</c:v>
                </c:pt>
                <c:pt idx="1708">
                  <c:v>912.12413900000001</c:v>
                </c:pt>
                <c:pt idx="1709">
                  <c:v>912.49955699999998</c:v>
                </c:pt>
                <c:pt idx="1710">
                  <c:v>912.874909</c:v>
                </c:pt>
                <c:pt idx="1711">
                  <c:v>913.25019599999996</c:v>
                </c:pt>
                <c:pt idx="1712">
                  <c:v>913.62541699999997</c:v>
                </c:pt>
                <c:pt idx="1713">
                  <c:v>914.00057200000003</c:v>
                </c:pt>
                <c:pt idx="1714">
                  <c:v>914.37566100000004</c:v>
                </c:pt>
                <c:pt idx="1715">
                  <c:v>914.75068499999998</c:v>
                </c:pt>
                <c:pt idx="1716">
                  <c:v>915.12564299999997</c:v>
                </c:pt>
                <c:pt idx="1717">
                  <c:v>915.50053600000001</c:v>
                </c:pt>
                <c:pt idx="1718">
                  <c:v>915.87536299999999</c:v>
                </c:pt>
                <c:pt idx="1719">
                  <c:v>916.25012300000003</c:v>
                </c:pt>
                <c:pt idx="1720">
                  <c:v>916.624819</c:v>
                </c:pt>
                <c:pt idx="1721">
                  <c:v>916.99944800000003</c:v>
                </c:pt>
                <c:pt idx="1722">
                  <c:v>917.37401199999999</c:v>
                </c:pt>
                <c:pt idx="1723">
                  <c:v>917.74850900000001</c:v>
                </c:pt>
                <c:pt idx="1724">
                  <c:v>918.12294099999997</c:v>
                </c:pt>
                <c:pt idx="1725">
                  <c:v>918.49730699999998</c:v>
                </c:pt>
                <c:pt idx="1726">
                  <c:v>918.87160700000004</c:v>
                </c:pt>
                <c:pt idx="1727">
                  <c:v>919.24584200000004</c:v>
                </c:pt>
                <c:pt idx="1728">
                  <c:v>919.62000999999998</c:v>
                </c:pt>
                <c:pt idx="1729">
                  <c:v>919.99411199999997</c:v>
                </c:pt>
                <c:pt idx="1730">
                  <c:v>920.36814900000002</c:v>
                </c:pt>
                <c:pt idx="1731">
                  <c:v>920.74212</c:v>
                </c:pt>
                <c:pt idx="1732">
                  <c:v>921.11602400000004</c:v>
                </c:pt>
                <c:pt idx="1733">
                  <c:v>921.48986300000001</c:v>
                </c:pt>
                <c:pt idx="1734">
                  <c:v>921.86363600000004</c:v>
                </c:pt>
                <c:pt idx="1735">
                  <c:v>922.23734200000001</c:v>
                </c:pt>
                <c:pt idx="1736">
                  <c:v>922.61098300000003</c:v>
                </c:pt>
                <c:pt idx="1737">
                  <c:v>922.98455799999999</c:v>
                </c:pt>
                <c:pt idx="1738">
                  <c:v>923.35806600000001</c:v>
                </c:pt>
                <c:pt idx="1739">
                  <c:v>923.73150899999996</c:v>
                </c:pt>
                <c:pt idx="1740">
                  <c:v>924.10488499999997</c:v>
                </c:pt>
                <c:pt idx="1741">
                  <c:v>924.47819600000003</c:v>
                </c:pt>
                <c:pt idx="1742">
                  <c:v>924.85144000000003</c:v>
                </c:pt>
                <c:pt idx="1743">
                  <c:v>925.22461799999996</c:v>
                </c:pt>
                <c:pt idx="1744">
                  <c:v>925.59772999999996</c:v>
                </c:pt>
                <c:pt idx="1745">
                  <c:v>925.970776</c:v>
                </c:pt>
                <c:pt idx="1746">
                  <c:v>926.34375599999998</c:v>
                </c:pt>
                <c:pt idx="1747">
                  <c:v>926.71666900000002</c:v>
                </c:pt>
                <c:pt idx="1748">
                  <c:v>927.089517</c:v>
                </c:pt>
                <c:pt idx="1749">
                  <c:v>927.46229800000003</c:v>
                </c:pt>
                <c:pt idx="1750">
                  <c:v>927.835013</c:v>
                </c:pt>
                <c:pt idx="1751">
                  <c:v>928.20766100000003</c:v>
                </c:pt>
                <c:pt idx="1752">
                  <c:v>928.58024399999999</c:v>
                </c:pt>
                <c:pt idx="1753">
                  <c:v>928.95276000000001</c:v>
                </c:pt>
                <c:pt idx="1754">
                  <c:v>929.32520999999997</c:v>
                </c:pt>
                <c:pt idx="1755">
                  <c:v>929.69759299999998</c:v>
                </c:pt>
                <c:pt idx="1756">
                  <c:v>930.06991100000005</c:v>
                </c:pt>
                <c:pt idx="1757">
                  <c:v>930.44216200000005</c:v>
                </c:pt>
                <c:pt idx="1758">
                  <c:v>930.814346</c:v>
                </c:pt>
                <c:pt idx="1759">
                  <c:v>931.186464</c:v>
                </c:pt>
                <c:pt idx="1760">
                  <c:v>931.55851600000005</c:v>
                </c:pt>
                <c:pt idx="1761">
                  <c:v>931.93050200000005</c:v>
                </c:pt>
                <c:pt idx="1762">
                  <c:v>932.30242099999998</c:v>
                </c:pt>
                <c:pt idx="1763">
                  <c:v>932.67427399999997</c:v>
                </c:pt>
                <c:pt idx="1764">
                  <c:v>933.04606000000001</c:v>
                </c:pt>
                <c:pt idx="1765">
                  <c:v>933.41777999999999</c:v>
                </c:pt>
                <c:pt idx="1766">
                  <c:v>933.78943300000003</c:v>
                </c:pt>
                <c:pt idx="1767">
                  <c:v>934.16102000000001</c:v>
                </c:pt>
                <c:pt idx="1768">
                  <c:v>934.53254000000004</c:v>
                </c:pt>
                <c:pt idx="1769">
                  <c:v>934.90399400000001</c:v>
                </c:pt>
                <c:pt idx="1770">
                  <c:v>935.27538100000004</c:v>
                </c:pt>
                <c:pt idx="1771">
                  <c:v>935.646702</c:v>
                </c:pt>
                <c:pt idx="1772">
                  <c:v>936.01795600000003</c:v>
                </c:pt>
                <c:pt idx="1773">
                  <c:v>936.38914399999999</c:v>
                </c:pt>
                <c:pt idx="1774">
                  <c:v>936.760265</c:v>
                </c:pt>
                <c:pt idx="1775">
                  <c:v>937.13131899999996</c:v>
                </c:pt>
                <c:pt idx="1776">
                  <c:v>937.50230699999997</c:v>
                </c:pt>
                <c:pt idx="1777">
                  <c:v>937.87322900000004</c:v>
                </c:pt>
                <c:pt idx="1778">
                  <c:v>938.24408300000005</c:v>
                </c:pt>
                <c:pt idx="1779">
                  <c:v>938.61487099999999</c:v>
                </c:pt>
                <c:pt idx="1780">
                  <c:v>938.985592</c:v>
                </c:pt>
                <c:pt idx="1781">
                  <c:v>939.35624700000005</c:v>
                </c:pt>
                <c:pt idx="1782">
                  <c:v>939.72683500000005</c:v>
                </c:pt>
                <c:pt idx="1783">
                  <c:v>940.09735599999999</c:v>
                </c:pt>
                <c:pt idx="1784">
                  <c:v>940.46781099999998</c:v>
                </c:pt>
                <c:pt idx="1785">
                  <c:v>940.83819800000003</c:v>
                </c:pt>
                <c:pt idx="1786">
                  <c:v>941.20851900000002</c:v>
                </c:pt>
                <c:pt idx="1787">
                  <c:v>941.57877299999996</c:v>
                </c:pt>
                <c:pt idx="1788">
                  <c:v>941.94896100000005</c:v>
                </c:pt>
                <c:pt idx="1789">
                  <c:v>942.31908099999998</c:v>
                </c:pt>
                <c:pt idx="1790">
                  <c:v>942.68913499999996</c:v>
                </c:pt>
                <c:pt idx="1791">
                  <c:v>943.059122</c:v>
                </c:pt>
                <c:pt idx="1792">
                  <c:v>943.42904199999998</c:v>
                </c:pt>
                <c:pt idx="1793">
                  <c:v>943.79889500000002</c:v>
                </c:pt>
                <c:pt idx="1794">
                  <c:v>944.16868199999999</c:v>
                </c:pt>
                <c:pt idx="1795">
                  <c:v>944.53840100000002</c:v>
                </c:pt>
                <c:pt idx="1796">
                  <c:v>944.90805399999999</c:v>
                </c:pt>
                <c:pt idx="1797">
                  <c:v>945.27763900000002</c:v>
                </c:pt>
                <c:pt idx="1798">
                  <c:v>945.64715799999999</c:v>
                </c:pt>
                <c:pt idx="1799">
                  <c:v>946.01661000000001</c:v>
                </c:pt>
                <c:pt idx="1800">
                  <c:v>946.38599399999998</c:v>
                </c:pt>
                <c:pt idx="1801">
                  <c:v>946.755312</c:v>
                </c:pt>
                <c:pt idx="1802">
                  <c:v>947.12456299999997</c:v>
                </c:pt>
                <c:pt idx="1803">
                  <c:v>947.49374699999998</c:v>
                </c:pt>
                <c:pt idx="1804">
                  <c:v>947.86286299999995</c:v>
                </c:pt>
                <c:pt idx="1805">
                  <c:v>948.23191299999996</c:v>
                </c:pt>
                <c:pt idx="1806">
                  <c:v>948.60089600000003</c:v>
                </c:pt>
                <c:pt idx="1807">
                  <c:v>948.96981100000005</c:v>
                </c:pt>
                <c:pt idx="1808">
                  <c:v>949.33866</c:v>
                </c:pt>
                <c:pt idx="1809">
                  <c:v>949.70744100000002</c:v>
                </c:pt>
                <c:pt idx="1810">
                  <c:v>950.07615499999997</c:v>
                </c:pt>
                <c:pt idx="1811">
                  <c:v>950.44480199999998</c:v>
                </c:pt>
                <c:pt idx="1812">
                  <c:v>950.81338200000005</c:v>
                </c:pt>
                <c:pt idx="1813">
                  <c:v>951.18189500000005</c:v>
                </c:pt>
                <c:pt idx="1814">
                  <c:v>951.550341</c:v>
                </c:pt>
                <c:pt idx="1815">
                  <c:v>951.91871900000001</c:v>
                </c:pt>
                <c:pt idx="1816">
                  <c:v>952.28702999999996</c:v>
                </c:pt>
                <c:pt idx="1817">
                  <c:v>952.65527399999996</c:v>
                </c:pt>
                <c:pt idx="1818">
                  <c:v>953.02345100000002</c:v>
                </c:pt>
                <c:pt idx="1819">
                  <c:v>953.39156000000003</c:v>
                </c:pt>
                <c:pt idx="1820">
                  <c:v>953.75960299999997</c:v>
                </c:pt>
                <c:pt idx="1821">
                  <c:v>954.12757799999997</c:v>
                </c:pt>
                <c:pt idx="1822">
                  <c:v>954.49548500000003</c:v>
                </c:pt>
                <c:pt idx="1823">
                  <c:v>954.86332600000003</c:v>
                </c:pt>
                <c:pt idx="1824">
                  <c:v>955.23109899999997</c:v>
                </c:pt>
                <c:pt idx="1825">
                  <c:v>955.59880399999997</c:v>
                </c:pt>
                <c:pt idx="1826">
                  <c:v>955.96644300000003</c:v>
                </c:pt>
                <c:pt idx="1827">
                  <c:v>956.33401400000002</c:v>
                </c:pt>
                <c:pt idx="1828">
                  <c:v>956.70151699999997</c:v>
                </c:pt>
                <c:pt idx="1829">
                  <c:v>957.06895299999996</c:v>
                </c:pt>
                <c:pt idx="1830">
                  <c:v>957.43632200000002</c:v>
                </c:pt>
                <c:pt idx="1831">
                  <c:v>957.80362300000002</c:v>
                </c:pt>
                <c:pt idx="1832">
                  <c:v>958.17085699999996</c:v>
                </c:pt>
                <c:pt idx="1833">
                  <c:v>958.53802399999995</c:v>
                </c:pt>
                <c:pt idx="1834">
                  <c:v>958.905123</c:v>
                </c:pt>
                <c:pt idx="1835">
                  <c:v>959.272154</c:v>
                </c:pt>
                <c:pt idx="1836">
                  <c:v>959.63911800000005</c:v>
                </c:pt>
                <c:pt idx="1837">
                  <c:v>960.00601500000005</c:v>
                </c:pt>
                <c:pt idx="1838">
                  <c:v>960.37284299999999</c:v>
                </c:pt>
                <c:pt idx="1839">
                  <c:v>960.73960499999998</c:v>
                </c:pt>
                <c:pt idx="1840">
                  <c:v>961.10629900000004</c:v>
                </c:pt>
                <c:pt idx="1841">
                  <c:v>961.47292500000003</c:v>
                </c:pt>
                <c:pt idx="1842">
                  <c:v>961.83948299999997</c:v>
                </c:pt>
                <c:pt idx="1843">
                  <c:v>962.20597399999997</c:v>
                </c:pt>
                <c:pt idx="1844">
                  <c:v>962.57239800000002</c:v>
                </c:pt>
                <c:pt idx="1845">
                  <c:v>962.93875300000002</c:v>
                </c:pt>
                <c:pt idx="1846">
                  <c:v>963.30504099999996</c:v>
                </c:pt>
                <c:pt idx="1847">
                  <c:v>963.67126199999996</c:v>
                </c:pt>
                <c:pt idx="1848">
                  <c:v>964.03741500000001</c:v>
                </c:pt>
                <c:pt idx="1849">
                  <c:v>964.40350000000001</c:v>
                </c:pt>
                <c:pt idx="1850">
                  <c:v>964.76951699999995</c:v>
                </c:pt>
                <c:pt idx="1851">
                  <c:v>965.13546699999995</c:v>
                </c:pt>
                <c:pt idx="1852">
                  <c:v>965.50134800000001</c:v>
                </c:pt>
                <c:pt idx="1853">
                  <c:v>965.86716200000001</c:v>
                </c:pt>
                <c:pt idx="1854">
                  <c:v>966.23290899999995</c:v>
                </c:pt>
                <c:pt idx="1855">
                  <c:v>966.59858699999995</c:v>
                </c:pt>
                <c:pt idx="1856">
                  <c:v>966.96419800000001</c:v>
                </c:pt>
                <c:pt idx="1857">
                  <c:v>967.32974100000001</c:v>
                </c:pt>
                <c:pt idx="1858">
                  <c:v>967.69521599999996</c:v>
                </c:pt>
                <c:pt idx="1859">
                  <c:v>968.06062299999996</c:v>
                </c:pt>
                <c:pt idx="1860">
                  <c:v>968.42596200000003</c:v>
                </c:pt>
                <c:pt idx="1861">
                  <c:v>968.79123400000003</c:v>
                </c:pt>
                <c:pt idx="1862">
                  <c:v>969.15643799999998</c:v>
                </c:pt>
                <c:pt idx="1863">
                  <c:v>969.52157299999999</c:v>
                </c:pt>
                <c:pt idx="1864">
                  <c:v>969.88664100000005</c:v>
                </c:pt>
                <c:pt idx="1865">
                  <c:v>970.25164099999995</c:v>
                </c:pt>
                <c:pt idx="1866">
                  <c:v>970.61657300000002</c:v>
                </c:pt>
                <c:pt idx="1867">
                  <c:v>970.98143700000003</c:v>
                </c:pt>
                <c:pt idx="1868">
                  <c:v>971.34623199999999</c:v>
                </c:pt>
                <c:pt idx="1869">
                  <c:v>971.71096</c:v>
                </c:pt>
                <c:pt idx="1870">
                  <c:v>972.07561999999996</c:v>
                </c:pt>
                <c:pt idx="1871">
                  <c:v>972.44021199999997</c:v>
                </c:pt>
                <c:pt idx="1872">
                  <c:v>972.80473600000005</c:v>
                </c:pt>
                <c:pt idx="1873">
                  <c:v>973.16919199999995</c:v>
                </c:pt>
                <c:pt idx="1874">
                  <c:v>973.53357900000003</c:v>
                </c:pt>
                <c:pt idx="1875">
                  <c:v>973.89789900000005</c:v>
                </c:pt>
                <c:pt idx="1876">
                  <c:v>974.26215100000002</c:v>
                </c:pt>
                <c:pt idx="1877">
                  <c:v>974.62633400000004</c:v>
                </c:pt>
                <c:pt idx="1878">
                  <c:v>974.99044900000001</c:v>
                </c:pt>
                <c:pt idx="1879">
                  <c:v>975.35449600000004</c:v>
                </c:pt>
                <c:pt idx="1880">
                  <c:v>975.71847500000001</c:v>
                </c:pt>
                <c:pt idx="1881">
                  <c:v>976.08238600000004</c:v>
                </c:pt>
                <c:pt idx="1882">
                  <c:v>976.44622900000002</c:v>
                </c:pt>
                <c:pt idx="1883">
                  <c:v>976.81000300000005</c:v>
                </c:pt>
                <c:pt idx="1884">
                  <c:v>977.17370900000003</c:v>
                </c:pt>
                <c:pt idx="1885">
                  <c:v>977.53734699999995</c:v>
                </c:pt>
                <c:pt idx="1886">
                  <c:v>977.90091700000005</c:v>
                </c:pt>
                <c:pt idx="1887">
                  <c:v>978.26441799999998</c:v>
                </c:pt>
                <c:pt idx="1888">
                  <c:v>978.62785099999996</c:v>
                </c:pt>
                <c:pt idx="1889">
                  <c:v>978.99121600000001</c:v>
                </c:pt>
                <c:pt idx="1890">
                  <c:v>979.354513</c:v>
                </c:pt>
                <c:pt idx="1891">
                  <c:v>979.71774100000005</c:v>
                </c:pt>
                <c:pt idx="1892">
                  <c:v>980.08090100000004</c:v>
                </c:pt>
                <c:pt idx="1893">
                  <c:v>980.44399199999998</c:v>
                </c:pt>
                <c:pt idx="1894">
                  <c:v>980.80701599999998</c:v>
                </c:pt>
                <c:pt idx="1895">
                  <c:v>981.16997000000003</c:v>
                </c:pt>
                <c:pt idx="1896">
                  <c:v>981.53285700000004</c:v>
                </c:pt>
                <c:pt idx="1897">
                  <c:v>981.89567499999998</c:v>
                </c:pt>
                <c:pt idx="1898">
                  <c:v>982.25842399999999</c:v>
                </c:pt>
                <c:pt idx="1899">
                  <c:v>982.62110499999994</c:v>
                </c:pt>
                <c:pt idx="1900">
                  <c:v>982.98371799999995</c:v>
                </c:pt>
                <c:pt idx="1901">
                  <c:v>983.34626200000002</c:v>
                </c:pt>
                <c:pt idx="1902">
                  <c:v>983.70873800000004</c:v>
                </c:pt>
                <c:pt idx="1903">
                  <c:v>984.071145</c:v>
                </c:pt>
                <c:pt idx="1904">
                  <c:v>984.43348300000002</c:v>
                </c:pt>
                <c:pt idx="1905">
                  <c:v>984.79575399999999</c:v>
                </c:pt>
                <c:pt idx="1906">
                  <c:v>985.15795500000002</c:v>
                </c:pt>
                <c:pt idx="1907">
                  <c:v>985.52008799999999</c:v>
                </c:pt>
                <c:pt idx="1908">
                  <c:v>985.88215200000002</c:v>
                </c:pt>
                <c:pt idx="1909">
                  <c:v>986.244148</c:v>
                </c:pt>
                <c:pt idx="1910">
                  <c:v>986.60607500000003</c:v>
                </c:pt>
                <c:pt idx="1911">
                  <c:v>986.96793400000001</c:v>
                </c:pt>
                <c:pt idx="1912">
                  <c:v>987.32972400000006</c:v>
                </c:pt>
                <c:pt idx="1913">
                  <c:v>987.69144500000004</c:v>
                </c:pt>
                <c:pt idx="1914">
                  <c:v>988.05309799999998</c:v>
                </c:pt>
                <c:pt idx="1915">
                  <c:v>988.41468199999997</c:v>
                </c:pt>
                <c:pt idx="1916">
                  <c:v>988.77619700000002</c:v>
                </c:pt>
                <c:pt idx="1917">
                  <c:v>989.13764400000002</c:v>
                </c:pt>
                <c:pt idx="1918">
                  <c:v>989.49902099999997</c:v>
                </c:pt>
                <c:pt idx="1919">
                  <c:v>989.86032999999998</c:v>
                </c:pt>
                <c:pt idx="1920">
                  <c:v>990.22157100000004</c:v>
                </c:pt>
                <c:pt idx="1921">
                  <c:v>990.58274200000005</c:v>
                </c:pt>
                <c:pt idx="1922">
                  <c:v>990.94384500000001</c:v>
                </c:pt>
                <c:pt idx="1923">
                  <c:v>991.30487900000003</c:v>
                </c:pt>
                <c:pt idx="1924">
                  <c:v>991.66584399999999</c:v>
                </c:pt>
                <c:pt idx="1925">
                  <c:v>992.02674000000002</c:v>
                </c:pt>
                <c:pt idx="1926">
                  <c:v>992.38756799999999</c:v>
                </c:pt>
                <c:pt idx="1927">
                  <c:v>992.74832600000002</c:v>
                </c:pt>
                <c:pt idx="1928">
                  <c:v>993.109016</c:v>
                </c:pt>
                <c:pt idx="1929">
                  <c:v>993.46963700000003</c:v>
                </c:pt>
                <c:pt idx="1930">
                  <c:v>993.83018900000002</c:v>
                </c:pt>
                <c:pt idx="1931">
                  <c:v>994.19067199999995</c:v>
                </c:pt>
                <c:pt idx="1932">
                  <c:v>994.55108600000005</c:v>
                </c:pt>
                <c:pt idx="1933">
                  <c:v>994.91143099999999</c:v>
                </c:pt>
                <c:pt idx="1934">
                  <c:v>995.27170699999999</c:v>
                </c:pt>
                <c:pt idx="1935">
                  <c:v>995.63191400000005</c:v>
                </c:pt>
                <c:pt idx="1936">
                  <c:v>995.99205300000006</c:v>
                </c:pt>
                <c:pt idx="1937">
                  <c:v>996.35212200000001</c:v>
                </c:pt>
                <c:pt idx="1938">
                  <c:v>996.71212200000002</c:v>
                </c:pt>
                <c:pt idx="1939">
                  <c:v>997.07205299999998</c:v>
                </c:pt>
                <c:pt idx="1940">
                  <c:v>997.431915</c:v>
                </c:pt>
                <c:pt idx="1941">
                  <c:v>997.79170799999997</c:v>
                </c:pt>
                <c:pt idx="1942">
                  <c:v>998.151432</c:v>
                </c:pt>
                <c:pt idx="1943">
                  <c:v>998.51108699999997</c:v>
                </c:pt>
                <c:pt idx="1944">
                  <c:v>998.87067200000001</c:v>
                </c:pt>
                <c:pt idx="1945">
                  <c:v>999.230189</c:v>
                </c:pt>
                <c:pt idx="1946">
                  <c:v>999.58963600000004</c:v>
                </c:pt>
                <c:pt idx="1947">
                  <c:v>999.94901400000003</c:v>
                </c:pt>
                <c:pt idx="1948">
                  <c:v>1000.308323</c:v>
                </c:pt>
                <c:pt idx="1949">
                  <c:v>1000.667563</c:v>
                </c:pt>
                <c:pt idx="1950">
                  <c:v>1001.026734</c:v>
                </c:pt>
                <c:pt idx="1951">
                  <c:v>1001.385835</c:v>
                </c:pt>
                <c:pt idx="1952">
                  <c:v>1001.744868</c:v>
                </c:pt>
                <c:pt idx="1953">
                  <c:v>1002.103831</c:v>
                </c:pt>
                <c:pt idx="1954">
                  <c:v>1002.462724</c:v>
                </c:pt>
                <c:pt idx="1955">
                  <c:v>1002.821549</c:v>
                </c:pt>
                <c:pt idx="1956">
                  <c:v>1003.180304</c:v>
                </c:pt>
                <c:pt idx="1957">
                  <c:v>1003.53899</c:v>
                </c:pt>
                <c:pt idx="1958">
                  <c:v>1003.897606</c:v>
                </c:pt>
                <c:pt idx="1959">
                  <c:v>1004.256153</c:v>
                </c:pt>
                <c:pt idx="1960">
                  <c:v>1004.614631</c:v>
                </c:pt>
                <c:pt idx="1961">
                  <c:v>1004.97304</c:v>
                </c:pt>
                <c:pt idx="1962">
                  <c:v>1005.331379</c:v>
                </c:pt>
                <c:pt idx="1963">
                  <c:v>1005.689648</c:v>
                </c:pt>
                <c:pt idx="1964">
                  <c:v>1006.047848</c:v>
                </c:pt>
                <c:pt idx="1965">
                  <c:v>1006.405979</c:v>
                </c:pt>
                <c:pt idx="1966">
                  <c:v>1006.764041</c:v>
                </c:pt>
                <c:pt idx="1967">
                  <c:v>1007.122033</c:v>
                </c:pt>
                <c:pt idx="1968">
                  <c:v>1007.479955</c:v>
                </c:pt>
                <c:pt idx="1969">
                  <c:v>1007.837808</c:v>
                </c:pt>
                <c:pt idx="1970">
                  <c:v>1008.195591</c:v>
                </c:pt>
                <c:pt idx="1971">
                  <c:v>1008.553305</c:v>
                </c:pt>
                <c:pt idx="1972">
                  <c:v>1008.91095</c:v>
                </c:pt>
                <c:pt idx="1973">
                  <c:v>1009.268525</c:v>
                </c:pt>
                <c:pt idx="1974">
                  <c:v>1009.62603</c:v>
                </c:pt>
                <c:pt idx="1975">
                  <c:v>1009.983466</c:v>
                </c:pt>
                <c:pt idx="1976">
                  <c:v>1010.340832</c:v>
                </c:pt>
                <c:pt idx="1977">
                  <c:v>1010.698128</c:v>
                </c:pt>
                <c:pt idx="1978">
                  <c:v>1011.055355</c:v>
                </c:pt>
                <c:pt idx="1979">
                  <c:v>1011.412512</c:v>
                </c:pt>
                <c:pt idx="1980">
                  <c:v>1011.7696</c:v>
                </c:pt>
                <c:pt idx="1981">
                  <c:v>1012.126618</c:v>
                </c:pt>
                <c:pt idx="1982">
                  <c:v>1012.483566</c:v>
                </c:pt>
                <c:pt idx="1983">
                  <c:v>1012.840445</c:v>
                </c:pt>
                <c:pt idx="1984">
                  <c:v>1013.197254</c:v>
                </c:pt>
                <c:pt idx="1985">
                  <c:v>1013.553993</c:v>
                </c:pt>
                <c:pt idx="1986">
                  <c:v>1013.910662</c:v>
                </c:pt>
                <c:pt idx="1987">
                  <c:v>1014.267262</c:v>
                </c:pt>
                <c:pt idx="1988">
                  <c:v>1014.623792</c:v>
                </c:pt>
                <c:pt idx="1989">
                  <c:v>1014.980252</c:v>
                </c:pt>
                <c:pt idx="1990">
                  <c:v>1015.336642</c:v>
                </c:pt>
                <c:pt idx="1991">
                  <c:v>1015.692962</c:v>
                </c:pt>
                <c:pt idx="1992">
                  <c:v>1016.049213</c:v>
                </c:pt>
                <c:pt idx="1993">
                  <c:v>1016.405394</c:v>
                </c:pt>
                <c:pt idx="1994">
                  <c:v>1016.7615050000001</c:v>
                </c:pt>
                <c:pt idx="1995">
                  <c:v>1017.1175459999999</c:v>
                </c:pt>
                <c:pt idx="1996">
                  <c:v>1017.473517</c:v>
                </c:pt>
                <c:pt idx="1997">
                  <c:v>1017.829418</c:v>
                </c:pt>
                <c:pt idx="1998">
                  <c:v>1018.18525</c:v>
                </c:pt>
                <c:pt idx="1999">
                  <c:v>1018.541011</c:v>
                </c:pt>
                <c:pt idx="2000">
                  <c:v>1018.896702</c:v>
                </c:pt>
                <c:pt idx="2001">
                  <c:v>1019.252324</c:v>
                </c:pt>
                <c:pt idx="2002">
                  <c:v>1019.607875</c:v>
                </c:pt>
                <c:pt idx="2003">
                  <c:v>1019.963357</c:v>
                </c:pt>
                <c:pt idx="2004">
                  <c:v>1020.318768</c:v>
                </c:pt>
                <c:pt idx="2005">
                  <c:v>1020.67411</c:v>
                </c:pt>
                <c:pt idx="2006">
                  <c:v>1021.0293809999999</c:v>
                </c:pt>
                <c:pt idx="2007">
                  <c:v>1021.384583</c:v>
                </c:pt>
                <c:pt idx="2008">
                  <c:v>1021.739714</c:v>
                </c:pt>
                <c:pt idx="2009">
                  <c:v>1022.094775</c:v>
                </c:pt>
                <c:pt idx="2010">
                  <c:v>1022.449766</c:v>
                </c:pt>
                <c:pt idx="2011">
                  <c:v>1022.8046869999999</c:v>
                </c:pt>
                <c:pt idx="2012">
                  <c:v>1023.159538</c:v>
                </c:pt>
                <c:pt idx="2013">
                  <c:v>1023.514319</c:v>
                </c:pt>
                <c:pt idx="2014">
                  <c:v>1023.86903</c:v>
                </c:pt>
                <c:pt idx="2015">
                  <c:v>1024.2236700000001</c:v>
                </c:pt>
                <c:pt idx="2016">
                  <c:v>1024.5782400000001</c:v>
                </c:pt>
                <c:pt idx="2017">
                  <c:v>1024.93274</c:v>
                </c:pt>
                <c:pt idx="2018">
                  <c:v>1025.2871700000001</c:v>
                </c:pt>
                <c:pt idx="2019">
                  <c:v>1025.6415300000001</c:v>
                </c:pt>
                <c:pt idx="2020">
                  <c:v>1025.995819</c:v>
                </c:pt>
                <c:pt idx="2021">
                  <c:v>1026.350038</c:v>
                </c:pt>
                <c:pt idx="2022">
                  <c:v>1026.704187</c:v>
                </c:pt>
                <c:pt idx="2023">
                  <c:v>1027.0582649999999</c:v>
                </c:pt>
                <c:pt idx="2024">
                  <c:v>1027.412274</c:v>
                </c:pt>
                <c:pt idx="2025">
                  <c:v>1027.766212</c:v>
                </c:pt>
                <c:pt idx="2026">
                  <c:v>1028.120079</c:v>
                </c:pt>
                <c:pt idx="2027">
                  <c:v>1028.473876</c:v>
                </c:pt>
                <c:pt idx="2028">
                  <c:v>1028.827603</c:v>
                </c:pt>
                <c:pt idx="2029">
                  <c:v>1029.1812600000001</c:v>
                </c:pt>
                <c:pt idx="2030">
                  <c:v>1029.534846</c:v>
                </c:pt>
                <c:pt idx="2031">
                  <c:v>1029.888361</c:v>
                </c:pt>
                <c:pt idx="2032">
                  <c:v>1030.241806</c:v>
                </c:pt>
                <c:pt idx="2033">
                  <c:v>1030.5951809999999</c:v>
                </c:pt>
                <c:pt idx="2034">
                  <c:v>1030.9484849999999</c:v>
                </c:pt>
                <c:pt idx="2035">
                  <c:v>1031.301719</c:v>
                </c:pt>
                <c:pt idx="2036">
                  <c:v>1031.6548829999999</c:v>
                </c:pt>
                <c:pt idx="2037">
                  <c:v>1032.007975</c:v>
                </c:pt>
                <c:pt idx="2038">
                  <c:v>1032.3609980000001</c:v>
                </c:pt>
                <c:pt idx="2039">
                  <c:v>1032.7139500000001</c:v>
                </c:pt>
                <c:pt idx="2040">
                  <c:v>1033.0668310000001</c:v>
                </c:pt>
                <c:pt idx="2041">
                  <c:v>1033.4196420000001</c:v>
                </c:pt>
                <c:pt idx="2042">
                  <c:v>1033.7723820000001</c:v>
                </c:pt>
                <c:pt idx="2043">
                  <c:v>1034.125051</c:v>
                </c:pt>
                <c:pt idx="2044">
                  <c:v>1034.47765</c:v>
                </c:pt>
                <c:pt idx="2045">
                  <c:v>1034.8301779999999</c:v>
                </c:pt>
                <c:pt idx="2046">
                  <c:v>1035.182636</c:v>
                </c:pt>
                <c:pt idx="2047">
                  <c:v>1035.5350229999999</c:v>
                </c:pt>
              </c:numCache>
            </c:numRef>
          </c:xVal>
          <c:yVal>
            <c:numRef>
              <c:f>'Red5'!$E$1:$E$2048</c:f>
              <c:numCache>
                <c:formatCode>General</c:formatCode>
                <c:ptCount val="2048"/>
                <c:pt idx="0">
                  <c:v>4.8043924617330929E-3</c:v>
                </c:pt>
                <c:pt idx="1">
                  <c:v>0</c:v>
                </c:pt>
                <c:pt idx="2">
                  <c:v>0.16609471505994572</c:v>
                </c:pt>
                <c:pt idx="3">
                  <c:v>0.14893617012586313</c:v>
                </c:pt>
                <c:pt idx="4">
                  <c:v>0.15305422104074481</c:v>
                </c:pt>
                <c:pt idx="5">
                  <c:v>0.15099519558330399</c:v>
                </c:pt>
                <c:pt idx="6">
                  <c:v>0.1578586135024779</c:v>
                </c:pt>
                <c:pt idx="7">
                  <c:v>0.14275909402583614</c:v>
                </c:pt>
                <c:pt idx="8">
                  <c:v>0.15030885376415704</c:v>
                </c:pt>
                <c:pt idx="9">
                  <c:v>0.16609471505994572</c:v>
                </c:pt>
                <c:pt idx="10">
                  <c:v>0.14962251194501008</c:v>
                </c:pt>
                <c:pt idx="11">
                  <c:v>0.14619080312157087</c:v>
                </c:pt>
                <c:pt idx="12">
                  <c:v>0.15648592986418403</c:v>
                </c:pt>
                <c:pt idx="13">
                  <c:v>0.14893617012586313</c:v>
                </c:pt>
                <c:pt idx="14">
                  <c:v>0.15099519558330399</c:v>
                </c:pt>
                <c:pt idx="15">
                  <c:v>0.15991763895991876</c:v>
                </c:pt>
                <c:pt idx="16">
                  <c:v>0.17295813325141515</c:v>
                </c:pt>
                <c:pt idx="17">
                  <c:v>0.1578586135024779</c:v>
                </c:pt>
                <c:pt idx="18">
                  <c:v>0.15442690467903869</c:v>
                </c:pt>
                <c:pt idx="19">
                  <c:v>0.13726835974495613</c:v>
                </c:pt>
                <c:pt idx="20">
                  <c:v>0.15717227168333098</c:v>
                </c:pt>
                <c:pt idx="21">
                  <c:v>0.16197666441735956</c:v>
                </c:pt>
                <c:pt idx="22">
                  <c:v>0.17776252571314827</c:v>
                </c:pt>
                <c:pt idx="23">
                  <c:v>0.1722717914322682</c:v>
                </c:pt>
                <c:pt idx="24">
                  <c:v>0.17433081661741354</c:v>
                </c:pt>
                <c:pt idx="25">
                  <c:v>0.17638984207485436</c:v>
                </c:pt>
                <c:pt idx="26">
                  <c:v>0.17638984207485436</c:v>
                </c:pt>
                <c:pt idx="27">
                  <c:v>0.16472203169394734</c:v>
                </c:pt>
                <c:pt idx="28">
                  <c:v>0.18256691844717687</c:v>
                </c:pt>
                <c:pt idx="29">
                  <c:v>0.19903912156211251</c:v>
                </c:pt>
                <c:pt idx="30">
                  <c:v>0.17158544961312128</c:v>
                </c:pt>
                <c:pt idx="31">
                  <c:v>0.19560741246637778</c:v>
                </c:pt>
                <c:pt idx="32">
                  <c:v>0.19286204518979</c:v>
                </c:pt>
                <c:pt idx="33">
                  <c:v>0.20041180520040638</c:v>
                </c:pt>
                <c:pt idx="34">
                  <c:v>0.19560741246637778</c:v>
                </c:pt>
                <c:pt idx="35">
                  <c:v>0.19148936182379162</c:v>
                </c:pt>
                <c:pt idx="36">
                  <c:v>0.18050789298973605</c:v>
                </c:pt>
                <c:pt idx="37">
                  <c:v>0.2052161976621395</c:v>
                </c:pt>
                <c:pt idx="38">
                  <c:v>0.19217570337064305</c:v>
                </c:pt>
                <c:pt idx="39">
                  <c:v>0.21002059012387259</c:v>
                </c:pt>
                <c:pt idx="40">
                  <c:v>0.19903912156211251</c:v>
                </c:pt>
                <c:pt idx="41">
                  <c:v>0.21139327376216643</c:v>
                </c:pt>
                <c:pt idx="42">
                  <c:v>0.19903912156211251</c:v>
                </c:pt>
                <c:pt idx="43">
                  <c:v>0.20796156493872728</c:v>
                </c:pt>
                <c:pt idx="44">
                  <c:v>0.19423472882808387</c:v>
                </c:pt>
                <c:pt idx="45">
                  <c:v>0.20178448856640477</c:v>
                </c:pt>
                <c:pt idx="46">
                  <c:v>0.2038435140238456</c:v>
                </c:pt>
                <c:pt idx="47">
                  <c:v>0.19835277974296556</c:v>
                </c:pt>
                <c:pt idx="48">
                  <c:v>0.18874399454720384</c:v>
                </c:pt>
                <c:pt idx="49">
                  <c:v>0.20590253948128642</c:v>
                </c:pt>
                <c:pt idx="50">
                  <c:v>0.20109814674725782</c:v>
                </c:pt>
                <c:pt idx="51">
                  <c:v>0.20933424857702115</c:v>
                </c:pt>
                <c:pt idx="52">
                  <c:v>0.2052161976621395</c:v>
                </c:pt>
                <c:pt idx="53">
                  <c:v>0.19148936182379162</c:v>
                </c:pt>
                <c:pt idx="54">
                  <c:v>0.19972546338125943</c:v>
                </c:pt>
                <c:pt idx="55">
                  <c:v>0.18256691844717687</c:v>
                </c:pt>
                <c:pt idx="56">
                  <c:v>0.18805765272805688</c:v>
                </c:pt>
                <c:pt idx="57">
                  <c:v>0.20658888130043337</c:v>
                </c:pt>
                <c:pt idx="58">
                  <c:v>0.21139327376216643</c:v>
                </c:pt>
                <c:pt idx="59">
                  <c:v>0.20727522311958033</c:v>
                </c:pt>
                <c:pt idx="60">
                  <c:v>0.17913520935144214</c:v>
                </c:pt>
                <c:pt idx="61">
                  <c:v>0.17638984207485436</c:v>
                </c:pt>
                <c:pt idx="62">
                  <c:v>0.19011667818549771</c:v>
                </c:pt>
                <c:pt idx="63">
                  <c:v>0.21276595740046034</c:v>
                </c:pt>
                <c:pt idx="64">
                  <c:v>0.181194234808883</c:v>
                </c:pt>
                <c:pt idx="65">
                  <c:v>0.21276595740046034</c:v>
                </c:pt>
                <c:pt idx="66">
                  <c:v>0.19903912156211251</c:v>
                </c:pt>
                <c:pt idx="67">
                  <c:v>0.19835277974296556</c:v>
                </c:pt>
                <c:pt idx="68">
                  <c:v>0.19011667818549771</c:v>
                </c:pt>
                <c:pt idx="69">
                  <c:v>0.20933424857702115</c:v>
                </c:pt>
                <c:pt idx="70">
                  <c:v>0.18256691844717687</c:v>
                </c:pt>
                <c:pt idx="71">
                  <c:v>0.19148936182379162</c:v>
                </c:pt>
                <c:pt idx="72">
                  <c:v>0.19423472882808387</c:v>
                </c:pt>
                <c:pt idx="73">
                  <c:v>0.18325325999402831</c:v>
                </c:pt>
                <c:pt idx="74">
                  <c:v>0.18668496908976301</c:v>
                </c:pt>
                <c:pt idx="75">
                  <c:v>0.18737131090890993</c:v>
                </c:pt>
                <c:pt idx="76">
                  <c:v>0.19972546338125943</c:v>
                </c:pt>
                <c:pt idx="77">
                  <c:v>0.20658888130043337</c:v>
                </c:pt>
                <c:pt idx="78">
                  <c:v>0.21002059012387259</c:v>
                </c:pt>
                <c:pt idx="79">
                  <c:v>0.19560741246637778</c:v>
                </c:pt>
                <c:pt idx="80">
                  <c:v>0.19217570337064305</c:v>
                </c:pt>
                <c:pt idx="81">
                  <c:v>0.20727522311958033</c:v>
                </c:pt>
                <c:pt idx="82">
                  <c:v>0.19835277974296556</c:v>
                </c:pt>
                <c:pt idx="83">
                  <c:v>0.1962937542855247</c:v>
                </c:pt>
                <c:pt idx="84">
                  <c:v>0.20109814674725782</c:v>
                </c:pt>
                <c:pt idx="85">
                  <c:v>0.20933424857702115</c:v>
                </c:pt>
                <c:pt idx="86">
                  <c:v>0.21070693194301951</c:v>
                </c:pt>
                <c:pt idx="87">
                  <c:v>0.19286204518979</c:v>
                </c:pt>
                <c:pt idx="88">
                  <c:v>0.19148936182379162</c:v>
                </c:pt>
                <c:pt idx="89">
                  <c:v>0.18050789298973605</c:v>
                </c:pt>
                <c:pt idx="90">
                  <c:v>0.18325325999402831</c:v>
                </c:pt>
                <c:pt idx="91">
                  <c:v>0.1688400823365335</c:v>
                </c:pt>
                <c:pt idx="92">
                  <c:v>0.19560741246637778</c:v>
                </c:pt>
                <c:pt idx="93">
                  <c:v>0.20109814674725782</c:v>
                </c:pt>
                <c:pt idx="94">
                  <c:v>0.20933424857702115</c:v>
                </c:pt>
                <c:pt idx="95">
                  <c:v>0.19354838700893692</c:v>
                </c:pt>
                <c:pt idx="96">
                  <c:v>0.19423472882808387</c:v>
                </c:pt>
                <c:pt idx="97">
                  <c:v>0.19698009610467165</c:v>
                </c:pt>
                <c:pt idx="98">
                  <c:v>0.19560741246637778</c:v>
                </c:pt>
                <c:pt idx="99">
                  <c:v>0.19423472882808387</c:v>
                </c:pt>
                <c:pt idx="100">
                  <c:v>0.19560741246637778</c:v>
                </c:pt>
                <c:pt idx="101">
                  <c:v>0.20041180520040638</c:v>
                </c:pt>
                <c:pt idx="102">
                  <c:v>0.18668496908976301</c:v>
                </c:pt>
                <c:pt idx="103">
                  <c:v>0.181194234808883</c:v>
                </c:pt>
                <c:pt idx="104">
                  <c:v>0.20796156493872728</c:v>
                </c:pt>
                <c:pt idx="105">
                  <c:v>0.18599862727061606</c:v>
                </c:pt>
                <c:pt idx="106">
                  <c:v>0.19492107064723083</c:v>
                </c:pt>
                <c:pt idx="107">
                  <c:v>0.19903912156211251</c:v>
                </c:pt>
                <c:pt idx="108">
                  <c:v>0.19286204518979</c:v>
                </c:pt>
                <c:pt idx="109">
                  <c:v>0.19766643792381861</c:v>
                </c:pt>
                <c:pt idx="110">
                  <c:v>0.17844886753229519</c:v>
                </c:pt>
                <c:pt idx="111">
                  <c:v>0.17776252571314827</c:v>
                </c:pt>
                <c:pt idx="112">
                  <c:v>0.19972546338125943</c:v>
                </c:pt>
                <c:pt idx="113">
                  <c:v>0.20041180520040638</c:v>
                </c:pt>
                <c:pt idx="114">
                  <c:v>0.18531228545146913</c:v>
                </c:pt>
                <c:pt idx="115">
                  <c:v>0.17089910779397433</c:v>
                </c:pt>
                <c:pt idx="116">
                  <c:v>0.19423472882808387</c:v>
                </c:pt>
                <c:pt idx="117">
                  <c:v>0.20109814674725782</c:v>
                </c:pt>
                <c:pt idx="118">
                  <c:v>0.19148936182379162</c:v>
                </c:pt>
                <c:pt idx="119">
                  <c:v>0.18393960181317526</c:v>
                </c:pt>
                <c:pt idx="120">
                  <c:v>0.19835277974296556</c:v>
                </c:pt>
                <c:pt idx="121">
                  <c:v>0.1962937542855247</c:v>
                </c:pt>
                <c:pt idx="122">
                  <c:v>0.19423472882808387</c:v>
                </c:pt>
                <c:pt idx="123">
                  <c:v>0.19217570337064305</c:v>
                </c:pt>
                <c:pt idx="124">
                  <c:v>0.18188057662802992</c:v>
                </c:pt>
                <c:pt idx="125">
                  <c:v>0.18531228545146913</c:v>
                </c:pt>
                <c:pt idx="126">
                  <c:v>0.19560741246637778</c:v>
                </c:pt>
                <c:pt idx="127">
                  <c:v>0.17295813325141515</c:v>
                </c:pt>
                <c:pt idx="128">
                  <c:v>0.20109814674725782</c:v>
                </c:pt>
                <c:pt idx="129">
                  <c:v>0.18462594363232218</c:v>
                </c:pt>
                <c:pt idx="130">
                  <c:v>0.19903912156211251</c:v>
                </c:pt>
                <c:pt idx="131">
                  <c:v>0.2052161976621395</c:v>
                </c:pt>
                <c:pt idx="132">
                  <c:v>0.19217570337064305</c:v>
                </c:pt>
                <c:pt idx="133">
                  <c:v>0.2052161976621395</c:v>
                </c:pt>
                <c:pt idx="134">
                  <c:v>0.19972546338125943</c:v>
                </c:pt>
                <c:pt idx="135">
                  <c:v>0.16952642415568042</c:v>
                </c:pt>
                <c:pt idx="136">
                  <c:v>0.19698009610467165</c:v>
                </c:pt>
                <c:pt idx="137">
                  <c:v>0.18874399454720384</c:v>
                </c:pt>
                <c:pt idx="138">
                  <c:v>0.20796156493872728</c:v>
                </c:pt>
                <c:pt idx="139">
                  <c:v>0.19286204518979</c:v>
                </c:pt>
                <c:pt idx="140">
                  <c:v>0.19148936182379162</c:v>
                </c:pt>
                <c:pt idx="141">
                  <c:v>0.19698009610467165</c:v>
                </c:pt>
                <c:pt idx="142">
                  <c:v>0.19423472882808387</c:v>
                </c:pt>
                <c:pt idx="143">
                  <c:v>0.21413864103875421</c:v>
                </c:pt>
                <c:pt idx="144">
                  <c:v>0.18462594363232218</c:v>
                </c:pt>
                <c:pt idx="145">
                  <c:v>0.21482498285790116</c:v>
                </c:pt>
                <c:pt idx="146">
                  <c:v>0.19423472882808387</c:v>
                </c:pt>
                <c:pt idx="147">
                  <c:v>0.2038435140238456</c:v>
                </c:pt>
                <c:pt idx="148">
                  <c:v>0.20315717220469864</c:v>
                </c:pt>
                <c:pt idx="149">
                  <c:v>0.20933424857702115</c:v>
                </c:pt>
                <c:pt idx="150">
                  <c:v>0.20315717220469864</c:v>
                </c:pt>
                <c:pt idx="151">
                  <c:v>0.20247083038555169</c:v>
                </c:pt>
                <c:pt idx="152">
                  <c:v>0.21413864103875421</c:v>
                </c:pt>
                <c:pt idx="153">
                  <c:v>0.19148936182379162</c:v>
                </c:pt>
                <c:pt idx="154">
                  <c:v>0.17707618389400132</c:v>
                </c:pt>
                <c:pt idx="155">
                  <c:v>0.18805765272805688</c:v>
                </c:pt>
                <c:pt idx="156">
                  <c:v>0.20178448856640477</c:v>
                </c:pt>
                <c:pt idx="157">
                  <c:v>0.19766643792381861</c:v>
                </c:pt>
                <c:pt idx="158">
                  <c:v>0.2086479067578742</c:v>
                </c:pt>
                <c:pt idx="159">
                  <c:v>0.19698009610467165</c:v>
                </c:pt>
                <c:pt idx="160">
                  <c:v>0.20933424857702115</c:v>
                </c:pt>
                <c:pt idx="161">
                  <c:v>0.19217570337064305</c:v>
                </c:pt>
                <c:pt idx="162">
                  <c:v>0.20315717220469864</c:v>
                </c:pt>
                <c:pt idx="163">
                  <c:v>0.1722717914322682</c:v>
                </c:pt>
                <c:pt idx="164">
                  <c:v>0.20178448856640477</c:v>
                </c:pt>
                <c:pt idx="165">
                  <c:v>0.19011667818549771</c:v>
                </c:pt>
                <c:pt idx="166">
                  <c:v>0.20658888130043337</c:v>
                </c:pt>
                <c:pt idx="167">
                  <c:v>0.20315717220469864</c:v>
                </c:pt>
                <c:pt idx="168">
                  <c:v>0.21207961558131339</c:v>
                </c:pt>
                <c:pt idx="169">
                  <c:v>0.18599862727061606</c:v>
                </c:pt>
                <c:pt idx="170">
                  <c:v>0.2052161976621395</c:v>
                </c:pt>
                <c:pt idx="171">
                  <c:v>0.19080302000464466</c:v>
                </c:pt>
                <c:pt idx="172">
                  <c:v>0.20933424857702115</c:v>
                </c:pt>
                <c:pt idx="173">
                  <c:v>0.19698009610467165</c:v>
                </c:pt>
                <c:pt idx="174">
                  <c:v>0.18943033636635079</c:v>
                </c:pt>
                <c:pt idx="175">
                  <c:v>0.20109814674725782</c:v>
                </c:pt>
                <c:pt idx="176">
                  <c:v>0.21413864103875421</c:v>
                </c:pt>
                <c:pt idx="177">
                  <c:v>0.19492107064723083</c:v>
                </c:pt>
                <c:pt idx="178">
                  <c:v>0.21139327376216643</c:v>
                </c:pt>
                <c:pt idx="179">
                  <c:v>0.19560741246637778</c:v>
                </c:pt>
                <c:pt idx="180">
                  <c:v>0.20109814674725782</c:v>
                </c:pt>
                <c:pt idx="181">
                  <c:v>0.19080302000464466</c:v>
                </c:pt>
                <c:pt idx="182">
                  <c:v>0.19492107064723083</c:v>
                </c:pt>
                <c:pt idx="183">
                  <c:v>0.18737131090890993</c:v>
                </c:pt>
                <c:pt idx="184">
                  <c:v>0.20247083038555169</c:v>
                </c:pt>
                <c:pt idx="185">
                  <c:v>0.20109814674725782</c:v>
                </c:pt>
                <c:pt idx="186">
                  <c:v>0.19835277974296556</c:v>
                </c:pt>
                <c:pt idx="187">
                  <c:v>0.19286204518979</c:v>
                </c:pt>
                <c:pt idx="188">
                  <c:v>0.19080302000464466</c:v>
                </c:pt>
                <c:pt idx="189">
                  <c:v>0.18874399454720384</c:v>
                </c:pt>
                <c:pt idx="190">
                  <c:v>0.19011667818549771</c:v>
                </c:pt>
                <c:pt idx="191">
                  <c:v>0.19217570337064305</c:v>
                </c:pt>
                <c:pt idx="192">
                  <c:v>0.19148936182379162</c:v>
                </c:pt>
                <c:pt idx="193">
                  <c:v>0.19148936182379162</c:v>
                </c:pt>
                <c:pt idx="194">
                  <c:v>0.19354838700893692</c:v>
                </c:pt>
                <c:pt idx="195">
                  <c:v>0.20109814674725782</c:v>
                </c:pt>
                <c:pt idx="196">
                  <c:v>0.19698009610467165</c:v>
                </c:pt>
                <c:pt idx="197">
                  <c:v>0.2182566919536359</c:v>
                </c:pt>
                <c:pt idx="198">
                  <c:v>0.19148936182379162</c:v>
                </c:pt>
                <c:pt idx="199">
                  <c:v>0.17295813325141515</c:v>
                </c:pt>
                <c:pt idx="200">
                  <c:v>0.2038435140238456</c:v>
                </c:pt>
                <c:pt idx="201">
                  <c:v>0.21139327376216643</c:v>
                </c:pt>
                <c:pt idx="202">
                  <c:v>0.20041180520040638</c:v>
                </c:pt>
                <c:pt idx="203">
                  <c:v>0.19560741246637778</c:v>
                </c:pt>
                <c:pt idx="204">
                  <c:v>0.21002059012387259</c:v>
                </c:pt>
                <c:pt idx="205">
                  <c:v>0.20178448856640477</c:v>
                </c:pt>
                <c:pt idx="206">
                  <c:v>0.20933424857702115</c:v>
                </c:pt>
                <c:pt idx="207">
                  <c:v>0.18393960181317526</c:v>
                </c:pt>
                <c:pt idx="208">
                  <c:v>0.19698009610467165</c:v>
                </c:pt>
                <c:pt idx="209">
                  <c:v>0.19492107064723083</c:v>
                </c:pt>
                <c:pt idx="210">
                  <c:v>0.18737131090890993</c:v>
                </c:pt>
                <c:pt idx="211">
                  <c:v>0.21551132467704812</c:v>
                </c:pt>
                <c:pt idx="212">
                  <c:v>0.1962937542855247</c:v>
                </c:pt>
                <c:pt idx="213">
                  <c:v>0.18805765272805688</c:v>
                </c:pt>
                <c:pt idx="214">
                  <c:v>0.19835277974296556</c:v>
                </c:pt>
                <c:pt idx="215">
                  <c:v>0.18599862727061606</c:v>
                </c:pt>
                <c:pt idx="216">
                  <c:v>0.17844886753229519</c:v>
                </c:pt>
                <c:pt idx="217">
                  <c:v>0.20590253948128642</c:v>
                </c:pt>
                <c:pt idx="218">
                  <c:v>0.19148936182379162</c:v>
                </c:pt>
                <c:pt idx="219">
                  <c:v>0.19492107064723083</c:v>
                </c:pt>
                <c:pt idx="220">
                  <c:v>0.19492107064723083</c:v>
                </c:pt>
                <c:pt idx="221">
                  <c:v>0.19560741246637778</c:v>
                </c:pt>
                <c:pt idx="222">
                  <c:v>0.21207961558131339</c:v>
                </c:pt>
                <c:pt idx="223">
                  <c:v>0.19766643792381861</c:v>
                </c:pt>
                <c:pt idx="224">
                  <c:v>0.2038435140238456</c:v>
                </c:pt>
                <c:pt idx="225">
                  <c:v>0.20796156493872728</c:v>
                </c:pt>
                <c:pt idx="226">
                  <c:v>0.19080302000464466</c:v>
                </c:pt>
                <c:pt idx="227">
                  <c:v>0.20041180520040638</c:v>
                </c:pt>
                <c:pt idx="228">
                  <c:v>0.21070693194301951</c:v>
                </c:pt>
                <c:pt idx="229">
                  <c:v>0.18943033636635079</c:v>
                </c:pt>
                <c:pt idx="230">
                  <c:v>0.1962937542855247</c:v>
                </c:pt>
                <c:pt idx="231">
                  <c:v>0.19972546338125943</c:v>
                </c:pt>
                <c:pt idx="232">
                  <c:v>0.19972546338125943</c:v>
                </c:pt>
                <c:pt idx="233">
                  <c:v>0.19148936182379162</c:v>
                </c:pt>
                <c:pt idx="234">
                  <c:v>0.20041180520040638</c:v>
                </c:pt>
                <c:pt idx="235">
                  <c:v>0.19698009610467165</c:v>
                </c:pt>
                <c:pt idx="236">
                  <c:v>0.19972546338125943</c:v>
                </c:pt>
                <c:pt idx="237">
                  <c:v>0.19148936182379162</c:v>
                </c:pt>
                <c:pt idx="238">
                  <c:v>0.19492107064723083</c:v>
                </c:pt>
                <c:pt idx="239">
                  <c:v>0.20796156493872728</c:v>
                </c:pt>
                <c:pt idx="240">
                  <c:v>0.2052161976621395</c:v>
                </c:pt>
                <c:pt idx="241">
                  <c:v>0.19423472882808387</c:v>
                </c:pt>
                <c:pt idx="242">
                  <c:v>0.19903912156211251</c:v>
                </c:pt>
                <c:pt idx="243">
                  <c:v>0.19423472882808387</c:v>
                </c:pt>
                <c:pt idx="244">
                  <c:v>0.20247083038555169</c:v>
                </c:pt>
                <c:pt idx="245">
                  <c:v>0.18737131090890993</c:v>
                </c:pt>
                <c:pt idx="246">
                  <c:v>0.20933424857702115</c:v>
                </c:pt>
                <c:pt idx="247">
                  <c:v>0.19492107064723083</c:v>
                </c:pt>
                <c:pt idx="248">
                  <c:v>0.19492107064723083</c:v>
                </c:pt>
                <c:pt idx="249">
                  <c:v>0.1962937542855247</c:v>
                </c:pt>
                <c:pt idx="250">
                  <c:v>0.19903912156211251</c:v>
                </c:pt>
                <c:pt idx="251">
                  <c:v>0.2086479067578742</c:v>
                </c:pt>
                <c:pt idx="252">
                  <c:v>0.18050789298973605</c:v>
                </c:pt>
                <c:pt idx="253">
                  <c:v>0.19423472882808387</c:v>
                </c:pt>
                <c:pt idx="254">
                  <c:v>0.22237474259622206</c:v>
                </c:pt>
                <c:pt idx="255">
                  <c:v>0.17433081661741354</c:v>
                </c:pt>
                <c:pt idx="256">
                  <c:v>0.18462594363232218</c:v>
                </c:pt>
                <c:pt idx="257">
                  <c:v>0.19560741246637778</c:v>
                </c:pt>
                <c:pt idx="258">
                  <c:v>0.19011667818549771</c:v>
                </c:pt>
                <c:pt idx="259">
                  <c:v>0.18943033636635079</c:v>
                </c:pt>
                <c:pt idx="260">
                  <c:v>0.21139327376216643</c:v>
                </c:pt>
                <c:pt idx="261">
                  <c:v>0.18737131090890993</c:v>
                </c:pt>
                <c:pt idx="262">
                  <c:v>0.21002059012387259</c:v>
                </c:pt>
                <c:pt idx="263">
                  <c:v>0.19766643792381861</c:v>
                </c:pt>
                <c:pt idx="264">
                  <c:v>0.18531228545146913</c:v>
                </c:pt>
                <c:pt idx="265">
                  <c:v>0.19080302000464466</c:v>
                </c:pt>
                <c:pt idx="266">
                  <c:v>0.20178448856640477</c:v>
                </c:pt>
                <c:pt idx="267">
                  <c:v>0.1962937542855247</c:v>
                </c:pt>
                <c:pt idx="268">
                  <c:v>0.23129718597283683</c:v>
                </c:pt>
                <c:pt idx="269">
                  <c:v>0.21551132467704812</c:v>
                </c:pt>
                <c:pt idx="270">
                  <c:v>0.1962937542855247</c:v>
                </c:pt>
                <c:pt idx="271">
                  <c:v>0.19972546338125943</c:v>
                </c:pt>
                <c:pt idx="272">
                  <c:v>0.1962937542855247</c:v>
                </c:pt>
                <c:pt idx="273">
                  <c:v>0.2052161976621395</c:v>
                </c:pt>
                <c:pt idx="274">
                  <c:v>0.20590253948128642</c:v>
                </c:pt>
                <c:pt idx="275">
                  <c:v>0.19492107064723083</c:v>
                </c:pt>
                <c:pt idx="276">
                  <c:v>0.20452985584299255</c:v>
                </c:pt>
                <c:pt idx="277">
                  <c:v>0.19766643792381861</c:v>
                </c:pt>
                <c:pt idx="278">
                  <c:v>0.19972546338125943</c:v>
                </c:pt>
                <c:pt idx="279">
                  <c:v>0.17913520935144214</c:v>
                </c:pt>
                <c:pt idx="280">
                  <c:v>0.20315717220469864</c:v>
                </c:pt>
                <c:pt idx="281">
                  <c:v>0.19560741246637778</c:v>
                </c:pt>
                <c:pt idx="282">
                  <c:v>0.20796156493872728</c:v>
                </c:pt>
                <c:pt idx="283">
                  <c:v>0.19835277974296556</c:v>
                </c:pt>
                <c:pt idx="284">
                  <c:v>0.20315717220469864</c:v>
                </c:pt>
                <c:pt idx="285">
                  <c:v>0.20041180520040638</c:v>
                </c:pt>
                <c:pt idx="286">
                  <c:v>0.19423472882808387</c:v>
                </c:pt>
                <c:pt idx="287">
                  <c:v>0.19080302000464466</c:v>
                </c:pt>
                <c:pt idx="288">
                  <c:v>0.19903912156211251</c:v>
                </c:pt>
                <c:pt idx="289">
                  <c:v>0.19354838700893692</c:v>
                </c:pt>
                <c:pt idx="290">
                  <c:v>0.19903912156211251</c:v>
                </c:pt>
                <c:pt idx="291">
                  <c:v>0.21070693194301951</c:v>
                </c:pt>
                <c:pt idx="292">
                  <c:v>0.19080302000464466</c:v>
                </c:pt>
                <c:pt idx="293">
                  <c:v>0.19286204518979</c:v>
                </c:pt>
                <c:pt idx="294">
                  <c:v>0.21070693194301951</c:v>
                </c:pt>
                <c:pt idx="295">
                  <c:v>0.21139327376216643</c:v>
                </c:pt>
                <c:pt idx="296">
                  <c:v>0.21551132467704812</c:v>
                </c:pt>
                <c:pt idx="297">
                  <c:v>0.19903912156211251</c:v>
                </c:pt>
                <c:pt idx="298">
                  <c:v>0.18737131090890993</c:v>
                </c:pt>
                <c:pt idx="299">
                  <c:v>0.2086479067578742</c:v>
                </c:pt>
                <c:pt idx="300">
                  <c:v>0.18737131090890993</c:v>
                </c:pt>
                <c:pt idx="301">
                  <c:v>0.18531228545146913</c:v>
                </c:pt>
                <c:pt idx="302">
                  <c:v>0.20796156493872728</c:v>
                </c:pt>
                <c:pt idx="303">
                  <c:v>0.18874399454720384</c:v>
                </c:pt>
                <c:pt idx="304">
                  <c:v>0.20452985584299255</c:v>
                </c:pt>
                <c:pt idx="305">
                  <c:v>0.2052161976621395</c:v>
                </c:pt>
                <c:pt idx="306">
                  <c:v>0.20247083038555169</c:v>
                </c:pt>
                <c:pt idx="307">
                  <c:v>0.1962937542855247</c:v>
                </c:pt>
                <c:pt idx="308">
                  <c:v>0.20109814674725782</c:v>
                </c:pt>
                <c:pt idx="309">
                  <c:v>0.2038435140238456</c:v>
                </c:pt>
                <c:pt idx="310">
                  <c:v>0.2086479067578742</c:v>
                </c:pt>
                <c:pt idx="311">
                  <c:v>0.19148936182379162</c:v>
                </c:pt>
                <c:pt idx="312">
                  <c:v>0.18393960181317526</c:v>
                </c:pt>
                <c:pt idx="313">
                  <c:v>0.20590253948128642</c:v>
                </c:pt>
                <c:pt idx="314">
                  <c:v>0.1962937542855247</c:v>
                </c:pt>
                <c:pt idx="315">
                  <c:v>0.19286204518979</c:v>
                </c:pt>
                <c:pt idx="316">
                  <c:v>0.2052161976621395</c:v>
                </c:pt>
                <c:pt idx="317">
                  <c:v>0.20933424857702115</c:v>
                </c:pt>
                <c:pt idx="318">
                  <c:v>0.20178448856640477</c:v>
                </c:pt>
                <c:pt idx="319">
                  <c:v>0.18188057662802992</c:v>
                </c:pt>
                <c:pt idx="320">
                  <c:v>0.19080302000464466</c:v>
                </c:pt>
                <c:pt idx="321">
                  <c:v>0.20658888130043337</c:v>
                </c:pt>
                <c:pt idx="322">
                  <c:v>0.19148936182379162</c:v>
                </c:pt>
                <c:pt idx="323">
                  <c:v>0.2038435140238456</c:v>
                </c:pt>
                <c:pt idx="324">
                  <c:v>0.21345229921960729</c:v>
                </c:pt>
                <c:pt idx="325">
                  <c:v>0.19835277974296556</c:v>
                </c:pt>
                <c:pt idx="326">
                  <c:v>0.19080302000464466</c:v>
                </c:pt>
                <c:pt idx="327">
                  <c:v>0.19766643792381861</c:v>
                </c:pt>
                <c:pt idx="328">
                  <c:v>0.2038435140238456</c:v>
                </c:pt>
                <c:pt idx="329">
                  <c:v>0.18805765272805688</c:v>
                </c:pt>
                <c:pt idx="330">
                  <c:v>0.18393960181317526</c:v>
                </c:pt>
                <c:pt idx="331">
                  <c:v>0.19835277974296556</c:v>
                </c:pt>
                <c:pt idx="332">
                  <c:v>0.20658888130043337</c:v>
                </c:pt>
                <c:pt idx="333">
                  <c:v>0.19835277974296556</c:v>
                </c:pt>
                <c:pt idx="334">
                  <c:v>0.20590253948128642</c:v>
                </c:pt>
                <c:pt idx="335">
                  <c:v>0.2038435140238456</c:v>
                </c:pt>
                <c:pt idx="336">
                  <c:v>0.22306108441536901</c:v>
                </c:pt>
                <c:pt idx="337">
                  <c:v>0.19698009610467165</c:v>
                </c:pt>
                <c:pt idx="338">
                  <c:v>0.1962937542855247</c:v>
                </c:pt>
                <c:pt idx="339">
                  <c:v>0.19354838700893692</c:v>
                </c:pt>
                <c:pt idx="340">
                  <c:v>0.20658888130043337</c:v>
                </c:pt>
                <c:pt idx="341">
                  <c:v>0.2086479067578742</c:v>
                </c:pt>
                <c:pt idx="342">
                  <c:v>0.21551132467704812</c:v>
                </c:pt>
                <c:pt idx="343">
                  <c:v>0.1962937542855247</c:v>
                </c:pt>
                <c:pt idx="344">
                  <c:v>0.21139327376216643</c:v>
                </c:pt>
                <c:pt idx="345">
                  <c:v>0.19354838700893692</c:v>
                </c:pt>
                <c:pt idx="346">
                  <c:v>0.17982155117058909</c:v>
                </c:pt>
                <c:pt idx="347">
                  <c:v>0.19354838700893692</c:v>
                </c:pt>
                <c:pt idx="348">
                  <c:v>0.20041180520040638</c:v>
                </c:pt>
                <c:pt idx="349">
                  <c:v>0.21551132467704812</c:v>
                </c:pt>
                <c:pt idx="350">
                  <c:v>0.21551132467704812</c:v>
                </c:pt>
                <c:pt idx="351">
                  <c:v>0.20933424857702115</c:v>
                </c:pt>
                <c:pt idx="352">
                  <c:v>0.18599862727061606</c:v>
                </c:pt>
                <c:pt idx="353">
                  <c:v>0.17776252571314827</c:v>
                </c:pt>
                <c:pt idx="354">
                  <c:v>0.2038435140238456</c:v>
                </c:pt>
                <c:pt idx="355">
                  <c:v>0.1962937542855247</c:v>
                </c:pt>
                <c:pt idx="356">
                  <c:v>0.19560741246637778</c:v>
                </c:pt>
                <c:pt idx="357">
                  <c:v>0.19766643792381861</c:v>
                </c:pt>
                <c:pt idx="358">
                  <c:v>0.19698009610467165</c:v>
                </c:pt>
                <c:pt idx="359">
                  <c:v>0.20041180520040638</c:v>
                </c:pt>
                <c:pt idx="360">
                  <c:v>0.19492107064723083</c:v>
                </c:pt>
                <c:pt idx="361">
                  <c:v>0.20109814674725782</c:v>
                </c:pt>
                <c:pt idx="362">
                  <c:v>0.19766643792381861</c:v>
                </c:pt>
                <c:pt idx="363">
                  <c:v>0.20933424857702115</c:v>
                </c:pt>
                <c:pt idx="364">
                  <c:v>0.18805765272805688</c:v>
                </c:pt>
                <c:pt idx="365">
                  <c:v>0.19217570337064305</c:v>
                </c:pt>
                <c:pt idx="366">
                  <c:v>0.21551132467704812</c:v>
                </c:pt>
                <c:pt idx="367">
                  <c:v>0.20658888130043337</c:v>
                </c:pt>
                <c:pt idx="368">
                  <c:v>0.20247083038555169</c:v>
                </c:pt>
                <c:pt idx="369">
                  <c:v>0.18256691844717687</c:v>
                </c:pt>
                <c:pt idx="370">
                  <c:v>0.19972546338125943</c:v>
                </c:pt>
                <c:pt idx="371">
                  <c:v>0.22374742623451593</c:v>
                </c:pt>
                <c:pt idx="372">
                  <c:v>0.18599862727061606</c:v>
                </c:pt>
                <c:pt idx="373">
                  <c:v>0.20178448856640477</c:v>
                </c:pt>
                <c:pt idx="374">
                  <c:v>0.20727522311958033</c:v>
                </c:pt>
                <c:pt idx="375">
                  <c:v>0.2086479067578742</c:v>
                </c:pt>
                <c:pt idx="376">
                  <c:v>0.19148936182379162</c:v>
                </c:pt>
                <c:pt idx="377">
                  <c:v>0.20933424857702115</c:v>
                </c:pt>
                <c:pt idx="378">
                  <c:v>0.18805765272805688</c:v>
                </c:pt>
                <c:pt idx="379">
                  <c:v>0.18805765272805688</c:v>
                </c:pt>
                <c:pt idx="380">
                  <c:v>0.2038435140238456</c:v>
                </c:pt>
                <c:pt idx="381">
                  <c:v>0.1962937542855247</c:v>
                </c:pt>
                <c:pt idx="382">
                  <c:v>0.1962937542855247</c:v>
                </c:pt>
                <c:pt idx="383">
                  <c:v>0.20727522311958033</c:v>
                </c:pt>
                <c:pt idx="384">
                  <c:v>0.20796156493872728</c:v>
                </c:pt>
                <c:pt idx="385">
                  <c:v>0.18943033636635079</c:v>
                </c:pt>
                <c:pt idx="386">
                  <c:v>0.19286204518979</c:v>
                </c:pt>
                <c:pt idx="387">
                  <c:v>0.19698009610467165</c:v>
                </c:pt>
                <c:pt idx="388">
                  <c:v>0.20933424857702115</c:v>
                </c:pt>
                <c:pt idx="389">
                  <c:v>0.2086479067578742</c:v>
                </c:pt>
                <c:pt idx="390">
                  <c:v>0.21002059012387259</c:v>
                </c:pt>
                <c:pt idx="391">
                  <c:v>0.2086479067578742</c:v>
                </c:pt>
                <c:pt idx="392">
                  <c:v>0.18531228545146913</c:v>
                </c:pt>
                <c:pt idx="393">
                  <c:v>0.1962937542855247</c:v>
                </c:pt>
                <c:pt idx="394">
                  <c:v>0.18737131090890993</c:v>
                </c:pt>
                <c:pt idx="395">
                  <c:v>0.18668496908976301</c:v>
                </c:pt>
                <c:pt idx="396">
                  <c:v>0.19354838700893692</c:v>
                </c:pt>
                <c:pt idx="397">
                  <c:v>0.19217570337064305</c:v>
                </c:pt>
                <c:pt idx="398">
                  <c:v>0.19011667818549771</c:v>
                </c:pt>
                <c:pt idx="399">
                  <c:v>0.19423472882808387</c:v>
                </c:pt>
                <c:pt idx="400">
                  <c:v>0.21345229921960729</c:v>
                </c:pt>
                <c:pt idx="401">
                  <c:v>0.2086479067578742</c:v>
                </c:pt>
                <c:pt idx="402">
                  <c:v>0.19903912156211251</c:v>
                </c:pt>
                <c:pt idx="403">
                  <c:v>0.20727522311958033</c:v>
                </c:pt>
                <c:pt idx="404">
                  <c:v>0.20796156493872728</c:v>
                </c:pt>
                <c:pt idx="405">
                  <c:v>0.20590253948128642</c:v>
                </c:pt>
                <c:pt idx="406">
                  <c:v>0.2052161976621395</c:v>
                </c:pt>
                <c:pt idx="407">
                  <c:v>0.2052161976621395</c:v>
                </c:pt>
                <c:pt idx="408">
                  <c:v>0.21207961558131339</c:v>
                </c:pt>
                <c:pt idx="409">
                  <c:v>0.20109814674725782</c:v>
                </c:pt>
                <c:pt idx="410">
                  <c:v>0.19972546338125943</c:v>
                </c:pt>
                <c:pt idx="411">
                  <c:v>0.19903912156211251</c:v>
                </c:pt>
                <c:pt idx="412">
                  <c:v>0.17707618389400132</c:v>
                </c:pt>
                <c:pt idx="413">
                  <c:v>0.20247083038555169</c:v>
                </c:pt>
                <c:pt idx="414">
                  <c:v>0.19354838700893692</c:v>
                </c:pt>
                <c:pt idx="415">
                  <c:v>0.19217570337064305</c:v>
                </c:pt>
                <c:pt idx="416">
                  <c:v>0.20247083038555169</c:v>
                </c:pt>
                <c:pt idx="417">
                  <c:v>0.19217570337064305</c:v>
                </c:pt>
                <c:pt idx="418">
                  <c:v>0.21688400831534202</c:v>
                </c:pt>
                <c:pt idx="419">
                  <c:v>0.2038435140238456</c:v>
                </c:pt>
                <c:pt idx="420">
                  <c:v>0.18531228545146913</c:v>
                </c:pt>
                <c:pt idx="421">
                  <c:v>0.20109814674725782</c:v>
                </c:pt>
                <c:pt idx="422">
                  <c:v>0.20178448856640477</c:v>
                </c:pt>
                <c:pt idx="423">
                  <c:v>0.1962937542855247</c:v>
                </c:pt>
                <c:pt idx="424">
                  <c:v>0.21413864103875421</c:v>
                </c:pt>
                <c:pt idx="425">
                  <c:v>0.19011667818549771</c:v>
                </c:pt>
                <c:pt idx="426">
                  <c:v>0.20178448856640477</c:v>
                </c:pt>
                <c:pt idx="427">
                  <c:v>0.20109814674725782</c:v>
                </c:pt>
                <c:pt idx="428">
                  <c:v>0.18874399454720384</c:v>
                </c:pt>
                <c:pt idx="429">
                  <c:v>0.21070693194301951</c:v>
                </c:pt>
                <c:pt idx="430">
                  <c:v>0.20727522311958033</c:v>
                </c:pt>
                <c:pt idx="431">
                  <c:v>0.20247083038555169</c:v>
                </c:pt>
                <c:pt idx="432">
                  <c:v>0.21139327376216643</c:v>
                </c:pt>
                <c:pt idx="433">
                  <c:v>0.19423472882808387</c:v>
                </c:pt>
                <c:pt idx="434">
                  <c:v>0.18943033636635079</c:v>
                </c:pt>
                <c:pt idx="435">
                  <c:v>0.20933424857702115</c:v>
                </c:pt>
                <c:pt idx="436">
                  <c:v>0.19217570337064305</c:v>
                </c:pt>
                <c:pt idx="437">
                  <c:v>0.20247083038555169</c:v>
                </c:pt>
                <c:pt idx="438">
                  <c:v>0.20590253948128642</c:v>
                </c:pt>
                <c:pt idx="439">
                  <c:v>0.20178448856640477</c:v>
                </c:pt>
                <c:pt idx="440">
                  <c:v>0.20933424857702115</c:v>
                </c:pt>
                <c:pt idx="441">
                  <c:v>0.19354838700893692</c:v>
                </c:pt>
                <c:pt idx="442">
                  <c:v>0.19492107064723083</c:v>
                </c:pt>
                <c:pt idx="443">
                  <c:v>0.20452985584299255</c:v>
                </c:pt>
                <c:pt idx="444">
                  <c:v>0.2038435140238456</c:v>
                </c:pt>
                <c:pt idx="445">
                  <c:v>0.19354838700893692</c:v>
                </c:pt>
                <c:pt idx="446">
                  <c:v>0.19972546338125943</c:v>
                </c:pt>
                <c:pt idx="447">
                  <c:v>0.20178448856640477</c:v>
                </c:pt>
                <c:pt idx="448">
                  <c:v>0.19972546338125943</c:v>
                </c:pt>
                <c:pt idx="449">
                  <c:v>0.20247083038555169</c:v>
                </c:pt>
                <c:pt idx="450">
                  <c:v>0.21757035013448894</c:v>
                </c:pt>
                <c:pt idx="451">
                  <c:v>0.21139327376216643</c:v>
                </c:pt>
                <c:pt idx="452">
                  <c:v>0.2038435140238456</c:v>
                </c:pt>
                <c:pt idx="453">
                  <c:v>0.20933424857702115</c:v>
                </c:pt>
                <c:pt idx="454">
                  <c:v>0.18943033636635079</c:v>
                </c:pt>
                <c:pt idx="455">
                  <c:v>0.21070693194301951</c:v>
                </c:pt>
                <c:pt idx="456">
                  <c:v>0.1962937542855247</c:v>
                </c:pt>
                <c:pt idx="457">
                  <c:v>0.20590253948128642</c:v>
                </c:pt>
                <c:pt idx="458">
                  <c:v>0.19766643792381861</c:v>
                </c:pt>
                <c:pt idx="459">
                  <c:v>0.22306108441536901</c:v>
                </c:pt>
                <c:pt idx="460">
                  <c:v>0.21413864103875421</c:v>
                </c:pt>
                <c:pt idx="461">
                  <c:v>0.19560741246637778</c:v>
                </c:pt>
                <c:pt idx="462">
                  <c:v>0.2038435140238456</c:v>
                </c:pt>
                <c:pt idx="463">
                  <c:v>0.23061084415368988</c:v>
                </c:pt>
                <c:pt idx="464">
                  <c:v>0.22717913533025066</c:v>
                </c:pt>
                <c:pt idx="465">
                  <c:v>0.21070693194301951</c:v>
                </c:pt>
                <c:pt idx="466">
                  <c:v>0.20796156493872728</c:v>
                </c:pt>
                <c:pt idx="467">
                  <c:v>0.21619766649619507</c:v>
                </c:pt>
                <c:pt idx="468">
                  <c:v>0.2086479067578742</c:v>
                </c:pt>
                <c:pt idx="469">
                  <c:v>0.22992450233454292</c:v>
                </c:pt>
                <c:pt idx="470">
                  <c:v>0.20933424857702115</c:v>
                </c:pt>
                <c:pt idx="471">
                  <c:v>0.21757035013448894</c:v>
                </c:pt>
                <c:pt idx="472">
                  <c:v>0.23404255324942461</c:v>
                </c:pt>
                <c:pt idx="473">
                  <c:v>0.21962937531963428</c:v>
                </c:pt>
                <c:pt idx="474">
                  <c:v>0.23404255324942461</c:v>
                </c:pt>
                <c:pt idx="475">
                  <c:v>0.22306108441536901</c:v>
                </c:pt>
                <c:pt idx="476">
                  <c:v>0.22168840077707511</c:v>
                </c:pt>
                <c:pt idx="477">
                  <c:v>0.23198352779198378</c:v>
                </c:pt>
                <c:pt idx="478">
                  <c:v>0.23884694571115767</c:v>
                </c:pt>
                <c:pt idx="479">
                  <c:v>0.23472889506857156</c:v>
                </c:pt>
                <c:pt idx="480">
                  <c:v>0.23129718597283683</c:v>
                </c:pt>
                <c:pt idx="481">
                  <c:v>0.24708304726862551</c:v>
                </c:pt>
                <c:pt idx="482">
                  <c:v>0.23610157870686541</c:v>
                </c:pt>
                <c:pt idx="483">
                  <c:v>0.23747426207286379</c:v>
                </c:pt>
                <c:pt idx="484">
                  <c:v>0.22512010987280984</c:v>
                </c:pt>
                <c:pt idx="485">
                  <c:v>0.24845573090691939</c:v>
                </c:pt>
                <c:pt idx="486">
                  <c:v>0.2690459849367367</c:v>
                </c:pt>
                <c:pt idx="487">
                  <c:v>0.25600549064524025</c:v>
                </c:pt>
                <c:pt idx="488">
                  <c:v>0.27659574467505754</c:v>
                </c:pt>
                <c:pt idx="489">
                  <c:v>0.26492793402185499</c:v>
                </c:pt>
                <c:pt idx="490">
                  <c:v>0.2690459849367367</c:v>
                </c:pt>
                <c:pt idx="491">
                  <c:v>0.2436513384451863</c:v>
                </c:pt>
                <c:pt idx="492">
                  <c:v>0.27453671921761674</c:v>
                </c:pt>
                <c:pt idx="493">
                  <c:v>0.28551818805167228</c:v>
                </c:pt>
                <c:pt idx="494">
                  <c:v>0.29100892233255238</c:v>
                </c:pt>
                <c:pt idx="495">
                  <c:v>0.30199039116660797</c:v>
                </c:pt>
                <c:pt idx="496">
                  <c:v>0.29512697324743403</c:v>
                </c:pt>
                <c:pt idx="497">
                  <c:v>0.33356211403048086</c:v>
                </c:pt>
                <c:pt idx="498">
                  <c:v>0.29787234052402178</c:v>
                </c:pt>
                <c:pt idx="499">
                  <c:v>0.31571722727725132</c:v>
                </c:pt>
                <c:pt idx="500">
                  <c:v>0.33218943039218696</c:v>
                </c:pt>
                <c:pt idx="501">
                  <c:v>0.33287577221133391</c:v>
                </c:pt>
                <c:pt idx="502">
                  <c:v>0.33493479739647919</c:v>
                </c:pt>
                <c:pt idx="503">
                  <c:v>0.3424845574070956</c:v>
                </c:pt>
                <c:pt idx="504">
                  <c:v>0.35483870960714958</c:v>
                </c:pt>
                <c:pt idx="505">
                  <c:v>0.36170212752632347</c:v>
                </c:pt>
                <c:pt idx="506">
                  <c:v>0.37062457090293827</c:v>
                </c:pt>
                <c:pt idx="507">
                  <c:v>0.37611530545611377</c:v>
                </c:pt>
                <c:pt idx="508">
                  <c:v>0.37336993817952602</c:v>
                </c:pt>
                <c:pt idx="509">
                  <c:v>0.37336993817952602</c:v>
                </c:pt>
                <c:pt idx="510">
                  <c:v>0.36032944416032514</c:v>
                </c:pt>
                <c:pt idx="511">
                  <c:v>0.36719286207949903</c:v>
                </c:pt>
                <c:pt idx="512">
                  <c:v>0.36376115298376432</c:v>
                </c:pt>
                <c:pt idx="513">
                  <c:v>0.36925188753693988</c:v>
                </c:pt>
                <c:pt idx="514">
                  <c:v>0.35689773506459038</c:v>
                </c:pt>
                <c:pt idx="515">
                  <c:v>0.37199725454123211</c:v>
                </c:pt>
                <c:pt idx="516">
                  <c:v>0.35827041870288429</c:v>
                </c:pt>
                <c:pt idx="517">
                  <c:v>0.3411118737688017</c:v>
                </c:pt>
                <c:pt idx="518">
                  <c:v>0.33905284831136084</c:v>
                </c:pt>
                <c:pt idx="519">
                  <c:v>0.34797529168797559</c:v>
                </c:pt>
                <c:pt idx="520">
                  <c:v>0.32944406311559921</c:v>
                </c:pt>
                <c:pt idx="521">
                  <c:v>0.31297186000066352</c:v>
                </c:pt>
                <c:pt idx="522">
                  <c:v>0.33493479739647919</c:v>
                </c:pt>
                <c:pt idx="523">
                  <c:v>0.31159917636236961</c:v>
                </c:pt>
                <c:pt idx="524">
                  <c:v>0.30748112571978353</c:v>
                </c:pt>
                <c:pt idx="525">
                  <c:v>0.29512697324743403</c:v>
                </c:pt>
                <c:pt idx="526">
                  <c:v>0.29375428960914018</c:v>
                </c:pt>
                <c:pt idx="527">
                  <c:v>0.32258064519642521</c:v>
                </c:pt>
                <c:pt idx="528">
                  <c:v>0.31503088545810437</c:v>
                </c:pt>
                <c:pt idx="529">
                  <c:v>0.30336307480490182</c:v>
                </c:pt>
                <c:pt idx="530">
                  <c:v>0.29100892233255238</c:v>
                </c:pt>
                <c:pt idx="531">
                  <c:v>0.28963623896655399</c:v>
                </c:pt>
                <c:pt idx="532">
                  <c:v>0.28140013713679063</c:v>
                </c:pt>
                <c:pt idx="533">
                  <c:v>0.28140013713679063</c:v>
                </c:pt>
                <c:pt idx="534">
                  <c:v>0.28551818805167228</c:v>
                </c:pt>
                <c:pt idx="535">
                  <c:v>0.27728208649420449</c:v>
                </c:pt>
                <c:pt idx="536">
                  <c:v>0.29032258051340543</c:v>
                </c:pt>
                <c:pt idx="537">
                  <c:v>0.24433768026433322</c:v>
                </c:pt>
                <c:pt idx="538">
                  <c:v>0.27453671921761674</c:v>
                </c:pt>
                <c:pt idx="539">
                  <c:v>0.28826355532826009</c:v>
                </c:pt>
                <c:pt idx="540">
                  <c:v>0.29032258051340543</c:v>
                </c:pt>
                <c:pt idx="541">
                  <c:v>0.2786547701324984</c:v>
                </c:pt>
                <c:pt idx="542">
                  <c:v>0.29444063142828708</c:v>
                </c:pt>
                <c:pt idx="543">
                  <c:v>0.26698695947929585</c:v>
                </c:pt>
                <c:pt idx="544">
                  <c:v>0.28757721350911314</c:v>
                </c:pt>
                <c:pt idx="545">
                  <c:v>0.28071379558993925</c:v>
                </c:pt>
                <c:pt idx="546">
                  <c:v>0.30473575844319573</c:v>
                </c:pt>
                <c:pt idx="547">
                  <c:v>0.28483184623252533</c:v>
                </c:pt>
                <c:pt idx="548">
                  <c:v>0.28140013713679063</c:v>
                </c:pt>
                <c:pt idx="549">
                  <c:v>0.29375428960914018</c:v>
                </c:pt>
                <c:pt idx="550">
                  <c:v>0.27934111195164535</c:v>
                </c:pt>
                <c:pt idx="551">
                  <c:v>0.26424159220270804</c:v>
                </c:pt>
                <c:pt idx="552">
                  <c:v>0.28071379558993925</c:v>
                </c:pt>
                <c:pt idx="553">
                  <c:v>0.26835964311758975</c:v>
                </c:pt>
                <c:pt idx="554">
                  <c:v>0.28483184623252533</c:v>
                </c:pt>
                <c:pt idx="555">
                  <c:v>0.28071379558993925</c:v>
                </c:pt>
                <c:pt idx="556">
                  <c:v>0.29375428960914018</c:v>
                </c:pt>
                <c:pt idx="557">
                  <c:v>0.28414550441337844</c:v>
                </c:pt>
                <c:pt idx="558">
                  <c:v>0.2800274537707923</c:v>
                </c:pt>
                <c:pt idx="559">
                  <c:v>0.28551818805167228</c:v>
                </c:pt>
                <c:pt idx="560">
                  <c:v>0.29718599870487489</c:v>
                </c:pt>
                <c:pt idx="561">
                  <c:v>0.27041866857503055</c:v>
                </c:pt>
                <c:pt idx="562">
                  <c:v>0.28620452987081924</c:v>
                </c:pt>
                <c:pt idx="563">
                  <c:v>0.27453671921761674</c:v>
                </c:pt>
                <c:pt idx="564">
                  <c:v>0.28551818805167228</c:v>
                </c:pt>
                <c:pt idx="565">
                  <c:v>0.28551818805167228</c:v>
                </c:pt>
                <c:pt idx="566">
                  <c:v>0.29444063142828708</c:v>
                </c:pt>
                <c:pt idx="567">
                  <c:v>0.29649965688572794</c:v>
                </c:pt>
                <c:pt idx="568">
                  <c:v>0.29100892233255238</c:v>
                </c:pt>
                <c:pt idx="569">
                  <c:v>0.29306794778999323</c:v>
                </c:pt>
                <c:pt idx="570">
                  <c:v>0.27934111195164535</c:v>
                </c:pt>
                <c:pt idx="571">
                  <c:v>0.29649965688572794</c:v>
                </c:pt>
                <c:pt idx="572">
                  <c:v>0.27247769376017589</c:v>
                </c:pt>
                <c:pt idx="573">
                  <c:v>0.27179135221332446</c:v>
                </c:pt>
                <c:pt idx="574">
                  <c:v>0.28757721350911314</c:v>
                </c:pt>
                <c:pt idx="575">
                  <c:v>0.2690459849367367</c:v>
                </c:pt>
                <c:pt idx="576">
                  <c:v>0.30542210026234268</c:v>
                </c:pt>
                <c:pt idx="577">
                  <c:v>0.29993136570916712</c:v>
                </c:pt>
                <c:pt idx="578">
                  <c:v>0.31365820181981047</c:v>
                </c:pt>
                <c:pt idx="579">
                  <c:v>0.28277282077508453</c:v>
                </c:pt>
                <c:pt idx="580">
                  <c:v>0.29512697324743403</c:v>
                </c:pt>
                <c:pt idx="581">
                  <c:v>0.31228551818151656</c:v>
                </c:pt>
                <c:pt idx="582">
                  <c:v>0.30542210026234268</c:v>
                </c:pt>
                <c:pt idx="583">
                  <c:v>0.31297186000066352</c:v>
                </c:pt>
                <c:pt idx="584">
                  <c:v>0.29306794778999323</c:v>
                </c:pt>
                <c:pt idx="585">
                  <c:v>0.29169526415169933</c:v>
                </c:pt>
                <c:pt idx="586">
                  <c:v>0.30473575844319573</c:v>
                </c:pt>
                <c:pt idx="587">
                  <c:v>0.28757721350911314</c:v>
                </c:pt>
                <c:pt idx="588">
                  <c:v>0.30748112571978353</c:v>
                </c:pt>
                <c:pt idx="589">
                  <c:v>0.29032258051340543</c:v>
                </c:pt>
                <c:pt idx="590">
                  <c:v>0.29238160597084628</c:v>
                </c:pt>
                <c:pt idx="591">
                  <c:v>0.29306794778999323</c:v>
                </c:pt>
                <c:pt idx="592">
                  <c:v>0.30199039116660797</c:v>
                </c:pt>
                <c:pt idx="593">
                  <c:v>0.32258064519642521</c:v>
                </c:pt>
                <c:pt idx="594">
                  <c:v>0.30748112571978353</c:v>
                </c:pt>
                <c:pt idx="595">
                  <c:v>0.28894989714740704</c:v>
                </c:pt>
                <c:pt idx="596">
                  <c:v>0.30954015090492881</c:v>
                </c:pt>
                <c:pt idx="597">
                  <c:v>0.31228551818151656</c:v>
                </c:pt>
                <c:pt idx="598">
                  <c:v>0.31022649272407576</c:v>
                </c:pt>
                <c:pt idx="599">
                  <c:v>0.31297186000066352</c:v>
                </c:pt>
                <c:pt idx="600">
                  <c:v>0.30816746726663491</c:v>
                </c:pt>
                <c:pt idx="601">
                  <c:v>0.31365820181981047</c:v>
                </c:pt>
                <c:pt idx="602">
                  <c:v>0.29169526415169933</c:v>
                </c:pt>
                <c:pt idx="603">
                  <c:v>0.29169526415169933</c:v>
                </c:pt>
                <c:pt idx="604">
                  <c:v>0.28757721350911314</c:v>
                </c:pt>
                <c:pt idx="605">
                  <c:v>0.28277282077508453</c:v>
                </c:pt>
                <c:pt idx="606">
                  <c:v>0.31228551818151656</c:v>
                </c:pt>
                <c:pt idx="607">
                  <c:v>0.29375428960914018</c:v>
                </c:pt>
                <c:pt idx="608">
                  <c:v>0.27316403557932284</c:v>
                </c:pt>
                <c:pt idx="609">
                  <c:v>0.27522306103676369</c:v>
                </c:pt>
                <c:pt idx="610">
                  <c:v>0.28689087168996619</c:v>
                </c:pt>
                <c:pt idx="611">
                  <c:v>0.28345916259423148</c:v>
                </c:pt>
                <c:pt idx="612">
                  <c:v>0.27796842831335145</c:v>
                </c:pt>
                <c:pt idx="613">
                  <c:v>0.27659574467505754</c:v>
                </c:pt>
                <c:pt idx="614">
                  <c:v>0.26698695947929585</c:v>
                </c:pt>
                <c:pt idx="615">
                  <c:v>0.26355525038356115</c:v>
                </c:pt>
                <c:pt idx="616">
                  <c:v>0.27453671921761674</c:v>
                </c:pt>
                <c:pt idx="617">
                  <c:v>0.25737817428353416</c:v>
                </c:pt>
                <c:pt idx="618">
                  <c:v>0.28551818805167228</c:v>
                </c:pt>
                <c:pt idx="619">
                  <c:v>0.2676733012984428</c:v>
                </c:pt>
                <c:pt idx="620">
                  <c:v>0.27247769376017589</c:v>
                </c:pt>
                <c:pt idx="621">
                  <c:v>0.26698695947929585</c:v>
                </c:pt>
                <c:pt idx="622">
                  <c:v>0.2697323267558836</c:v>
                </c:pt>
                <c:pt idx="623">
                  <c:v>0.2566918324643872</c:v>
                </c:pt>
                <c:pt idx="624">
                  <c:v>0.26355525038356115</c:v>
                </c:pt>
                <c:pt idx="625">
                  <c:v>0.26698695947929585</c:v>
                </c:pt>
                <c:pt idx="626">
                  <c:v>0.2566918324643872</c:v>
                </c:pt>
                <c:pt idx="627">
                  <c:v>0.2566918324643872</c:v>
                </c:pt>
                <c:pt idx="628">
                  <c:v>0.24982841454521329</c:v>
                </c:pt>
                <c:pt idx="629">
                  <c:v>0.24639670544947856</c:v>
                </c:pt>
                <c:pt idx="630">
                  <c:v>0.27179135221332446</c:v>
                </c:pt>
                <c:pt idx="631">
                  <c:v>0.26286890883670971</c:v>
                </c:pt>
                <c:pt idx="632">
                  <c:v>0.24845573090691939</c:v>
                </c:pt>
                <c:pt idx="633">
                  <c:v>0.26424159220270804</c:v>
                </c:pt>
                <c:pt idx="634">
                  <c:v>0.27453671921761674</c:v>
                </c:pt>
                <c:pt idx="635">
                  <c:v>0.24296499662603935</c:v>
                </c:pt>
                <c:pt idx="636">
                  <c:v>0.26355525038356115</c:v>
                </c:pt>
                <c:pt idx="637">
                  <c:v>0.25257378182180107</c:v>
                </c:pt>
                <c:pt idx="638">
                  <c:v>0.27041866857503055</c:v>
                </c:pt>
                <c:pt idx="639">
                  <c:v>0.26355525038356115</c:v>
                </c:pt>
                <c:pt idx="640">
                  <c:v>0.25875085792182806</c:v>
                </c:pt>
                <c:pt idx="641">
                  <c:v>0.2711050103941775</c:v>
                </c:pt>
                <c:pt idx="642">
                  <c:v>0.24502402208348018</c:v>
                </c:pt>
                <c:pt idx="643">
                  <c:v>0.2697323267558836</c:v>
                </c:pt>
                <c:pt idx="644">
                  <c:v>0.26149622519841581</c:v>
                </c:pt>
                <c:pt idx="645">
                  <c:v>0.26492793402185499</c:v>
                </c:pt>
                <c:pt idx="646">
                  <c:v>0.25875085792182806</c:v>
                </c:pt>
                <c:pt idx="647">
                  <c:v>0.24982841454521329</c:v>
                </c:pt>
                <c:pt idx="648">
                  <c:v>0.23472889506857156</c:v>
                </c:pt>
                <c:pt idx="649">
                  <c:v>0.25257378182180107</c:v>
                </c:pt>
                <c:pt idx="650">
                  <c:v>0.26698695947929585</c:v>
                </c:pt>
                <c:pt idx="651">
                  <c:v>0.27247769376017589</c:v>
                </c:pt>
                <c:pt idx="652">
                  <c:v>0.2676733012984428</c:v>
                </c:pt>
                <c:pt idx="653">
                  <c:v>0.27590940285591059</c:v>
                </c:pt>
                <c:pt idx="654">
                  <c:v>0.2663006176601489</c:v>
                </c:pt>
                <c:pt idx="655">
                  <c:v>0.2697323267558836</c:v>
                </c:pt>
                <c:pt idx="656">
                  <c:v>0.27247769376017589</c:v>
                </c:pt>
                <c:pt idx="657">
                  <c:v>0.2800274537707923</c:v>
                </c:pt>
                <c:pt idx="658">
                  <c:v>0.27522306103676369</c:v>
                </c:pt>
                <c:pt idx="659">
                  <c:v>0.27590940285591059</c:v>
                </c:pt>
                <c:pt idx="660">
                  <c:v>0.26149622519841581</c:v>
                </c:pt>
                <c:pt idx="661">
                  <c:v>0.27728208649420449</c:v>
                </c:pt>
                <c:pt idx="662">
                  <c:v>0.28140013713679063</c:v>
                </c:pt>
                <c:pt idx="663">
                  <c:v>0.25600549064524025</c:v>
                </c:pt>
                <c:pt idx="664">
                  <c:v>0.27590940285591059</c:v>
                </c:pt>
                <c:pt idx="665">
                  <c:v>0.27590940285591059</c:v>
                </c:pt>
                <c:pt idx="666">
                  <c:v>0.26492793402185499</c:v>
                </c:pt>
                <c:pt idx="667">
                  <c:v>0.27247769376017589</c:v>
                </c:pt>
                <c:pt idx="668">
                  <c:v>0.28414550441337844</c:v>
                </c:pt>
                <c:pt idx="669">
                  <c:v>0.29718599870487489</c:v>
                </c:pt>
                <c:pt idx="670">
                  <c:v>0.29855868234316874</c:v>
                </c:pt>
                <c:pt idx="671">
                  <c:v>0.27934111195164535</c:v>
                </c:pt>
                <c:pt idx="672">
                  <c:v>0.2786547701324984</c:v>
                </c:pt>
                <c:pt idx="673">
                  <c:v>0.28414550441337844</c:v>
                </c:pt>
                <c:pt idx="674">
                  <c:v>0.27179135221332446</c:v>
                </c:pt>
                <c:pt idx="675">
                  <c:v>0.29032258051340543</c:v>
                </c:pt>
                <c:pt idx="676">
                  <c:v>0.28140013713679063</c:v>
                </c:pt>
                <c:pt idx="677">
                  <c:v>0.31022649272407576</c:v>
                </c:pt>
                <c:pt idx="678">
                  <c:v>0.28894989714740704</c:v>
                </c:pt>
                <c:pt idx="679">
                  <c:v>0.29512697324743403</c:v>
                </c:pt>
                <c:pt idx="680">
                  <c:v>0.2786547701324984</c:v>
                </c:pt>
                <c:pt idx="681">
                  <c:v>0.29581331506658098</c:v>
                </c:pt>
                <c:pt idx="682">
                  <c:v>0.29100892233255238</c:v>
                </c:pt>
                <c:pt idx="683">
                  <c:v>0.31091283454322272</c:v>
                </c:pt>
                <c:pt idx="684">
                  <c:v>0.31297186000066352</c:v>
                </c:pt>
                <c:pt idx="685">
                  <c:v>0.31434454363895742</c:v>
                </c:pt>
                <c:pt idx="686">
                  <c:v>0.30336307480490182</c:v>
                </c:pt>
                <c:pt idx="687">
                  <c:v>0.30404941662404877</c:v>
                </c:pt>
                <c:pt idx="688">
                  <c:v>0.29581331506658098</c:v>
                </c:pt>
                <c:pt idx="689">
                  <c:v>0.31365820181981047</c:v>
                </c:pt>
                <c:pt idx="690">
                  <c:v>0.33150308857304001</c:v>
                </c:pt>
                <c:pt idx="691">
                  <c:v>0.31297186000066352</c:v>
                </c:pt>
                <c:pt idx="692">
                  <c:v>0.31503088545810437</c:v>
                </c:pt>
                <c:pt idx="693">
                  <c:v>0.29512697324743403</c:v>
                </c:pt>
                <c:pt idx="694">
                  <c:v>0.31914893610069056</c:v>
                </c:pt>
                <c:pt idx="695">
                  <c:v>0.32875772129645225</c:v>
                </c:pt>
                <c:pt idx="696">
                  <c:v>0.33424845584962781</c:v>
                </c:pt>
                <c:pt idx="697">
                  <c:v>0.3266986958390114</c:v>
                </c:pt>
                <c:pt idx="698">
                  <c:v>0.29787234052402178</c:v>
                </c:pt>
                <c:pt idx="699">
                  <c:v>0.33424845584962781</c:v>
                </c:pt>
                <c:pt idx="700">
                  <c:v>0.3411118737688017</c:v>
                </c:pt>
                <c:pt idx="701">
                  <c:v>0.35346602596885568</c:v>
                </c:pt>
                <c:pt idx="702">
                  <c:v>0.33356211403048086</c:v>
                </c:pt>
                <c:pt idx="703">
                  <c:v>0.33699382285392004</c:v>
                </c:pt>
                <c:pt idx="704">
                  <c:v>0.36032944416032514</c:v>
                </c:pt>
                <c:pt idx="705">
                  <c:v>0.36307481116461737</c:v>
                </c:pt>
                <c:pt idx="706">
                  <c:v>0.32875772129645225</c:v>
                </c:pt>
                <c:pt idx="707">
                  <c:v>0.33905284831136084</c:v>
                </c:pt>
                <c:pt idx="708">
                  <c:v>0.33630748103477309</c:v>
                </c:pt>
                <c:pt idx="709">
                  <c:v>0.34728894986882863</c:v>
                </c:pt>
                <c:pt idx="710">
                  <c:v>0.337680164673067</c:v>
                </c:pt>
                <c:pt idx="711">
                  <c:v>0.33562113921562614</c:v>
                </c:pt>
                <c:pt idx="712">
                  <c:v>0.34866163350712254</c:v>
                </c:pt>
                <c:pt idx="713">
                  <c:v>0.34179821558794865</c:v>
                </c:pt>
                <c:pt idx="714">
                  <c:v>0.35964310234117819</c:v>
                </c:pt>
                <c:pt idx="715">
                  <c:v>0.35277968414970873</c:v>
                </c:pt>
                <c:pt idx="716">
                  <c:v>0.34591626623053484</c:v>
                </c:pt>
                <c:pt idx="717">
                  <c:v>0.37405627999867297</c:v>
                </c:pt>
                <c:pt idx="718">
                  <c:v>0.32738503765815835</c:v>
                </c:pt>
                <c:pt idx="719">
                  <c:v>0.35415236778800263</c:v>
                </c:pt>
                <c:pt idx="720">
                  <c:v>0.36170212752632347</c:v>
                </c:pt>
                <c:pt idx="721">
                  <c:v>0.34454358259224094</c:v>
                </c:pt>
                <c:pt idx="722">
                  <c:v>0.34866163350712254</c:v>
                </c:pt>
                <c:pt idx="723">
                  <c:v>0.3411118737688017</c:v>
                </c:pt>
                <c:pt idx="724">
                  <c:v>0.37474262181781987</c:v>
                </c:pt>
                <c:pt idx="725">
                  <c:v>0.3397391901305078</c:v>
                </c:pt>
                <c:pt idx="726">
                  <c:v>0.35415236778800263</c:v>
                </c:pt>
                <c:pt idx="727">
                  <c:v>0.34660260804968179</c:v>
                </c:pt>
                <c:pt idx="728">
                  <c:v>0.35827041870288429</c:v>
                </c:pt>
                <c:pt idx="729">
                  <c:v>0.34454358259224094</c:v>
                </c:pt>
                <c:pt idx="730">
                  <c:v>0.35140700078371034</c:v>
                </c:pt>
                <c:pt idx="731">
                  <c:v>0.36238846934547042</c:v>
                </c:pt>
                <c:pt idx="732">
                  <c:v>0.35689773506459038</c:v>
                </c:pt>
                <c:pt idx="733">
                  <c:v>0.34522992441138789</c:v>
                </c:pt>
                <c:pt idx="734">
                  <c:v>0.37542896363696682</c:v>
                </c:pt>
                <c:pt idx="735">
                  <c:v>0.36444749480291128</c:v>
                </c:pt>
                <c:pt idx="736">
                  <c:v>0.36444749480291128</c:v>
                </c:pt>
                <c:pt idx="737">
                  <c:v>0.35072065896456339</c:v>
                </c:pt>
                <c:pt idx="738">
                  <c:v>0.35483870960714958</c:v>
                </c:pt>
                <c:pt idx="739">
                  <c:v>0.35689773506459038</c:v>
                </c:pt>
                <c:pt idx="740">
                  <c:v>0.35621139324544349</c:v>
                </c:pt>
                <c:pt idx="741">
                  <c:v>0.36307481116461737</c:v>
                </c:pt>
                <c:pt idx="742">
                  <c:v>0.35140700078371034</c:v>
                </c:pt>
                <c:pt idx="743">
                  <c:v>0.35003431714541644</c:v>
                </c:pt>
                <c:pt idx="744">
                  <c:v>0.34454358259224094</c:v>
                </c:pt>
                <c:pt idx="745">
                  <c:v>0.33836650649221395</c:v>
                </c:pt>
                <c:pt idx="746">
                  <c:v>0.34454358259224094</c:v>
                </c:pt>
                <c:pt idx="747">
                  <c:v>0.33424845584962781</c:v>
                </c:pt>
                <c:pt idx="748">
                  <c:v>0.34042553194965475</c:v>
                </c:pt>
                <c:pt idx="749">
                  <c:v>0.35072065896456339</c:v>
                </c:pt>
                <c:pt idx="750">
                  <c:v>0.3397391901305078</c:v>
                </c:pt>
                <c:pt idx="751">
                  <c:v>0.34797529168797559</c:v>
                </c:pt>
                <c:pt idx="752">
                  <c:v>0.35758407688373733</c:v>
                </c:pt>
                <c:pt idx="753">
                  <c:v>0.337680164673067</c:v>
                </c:pt>
                <c:pt idx="754">
                  <c:v>0.34454358259224094</c:v>
                </c:pt>
                <c:pt idx="755">
                  <c:v>0.337680164673067</c:v>
                </c:pt>
                <c:pt idx="756">
                  <c:v>0.34866163350712254</c:v>
                </c:pt>
                <c:pt idx="757">
                  <c:v>0.3301304049347461</c:v>
                </c:pt>
                <c:pt idx="758">
                  <c:v>0.337680164673067</c:v>
                </c:pt>
                <c:pt idx="759">
                  <c:v>0.3411118737688017</c:v>
                </c:pt>
                <c:pt idx="760">
                  <c:v>0.35415236778800263</c:v>
                </c:pt>
                <c:pt idx="761">
                  <c:v>0.35483870960714958</c:v>
                </c:pt>
                <c:pt idx="762">
                  <c:v>0.34454358259224094</c:v>
                </c:pt>
                <c:pt idx="763">
                  <c:v>0.3397391901305078</c:v>
                </c:pt>
                <c:pt idx="764">
                  <c:v>0.35072065896456339</c:v>
                </c:pt>
                <c:pt idx="765">
                  <c:v>0.34454358259224094</c:v>
                </c:pt>
                <c:pt idx="766">
                  <c:v>0.34728894986882863</c:v>
                </c:pt>
                <c:pt idx="767">
                  <c:v>0.34934797532626949</c:v>
                </c:pt>
                <c:pt idx="768">
                  <c:v>0.3520933426028573</c:v>
                </c:pt>
                <c:pt idx="769">
                  <c:v>0.32601235401986445</c:v>
                </c:pt>
                <c:pt idx="770">
                  <c:v>0.35758407688373733</c:v>
                </c:pt>
                <c:pt idx="771">
                  <c:v>0.34797529168797559</c:v>
                </c:pt>
                <c:pt idx="772">
                  <c:v>0.33081674675389305</c:v>
                </c:pt>
                <c:pt idx="773">
                  <c:v>0.32601235401986445</c:v>
                </c:pt>
                <c:pt idx="774">
                  <c:v>0.35140700078371034</c:v>
                </c:pt>
                <c:pt idx="775">
                  <c:v>0.35140700078371034</c:v>
                </c:pt>
                <c:pt idx="776">
                  <c:v>0.33905284831136084</c:v>
                </c:pt>
                <c:pt idx="777">
                  <c:v>0.33424845584962781</c:v>
                </c:pt>
                <c:pt idx="778">
                  <c:v>0.34728894986882863</c:v>
                </c:pt>
                <c:pt idx="779">
                  <c:v>0.34385724077309399</c:v>
                </c:pt>
                <c:pt idx="780">
                  <c:v>0.33699382285392004</c:v>
                </c:pt>
                <c:pt idx="781">
                  <c:v>0.33150308857304001</c:v>
                </c:pt>
                <c:pt idx="782">
                  <c:v>0.35346602596885568</c:v>
                </c:pt>
                <c:pt idx="783">
                  <c:v>0.33081674675389305</c:v>
                </c:pt>
                <c:pt idx="784">
                  <c:v>0.36101578597947209</c:v>
                </c:pt>
                <c:pt idx="785">
                  <c:v>0.34591626623053484</c:v>
                </c:pt>
                <c:pt idx="786">
                  <c:v>0.34522992441138789</c:v>
                </c:pt>
                <c:pt idx="787">
                  <c:v>0.3280713794773053</c:v>
                </c:pt>
                <c:pt idx="788">
                  <c:v>0.34591626623053484</c:v>
                </c:pt>
                <c:pt idx="789">
                  <c:v>0.35689773506459038</c:v>
                </c:pt>
                <c:pt idx="790">
                  <c:v>0.37611530545611377</c:v>
                </c:pt>
                <c:pt idx="791">
                  <c:v>0.37748798909440767</c:v>
                </c:pt>
                <c:pt idx="792">
                  <c:v>0.37954701427955301</c:v>
                </c:pt>
                <c:pt idx="793">
                  <c:v>0.35552505142629653</c:v>
                </c:pt>
                <c:pt idx="794">
                  <c:v>0.35895676052203124</c:v>
                </c:pt>
                <c:pt idx="795">
                  <c:v>0.35140700078371034</c:v>
                </c:pt>
                <c:pt idx="796">
                  <c:v>0.38572409065187552</c:v>
                </c:pt>
                <c:pt idx="797">
                  <c:v>0.37748798909440767</c:v>
                </c:pt>
                <c:pt idx="798">
                  <c:v>0.37405627999867297</c:v>
                </c:pt>
                <c:pt idx="799">
                  <c:v>0.37542896363696682</c:v>
                </c:pt>
                <c:pt idx="800">
                  <c:v>0.35895676052203124</c:v>
                </c:pt>
                <c:pt idx="801">
                  <c:v>0.34660260804968179</c:v>
                </c:pt>
                <c:pt idx="802">
                  <c:v>0.35346602596885568</c:v>
                </c:pt>
                <c:pt idx="803">
                  <c:v>0.3411118737688017</c:v>
                </c:pt>
                <c:pt idx="804">
                  <c:v>0.35895676052203124</c:v>
                </c:pt>
                <c:pt idx="805">
                  <c:v>0.3397391901305078</c:v>
                </c:pt>
                <c:pt idx="806">
                  <c:v>0.35003431714541644</c:v>
                </c:pt>
                <c:pt idx="807">
                  <c:v>0.37611530545611377</c:v>
                </c:pt>
                <c:pt idx="808">
                  <c:v>0.35346602596885568</c:v>
                </c:pt>
                <c:pt idx="809">
                  <c:v>0.37336993817952602</c:v>
                </c:pt>
                <c:pt idx="810">
                  <c:v>0.3424845574070956</c:v>
                </c:pt>
                <c:pt idx="811">
                  <c:v>0.36650652026035208</c:v>
                </c:pt>
                <c:pt idx="812">
                  <c:v>0.36307481116461737</c:v>
                </c:pt>
                <c:pt idx="813">
                  <c:v>0.36787920389864598</c:v>
                </c:pt>
                <c:pt idx="814">
                  <c:v>0.38503774883272857</c:v>
                </c:pt>
                <c:pt idx="815">
                  <c:v>0.37611530545611377</c:v>
                </c:pt>
                <c:pt idx="816">
                  <c:v>0.35758407688373733</c:v>
                </c:pt>
                <c:pt idx="817">
                  <c:v>0.35346602596885568</c:v>
                </c:pt>
                <c:pt idx="818">
                  <c:v>0.36238846934547042</c:v>
                </c:pt>
                <c:pt idx="819">
                  <c:v>0.37131091272208522</c:v>
                </c:pt>
                <c:pt idx="820">
                  <c:v>0.38709677429016942</c:v>
                </c:pt>
                <c:pt idx="821">
                  <c:v>0.35072065896456339</c:v>
                </c:pt>
                <c:pt idx="822">
                  <c:v>0.35827041870288429</c:v>
                </c:pt>
                <c:pt idx="823">
                  <c:v>0.35346602596885568</c:v>
                </c:pt>
                <c:pt idx="824">
                  <c:v>0.37336993817952602</c:v>
                </c:pt>
                <c:pt idx="825">
                  <c:v>0.39396019220934331</c:v>
                </c:pt>
                <c:pt idx="826">
                  <c:v>0.37062457090293827</c:v>
                </c:pt>
                <c:pt idx="827">
                  <c:v>0.36101578597947209</c:v>
                </c:pt>
                <c:pt idx="828">
                  <c:v>0.36170212752632347</c:v>
                </c:pt>
                <c:pt idx="829">
                  <c:v>0.35964310234117819</c:v>
                </c:pt>
                <c:pt idx="830">
                  <c:v>0.37336993817952602</c:v>
                </c:pt>
                <c:pt idx="831">
                  <c:v>0.36856554571779293</c:v>
                </c:pt>
                <c:pt idx="832">
                  <c:v>0.39670555948593111</c:v>
                </c:pt>
                <c:pt idx="833">
                  <c:v>0.38846945765616775</c:v>
                </c:pt>
                <c:pt idx="834">
                  <c:v>0.41523678778601203</c:v>
                </c:pt>
                <c:pt idx="835">
                  <c:v>0.39190116675190251</c:v>
                </c:pt>
                <c:pt idx="836">
                  <c:v>0.41660947142430593</c:v>
                </c:pt>
                <c:pt idx="837">
                  <c:v>0.41523678778601203</c:v>
                </c:pt>
                <c:pt idx="838">
                  <c:v>0.41660947142430593</c:v>
                </c:pt>
                <c:pt idx="839">
                  <c:v>0.40974605350513205</c:v>
                </c:pt>
                <c:pt idx="840">
                  <c:v>0.41935483870089374</c:v>
                </c:pt>
                <c:pt idx="841">
                  <c:v>0.38366506519443466</c:v>
                </c:pt>
                <c:pt idx="842">
                  <c:v>0.41935483870089374</c:v>
                </c:pt>
                <c:pt idx="843">
                  <c:v>0.42141386415833454</c:v>
                </c:pt>
                <c:pt idx="844">
                  <c:v>0.38846945765616775</c:v>
                </c:pt>
                <c:pt idx="845">
                  <c:v>0.43445435817753547</c:v>
                </c:pt>
                <c:pt idx="846">
                  <c:v>0.44474948519244412</c:v>
                </c:pt>
                <c:pt idx="847">
                  <c:v>0.44680851064988492</c:v>
                </c:pt>
                <c:pt idx="848">
                  <c:v>0.451612903111618</c:v>
                </c:pt>
                <c:pt idx="849">
                  <c:v>0.44749485246903187</c:v>
                </c:pt>
                <c:pt idx="850">
                  <c:v>0.45847632130308746</c:v>
                </c:pt>
                <c:pt idx="851">
                  <c:v>0.46602608104140836</c:v>
                </c:pt>
                <c:pt idx="852">
                  <c:v>0.4859299932520787</c:v>
                </c:pt>
                <c:pt idx="853">
                  <c:v>0.46396705558396756</c:v>
                </c:pt>
                <c:pt idx="854">
                  <c:v>0.4728894989605823</c:v>
                </c:pt>
                <c:pt idx="855">
                  <c:v>0.47838023324146228</c:v>
                </c:pt>
                <c:pt idx="856">
                  <c:v>0.45573095402649966</c:v>
                </c:pt>
                <c:pt idx="857">
                  <c:v>0.49347975299039959</c:v>
                </c:pt>
                <c:pt idx="858">
                  <c:v>0.49691146181383877</c:v>
                </c:pt>
                <c:pt idx="859">
                  <c:v>0.4728894989605823</c:v>
                </c:pt>
                <c:pt idx="860">
                  <c:v>0.51201098156277602</c:v>
                </c:pt>
                <c:pt idx="861">
                  <c:v>0.52024708312024392</c:v>
                </c:pt>
                <c:pt idx="862">
                  <c:v>0.51201098156277602</c:v>
                </c:pt>
                <c:pt idx="863">
                  <c:v>0.49691146181383877</c:v>
                </c:pt>
                <c:pt idx="864">
                  <c:v>0.51612903220536221</c:v>
                </c:pt>
                <c:pt idx="865">
                  <c:v>0.51818805766280307</c:v>
                </c:pt>
                <c:pt idx="866">
                  <c:v>0.52367879194368305</c:v>
                </c:pt>
                <c:pt idx="867">
                  <c:v>0.52230610830538915</c:v>
                </c:pt>
                <c:pt idx="868">
                  <c:v>0.55799588181184823</c:v>
                </c:pt>
                <c:pt idx="869">
                  <c:v>0.54289636233520644</c:v>
                </c:pt>
                <c:pt idx="870">
                  <c:v>0.55456417298840899</c:v>
                </c:pt>
                <c:pt idx="871">
                  <c:v>0.5655456418224647</c:v>
                </c:pt>
                <c:pt idx="872">
                  <c:v>0.55387783116926204</c:v>
                </c:pt>
                <c:pt idx="873">
                  <c:v>0.57035003428419773</c:v>
                </c:pt>
                <c:pt idx="874">
                  <c:v>0.59574468077574805</c:v>
                </c:pt>
                <c:pt idx="875">
                  <c:v>0.58064516129910637</c:v>
                </c:pt>
                <c:pt idx="876">
                  <c:v>0.59162663013316197</c:v>
                </c:pt>
                <c:pt idx="877">
                  <c:v>0.59299931377145587</c:v>
                </c:pt>
                <c:pt idx="878">
                  <c:v>0.6074124914289506</c:v>
                </c:pt>
                <c:pt idx="879">
                  <c:v>0.61496225116727155</c:v>
                </c:pt>
                <c:pt idx="880">
                  <c:v>0.63143445428220712</c:v>
                </c:pt>
                <c:pt idx="881">
                  <c:v>0.64996568285458367</c:v>
                </c:pt>
                <c:pt idx="882">
                  <c:v>0.6712422787035478</c:v>
                </c:pt>
                <c:pt idx="883">
                  <c:v>0.63417982155879493</c:v>
                </c:pt>
                <c:pt idx="884">
                  <c:v>0.66231983532693306</c:v>
                </c:pt>
                <c:pt idx="885">
                  <c:v>0.66094715168863916</c:v>
                </c:pt>
                <c:pt idx="886">
                  <c:v>0.69457789973765727</c:v>
                </c:pt>
                <c:pt idx="887">
                  <c:v>0.70555936857171297</c:v>
                </c:pt>
                <c:pt idx="888">
                  <c:v>0.69183253246106968</c:v>
                </c:pt>
                <c:pt idx="889">
                  <c:v>0.69869595065253898</c:v>
                </c:pt>
                <c:pt idx="890">
                  <c:v>0.71448181194832772</c:v>
                </c:pt>
                <c:pt idx="891">
                  <c:v>0.74742621817819899</c:v>
                </c:pt>
                <c:pt idx="892">
                  <c:v>0.74879890181649289</c:v>
                </c:pt>
                <c:pt idx="893">
                  <c:v>0.75497597791651982</c:v>
                </c:pt>
                <c:pt idx="894">
                  <c:v>0.76183939610798934</c:v>
                </c:pt>
                <c:pt idx="895">
                  <c:v>0.75566231973566689</c:v>
                </c:pt>
                <c:pt idx="896">
                  <c:v>0.77831159922292492</c:v>
                </c:pt>
                <c:pt idx="897">
                  <c:v>0.81674673973367629</c:v>
                </c:pt>
                <c:pt idx="898">
                  <c:v>0.77076183948460408</c:v>
                </c:pt>
                <c:pt idx="899">
                  <c:v>0.82155113246770484</c:v>
                </c:pt>
                <c:pt idx="900">
                  <c:v>0.8153740563676779</c:v>
                </c:pt>
                <c:pt idx="901">
                  <c:v>0.79203843506127281</c:v>
                </c:pt>
                <c:pt idx="902">
                  <c:v>0.8016472202570345</c:v>
                </c:pt>
                <c:pt idx="903">
                  <c:v>0.85929993143160466</c:v>
                </c:pt>
                <c:pt idx="904">
                  <c:v>0.84625943714010832</c:v>
                </c:pt>
                <c:pt idx="905">
                  <c:v>0.84214138649752224</c:v>
                </c:pt>
                <c:pt idx="906">
                  <c:v>0.84214138649752224</c:v>
                </c:pt>
                <c:pt idx="907">
                  <c:v>0.88469457792315509</c:v>
                </c:pt>
                <c:pt idx="908">
                  <c:v>0.87439945090824656</c:v>
                </c:pt>
                <c:pt idx="909">
                  <c:v>0.88194921064656739</c:v>
                </c:pt>
                <c:pt idx="910">
                  <c:v>0.89842141376150297</c:v>
                </c:pt>
                <c:pt idx="911">
                  <c:v>0.91420727532958712</c:v>
                </c:pt>
                <c:pt idx="912">
                  <c:v>0.89361702129976983</c:v>
                </c:pt>
                <c:pt idx="913">
                  <c:v>0.90048043921894383</c:v>
                </c:pt>
                <c:pt idx="914">
                  <c:v>0.94234728882542973</c:v>
                </c:pt>
                <c:pt idx="915">
                  <c:v>0.93411118726796205</c:v>
                </c:pt>
                <c:pt idx="916">
                  <c:v>0.96636925195098178</c:v>
                </c:pt>
                <c:pt idx="917">
                  <c:v>0.96705559377012884</c:v>
                </c:pt>
                <c:pt idx="918">
                  <c:v>0.96362388467439408</c:v>
                </c:pt>
                <c:pt idx="919">
                  <c:v>0.94371997246372363</c:v>
                </c:pt>
                <c:pt idx="920">
                  <c:v>0.96156485921695323</c:v>
                </c:pt>
                <c:pt idx="921">
                  <c:v>0.97597803714674358</c:v>
                </c:pt>
                <c:pt idx="922">
                  <c:v>0.99794097454255926</c:v>
                </c:pt>
                <c:pt idx="923">
                  <c:v>0.97391901168930262</c:v>
                </c:pt>
                <c:pt idx="924">
                  <c:v>0.97185998623186187</c:v>
                </c:pt>
                <c:pt idx="925">
                  <c:v>0.9581331503935141</c:v>
                </c:pt>
                <c:pt idx="926">
                  <c:v>1</c:v>
                </c:pt>
                <c:pt idx="927">
                  <c:v>0.98901853116594451</c:v>
                </c:pt>
                <c:pt idx="928">
                  <c:v>0.99588194908511829</c:v>
                </c:pt>
                <c:pt idx="929">
                  <c:v>0.97048730259356797</c:v>
                </c:pt>
                <c:pt idx="930">
                  <c:v>0.97872340415103587</c:v>
                </c:pt>
                <c:pt idx="931">
                  <c:v>0.93479752908710889</c:v>
                </c:pt>
                <c:pt idx="932">
                  <c:v>0.96980096077442102</c:v>
                </c:pt>
                <c:pt idx="933">
                  <c:v>0.94234728882542973</c:v>
                </c:pt>
                <c:pt idx="934">
                  <c:v>0.96499656831268787</c:v>
                </c:pt>
                <c:pt idx="935">
                  <c:v>0.94921070701689925</c:v>
                </c:pt>
                <c:pt idx="936">
                  <c:v>0.92175703506790796</c:v>
                </c:pt>
                <c:pt idx="937">
                  <c:v>0.87851750182312816</c:v>
                </c:pt>
                <c:pt idx="938">
                  <c:v>0.92862045298708196</c:v>
                </c:pt>
                <c:pt idx="939">
                  <c:v>0.91352093351044028</c:v>
                </c:pt>
                <c:pt idx="940">
                  <c:v>0.91557995869558551</c:v>
                </c:pt>
                <c:pt idx="941">
                  <c:v>0.89224433766147604</c:v>
                </c:pt>
                <c:pt idx="942">
                  <c:v>0.83596431012519967</c:v>
                </c:pt>
                <c:pt idx="943">
                  <c:v>0.89979409739979688</c:v>
                </c:pt>
                <c:pt idx="944">
                  <c:v>0.82910089220602567</c:v>
                </c:pt>
                <c:pt idx="945">
                  <c:v>0.87165408363165875</c:v>
                </c:pt>
                <c:pt idx="946">
                  <c:v>0.79135209324212585</c:v>
                </c:pt>
                <c:pt idx="947">
                  <c:v>0.77213452285060247</c:v>
                </c:pt>
                <c:pt idx="948">
                  <c:v>0.76733013038886932</c:v>
                </c:pt>
                <c:pt idx="949">
                  <c:v>0.7529169527313746</c:v>
                </c:pt>
                <c:pt idx="950">
                  <c:v>0.7515442690930807</c:v>
                </c:pt>
                <c:pt idx="951">
                  <c:v>0.73575840779729196</c:v>
                </c:pt>
                <c:pt idx="952">
                  <c:v>0.68153740571845656</c:v>
                </c:pt>
                <c:pt idx="953">
                  <c:v>0.69869595065253898</c:v>
                </c:pt>
                <c:pt idx="954">
                  <c:v>0.65408373376946527</c:v>
                </c:pt>
                <c:pt idx="955">
                  <c:v>0.64653397403114432</c:v>
                </c:pt>
                <c:pt idx="956">
                  <c:v>0.65545641740775917</c:v>
                </c:pt>
                <c:pt idx="957">
                  <c:v>0.63486616337794177</c:v>
                </c:pt>
                <c:pt idx="958">
                  <c:v>0.59505833895660121</c:v>
                </c:pt>
                <c:pt idx="959">
                  <c:v>0.57172271792249163</c:v>
                </c:pt>
                <c:pt idx="960">
                  <c:v>0.59094028831401502</c:v>
                </c:pt>
                <c:pt idx="961">
                  <c:v>0.54564172961179425</c:v>
                </c:pt>
                <c:pt idx="962">
                  <c:v>0.55181880571182118</c:v>
                </c:pt>
                <c:pt idx="963">
                  <c:v>0.51407000674792136</c:v>
                </c:pt>
                <c:pt idx="964">
                  <c:v>0.51681537402450917</c:v>
                </c:pt>
                <c:pt idx="965">
                  <c:v>0.49279341117125264</c:v>
                </c:pt>
                <c:pt idx="966">
                  <c:v>0.45916266312223442</c:v>
                </c:pt>
                <c:pt idx="967">
                  <c:v>0.46877144804570059</c:v>
                </c:pt>
                <c:pt idx="968">
                  <c:v>0.46259437194567365</c:v>
                </c:pt>
                <c:pt idx="969">
                  <c:v>0.44749485246903187</c:v>
                </c:pt>
                <c:pt idx="970">
                  <c:v>0.42141386415833454</c:v>
                </c:pt>
                <c:pt idx="971">
                  <c:v>0.42004118052004064</c:v>
                </c:pt>
                <c:pt idx="972">
                  <c:v>0.41523678778601203</c:v>
                </c:pt>
                <c:pt idx="973">
                  <c:v>0.40631434440939729</c:v>
                </c:pt>
                <c:pt idx="974">
                  <c:v>0.36993822935608683</c:v>
                </c:pt>
                <c:pt idx="975">
                  <c:v>0.39121482493275556</c:v>
                </c:pt>
                <c:pt idx="976">
                  <c:v>0.39327385039019636</c:v>
                </c:pt>
                <c:pt idx="977">
                  <c:v>0.37817433091355462</c:v>
                </c:pt>
                <c:pt idx="978">
                  <c:v>0.36170212752632347</c:v>
                </c:pt>
                <c:pt idx="979">
                  <c:v>0.37817433091355462</c:v>
                </c:pt>
                <c:pt idx="980">
                  <c:v>0.36582017844120512</c:v>
                </c:pt>
                <c:pt idx="981">
                  <c:v>0.3397391901305078</c:v>
                </c:pt>
                <c:pt idx="982">
                  <c:v>0.36376115298376432</c:v>
                </c:pt>
                <c:pt idx="983">
                  <c:v>0.32326698701557216</c:v>
                </c:pt>
                <c:pt idx="984">
                  <c:v>0.3411118737688017</c:v>
                </c:pt>
                <c:pt idx="985">
                  <c:v>0.3411118737688017</c:v>
                </c:pt>
                <c:pt idx="986">
                  <c:v>0.32944406311559921</c:v>
                </c:pt>
                <c:pt idx="987">
                  <c:v>0.32875772129645225</c:v>
                </c:pt>
                <c:pt idx="988">
                  <c:v>0.31640356909639827</c:v>
                </c:pt>
                <c:pt idx="989">
                  <c:v>0.33218943039218696</c:v>
                </c:pt>
                <c:pt idx="990">
                  <c:v>0.31297186000066352</c:v>
                </c:pt>
                <c:pt idx="991">
                  <c:v>0.31365820181981047</c:v>
                </c:pt>
                <c:pt idx="992">
                  <c:v>0.29512697324743403</c:v>
                </c:pt>
                <c:pt idx="993">
                  <c:v>0.30748112571978353</c:v>
                </c:pt>
                <c:pt idx="994">
                  <c:v>0.30130404934746102</c:v>
                </c:pt>
                <c:pt idx="995">
                  <c:v>0.29169526415169933</c:v>
                </c:pt>
                <c:pt idx="996">
                  <c:v>0.29375428960914018</c:v>
                </c:pt>
                <c:pt idx="997">
                  <c:v>0.30816746726663491</c:v>
                </c:pt>
                <c:pt idx="998">
                  <c:v>0.30542210026234268</c:v>
                </c:pt>
                <c:pt idx="999">
                  <c:v>0.28894989714740704</c:v>
                </c:pt>
                <c:pt idx="1000">
                  <c:v>0.28277282077508453</c:v>
                </c:pt>
                <c:pt idx="1001">
                  <c:v>0.29375428960914018</c:v>
                </c:pt>
                <c:pt idx="1002">
                  <c:v>0.29649965688572794</c:v>
                </c:pt>
                <c:pt idx="1003">
                  <c:v>0.28071379558993925</c:v>
                </c:pt>
                <c:pt idx="1004">
                  <c:v>0.26561427584100195</c:v>
                </c:pt>
                <c:pt idx="1005">
                  <c:v>0.28894989714740704</c:v>
                </c:pt>
                <c:pt idx="1006">
                  <c:v>0.2663006176601489</c:v>
                </c:pt>
                <c:pt idx="1007">
                  <c:v>0.27796842831335145</c:v>
                </c:pt>
                <c:pt idx="1008">
                  <c:v>0.26424159220270804</c:v>
                </c:pt>
                <c:pt idx="1009">
                  <c:v>0.25394646546009497</c:v>
                </c:pt>
                <c:pt idx="1010">
                  <c:v>0.25120109818350717</c:v>
                </c:pt>
                <c:pt idx="1011">
                  <c:v>0.28689087168996619</c:v>
                </c:pt>
                <c:pt idx="1012">
                  <c:v>0.28140013713679063</c:v>
                </c:pt>
                <c:pt idx="1013">
                  <c:v>0.26835964311758975</c:v>
                </c:pt>
                <c:pt idx="1014">
                  <c:v>0.24433768026433322</c:v>
                </c:pt>
                <c:pt idx="1015">
                  <c:v>0.25600549064524025</c:v>
                </c:pt>
                <c:pt idx="1016">
                  <c:v>0.2676733012984428</c:v>
                </c:pt>
                <c:pt idx="1017">
                  <c:v>0.26012354156012196</c:v>
                </c:pt>
                <c:pt idx="1018">
                  <c:v>0.25120109818350717</c:v>
                </c:pt>
                <c:pt idx="1019">
                  <c:v>0.27590940285591059</c:v>
                </c:pt>
                <c:pt idx="1020">
                  <c:v>0.25806451610268111</c:v>
                </c:pt>
                <c:pt idx="1021">
                  <c:v>0.27453671921761674</c:v>
                </c:pt>
                <c:pt idx="1022">
                  <c:v>0.26286890883670971</c:v>
                </c:pt>
                <c:pt idx="1023">
                  <c:v>0.24571036363033161</c:v>
                </c:pt>
                <c:pt idx="1024">
                  <c:v>0.24296499662603935</c:v>
                </c:pt>
                <c:pt idx="1025">
                  <c:v>0.26218256701756276</c:v>
                </c:pt>
                <c:pt idx="1026">
                  <c:v>0.23747426207286379</c:v>
                </c:pt>
                <c:pt idx="1027">
                  <c:v>0.23747426207286379</c:v>
                </c:pt>
                <c:pt idx="1028">
                  <c:v>0.24776938908777243</c:v>
                </c:pt>
                <c:pt idx="1029">
                  <c:v>0.26080988337926886</c:v>
                </c:pt>
                <c:pt idx="1030">
                  <c:v>0.24571036363033161</c:v>
                </c:pt>
                <c:pt idx="1031">
                  <c:v>0.24708304726862551</c:v>
                </c:pt>
                <c:pt idx="1032">
                  <c:v>0.25120109818350717</c:v>
                </c:pt>
                <c:pt idx="1033">
                  <c:v>0.23884694571115767</c:v>
                </c:pt>
                <c:pt idx="1034">
                  <c:v>0.2553191488260933</c:v>
                </c:pt>
                <c:pt idx="1035">
                  <c:v>0.23541523688771848</c:v>
                </c:pt>
                <c:pt idx="1036">
                  <c:v>0.26286890883670971</c:v>
                </c:pt>
                <c:pt idx="1037">
                  <c:v>0.23472889506857156</c:v>
                </c:pt>
                <c:pt idx="1038">
                  <c:v>0.23678792025371684</c:v>
                </c:pt>
                <c:pt idx="1039">
                  <c:v>0.23404255324942461</c:v>
                </c:pt>
                <c:pt idx="1040">
                  <c:v>0.23404255324942461</c:v>
                </c:pt>
                <c:pt idx="1041">
                  <c:v>0.2278654768771021</c:v>
                </c:pt>
                <c:pt idx="1042">
                  <c:v>0.23816060389201071</c:v>
                </c:pt>
                <c:pt idx="1043">
                  <c:v>0.23610157870686541</c:v>
                </c:pt>
                <c:pt idx="1044">
                  <c:v>0.23335621143027765</c:v>
                </c:pt>
                <c:pt idx="1045">
                  <c:v>0.23335621143027765</c:v>
                </c:pt>
                <c:pt idx="1046">
                  <c:v>0.23335621143027765</c:v>
                </c:pt>
                <c:pt idx="1047">
                  <c:v>0.22855181869624905</c:v>
                </c:pt>
                <c:pt idx="1048">
                  <c:v>0.22374742623451593</c:v>
                </c:pt>
                <c:pt idx="1049">
                  <c:v>0.24296499662603935</c:v>
                </c:pt>
                <c:pt idx="1050">
                  <c:v>0.21962937531963428</c:v>
                </c:pt>
                <c:pt idx="1051">
                  <c:v>0.22512010987280984</c:v>
                </c:pt>
                <c:pt idx="1052">
                  <c:v>0.21962937531963428</c:v>
                </c:pt>
                <c:pt idx="1053">
                  <c:v>0.21276595740046034</c:v>
                </c:pt>
                <c:pt idx="1054">
                  <c:v>0.24021962934945157</c:v>
                </c:pt>
                <c:pt idx="1055">
                  <c:v>0.23335621143027765</c:v>
                </c:pt>
                <c:pt idx="1056">
                  <c:v>0.21551132467704812</c:v>
                </c:pt>
                <c:pt idx="1057">
                  <c:v>0.21345229921960729</c:v>
                </c:pt>
                <c:pt idx="1058">
                  <c:v>0.23747426207286379</c:v>
                </c:pt>
                <c:pt idx="1059">
                  <c:v>0.21413864103875421</c:v>
                </c:pt>
                <c:pt idx="1060">
                  <c:v>0.21619766649619507</c:v>
                </c:pt>
                <c:pt idx="1061">
                  <c:v>0.22306108441536901</c:v>
                </c:pt>
                <c:pt idx="1062">
                  <c:v>0.22717913533025066</c:v>
                </c:pt>
                <c:pt idx="1063">
                  <c:v>0.24914207272606634</c:v>
                </c:pt>
                <c:pt idx="1064">
                  <c:v>0.23747426207286379</c:v>
                </c:pt>
                <c:pt idx="1065">
                  <c:v>0.21894303350048733</c:v>
                </c:pt>
                <c:pt idx="1066">
                  <c:v>0.23747426207286379</c:v>
                </c:pt>
                <c:pt idx="1067">
                  <c:v>0.21688400831534202</c:v>
                </c:pt>
                <c:pt idx="1068">
                  <c:v>0.23129718597283683</c:v>
                </c:pt>
                <c:pt idx="1069">
                  <c:v>0.22717913533025066</c:v>
                </c:pt>
                <c:pt idx="1070">
                  <c:v>0.21757035013448894</c:v>
                </c:pt>
                <c:pt idx="1071">
                  <c:v>0.2278654768771021</c:v>
                </c:pt>
                <c:pt idx="1072">
                  <c:v>0.22580645169195679</c:v>
                </c:pt>
                <c:pt idx="1073">
                  <c:v>0.23953328753030462</c:v>
                </c:pt>
                <c:pt idx="1074">
                  <c:v>0.22512010987280984</c:v>
                </c:pt>
                <c:pt idx="1075">
                  <c:v>0.23129718597283683</c:v>
                </c:pt>
                <c:pt idx="1076">
                  <c:v>0.20247083038555169</c:v>
                </c:pt>
                <c:pt idx="1077">
                  <c:v>0.22374742623451593</c:v>
                </c:pt>
                <c:pt idx="1078">
                  <c:v>0.24571036363033161</c:v>
                </c:pt>
                <c:pt idx="1079">
                  <c:v>0.21413864103875421</c:v>
                </c:pt>
                <c:pt idx="1080">
                  <c:v>0.22374742623451593</c:v>
                </c:pt>
                <c:pt idx="1081">
                  <c:v>0.20796156493872728</c:v>
                </c:pt>
                <c:pt idx="1082">
                  <c:v>0.24021962934945157</c:v>
                </c:pt>
                <c:pt idx="1083">
                  <c:v>0.23610157870686541</c:v>
                </c:pt>
                <c:pt idx="1084">
                  <c:v>0.21757035013448894</c:v>
                </c:pt>
                <c:pt idx="1085">
                  <c:v>0.21757035013448894</c:v>
                </c:pt>
                <c:pt idx="1086">
                  <c:v>0.22237474259622206</c:v>
                </c:pt>
                <c:pt idx="1087">
                  <c:v>0.2086479067578742</c:v>
                </c:pt>
                <c:pt idx="1088">
                  <c:v>0.2203157171387812</c:v>
                </c:pt>
                <c:pt idx="1089">
                  <c:v>0.21757035013448894</c:v>
                </c:pt>
                <c:pt idx="1090">
                  <c:v>0.21551132467704812</c:v>
                </c:pt>
                <c:pt idx="1091">
                  <c:v>0.22237474259622206</c:v>
                </c:pt>
                <c:pt idx="1092">
                  <c:v>0.21070693194301951</c:v>
                </c:pt>
                <c:pt idx="1093">
                  <c:v>0.23129718597283683</c:v>
                </c:pt>
                <c:pt idx="1094">
                  <c:v>0.22512010987280984</c:v>
                </c:pt>
                <c:pt idx="1095">
                  <c:v>0.22374742623451593</c:v>
                </c:pt>
                <c:pt idx="1096">
                  <c:v>0.23129718597283683</c:v>
                </c:pt>
                <c:pt idx="1097">
                  <c:v>0.21894303350048733</c:v>
                </c:pt>
                <c:pt idx="1098">
                  <c:v>0.229238160515396</c:v>
                </c:pt>
                <c:pt idx="1099">
                  <c:v>0.2182566919536359</c:v>
                </c:pt>
                <c:pt idx="1100">
                  <c:v>0.21345229921960729</c:v>
                </c:pt>
                <c:pt idx="1101">
                  <c:v>0.2182566919536359</c:v>
                </c:pt>
                <c:pt idx="1102">
                  <c:v>0.23678792025371684</c:v>
                </c:pt>
                <c:pt idx="1103">
                  <c:v>0.21276595740046034</c:v>
                </c:pt>
                <c:pt idx="1104">
                  <c:v>0.21345229921960729</c:v>
                </c:pt>
                <c:pt idx="1105">
                  <c:v>0.20727522311958033</c:v>
                </c:pt>
                <c:pt idx="1106">
                  <c:v>0.21070693194301951</c:v>
                </c:pt>
                <c:pt idx="1107">
                  <c:v>0.21551132467704812</c:v>
                </c:pt>
                <c:pt idx="1108">
                  <c:v>0.22237474259622206</c:v>
                </c:pt>
                <c:pt idx="1109">
                  <c:v>0.21482498285790116</c:v>
                </c:pt>
                <c:pt idx="1110">
                  <c:v>0.21619766649619507</c:v>
                </c:pt>
                <c:pt idx="1111">
                  <c:v>0.22237474259622206</c:v>
                </c:pt>
                <c:pt idx="1112">
                  <c:v>0.20178448856640477</c:v>
                </c:pt>
                <c:pt idx="1113">
                  <c:v>0.21070693194301951</c:v>
                </c:pt>
                <c:pt idx="1114">
                  <c:v>0.21894303350048733</c:v>
                </c:pt>
                <c:pt idx="1115">
                  <c:v>0.21482498285790116</c:v>
                </c:pt>
                <c:pt idx="1116">
                  <c:v>0.21207961558131339</c:v>
                </c:pt>
                <c:pt idx="1117">
                  <c:v>0.21276595740046034</c:v>
                </c:pt>
                <c:pt idx="1118">
                  <c:v>0.21070693194301951</c:v>
                </c:pt>
                <c:pt idx="1119">
                  <c:v>0.20727522311958033</c:v>
                </c:pt>
                <c:pt idx="1120">
                  <c:v>0.20727522311958033</c:v>
                </c:pt>
                <c:pt idx="1121">
                  <c:v>0.20109814674725782</c:v>
                </c:pt>
                <c:pt idx="1122">
                  <c:v>0.21757035013448894</c:v>
                </c:pt>
                <c:pt idx="1123">
                  <c:v>0.24433768026433322</c:v>
                </c:pt>
                <c:pt idx="1124">
                  <c:v>0.20590253948128642</c:v>
                </c:pt>
                <c:pt idx="1125">
                  <c:v>0.20658888130043337</c:v>
                </c:pt>
                <c:pt idx="1126">
                  <c:v>0.22580645169195679</c:v>
                </c:pt>
                <c:pt idx="1127">
                  <c:v>0.21757035013448894</c:v>
                </c:pt>
                <c:pt idx="1128">
                  <c:v>0.22717913533025066</c:v>
                </c:pt>
                <c:pt idx="1129">
                  <c:v>0.22168840077707511</c:v>
                </c:pt>
                <c:pt idx="1130">
                  <c:v>0.2182566919536359</c:v>
                </c:pt>
                <c:pt idx="1131">
                  <c:v>0.2182566919536359</c:v>
                </c:pt>
                <c:pt idx="1132">
                  <c:v>0.22168840077707511</c:v>
                </c:pt>
                <c:pt idx="1133">
                  <c:v>0.20178448856640477</c:v>
                </c:pt>
                <c:pt idx="1134">
                  <c:v>0.23884694571115767</c:v>
                </c:pt>
                <c:pt idx="1135">
                  <c:v>0.22237474259622206</c:v>
                </c:pt>
                <c:pt idx="1136">
                  <c:v>0.1962937542855247</c:v>
                </c:pt>
                <c:pt idx="1137">
                  <c:v>0.21207961558131339</c:v>
                </c:pt>
                <c:pt idx="1138">
                  <c:v>0.21070693194301951</c:v>
                </c:pt>
                <c:pt idx="1139">
                  <c:v>0.21688400831534202</c:v>
                </c:pt>
                <c:pt idx="1140">
                  <c:v>0.19148936182379162</c:v>
                </c:pt>
                <c:pt idx="1141">
                  <c:v>0.21276595740046034</c:v>
                </c:pt>
                <c:pt idx="1142">
                  <c:v>0.21345229921960729</c:v>
                </c:pt>
                <c:pt idx="1143">
                  <c:v>0.20658888130043337</c:v>
                </c:pt>
                <c:pt idx="1144">
                  <c:v>0.20041180520040638</c:v>
                </c:pt>
                <c:pt idx="1145">
                  <c:v>0.18599862727061606</c:v>
                </c:pt>
                <c:pt idx="1146">
                  <c:v>0.20315717220469864</c:v>
                </c:pt>
                <c:pt idx="1147">
                  <c:v>0.21276595740046034</c:v>
                </c:pt>
                <c:pt idx="1148">
                  <c:v>0.22443376805366289</c:v>
                </c:pt>
                <c:pt idx="1149">
                  <c:v>0.22374742623451593</c:v>
                </c:pt>
                <c:pt idx="1150">
                  <c:v>0.21482498285790116</c:v>
                </c:pt>
                <c:pt idx="1151">
                  <c:v>0.20178448856640477</c:v>
                </c:pt>
                <c:pt idx="1152">
                  <c:v>0.22443376805366289</c:v>
                </c:pt>
                <c:pt idx="1153">
                  <c:v>0.20452985584299255</c:v>
                </c:pt>
                <c:pt idx="1154">
                  <c:v>0.18531228545146913</c:v>
                </c:pt>
                <c:pt idx="1155">
                  <c:v>0.21002059012387259</c:v>
                </c:pt>
                <c:pt idx="1156">
                  <c:v>0.22443376805366289</c:v>
                </c:pt>
                <c:pt idx="1157">
                  <c:v>0.20658888130043337</c:v>
                </c:pt>
                <c:pt idx="1158">
                  <c:v>0.19080302000464466</c:v>
                </c:pt>
                <c:pt idx="1159">
                  <c:v>0.18050789298973605</c:v>
                </c:pt>
                <c:pt idx="1160">
                  <c:v>0.21139327376216643</c:v>
                </c:pt>
                <c:pt idx="1161">
                  <c:v>0.19766643792381861</c:v>
                </c:pt>
                <c:pt idx="1162">
                  <c:v>0.19148936182379162</c:v>
                </c:pt>
                <c:pt idx="1163">
                  <c:v>0.21207961558131339</c:v>
                </c:pt>
                <c:pt idx="1164">
                  <c:v>0.23953328753030462</c:v>
                </c:pt>
                <c:pt idx="1165">
                  <c:v>0.21482498285790116</c:v>
                </c:pt>
                <c:pt idx="1166">
                  <c:v>0.19903912156211251</c:v>
                </c:pt>
                <c:pt idx="1167">
                  <c:v>0.19698009610467165</c:v>
                </c:pt>
                <c:pt idx="1168">
                  <c:v>0.2038435140238456</c:v>
                </c:pt>
                <c:pt idx="1169">
                  <c:v>0.22512010987280984</c:v>
                </c:pt>
                <c:pt idx="1170">
                  <c:v>0.21688400831534202</c:v>
                </c:pt>
                <c:pt idx="1171">
                  <c:v>0.2086479067578742</c:v>
                </c:pt>
                <c:pt idx="1172">
                  <c:v>0.20452985584299255</c:v>
                </c:pt>
                <c:pt idx="1173">
                  <c:v>0.19286204518979</c:v>
                </c:pt>
                <c:pt idx="1174">
                  <c:v>0.21413864103875421</c:v>
                </c:pt>
                <c:pt idx="1175">
                  <c:v>0.20247083038555169</c:v>
                </c:pt>
                <c:pt idx="1176">
                  <c:v>0.21688400831534202</c:v>
                </c:pt>
                <c:pt idx="1177">
                  <c:v>0.17844886753229519</c:v>
                </c:pt>
                <c:pt idx="1178">
                  <c:v>0.19492107064723083</c:v>
                </c:pt>
                <c:pt idx="1179">
                  <c:v>0.21002059012387259</c:v>
                </c:pt>
                <c:pt idx="1180">
                  <c:v>0.19766643792381861</c:v>
                </c:pt>
                <c:pt idx="1181">
                  <c:v>0.20658888130043337</c:v>
                </c:pt>
                <c:pt idx="1182">
                  <c:v>0.20452985584299255</c:v>
                </c:pt>
                <c:pt idx="1183">
                  <c:v>0.20452985584299255</c:v>
                </c:pt>
                <c:pt idx="1184">
                  <c:v>0.17913520935144214</c:v>
                </c:pt>
                <c:pt idx="1185">
                  <c:v>0.19698009610467165</c:v>
                </c:pt>
                <c:pt idx="1186">
                  <c:v>0.20109814674725782</c:v>
                </c:pt>
                <c:pt idx="1187">
                  <c:v>0.19492107064723083</c:v>
                </c:pt>
                <c:pt idx="1188">
                  <c:v>0.19698009610467165</c:v>
                </c:pt>
                <c:pt idx="1189">
                  <c:v>0.19972546338125943</c:v>
                </c:pt>
                <c:pt idx="1190">
                  <c:v>0.21345229921960729</c:v>
                </c:pt>
                <c:pt idx="1191">
                  <c:v>0.21002059012387259</c:v>
                </c:pt>
                <c:pt idx="1192">
                  <c:v>0.20590253948128642</c:v>
                </c:pt>
                <c:pt idx="1193">
                  <c:v>0.2182566919536359</c:v>
                </c:pt>
                <c:pt idx="1194">
                  <c:v>0.19903912156211251</c:v>
                </c:pt>
                <c:pt idx="1195">
                  <c:v>0.19148936182379162</c:v>
                </c:pt>
                <c:pt idx="1196">
                  <c:v>0.21619766649619507</c:v>
                </c:pt>
                <c:pt idx="1197">
                  <c:v>0.23610157870686541</c:v>
                </c:pt>
                <c:pt idx="1198">
                  <c:v>0.20590253948128642</c:v>
                </c:pt>
                <c:pt idx="1199">
                  <c:v>0.20590253948128642</c:v>
                </c:pt>
                <c:pt idx="1200">
                  <c:v>0.20452985584299255</c:v>
                </c:pt>
                <c:pt idx="1201">
                  <c:v>0.21345229921960729</c:v>
                </c:pt>
                <c:pt idx="1202">
                  <c:v>0.20727522311958033</c:v>
                </c:pt>
                <c:pt idx="1203">
                  <c:v>0.18737131090890993</c:v>
                </c:pt>
                <c:pt idx="1204">
                  <c:v>0.19080302000464466</c:v>
                </c:pt>
                <c:pt idx="1205">
                  <c:v>0.20247083038555169</c:v>
                </c:pt>
                <c:pt idx="1206">
                  <c:v>0.21070693194301951</c:v>
                </c:pt>
                <c:pt idx="1207">
                  <c:v>0.20315717220469864</c:v>
                </c:pt>
                <c:pt idx="1208">
                  <c:v>0.19492107064723083</c:v>
                </c:pt>
                <c:pt idx="1209">
                  <c:v>0.21619766649619507</c:v>
                </c:pt>
                <c:pt idx="1210">
                  <c:v>0.20796156493872728</c:v>
                </c:pt>
                <c:pt idx="1211">
                  <c:v>0.19903912156211251</c:v>
                </c:pt>
                <c:pt idx="1212">
                  <c:v>0.19423472882808387</c:v>
                </c:pt>
                <c:pt idx="1213">
                  <c:v>0.20658888130043337</c:v>
                </c:pt>
                <c:pt idx="1214">
                  <c:v>0.22443376805366289</c:v>
                </c:pt>
                <c:pt idx="1215">
                  <c:v>0.21413864103875421</c:v>
                </c:pt>
                <c:pt idx="1216">
                  <c:v>0.20041180520040638</c:v>
                </c:pt>
                <c:pt idx="1217">
                  <c:v>0.17776252571314827</c:v>
                </c:pt>
                <c:pt idx="1218">
                  <c:v>0.18599862727061606</c:v>
                </c:pt>
                <c:pt idx="1219">
                  <c:v>0.18050789298973605</c:v>
                </c:pt>
                <c:pt idx="1220">
                  <c:v>0.19492107064723083</c:v>
                </c:pt>
                <c:pt idx="1221">
                  <c:v>0.19492107064723083</c:v>
                </c:pt>
                <c:pt idx="1222">
                  <c:v>0.22100205895792815</c:v>
                </c:pt>
                <c:pt idx="1223">
                  <c:v>0.20315717220469864</c:v>
                </c:pt>
                <c:pt idx="1224">
                  <c:v>0.20109814674725782</c:v>
                </c:pt>
                <c:pt idx="1225">
                  <c:v>0.22306108441536901</c:v>
                </c:pt>
                <c:pt idx="1226">
                  <c:v>0.21619766649619507</c:v>
                </c:pt>
                <c:pt idx="1227">
                  <c:v>0.21413864103875421</c:v>
                </c:pt>
                <c:pt idx="1228">
                  <c:v>0.19423472882808387</c:v>
                </c:pt>
                <c:pt idx="1229">
                  <c:v>0.20178448856640477</c:v>
                </c:pt>
                <c:pt idx="1230">
                  <c:v>0.21207961558131339</c:v>
                </c:pt>
                <c:pt idx="1231">
                  <c:v>0.19766643792381861</c:v>
                </c:pt>
                <c:pt idx="1232">
                  <c:v>0.20452985584299255</c:v>
                </c:pt>
                <c:pt idx="1233">
                  <c:v>0.21619766649619507</c:v>
                </c:pt>
                <c:pt idx="1234">
                  <c:v>0.18805765272805688</c:v>
                </c:pt>
                <c:pt idx="1235">
                  <c:v>0.20109814674725782</c:v>
                </c:pt>
                <c:pt idx="1236">
                  <c:v>0.19698009610467165</c:v>
                </c:pt>
                <c:pt idx="1237">
                  <c:v>0.18668496908976301</c:v>
                </c:pt>
                <c:pt idx="1238">
                  <c:v>0.20178448856640477</c:v>
                </c:pt>
                <c:pt idx="1239">
                  <c:v>0.20041180520040638</c:v>
                </c:pt>
                <c:pt idx="1240">
                  <c:v>0.17707618389400132</c:v>
                </c:pt>
                <c:pt idx="1241">
                  <c:v>0.20933424857702115</c:v>
                </c:pt>
                <c:pt idx="1242">
                  <c:v>0.21757035013448894</c:v>
                </c:pt>
                <c:pt idx="1243">
                  <c:v>0.19423472882808387</c:v>
                </c:pt>
                <c:pt idx="1244">
                  <c:v>0.18599862727061606</c:v>
                </c:pt>
                <c:pt idx="1245">
                  <c:v>0.19903912156211251</c:v>
                </c:pt>
                <c:pt idx="1246">
                  <c:v>0.19560741246637778</c:v>
                </c:pt>
                <c:pt idx="1247">
                  <c:v>0.20041180520040638</c:v>
                </c:pt>
                <c:pt idx="1248">
                  <c:v>0.20315717220469864</c:v>
                </c:pt>
                <c:pt idx="1249">
                  <c:v>0.20041180520040638</c:v>
                </c:pt>
                <c:pt idx="1250">
                  <c:v>0.19835277974296556</c:v>
                </c:pt>
                <c:pt idx="1251">
                  <c:v>0.2086479067578742</c:v>
                </c:pt>
                <c:pt idx="1252">
                  <c:v>0.19217570337064305</c:v>
                </c:pt>
                <c:pt idx="1253">
                  <c:v>0.21482498285790116</c:v>
                </c:pt>
                <c:pt idx="1254">
                  <c:v>0.19354838700893692</c:v>
                </c:pt>
                <c:pt idx="1255">
                  <c:v>0.18805765272805688</c:v>
                </c:pt>
                <c:pt idx="1256">
                  <c:v>0.21962937531963428</c:v>
                </c:pt>
                <c:pt idx="1257">
                  <c:v>0.20109814674725782</c:v>
                </c:pt>
                <c:pt idx="1258">
                  <c:v>0.18737131090890993</c:v>
                </c:pt>
                <c:pt idx="1259">
                  <c:v>0.20727522311958033</c:v>
                </c:pt>
                <c:pt idx="1260">
                  <c:v>0.20109814674725782</c:v>
                </c:pt>
                <c:pt idx="1261">
                  <c:v>0.21619766649619507</c:v>
                </c:pt>
                <c:pt idx="1262">
                  <c:v>0.19835277974296556</c:v>
                </c:pt>
                <c:pt idx="1263">
                  <c:v>0.20796156493872728</c:v>
                </c:pt>
                <c:pt idx="1264">
                  <c:v>0.19835277974296556</c:v>
                </c:pt>
                <c:pt idx="1265">
                  <c:v>0.21070693194301951</c:v>
                </c:pt>
                <c:pt idx="1266">
                  <c:v>0.19354838700893692</c:v>
                </c:pt>
                <c:pt idx="1267">
                  <c:v>0.19972546338125943</c:v>
                </c:pt>
                <c:pt idx="1268">
                  <c:v>0.19766643792381861</c:v>
                </c:pt>
                <c:pt idx="1269">
                  <c:v>0.18943033636635079</c:v>
                </c:pt>
                <c:pt idx="1270">
                  <c:v>0.22306108441536901</c:v>
                </c:pt>
                <c:pt idx="1271">
                  <c:v>0.20933424857702115</c:v>
                </c:pt>
                <c:pt idx="1272">
                  <c:v>0.21345229921960729</c:v>
                </c:pt>
                <c:pt idx="1273">
                  <c:v>0.18256691844717687</c:v>
                </c:pt>
                <c:pt idx="1274">
                  <c:v>0.20658888130043337</c:v>
                </c:pt>
                <c:pt idx="1275">
                  <c:v>0.20109814674725782</c:v>
                </c:pt>
                <c:pt idx="1276">
                  <c:v>0.21207961558131339</c:v>
                </c:pt>
                <c:pt idx="1277">
                  <c:v>0.18188057662802992</c:v>
                </c:pt>
                <c:pt idx="1278">
                  <c:v>0.18737131090890993</c:v>
                </c:pt>
                <c:pt idx="1279">
                  <c:v>0.2086479067578742</c:v>
                </c:pt>
                <c:pt idx="1280">
                  <c:v>0.20452985584299255</c:v>
                </c:pt>
                <c:pt idx="1281">
                  <c:v>0.19080302000464466</c:v>
                </c:pt>
                <c:pt idx="1282">
                  <c:v>0.22443376805366289</c:v>
                </c:pt>
                <c:pt idx="1283">
                  <c:v>0.19560741246637778</c:v>
                </c:pt>
                <c:pt idx="1284">
                  <c:v>0.19217570337064305</c:v>
                </c:pt>
                <c:pt idx="1285">
                  <c:v>0.19972546338125943</c:v>
                </c:pt>
                <c:pt idx="1286">
                  <c:v>0.18531228545146913</c:v>
                </c:pt>
                <c:pt idx="1287">
                  <c:v>0.181194234808883</c:v>
                </c:pt>
                <c:pt idx="1288">
                  <c:v>0.19217570337064305</c:v>
                </c:pt>
                <c:pt idx="1289">
                  <c:v>0.19903912156211251</c:v>
                </c:pt>
                <c:pt idx="1290">
                  <c:v>0.20178448856640477</c:v>
                </c:pt>
                <c:pt idx="1291">
                  <c:v>0.17913520935144214</c:v>
                </c:pt>
                <c:pt idx="1292">
                  <c:v>0.20727522311958033</c:v>
                </c:pt>
                <c:pt idx="1293">
                  <c:v>0.229238160515396</c:v>
                </c:pt>
                <c:pt idx="1294">
                  <c:v>0.18668496908976301</c:v>
                </c:pt>
                <c:pt idx="1295">
                  <c:v>0.18668496908976301</c:v>
                </c:pt>
                <c:pt idx="1296">
                  <c:v>0.19903912156211251</c:v>
                </c:pt>
                <c:pt idx="1297">
                  <c:v>0.20933424857702115</c:v>
                </c:pt>
                <c:pt idx="1298">
                  <c:v>0.20178448856640477</c:v>
                </c:pt>
                <c:pt idx="1299">
                  <c:v>0.19766643792381861</c:v>
                </c:pt>
                <c:pt idx="1300">
                  <c:v>0.19766643792381861</c:v>
                </c:pt>
                <c:pt idx="1301">
                  <c:v>0.19972546338125943</c:v>
                </c:pt>
                <c:pt idx="1302">
                  <c:v>0.17982155117058909</c:v>
                </c:pt>
                <c:pt idx="1303">
                  <c:v>0.18188057662802992</c:v>
                </c:pt>
                <c:pt idx="1304">
                  <c:v>0.17776252571314827</c:v>
                </c:pt>
                <c:pt idx="1305">
                  <c:v>0.1962937542855247</c:v>
                </c:pt>
                <c:pt idx="1306">
                  <c:v>0.20727522311958033</c:v>
                </c:pt>
                <c:pt idx="1307">
                  <c:v>0.20452985584299255</c:v>
                </c:pt>
                <c:pt idx="1308">
                  <c:v>0.19080302000464466</c:v>
                </c:pt>
                <c:pt idx="1309">
                  <c:v>0.20452985584299255</c:v>
                </c:pt>
                <c:pt idx="1310">
                  <c:v>0.20315717220469864</c:v>
                </c:pt>
                <c:pt idx="1311">
                  <c:v>0.18805765272805688</c:v>
                </c:pt>
                <c:pt idx="1312">
                  <c:v>0.21551132467704812</c:v>
                </c:pt>
                <c:pt idx="1313">
                  <c:v>0.19698009610467165</c:v>
                </c:pt>
                <c:pt idx="1314">
                  <c:v>0.19766643792381861</c:v>
                </c:pt>
                <c:pt idx="1315">
                  <c:v>0.2038435140238456</c:v>
                </c:pt>
                <c:pt idx="1316">
                  <c:v>0.21276595740046034</c:v>
                </c:pt>
                <c:pt idx="1317">
                  <c:v>0.18325325999402831</c:v>
                </c:pt>
                <c:pt idx="1318">
                  <c:v>0.19492107064723083</c:v>
                </c:pt>
                <c:pt idx="1319">
                  <c:v>0.18050789298973605</c:v>
                </c:pt>
                <c:pt idx="1320">
                  <c:v>0.22100205895792815</c:v>
                </c:pt>
                <c:pt idx="1321">
                  <c:v>0.20727522311958033</c:v>
                </c:pt>
                <c:pt idx="1322">
                  <c:v>0.17913520935144214</c:v>
                </c:pt>
                <c:pt idx="1323">
                  <c:v>0.1962937542855247</c:v>
                </c:pt>
                <c:pt idx="1324">
                  <c:v>0.21139327376216643</c:v>
                </c:pt>
                <c:pt idx="1325">
                  <c:v>0.21962937531963428</c:v>
                </c:pt>
                <c:pt idx="1326">
                  <c:v>0.2038435140238456</c:v>
                </c:pt>
                <c:pt idx="1327">
                  <c:v>0.19972546338125943</c:v>
                </c:pt>
                <c:pt idx="1328">
                  <c:v>0.20590253948128642</c:v>
                </c:pt>
                <c:pt idx="1329">
                  <c:v>0.19354838700893692</c:v>
                </c:pt>
                <c:pt idx="1330">
                  <c:v>0.2052161976621395</c:v>
                </c:pt>
                <c:pt idx="1331">
                  <c:v>0.20658888130043337</c:v>
                </c:pt>
                <c:pt idx="1332">
                  <c:v>0.20727522311958033</c:v>
                </c:pt>
                <c:pt idx="1333">
                  <c:v>0.20796156493872728</c:v>
                </c:pt>
                <c:pt idx="1334">
                  <c:v>0.21551132467704812</c:v>
                </c:pt>
                <c:pt idx="1335">
                  <c:v>0.20247083038555169</c:v>
                </c:pt>
                <c:pt idx="1336">
                  <c:v>0.19766643792381861</c:v>
                </c:pt>
                <c:pt idx="1337">
                  <c:v>0.18256691844717687</c:v>
                </c:pt>
                <c:pt idx="1338">
                  <c:v>0.20315717220469864</c:v>
                </c:pt>
                <c:pt idx="1339">
                  <c:v>0.18462594363232218</c:v>
                </c:pt>
                <c:pt idx="1340">
                  <c:v>0.18462594363232218</c:v>
                </c:pt>
                <c:pt idx="1341">
                  <c:v>0.21345229921960729</c:v>
                </c:pt>
                <c:pt idx="1342">
                  <c:v>0.21688400831534202</c:v>
                </c:pt>
                <c:pt idx="1343">
                  <c:v>0.20452985584299255</c:v>
                </c:pt>
                <c:pt idx="1344">
                  <c:v>0.22237474259622206</c:v>
                </c:pt>
                <c:pt idx="1345">
                  <c:v>0.20727522311958033</c:v>
                </c:pt>
                <c:pt idx="1346">
                  <c:v>0.19766643792381861</c:v>
                </c:pt>
                <c:pt idx="1347">
                  <c:v>0.20109814674725782</c:v>
                </c:pt>
                <c:pt idx="1348">
                  <c:v>0.20452985584299255</c:v>
                </c:pt>
                <c:pt idx="1349">
                  <c:v>0.2086479067578742</c:v>
                </c:pt>
                <c:pt idx="1350">
                  <c:v>0.20658888130043337</c:v>
                </c:pt>
                <c:pt idx="1351">
                  <c:v>0.19903912156211251</c:v>
                </c:pt>
                <c:pt idx="1352">
                  <c:v>0.19354838700893692</c:v>
                </c:pt>
                <c:pt idx="1353">
                  <c:v>0.1962937542855247</c:v>
                </c:pt>
                <c:pt idx="1354">
                  <c:v>0.19354838700893692</c:v>
                </c:pt>
                <c:pt idx="1355">
                  <c:v>0.20933424857702115</c:v>
                </c:pt>
                <c:pt idx="1356">
                  <c:v>0.19286204518979</c:v>
                </c:pt>
                <c:pt idx="1357">
                  <c:v>0.18805765272805688</c:v>
                </c:pt>
                <c:pt idx="1358">
                  <c:v>0.20658888130043337</c:v>
                </c:pt>
                <c:pt idx="1359">
                  <c:v>0.21619766649619507</c:v>
                </c:pt>
                <c:pt idx="1360">
                  <c:v>0.18050789298973605</c:v>
                </c:pt>
                <c:pt idx="1361">
                  <c:v>0.21070693194301951</c:v>
                </c:pt>
                <c:pt idx="1362">
                  <c:v>0.19492107064723083</c:v>
                </c:pt>
                <c:pt idx="1363">
                  <c:v>0.2038435140238456</c:v>
                </c:pt>
                <c:pt idx="1364">
                  <c:v>0.181194234808883</c:v>
                </c:pt>
                <c:pt idx="1365">
                  <c:v>0.20315717220469864</c:v>
                </c:pt>
                <c:pt idx="1366">
                  <c:v>0.18943033636635079</c:v>
                </c:pt>
                <c:pt idx="1367">
                  <c:v>0.1962937542855247</c:v>
                </c:pt>
                <c:pt idx="1368">
                  <c:v>0.21276595740046034</c:v>
                </c:pt>
                <c:pt idx="1369">
                  <c:v>0.20933424857702115</c:v>
                </c:pt>
                <c:pt idx="1370">
                  <c:v>0.19011667818549771</c:v>
                </c:pt>
                <c:pt idx="1371">
                  <c:v>0.20452985584299255</c:v>
                </c:pt>
                <c:pt idx="1372">
                  <c:v>0.20315717220469864</c:v>
                </c:pt>
                <c:pt idx="1373">
                  <c:v>0.18188057662802992</c:v>
                </c:pt>
                <c:pt idx="1374">
                  <c:v>0.21207961558131339</c:v>
                </c:pt>
                <c:pt idx="1375">
                  <c:v>0.2086479067578742</c:v>
                </c:pt>
                <c:pt idx="1376">
                  <c:v>0.17433081661741354</c:v>
                </c:pt>
                <c:pt idx="1377">
                  <c:v>0.20315717220469864</c:v>
                </c:pt>
                <c:pt idx="1378">
                  <c:v>0.2182566919536359</c:v>
                </c:pt>
                <c:pt idx="1379">
                  <c:v>0.19286204518979</c:v>
                </c:pt>
                <c:pt idx="1380">
                  <c:v>0.21070693194301951</c:v>
                </c:pt>
                <c:pt idx="1381">
                  <c:v>0.2052161976621395</c:v>
                </c:pt>
                <c:pt idx="1382">
                  <c:v>0.21757035013448894</c:v>
                </c:pt>
                <c:pt idx="1383">
                  <c:v>0.19835277974296556</c:v>
                </c:pt>
                <c:pt idx="1384">
                  <c:v>0.20315717220469864</c:v>
                </c:pt>
                <c:pt idx="1385">
                  <c:v>0.19560741246637778</c:v>
                </c:pt>
                <c:pt idx="1386">
                  <c:v>0.2052161976621395</c:v>
                </c:pt>
                <c:pt idx="1387">
                  <c:v>0.21413864103875421</c:v>
                </c:pt>
                <c:pt idx="1388">
                  <c:v>0.19217570337064305</c:v>
                </c:pt>
                <c:pt idx="1389">
                  <c:v>0.18256691844717687</c:v>
                </c:pt>
                <c:pt idx="1390">
                  <c:v>0.17707618389400132</c:v>
                </c:pt>
                <c:pt idx="1391">
                  <c:v>0.20109814674725782</c:v>
                </c:pt>
                <c:pt idx="1392">
                  <c:v>0.20109814674725782</c:v>
                </c:pt>
                <c:pt idx="1393">
                  <c:v>0.20178448856640477</c:v>
                </c:pt>
                <c:pt idx="1394">
                  <c:v>0.20109814674725782</c:v>
                </c:pt>
                <c:pt idx="1395">
                  <c:v>0.21070693194301951</c:v>
                </c:pt>
                <c:pt idx="1396">
                  <c:v>0.20796156493872728</c:v>
                </c:pt>
                <c:pt idx="1397">
                  <c:v>0.18531228545146913</c:v>
                </c:pt>
                <c:pt idx="1398">
                  <c:v>0.16952642415568042</c:v>
                </c:pt>
                <c:pt idx="1399">
                  <c:v>0.18943033636635079</c:v>
                </c:pt>
                <c:pt idx="1400">
                  <c:v>0.21276595740046034</c:v>
                </c:pt>
                <c:pt idx="1401">
                  <c:v>0.20247083038555169</c:v>
                </c:pt>
                <c:pt idx="1402">
                  <c:v>0.21413864103875421</c:v>
                </c:pt>
                <c:pt idx="1403">
                  <c:v>0.19354838700893692</c:v>
                </c:pt>
                <c:pt idx="1404">
                  <c:v>0.21688400831534202</c:v>
                </c:pt>
                <c:pt idx="1405">
                  <c:v>0.18188057662802992</c:v>
                </c:pt>
                <c:pt idx="1406">
                  <c:v>0.21002059012387259</c:v>
                </c:pt>
                <c:pt idx="1407">
                  <c:v>0.19354838700893692</c:v>
                </c:pt>
                <c:pt idx="1408">
                  <c:v>0.19011667818549771</c:v>
                </c:pt>
                <c:pt idx="1409">
                  <c:v>0.20315717220469864</c:v>
                </c:pt>
                <c:pt idx="1410">
                  <c:v>0.19903912156211251</c:v>
                </c:pt>
                <c:pt idx="1411">
                  <c:v>0.20315717220469864</c:v>
                </c:pt>
                <c:pt idx="1412">
                  <c:v>0.19011667818549771</c:v>
                </c:pt>
                <c:pt idx="1413">
                  <c:v>0.18805765272805688</c:v>
                </c:pt>
                <c:pt idx="1414">
                  <c:v>0.19698009610467165</c:v>
                </c:pt>
                <c:pt idx="1415">
                  <c:v>0.19217570337064305</c:v>
                </c:pt>
                <c:pt idx="1416">
                  <c:v>0.20452985584299255</c:v>
                </c:pt>
                <c:pt idx="1417">
                  <c:v>0.19698009610467165</c:v>
                </c:pt>
                <c:pt idx="1418">
                  <c:v>0.19286204518979</c:v>
                </c:pt>
                <c:pt idx="1419">
                  <c:v>0.19354838700893692</c:v>
                </c:pt>
                <c:pt idx="1420">
                  <c:v>0.19011667818549771</c:v>
                </c:pt>
                <c:pt idx="1421">
                  <c:v>0.19903912156211251</c:v>
                </c:pt>
                <c:pt idx="1422">
                  <c:v>0.21482498285790116</c:v>
                </c:pt>
                <c:pt idx="1423">
                  <c:v>0.19698009610467165</c:v>
                </c:pt>
                <c:pt idx="1424">
                  <c:v>0.2052161976621395</c:v>
                </c:pt>
                <c:pt idx="1425">
                  <c:v>0.19080302000464466</c:v>
                </c:pt>
                <c:pt idx="1426">
                  <c:v>0.19080302000464466</c:v>
                </c:pt>
                <c:pt idx="1427">
                  <c:v>0.20247083038555169</c:v>
                </c:pt>
                <c:pt idx="1428">
                  <c:v>0.17638984207485436</c:v>
                </c:pt>
                <c:pt idx="1429">
                  <c:v>0.17295813325141515</c:v>
                </c:pt>
                <c:pt idx="1430">
                  <c:v>0.18668496908976301</c:v>
                </c:pt>
                <c:pt idx="1431">
                  <c:v>0.19560741246637778</c:v>
                </c:pt>
                <c:pt idx="1432">
                  <c:v>0.21139327376216643</c:v>
                </c:pt>
                <c:pt idx="1433">
                  <c:v>0.18805765272805688</c:v>
                </c:pt>
                <c:pt idx="1434">
                  <c:v>0.18188057662802992</c:v>
                </c:pt>
                <c:pt idx="1435">
                  <c:v>0.20796156493872728</c:v>
                </c:pt>
                <c:pt idx="1436">
                  <c:v>0.20041180520040638</c:v>
                </c:pt>
                <c:pt idx="1437">
                  <c:v>0.20590253948128642</c:v>
                </c:pt>
                <c:pt idx="1438">
                  <c:v>0.20178448856640477</c:v>
                </c:pt>
                <c:pt idx="1439">
                  <c:v>0.21139327376216643</c:v>
                </c:pt>
                <c:pt idx="1440">
                  <c:v>0.18462594363232218</c:v>
                </c:pt>
                <c:pt idx="1441">
                  <c:v>0.21688400831534202</c:v>
                </c:pt>
                <c:pt idx="1442">
                  <c:v>0.19354838700893692</c:v>
                </c:pt>
                <c:pt idx="1443">
                  <c:v>0.21345229921960729</c:v>
                </c:pt>
                <c:pt idx="1444">
                  <c:v>0.20041180520040638</c:v>
                </c:pt>
                <c:pt idx="1445">
                  <c:v>0.2052161976621395</c:v>
                </c:pt>
                <c:pt idx="1446">
                  <c:v>0.18737131090890993</c:v>
                </c:pt>
                <c:pt idx="1447">
                  <c:v>0.19286204518979</c:v>
                </c:pt>
                <c:pt idx="1448">
                  <c:v>0.18325325999402831</c:v>
                </c:pt>
                <c:pt idx="1449">
                  <c:v>0.2086479067578742</c:v>
                </c:pt>
                <c:pt idx="1450">
                  <c:v>0.19148936182379162</c:v>
                </c:pt>
                <c:pt idx="1451">
                  <c:v>0.20315717220469864</c:v>
                </c:pt>
                <c:pt idx="1452">
                  <c:v>0.20796156493872728</c:v>
                </c:pt>
                <c:pt idx="1453">
                  <c:v>0.19080302000464466</c:v>
                </c:pt>
                <c:pt idx="1454">
                  <c:v>0.21139327376216643</c:v>
                </c:pt>
                <c:pt idx="1455">
                  <c:v>0.21276595740046034</c:v>
                </c:pt>
                <c:pt idx="1456">
                  <c:v>0.21757035013448894</c:v>
                </c:pt>
                <c:pt idx="1457">
                  <c:v>0.20247083038555169</c:v>
                </c:pt>
                <c:pt idx="1458">
                  <c:v>0.19492107064723083</c:v>
                </c:pt>
                <c:pt idx="1459">
                  <c:v>0.19972546338125943</c:v>
                </c:pt>
                <c:pt idx="1460">
                  <c:v>0.20315717220469864</c:v>
                </c:pt>
                <c:pt idx="1461">
                  <c:v>0.20727522311958033</c:v>
                </c:pt>
                <c:pt idx="1462">
                  <c:v>0.20452985584299255</c:v>
                </c:pt>
                <c:pt idx="1463">
                  <c:v>0.19148936182379162</c:v>
                </c:pt>
                <c:pt idx="1464">
                  <c:v>0.19766643792381861</c:v>
                </c:pt>
                <c:pt idx="1465">
                  <c:v>0.18943033636635079</c:v>
                </c:pt>
                <c:pt idx="1466">
                  <c:v>0.19972546338125943</c:v>
                </c:pt>
                <c:pt idx="1467">
                  <c:v>0.2086479067578742</c:v>
                </c:pt>
                <c:pt idx="1468">
                  <c:v>0.19835277974296556</c:v>
                </c:pt>
                <c:pt idx="1469">
                  <c:v>0.18737131090890993</c:v>
                </c:pt>
                <c:pt idx="1470">
                  <c:v>0.19560741246637778</c:v>
                </c:pt>
                <c:pt idx="1471">
                  <c:v>0.19698009610467165</c:v>
                </c:pt>
                <c:pt idx="1472">
                  <c:v>0.20590253948128642</c:v>
                </c:pt>
                <c:pt idx="1473">
                  <c:v>0.2203157171387812</c:v>
                </c:pt>
                <c:pt idx="1474">
                  <c:v>0.18943033636635079</c:v>
                </c:pt>
                <c:pt idx="1475">
                  <c:v>0.2038435140238456</c:v>
                </c:pt>
                <c:pt idx="1476">
                  <c:v>0.20315717220469864</c:v>
                </c:pt>
                <c:pt idx="1477">
                  <c:v>0.18805765272805688</c:v>
                </c:pt>
                <c:pt idx="1478">
                  <c:v>0.17982155117058909</c:v>
                </c:pt>
                <c:pt idx="1479">
                  <c:v>0.18874399454720384</c:v>
                </c:pt>
                <c:pt idx="1480">
                  <c:v>0.21070693194301951</c:v>
                </c:pt>
                <c:pt idx="1481">
                  <c:v>0.19560741246637778</c:v>
                </c:pt>
                <c:pt idx="1482">
                  <c:v>0.19698009610467165</c:v>
                </c:pt>
                <c:pt idx="1483">
                  <c:v>0.21070693194301951</c:v>
                </c:pt>
                <c:pt idx="1484">
                  <c:v>0.19972546338125943</c:v>
                </c:pt>
                <c:pt idx="1485">
                  <c:v>0.20178448856640477</c:v>
                </c:pt>
                <c:pt idx="1486">
                  <c:v>0.18188057662802992</c:v>
                </c:pt>
                <c:pt idx="1487">
                  <c:v>0.20041180520040638</c:v>
                </c:pt>
                <c:pt idx="1488">
                  <c:v>0.2086479067578742</c:v>
                </c:pt>
                <c:pt idx="1489">
                  <c:v>0.18599862727061606</c:v>
                </c:pt>
                <c:pt idx="1490">
                  <c:v>0.20727522311958033</c:v>
                </c:pt>
                <c:pt idx="1491">
                  <c:v>0.18668496908976301</c:v>
                </c:pt>
                <c:pt idx="1492">
                  <c:v>0.18737131090890993</c:v>
                </c:pt>
                <c:pt idx="1493">
                  <c:v>0.18668496908976301</c:v>
                </c:pt>
                <c:pt idx="1494">
                  <c:v>0.18668496908976301</c:v>
                </c:pt>
                <c:pt idx="1495">
                  <c:v>0.20933424857702115</c:v>
                </c:pt>
                <c:pt idx="1496">
                  <c:v>0.22168840077707511</c:v>
                </c:pt>
                <c:pt idx="1497">
                  <c:v>0.19492107064723083</c:v>
                </c:pt>
                <c:pt idx="1498">
                  <c:v>0.20452985584299255</c:v>
                </c:pt>
                <c:pt idx="1499">
                  <c:v>0.19492107064723083</c:v>
                </c:pt>
                <c:pt idx="1500">
                  <c:v>0.17501715843656049</c:v>
                </c:pt>
                <c:pt idx="1501">
                  <c:v>0.19835277974296556</c:v>
                </c:pt>
                <c:pt idx="1502">
                  <c:v>0.19560741246637778</c:v>
                </c:pt>
                <c:pt idx="1503">
                  <c:v>0.20109814674725782</c:v>
                </c:pt>
                <c:pt idx="1504">
                  <c:v>0.23198352779198378</c:v>
                </c:pt>
                <c:pt idx="1505">
                  <c:v>0.18462594363232218</c:v>
                </c:pt>
                <c:pt idx="1506">
                  <c:v>0.20041180520040638</c:v>
                </c:pt>
                <c:pt idx="1507">
                  <c:v>0.19766643792381861</c:v>
                </c:pt>
                <c:pt idx="1508">
                  <c:v>0.18943033636635079</c:v>
                </c:pt>
                <c:pt idx="1509">
                  <c:v>0.19492107064723083</c:v>
                </c:pt>
                <c:pt idx="1510">
                  <c:v>0.19560741246637778</c:v>
                </c:pt>
                <c:pt idx="1511">
                  <c:v>0.19560741246637778</c:v>
                </c:pt>
                <c:pt idx="1512">
                  <c:v>0.2052161976621395</c:v>
                </c:pt>
                <c:pt idx="1513">
                  <c:v>0.18393960181317526</c:v>
                </c:pt>
                <c:pt idx="1514">
                  <c:v>0.19903912156211251</c:v>
                </c:pt>
                <c:pt idx="1515">
                  <c:v>0.2052161976621395</c:v>
                </c:pt>
                <c:pt idx="1516">
                  <c:v>0.19148936182379162</c:v>
                </c:pt>
                <c:pt idx="1517">
                  <c:v>0.19903912156211251</c:v>
                </c:pt>
                <c:pt idx="1518">
                  <c:v>0.17089910779397433</c:v>
                </c:pt>
                <c:pt idx="1519">
                  <c:v>0.19148936182379162</c:v>
                </c:pt>
                <c:pt idx="1520">
                  <c:v>0.21002059012387259</c:v>
                </c:pt>
                <c:pt idx="1521">
                  <c:v>0.20315717220469864</c:v>
                </c:pt>
                <c:pt idx="1522">
                  <c:v>0.20796156493872728</c:v>
                </c:pt>
                <c:pt idx="1523">
                  <c:v>0.20178448856640477</c:v>
                </c:pt>
                <c:pt idx="1524">
                  <c:v>0.19286204518979</c:v>
                </c:pt>
                <c:pt idx="1525">
                  <c:v>0.17707618389400132</c:v>
                </c:pt>
                <c:pt idx="1526">
                  <c:v>0.20178448856640477</c:v>
                </c:pt>
                <c:pt idx="1527">
                  <c:v>0.2086479067578742</c:v>
                </c:pt>
                <c:pt idx="1528">
                  <c:v>0.19011667818549771</c:v>
                </c:pt>
                <c:pt idx="1529">
                  <c:v>0.2086479067578742</c:v>
                </c:pt>
                <c:pt idx="1530">
                  <c:v>0.21070693194301951</c:v>
                </c:pt>
                <c:pt idx="1531">
                  <c:v>0.17089910779397433</c:v>
                </c:pt>
                <c:pt idx="1532">
                  <c:v>0.19766643792381861</c:v>
                </c:pt>
                <c:pt idx="1533">
                  <c:v>0.22100205895792815</c:v>
                </c:pt>
                <c:pt idx="1534">
                  <c:v>0.20109814674725782</c:v>
                </c:pt>
                <c:pt idx="1535">
                  <c:v>0.19217570337064305</c:v>
                </c:pt>
                <c:pt idx="1536">
                  <c:v>0.18668496908976301</c:v>
                </c:pt>
                <c:pt idx="1537">
                  <c:v>0.21276595740046034</c:v>
                </c:pt>
                <c:pt idx="1538">
                  <c:v>0.21345229921960729</c:v>
                </c:pt>
                <c:pt idx="1539">
                  <c:v>0.19972546338125943</c:v>
                </c:pt>
                <c:pt idx="1540">
                  <c:v>0.21345229921960729</c:v>
                </c:pt>
                <c:pt idx="1541">
                  <c:v>0.20315717220469864</c:v>
                </c:pt>
                <c:pt idx="1542">
                  <c:v>0.20452985584299255</c:v>
                </c:pt>
                <c:pt idx="1543">
                  <c:v>0.19698009610467165</c:v>
                </c:pt>
                <c:pt idx="1544">
                  <c:v>0.2038435140238456</c:v>
                </c:pt>
                <c:pt idx="1545">
                  <c:v>0.19286204518979</c:v>
                </c:pt>
                <c:pt idx="1546">
                  <c:v>0.20109814674725782</c:v>
                </c:pt>
                <c:pt idx="1547">
                  <c:v>0.19217570337064305</c:v>
                </c:pt>
                <c:pt idx="1548">
                  <c:v>0.21139327376216643</c:v>
                </c:pt>
                <c:pt idx="1549">
                  <c:v>0.20315717220469864</c:v>
                </c:pt>
                <c:pt idx="1550">
                  <c:v>0.20109814674725782</c:v>
                </c:pt>
                <c:pt idx="1551">
                  <c:v>0.18668496908976301</c:v>
                </c:pt>
                <c:pt idx="1552">
                  <c:v>0.20727522311958033</c:v>
                </c:pt>
                <c:pt idx="1553">
                  <c:v>0.19903912156211251</c:v>
                </c:pt>
                <c:pt idx="1554">
                  <c:v>0.20452985584299255</c:v>
                </c:pt>
                <c:pt idx="1555">
                  <c:v>0.19286204518979</c:v>
                </c:pt>
                <c:pt idx="1556">
                  <c:v>0.20590253948128642</c:v>
                </c:pt>
                <c:pt idx="1557">
                  <c:v>0.20178448856640477</c:v>
                </c:pt>
                <c:pt idx="1558">
                  <c:v>0.20178448856640477</c:v>
                </c:pt>
                <c:pt idx="1559">
                  <c:v>0.20178448856640477</c:v>
                </c:pt>
                <c:pt idx="1560">
                  <c:v>0.18668496908976301</c:v>
                </c:pt>
                <c:pt idx="1561">
                  <c:v>0.20452985584299255</c:v>
                </c:pt>
                <c:pt idx="1562">
                  <c:v>0.17776252571314827</c:v>
                </c:pt>
                <c:pt idx="1563">
                  <c:v>0.21413864103875421</c:v>
                </c:pt>
                <c:pt idx="1564">
                  <c:v>0.1962937542855247</c:v>
                </c:pt>
                <c:pt idx="1565">
                  <c:v>0.17570350025570741</c:v>
                </c:pt>
                <c:pt idx="1566">
                  <c:v>0.19011667818549771</c:v>
                </c:pt>
                <c:pt idx="1567">
                  <c:v>0.19354838700893692</c:v>
                </c:pt>
                <c:pt idx="1568">
                  <c:v>0.20041180520040638</c:v>
                </c:pt>
                <c:pt idx="1569">
                  <c:v>0.19972546338125943</c:v>
                </c:pt>
                <c:pt idx="1570">
                  <c:v>0.19560741246637778</c:v>
                </c:pt>
                <c:pt idx="1571">
                  <c:v>0.19217570337064305</c:v>
                </c:pt>
                <c:pt idx="1572">
                  <c:v>0.2038435140238456</c:v>
                </c:pt>
                <c:pt idx="1573">
                  <c:v>0.19148936182379162</c:v>
                </c:pt>
                <c:pt idx="1574">
                  <c:v>0.20041180520040638</c:v>
                </c:pt>
                <c:pt idx="1575">
                  <c:v>0.18531228545146913</c:v>
                </c:pt>
                <c:pt idx="1576">
                  <c:v>0.1962937542855247</c:v>
                </c:pt>
                <c:pt idx="1577">
                  <c:v>0.20178448856640477</c:v>
                </c:pt>
                <c:pt idx="1578">
                  <c:v>0.18599862727061606</c:v>
                </c:pt>
                <c:pt idx="1579">
                  <c:v>0.19835277974296556</c:v>
                </c:pt>
                <c:pt idx="1580">
                  <c:v>0.19011667818549771</c:v>
                </c:pt>
                <c:pt idx="1581">
                  <c:v>0.19286204518979</c:v>
                </c:pt>
                <c:pt idx="1582">
                  <c:v>0.20727522311958033</c:v>
                </c:pt>
                <c:pt idx="1583">
                  <c:v>0.20658888130043337</c:v>
                </c:pt>
                <c:pt idx="1584">
                  <c:v>0.18943033636635079</c:v>
                </c:pt>
                <c:pt idx="1585">
                  <c:v>0.1962937542855247</c:v>
                </c:pt>
                <c:pt idx="1586">
                  <c:v>0.2038435140238456</c:v>
                </c:pt>
                <c:pt idx="1587">
                  <c:v>0.21413864103875421</c:v>
                </c:pt>
                <c:pt idx="1588">
                  <c:v>0.19560741246637778</c:v>
                </c:pt>
                <c:pt idx="1589">
                  <c:v>0.21551132467704812</c:v>
                </c:pt>
                <c:pt idx="1590">
                  <c:v>0.18531228545146913</c:v>
                </c:pt>
                <c:pt idx="1591">
                  <c:v>0.20247083038555169</c:v>
                </c:pt>
                <c:pt idx="1592">
                  <c:v>0.19492107064723083</c:v>
                </c:pt>
                <c:pt idx="1593">
                  <c:v>0.20178448856640477</c:v>
                </c:pt>
                <c:pt idx="1594">
                  <c:v>0.19217570337064305</c:v>
                </c:pt>
                <c:pt idx="1595">
                  <c:v>0.19148936182379162</c:v>
                </c:pt>
                <c:pt idx="1596">
                  <c:v>0.19698009610467165</c:v>
                </c:pt>
                <c:pt idx="1597">
                  <c:v>0.17021276597482737</c:v>
                </c:pt>
                <c:pt idx="1598">
                  <c:v>0.1962937542855247</c:v>
                </c:pt>
                <c:pt idx="1599">
                  <c:v>0.21551132467704812</c:v>
                </c:pt>
                <c:pt idx="1600">
                  <c:v>0.20109814674725782</c:v>
                </c:pt>
                <c:pt idx="1601">
                  <c:v>0.21002059012387259</c:v>
                </c:pt>
                <c:pt idx="1602">
                  <c:v>0.2038435140238456</c:v>
                </c:pt>
                <c:pt idx="1603">
                  <c:v>0.20933424857702115</c:v>
                </c:pt>
                <c:pt idx="1604">
                  <c:v>0.18943033636635079</c:v>
                </c:pt>
                <c:pt idx="1605">
                  <c:v>0.19492107064723083</c:v>
                </c:pt>
                <c:pt idx="1606">
                  <c:v>0.2052161976621395</c:v>
                </c:pt>
                <c:pt idx="1607">
                  <c:v>0.17913520935144214</c:v>
                </c:pt>
                <c:pt idx="1608">
                  <c:v>0.2086479067578742</c:v>
                </c:pt>
                <c:pt idx="1609">
                  <c:v>0.19423472882808387</c:v>
                </c:pt>
                <c:pt idx="1610">
                  <c:v>0.2038435140238456</c:v>
                </c:pt>
                <c:pt idx="1611">
                  <c:v>0.20315717220469864</c:v>
                </c:pt>
                <c:pt idx="1612">
                  <c:v>0.20041180520040638</c:v>
                </c:pt>
                <c:pt idx="1613">
                  <c:v>0.19354838700893692</c:v>
                </c:pt>
                <c:pt idx="1614">
                  <c:v>0.20315717220469864</c:v>
                </c:pt>
                <c:pt idx="1615">
                  <c:v>0.20109814674725782</c:v>
                </c:pt>
                <c:pt idx="1616">
                  <c:v>0.2038435140238456</c:v>
                </c:pt>
                <c:pt idx="1617">
                  <c:v>0.21551132467704812</c:v>
                </c:pt>
                <c:pt idx="1618">
                  <c:v>0.20796156493872728</c:v>
                </c:pt>
                <c:pt idx="1619">
                  <c:v>0.19080302000464466</c:v>
                </c:pt>
                <c:pt idx="1620">
                  <c:v>0.19560741246637778</c:v>
                </c:pt>
                <c:pt idx="1621">
                  <c:v>0.20178448856640477</c:v>
                </c:pt>
                <c:pt idx="1622">
                  <c:v>0.19766643792381861</c:v>
                </c:pt>
                <c:pt idx="1623">
                  <c:v>0.1722717914322682</c:v>
                </c:pt>
                <c:pt idx="1624">
                  <c:v>0.19217570337064305</c:v>
                </c:pt>
                <c:pt idx="1625">
                  <c:v>0.20727522311958033</c:v>
                </c:pt>
                <c:pt idx="1626">
                  <c:v>0.17776252571314827</c:v>
                </c:pt>
                <c:pt idx="1627">
                  <c:v>0.18943033636635079</c:v>
                </c:pt>
                <c:pt idx="1628">
                  <c:v>0.20590253948128642</c:v>
                </c:pt>
                <c:pt idx="1629">
                  <c:v>0.19698009610467165</c:v>
                </c:pt>
                <c:pt idx="1630">
                  <c:v>0.21757035013448894</c:v>
                </c:pt>
                <c:pt idx="1631">
                  <c:v>0.20658888130043337</c:v>
                </c:pt>
                <c:pt idx="1632">
                  <c:v>0.18805765272805688</c:v>
                </c:pt>
                <c:pt idx="1633">
                  <c:v>0.20590253948128642</c:v>
                </c:pt>
                <c:pt idx="1634">
                  <c:v>0.19903912156211251</c:v>
                </c:pt>
                <c:pt idx="1635">
                  <c:v>0.20041180520040638</c:v>
                </c:pt>
                <c:pt idx="1636">
                  <c:v>0.19972546338125943</c:v>
                </c:pt>
                <c:pt idx="1637">
                  <c:v>0.21070693194301951</c:v>
                </c:pt>
                <c:pt idx="1638">
                  <c:v>0.19423472882808387</c:v>
                </c:pt>
                <c:pt idx="1639">
                  <c:v>0.21276595740046034</c:v>
                </c:pt>
                <c:pt idx="1640">
                  <c:v>0.2086479067578742</c:v>
                </c:pt>
                <c:pt idx="1641">
                  <c:v>0.18874399454720384</c:v>
                </c:pt>
                <c:pt idx="1642">
                  <c:v>0.18805765272805688</c:v>
                </c:pt>
                <c:pt idx="1643">
                  <c:v>0.19560741246637778</c:v>
                </c:pt>
                <c:pt idx="1644">
                  <c:v>0.19903912156211251</c:v>
                </c:pt>
                <c:pt idx="1645">
                  <c:v>0.20109814674725782</c:v>
                </c:pt>
                <c:pt idx="1646">
                  <c:v>0.20109814674725782</c:v>
                </c:pt>
                <c:pt idx="1647">
                  <c:v>0.17776252571314827</c:v>
                </c:pt>
                <c:pt idx="1648">
                  <c:v>0.19354838700893692</c:v>
                </c:pt>
                <c:pt idx="1649">
                  <c:v>0.19286204518979</c:v>
                </c:pt>
                <c:pt idx="1650">
                  <c:v>0.18874399454720384</c:v>
                </c:pt>
                <c:pt idx="1651">
                  <c:v>0.21207961558131339</c:v>
                </c:pt>
                <c:pt idx="1652">
                  <c:v>0.18943033636635079</c:v>
                </c:pt>
                <c:pt idx="1653">
                  <c:v>0.20590253948128642</c:v>
                </c:pt>
                <c:pt idx="1654">
                  <c:v>0.21413864103875421</c:v>
                </c:pt>
                <c:pt idx="1655">
                  <c:v>0.19903912156211251</c:v>
                </c:pt>
                <c:pt idx="1656">
                  <c:v>0.19148936182379162</c:v>
                </c:pt>
                <c:pt idx="1657">
                  <c:v>0.19903912156211251</c:v>
                </c:pt>
                <c:pt idx="1658">
                  <c:v>0.19011667818549771</c:v>
                </c:pt>
                <c:pt idx="1659">
                  <c:v>0.19217570337064305</c:v>
                </c:pt>
                <c:pt idx="1660">
                  <c:v>0.20247083038555169</c:v>
                </c:pt>
                <c:pt idx="1661">
                  <c:v>0.19766643792381861</c:v>
                </c:pt>
                <c:pt idx="1662">
                  <c:v>0.20041180520040638</c:v>
                </c:pt>
                <c:pt idx="1663">
                  <c:v>0.18668496908976301</c:v>
                </c:pt>
                <c:pt idx="1664">
                  <c:v>0.20178448856640477</c:v>
                </c:pt>
                <c:pt idx="1665">
                  <c:v>0.19560741246637778</c:v>
                </c:pt>
                <c:pt idx="1666">
                  <c:v>0.2052161976621395</c:v>
                </c:pt>
                <c:pt idx="1667">
                  <c:v>0.19286204518979</c:v>
                </c:pt>
                <c:pt idx="1668">
                  <c:v>0.20041180520040638</c:v>
                </c:pt>
                <c:pt idx="1669">
                  <c:v>0.19080302000464466</c:v>
                </c:pt>
                <c:pt idx="1670">
                  <c:v>0.20178448856640477</c:v>
                </c:pt>
                <c:pt idx="1671">
                  <c:v>0.20041180520040638</c:v>
                </c:pt>
                <c:pt idx="1672">
                  <c:v>0.21619766649619507</c:v>
                </c:pt>
                <c:pt idx="1673">
                  <c:v>0.19217570337064305</c:v>
                </c:pt>
                <c:pt idx="1674">
                  <c:v>0.20109814674725782</c:v>
                </c:pt>
                <c:pt idx="1675">
                  <c:v>0.21688400831534202</c:v>
                </c:pt>
                <c:pt idx="1676">
                  <c:v>0.21002059012387259</c:v>
                </c:pt>
                <c:pt idx="1677">
                  <c:v>0.21139327376216643</c:v>
                </c:pt>
                <c:pt idx="1678">
                  <c:v>0.19492107064723083</c:v>
                </c:pt>
                <c:pt idx="1679">
                  <c:v>0.19080302000464466</c:v>
                </c:pt>
                <c:pt idx="1680">
                  <c:v>0.18256691844717687</c:v>
                </c:pt>
                <c:pt idx="1681">
                  <c:v>0.19080302000464466</c:v>
                </c:pt>
                <c:pt idx="1682">
                  <c:v>0.19217570337064305</c:v>
                </c:pt>
                <c:pt idx="1683">
                  <c:v>0.19217570337064305</c:v>
                </c:pt>
                <c:pt idx="1684">
                  <c:v>0.19972546338125943</c:v>
                </c:pt>
                <c:pt idx="1685">
                  <c:v>0.19148936182379162</c:v>
                </c:pt>
                <c:pt idx="1686">
                  <c:v>0.21962937531963428</c:v>
                </c:pt>
                <c:pt idx="1687">
                  <c:v>0.20933424857702115</c:v>
                </c:pt>
                <c:pt idx="1688">
                  <c:v>0.19148936182379162</c:v>
                </c:pt>
                <c:pt idx="1689">
                  <c:v>0.19972546338125943</c:v>
                </c:pt>
                <c:pt idx="1690">
                  <c:v>0.18599862727061606</c:v>
                </c:pt>
                <c:pt idx="1691">
                  <c:v>0.19423472882808387</c:v>
                </c:pt>
                <c:pt idx="1692">
                  <c:v>0.20109814674725782</c:v>
                </c:pt>
                <c:pt idx="1693">
                  <c:v>0.20109814674725782</c:v>
                </c:pt>
                <c:pt idx="1694">
                  <c:v>0.19423472882808387</c:v>
                </c:pt>
                <c:pt idx="1695">
                  <c:v>0.19903912156211251</c:v>
                </c:pt>
                <c:pt idx="1696">
                  <c:v>0.1962937542855247</c:v>
                </c:pt>
                <c:pt idx="1697">
                  <c:v>0.2052161976621395</c:v>
                </c:pt>
                <c:pt idx="1698">
                  <c:v>0.21070693194301951</c:v>
                </c:pt>
                <c:pt idx="1699">
                  <c:v>0.20796156493872728</c:v>
                </c:pt>
                <c:pt idx="1700">
                  <c:v>0.2203157171387812</c:v>
                </c:pt>
                <c:pt idx="1701">
                  <c:v>0.19217570337064305</c:v>
                </c:pt>
                <c:pt idx="1702">
                  <c:v>0.18325325999402831</c:v>
                </c:pt>
                <c:pt idx="1703">
                  <c:v>0.181194234808883</c:v>
                </c:pt>
                <c:pt idx="1704">
                  <c:v>0.2038435140238456</c:v>
                </c:pt>
                <c:pt idx="1705">
                  <c:v>0.18668496908976301</c:v>
                </c:pt>
                <c:pt idx="1706">
                  <c:v>0.1962937542855247</c:v>
                </c:pt>
                <c:pt idx="1707">
                  <c:v>0.19148936182379162</c:v>
                </c:pt>
                <c:pt idx="1708">
                  <c:v>0.19492107064723083</c:v>
                </c:pt>
                <c:pt idx="1709">
                  <c:v>0.18805765272805688</c:v>
                </c:pt>
                <c:pt idx="1710">
                  <c:v>0.18874399454720384</c:v>
                </c:pt>
                <c:pt idx="1711">
                  <c:v>0.21551132467704812</c:v>
                </c:pt>
                <c:pt idx="1712">
                  <c:v>0.2182566919536359</c:v>
                </c:pt>
                <c:pt idx="1713">
                  <c:v>0.17982155117058909</c:v>
                </c:pt>
                <c:pt idx="1714">
                  <c:v>0.19903912156211251</c:v>
                </c:pt>
                <c:pt idx="1715">
                  <c:v>0.19354838700893692</c:v>
                </c:pt>
                <c:pt idx="1716">
                  <c:v>0.181194234808883</c:v>
                </c:pt>
                <c:pt idx="1717">
                  <c:v>0.20041180520040638</c:v>
                </c:pt>
                <c:pt idx="1718">
                  <c:v>0.22237474259622206</c:v>
                </c:pt>
                <c:pt idx="1719">
                  <c:v>0.19148936182379162</c:v>
                </c:pt>
                <c:pt idx="1720">
                  <c:v>0.17844886753229519</c:v>
                </c:pt>
                <c:pt idx="1721">
                  <c:v>0.20452985584299255</c:v>
                </c:pt>
                <c:pt idx="1722">
                  <c:v>0.20041180520040638</c:v>
                </c:pt>
                <c:pt idx="1723">
                  <c:v>0.20109814674725782</c:v>
                </c:pt>
                <c:pt idx="1724">
                  <c:v>0.19286204518979</c:v>
                </c:pt>
                <c:pt idx="1725">
                  <c:v>0.19492107064723083</c:v>
                </c:pt>
                <c:pt idx="1726">
                  <c:v>0.1962937542855247</c:v>
                </c:pt>
                <c:pt idx="1727">
                  <c:v>0.18599862727061606</c:v>
                </c:pt>
                <c:pt idx="1728">
                  <c:v>0.20452985584299255</c:v>
                </c:pt>
                <c:pt idx="1729">
                  <c:v>0.18874399454720384</c:v>
                </c:pt>
                <c:pt idx="1730">
                  <c:v>0.19903912156211251</c:v>
                </c:pt>
                <c:pt idx="1731">
                  <c:v>0.19148936182379162</c:v>
                </c:pt>
                <c:pt idx="1732">
                  <c:v>0.2052161976621395</c:v>
                </c:pt>
                <c:pt idx="1733">
                  <c:v>0.20727522311958033</c:v>
                </c:pt>
                <c:pt idx="1734">
                  <c:v>0.19080302000464466</c:v>
                </c:pt>
                <c:pt idx="1735">
                  <c:v>0.18325325999402831</c:v>
                </c:pt>
                <c:pt idx="1736">
                  <c:v>0.21619766649619507</c:v>
                </c:pt>
                <c:pt idx="1737">
                  <c:v>0.18462594363232218</c:v>
                </c:pt>
                <c:pt idx="1738">
                  <c:v>0.20452985584299255</c:v>
                </c:pt>
                <c:pt idx="1739">
                  <c:v>0.19148936182379162</c:v>
                </c:pt>
                <c:pt idx="1740">
                  <c:v>0.18188057662802992</c:v>
                </c:pt>
                <c:pt idx="1741">
                  <c:v>0.20315717220469864</c:v>
                </c:pt>
                <c:pt idx="1742">
                  <c:v>0.20658888130043337</c:v>
                </c:pt>
                <c:pt idx="1743">
                  <c:v>0.19698009610467165</c:v>
                </c:pt>
                <c:pt idx="1744">
                  <c:v>0.21688400831534202</c:v>
                </c:pt>
                <c:pt idx="1745">
                  <c:v>0.21688400831534202</c:v>
                </c:pt>
                <c:pt idx="1746">
                  <c:v>0.2038435140238456</c:v>
                </c:pt>
                <c:pt idx="1747">
                  <c:v>0.19148936182379162</c:v>
                </c:pt>
                <c:pt idx="1748">
                  <c:v>0.19972546338125943</c:v>
                </c:pt>
                <c:pt idx="1749">
                  <c:v>0.19766643792381861</c:v>
                </c:pt>
                <c:pt idx="1750">
                  <c:v>0.21276595740046034</c:v>
                </c:pt>
                <c:pt idx="1751">
                  <c:v>0.2038435140238456</c:v>
                </c:pt>
                <c:pt idx="1752">
                  <c:v>0.20727522311958033</c:v>
                </c:pt>
                <c:pt idx="1753">
                  <c:v>0.18325325999402831</c:v>
                </c:pt>
                <c:pt idx="1754">
                  <c:v>0.18050789298973605</c:v>
                </c:pt>
                <c:pt idx="1755">
                  <c:v>0.20590253948128642</c:v>
                </c:pt>
                <c:pt idx="1756">
                  <c:v>0.18325325999402831</c:v>
                </c:pt>
                <c:pt idx="1757">
                  <c:v>0.20178448856640477</c:v>
                </c:pt>
                <c:pt idx="1758">
                  <c:v>0.19560741246637778</c:v>
                </c:pt>
                <c:pt idx="1759">
                  <c:v>0.19835277974296556</c:v>
                </c:pt>
                <c:pt idx="1760">
                  <c:v>0.18325325999402831</c:v>
                </c:pt>
                <c:pt idx="1761">
                  <c:v>0.20452985584299255</c:v>
                </c:pt>
                <c:pt idx="1762">
                  <c:v>0.20041180520040638</c:v>
                </c:pt>
                <c:pt idx="1763">
                  <c:v>0.2052161976621395</c:v>
                </c:pt>
                <c:pt idx="1764">
                  <c:v>0.22237474259622206</c:v>
                </c:pt>
                <c:pt idx="1765">
                  <c:v>0.2086479067578742</c:v>
                </c:pt>
                <c:pt idx="1766">
                  <c:v>0.20727522311958033</c:v>
                </c:pt>
                <c:pt idx="1767">
                  <c:v>0.21207961558131339</c:v>
                </c:pt>
                <c:pt idx="1768">
                  <c:v>0.19286204518979</c:v>
                </c:pt>
                <c:pt idx="1769">
                  <c:v>0.19972546338125943</c:v>
                </c:pt>
                <c:pt idx="1770">
                  <c:v>0.18874399454720384</c:v>
                </c:pt>
                <c:pt idx="1771">
                  <c:v>0.20178448856640477</c:v>
                </c:pt>
                <c:pt idx="1772">
                  <c:v>0.20109814674725782</c:v>
                </c:pt>
                <c:pt idx="1773">
                  <c:v>0.19080302000464466</c:v>
                </c:pt>
                <c:pt idx="1774">
                  <c:v>0.22100205895792815</c:v>
                </c:pt>
                <c:pt idx="1775">
                  <c:v>0.19217570337064305</c:v>
                </c:pt>
                <c:pt idx="1776">
                  <c:v>0.19560741246637778</c:v>
                </c:pt>
                <c:pt idx="1777">
                  <c:v>0.21345229921960729</c:v>
                </c:pt>
                <c:pt idx="1778">
                  <c:v>0.22855181869624905</c:v>
                </c:pt>
                <c:pt idx="1779">
                  <c:v>0.21345229921960729</c:v>
                </c:pt>
                <c:pt idx="1780">
                  <c:v>0.19286204518979</c:v>
                </c:pt>
                <c:pt idx="1781">
                  <c:v>0.2086479067578742</c:v>
                </c:pt>
                <c:pt idx="1782">
                  <c:v>0.19354838700893692</c:v>
                </c:pt>
                <c:pt idx="1783">
                  <c:v>0.19698009610467165</c:v>
                </c:pt>
                <c:pt idx="1784">
                  <c:v>0.19560741246637778</c:v>
                </c:pt>
                <c:pt idx="1785">
                  <c:v>0.2203157171387812</c:v>
                </c:pt>
                <c:pt idx="1786">
                  <c:v>0.18393960181317526</c:v>
                </c:pt>
                <c:pt idx="1787">
                  <c:v>0.19835277974296556</c:v>
                </c:pt>
                <c:pt idx="1788">
                  <c:v>0.19492107064723083</c:v>
                </c:pt>
                <c:pt idx="1789">
                  <c:v>0.20590253948128642</c:v>
                </c:pt>
                <c:pt idx="1790">
                  <c:v>0.21276595740046034</c:v>
                </c:pt>
                <c:pt idx="1791">
                  <c:v>0.1962937542855247</c:v>
                </c:pt>
                <c:pt idx="1792">
                  <c:v>0.19835277974296556</c:v>
                </c:pt>
                <c:pt idx="1793">
                  <c:v>0.19560741246637778</c:v>
                </c:pt>
                <c:pt idx="1794">
                  <c:v>0.19286204518979</c:v>
                </c:pt>
                <c:pt idx="1795">
                  <c:v>0.2052161976621395</c:v>
                </c:pt>
                <c:pt idx="1796">
                  <c:v>0.18325325999402831</c:v>
                </c:pt>
                <c:pt idx="1797">
                  <c:v>0.18531228545146913</c:v>
                </c:pt>
                <c:pt idx="1798">
                  <c:v>0.1962937542855247</c:v>
                </c:pt>
                <c:pt idx="1799">
                  <c:v>0.19423472882808387</c:v>
                </c:pt>
                <c:pt idx="1800">
                  <c:v>0.19148936182379162</c:v>
                </c:pt>
                <c:pt idx="1801">
                  <c:v>0.19354838700893692</c:v>
                </c:pt>
                <c:pt idx="1802">
                  <c:v>0.21276595740046034</c:v>
                </c:pt>
                <c:pt idx="1803">
                  <c:v>0.20658888130043337</c:v>
                </c:pt>
                <c:pt idx="1804">
                  <c:v>0.20041180520040638</c:v>
                </c:pt>
                <c:pt idx="1805">
                  <c:v>0.20796156493872728</c:v>
                </c:pt>
                <c:pt idx="1806">
                  <c:v>0.20109814674725782</c:v>
                </c:pt>
                <c:pt idx="1807">
                  <c:v>0.20658888130043337</c:v>
                </c:pt>
                <c:pt idx="1808">
                  <c:v>0.19698009610467165</c:v>
                </c:pt>
                <c:pt idx="1809">
                  <c:v>0.2052161976621395</c:v>
                </c:pt>
                <c:pt idx="1810">
                  <c:v>0.20041180520040638</c:v>
                </c:pt>
                <c:pt idx="1811">
                  <c:v>0.20247083038555169</c:v>
                </c:pt>
                <c:pt idx="1812">
                  <c:v>0.18668496908976301</c:v>
                </c:pt>
                <c:pt idx="1813">
                  <c:v>0.19560741246637778</c:v>
                </c:pt>
                <c:pt idx="1814">
                  <c:v>0.19080302000464466</c:v>
                </c:pt>
                <c:pt idx="1815">
                  <c:v>0.19698009610467165</c:v>
                </c:pt>
                <c:pt idx="1816">
                  <c:v>0.1736444750705621</c:v>
                </c:pt>
                <c:pt idx="1817">
                  <c:v>0.2052161976621395</c:v>
                </c:pt>
                <c:pt idx="1818">
                  <c:v>0.20658888130043337</c:v>
                </c:pt>
                <c:pt idx="1819">
                  <c:v>0.21276595740046034</c:v>
                </c:pt>
                <c:pt idx="1820">
                  <c:v>0.21962937531963428</c:v>
                </c:pt>
                <c:pt idx="1821">
                  <c:v>0.20796156493872728</c:v>
                </c:pt>
                <c:pt idx="1822">
                  <c:v>0.2038435140238456</c:v>
                </c:pt>
                <c:pt idx="1823">
                  <c:v>0.20315717220469864</c:v>
                </c:pt>
                <c:pt idx="1824">
                  <c:v>0.19903912156211251</c:v>
                </c:pt>
                <c:pt idx="1825">
                  <c:v>0.18462594363232218</c:v>
                </c:pt>
                <c:pt idx="1826">
                  <c:v>0.17913520935144214</c:v>
                </c:pt>
                <c:pt idx="1827">
                  <c:v>0.2052161976621395</c:v>
                </c:pt>
                <c:pt idx="1828">
                  <c:v>0.20247083038555169</c:v>
                </c:pt>
                <c:pt idx="1829">
                  <c:v>0.20041180520040638</c:v>
                </c:pt>
                <c:pt idx="1830">
                  <c:v>0.20727522311958033</c:v>
                </c:pt>
                <c:pt idx="1831">
                  <c:v>0.21345229921960729</c:v>
                </c:pt>
                <c:pt idx="1832">
                  <c:v>0.19286204518979</c:v>
                </c:pt>
                <c:pt idx="1833">
                  <c:v>0.18531228545146913</c:v>
                </c:pt>
                <c:pt idx="1834">
                  <c:v>0.20247083038555169</c:v>
                </c:pt>
                <c:pt idx="1835">
                  <c:v>0.19286204518979</c:v>
                </c:pt>
                <c:pt idx="1836">
                  <c:v>0.17638984207485436</c:v>
                </c:pt>
                <c:pt idx="1837">
                  <c:v>0.2038435140238456</c:v>
                </c:pt>
                <c:pt idx="1838">
                  <c:v>0.2038435140238456</c:v>
                </c:pt>
                <c:pt idx="1839">
                  <c:v>0.19492107064723083</c:v>
                </c:pt>
                <c:pt idx="1840">
                  <c:v>0.20658888130043337</c:v>
                </c:pt>
                <c:pt idx="1841">
                  <c:v>0.20041180520040638</c:v>
                </c:pt>
                <c:pt idx="1842">
                  <c:v>0.20315717220469864</c:v>
                </c:pt>
                <c:pt idx="1843">
                  <c:v>0.19698009610467165</c:v>
                </c:pt>
                <c:pt idx="1844">
                  <c:v>0.20041180520040638</c:v>
                </c:pt>
                <c:pt idx="1845">
                  <c:v>0.19766643792381861</c:v>
                </c:pt>
                <c:pt idx="1846">
                  <c:v>0.18943033636635079</c:v>
                </c:pt>
                <c:pt idx="1847">
                  <c:v>0.20933424857702115</c:v>
                </c:pt>
                <c:pt idx="1848">
                  <c:v>0.1962937542855247</c:v>
                </c:pt>
                <c:pt idx="1849">
                  <c:v>0.21207961558131339</c:v>
                </c:pt>
                <c:pt idx="1850">
                  <c:v>0.17913520935144214</c:v>
                </c:pt>
                <c:pt idx="1851">
                  <c:v>0.19354838700893692</c:v>
                </c:pt>
                <c:pt idx="1852">
                  <c:v>0.21551132467704812</c:v>
                </c:pt>
                <c:pt idx="1853">
                  <c:v>0.20727522311958033</c:v>
                </c:pt>
                <c:pt idx="1854">
                  <c:v>0.2038435140238456</c:v>
                </c:pt>
                <c:pt idx="1855">
                  <c:v>0.20658888130043337</c:v>
                </c:pt>
                <c:pt idx="1856">
                  <c:v>0.1962937542855247</c:v>
                </c:pt>
                <c:pt idx="1857">
                  <c:v>0.18531228545146913</c:v>
                </c:pt>
                <c:pt idx="1858">
                  <c:v>0.19903912156211251</c:v>
                </c:pt>
                <c:pt idx="1859">
                  <c:v>0.2086479067578742</c:v>
                </c:pt>
                <c:pt idx="1860">
                  <c:v>0.20590253948128642</c:v>
                </c:pt>
                <c:pt idx="1861">
                  <c:v>0.21002059012387259</c:v>
                </c:pt>
                <c:pt idx="1862">
                  <c:v>0.20247083038555169</c:v>
                </c:pt>
                <c:pt idx="1863">
                  <c:v>0.19766643792381861</c:v>
                </c:pt>
                <c:pt idx="1864">
                  <c:v>0.19148936182379162</c:v>
                </c:pt>
                <c:pt idx="1865">
                  <c:v>0.18393960181317526</c:v>
                </c:pt>
                <c:pt idx="1866">
                  <c:v>0.20315717220469864</c:v>
                </c:pt>
                <c:pt idx="1867">
                  <c:v>0.18943033636635079</c:v>
                </c:pt>
                <c:pt idx="1868">
                  <c:v>0.20247083038555169</c:v>
                </c:pt>
                <c:pt idx="1869">
                  <c:v>0.19766643792381861</c:v>
                </c:pt>
                <c:pt idx="1870">
                  <c:v>0.19011667818549771</c:v>
                </c:pt>
                <c:pt idx="1871">
                  <c:v>0.19560741246637778</c:v>
                </c:pt>
                <c:pt idx="1872">
                  <c:v>0.18943033636635079</c:v>
                </c:pt>
                <c:pt idx="1873">
                  <c:v>0.19217570337064305</c:v>
                </c:pt>
                <c:pt idx="1874">
                  <c:v>0.21551132467704812</c:v>
                </c:pt>
                <c:pt idx="1875">
                  <c:v>0.19560741246637778</c:v>
                </c:pt>
                <c:pt idx="1876">
                  <c:v>0.21207961558131339</c:v>
                </c:pt>
                <c:pt idx="1877">
                  <c:v>0.20109814674725782</c:v>
                </c:pt>
                <c:pt idx="1878">
                  <c:v>0.21139327376216643</c:v>
                </c:pt>
                <c:pt idx="1879">
                  <c:v>0.20315717220469864</c:v>
                </c:pt>
                <c:pt idx="1880">
                  <c:v>0.1962937542855247</c:v>
                </c:pt>
                <c:pt idx="1881">
                  <c:v>0.18599862727061606</c:v>
                </c:pt>
                <c:pt idx="1882">
                  <c:v>0.20041180520040638</c:v>
                </c:pt>
                <c:pt idx="1883">
                  <c:v>0.19766643792381861</c:v>
                </c:pt>
                <c:pt idx="1884">
                  <c:v>0.1962937542855247</c:v>
                </c:pt>
                <c:pt idx="1885">
                  <c:v>0.19423472882808387</c:v>
                </c:pt>
                <c:pt idx="1886">
                  <c:v>0.20178448856640477</c:v>
                </c:pt>
                <c:pt idx="1887">
                  <c:v>0.20109814674725782</c:v>
                </c:pt>
                <c:pt idx="1888">
                  <c:v>0.19903912156211251</c:v>
                </c:pt>
                <c:pt idx="1889">
                  <c:v>0.21619766649619507</c:v>
                </c:pt>
                <c:pt idx="1890">
                  <c:v>0.19286204518979</c:v>
                </c:pt>
                <c:pt idx="1891">
                  <c:v>0.19148936182379162</c:v>
                </c:pt>
                <c:pt idx="1892">
                  <c:v>0.20315717220469864</c:v>
                </c:pt>
                <c:pt idx="1893">
                  <c:v>0.23472889506857156</c:v>
                </c:pt>
                <c:pt idx="1894">
                  <c:v>0.20933424857702115</c:v>
                </c:pt>
                <c:pt idx="1895">
                  <c:v>0.19698009610467165</c:v>
                </c:pt>
                <c:pt idx="1896">
                  <c:v>0.21962937531963428</c:v>
                </c:pt>
                <c:pt idx="1897">
                  <c:v>0.18668496908976301</c:v>
                </c:pt>
                <c:pt idx="1898">
                  <c:v>0.181194234808883</c:v>
                </c:pt>
                <c:pt idx="1899">
                  <c:v>0.1962937542855247</c:v>
                </c:pt>
                <c:pt idx="1900">
                  <c:v>0.19903912156211251</c:v>
                </c:pt>
                <c:pt idx="1901">
                  <c:v>0.18668496908976301</c:v>
                </c:pt>
                <c:pt idx="1902">
                  <c:v>0.1962937542855247</c:v>
                </c:pt>
                <c:pt idx="1903">
                  <c:v>0.18393960181317526</c:v>
                </c:pt>
                <c:pt idx="1904">
                  <c:v>0.19354838700893692</c:v>
                </c:pt>
                <c:pt idx="1905">
                  <c:v>0.19972546338125943</c:v>
                </c:pt>
                <c:pt idx="1906">
                  <c:v>0.20796156493872728</c:v>
                </c:pt>
                <c:pt idx="1907">
                  <c:v>0.19698009610467165</c:v>
                </c:pt>
                <c:pt idx="1908">
                  <c:v>0.2182566919536359</c:v>
                </c:pt>
                <c:pt idx="1909">
                  <c:v>0.21619766649619507</c:v>
                </c:pt>
                <c:pt idx="1910">
                  <c:v>0.2038435140238456</c:v>
                </c:pt>
                <c:pt idx="1911">
                  <c:v>0.18874399454720384</c:v>
                </c:pt>
                <c:pt idx="1912">
                  <c:v>0.20452985584299255</c:v>
                </c:pt>
                <c:pt idx="1913">
                  <c:v>0.20796156493872728</c:v>
                </c:pt>
                <c:pt idx="1914">
                  <c:v>0.20247083038555169</c:v>
                </c:pt>
                <c:pt idx="1915">
                  <c:v>0.2182566919536359</c:v>
                </c:pt>
                <c:pt idx="1916">
                  <c:v>0.19972546338125943</c:v>
                </c:pt>
                <c:pt idx="1917">
                  <c:v>0.18393960181317526</c:v>
                </c:pt>
                <c:pt idx="1918">
                  <c:v>0.19286204518979</c:v>
                </c:pt>
                <c:pt idx="1919">
                  <c:v>0.19766643792381861</c:v>
                </c:pt>
                <c:pt idx="1920">
                  <c:v>0.19903912156211251</c:v>
                </c:pt>
                <c:pt idx="1921">
                  <c:v>0.19148936182379162</c:v>
                </c:pt>
                <c:pt idx="1922">
                  <c:v>0.19080302000464466</c:v>
                </c:pt>
                <c:pt idx="1923">
                  <c:v>0.20452985584299255</c:v>
                </c:pt>
                <c:pt idx="1924">
                  <c:v>0.19560741246637778</c:v>
                </c:pt>
                <c:pt idx="1925">
                  <c:v>0.19148936182379162</c:v>
                </c:pt>
                <c:pt idx="1926">
                  <c:v>0.20247083038555169</c:v>
                </c:pt>
                <c:pt idx="1927">
                  <c:v>0.18874399454720384</c:v>
                </c:pt>
                <c:pt idx="1928">
                  <c:v>0.21413864103875421</c:v>
                </c:pt>
                <c:pt idx="1929">
                  <c:v>0.19080302000464466</c:v>
                </c:pt>
                <c:pt idx="1930">
                  <c:v>0.20658888130043337</c:v>
                </c:pt>
                <c:pt idx="1931">
                  <c:v>0.19492107064723083</c:v>
                </c:pt>
                <c:pt idx="1932">
                  <c:v>0.19560741246637778</c:v>
                </c:pt>
                <c:pt idx="1933">
                  <c:v>0.20315717220469864</c:v>
                </c:pt>
                <c:pt idx="1934">
                  <c:v>0.2038435140238456</c:v>
                </c:pt>
                <c:pt idx="1935">
                  <c:v>0.18668496908976301</c:v>
                </c:pt>
                <c:pt idx="1936">
                  <c:v>0.21413864103875421</c:v>
                </c:pt>
                <c:pt idx="1937">
                  <c:v>0.18668496908976301</c:v>
                </c:pt>
                <c:pt idx="1938">
                  <c:v>0.19423472882808387</c:v>
                </c:pt>
                <c:pt idx="1939">
                  <c:v>0.19698009610467165</c:v>
                </c:pt>
                <c:pt idx="1940">
                  <c:v>0.18325325999402831</c:v>
                </c:pt>
                <c:pt idx="1941">
                  <c:v>0.18256691844717687</c:v>
                </c:pt>
                <c:pt idx="1942">
                  <c:v>0.19080302000464466</c:v>
                </c:pt>
                <c:pt idx="1943">
                  <c:v>0.19903912156211251</c:v>
                </c:pt>
                <c:pt idx="1944">
                  <c:v>0.20590253948128642</c:v>
                </c:pt>
                <c:pt idx="1945">
                  <c:v>0.21413864103875421</c:v>
                </c:pt>
                <c:pt idx="1946">
                  <c:v>0.20590253948128642</c:v>
                </c:pt>
                <c:pt idx="1947">
                  <c:v>0.21207961558131339</c:v>
                </c:pt>
                <c:pt idx="1948">
                  <c:v>0.19698009610467165</c:v>
                </c:pt>
                <c:pt idx="1949">
                  <c:v>0.21070693194301951</c:v>
                </c:pt>
                <c:pt idx="1950">
                  <c:v>0.18668496908976301</c:v>
                </c:pt>
                <c:pt idx="1951">
                  <c:v>0.19011667818549771</c:v>
                </c:pt>
                <c:pt idx="1952">
                  <c:v>0.18531228545146913</c:v>
                </c:pt>
                <c:pt idx="1953">
                  <c:v>0.19286204518979</c:v>
                </c:pt>
                <c:pt idx="1954">
                  <c:v>0.19080302000464466</c:v>
                </c:pt>
                <c:pt idx="1955">
                  <c:v>0.17570350025570741</c:v>
                </c:pt>
                <c:pt idx="1956">
                  <c:v>0.2052161976621395</c:v>
                </c:pt>
                <c:pt idx="1957">
                  <c:v>0.19560741246637778</c:v>
                </c:pt>
                <c:pt idx="1958">
                  <c:v>0.2203157171387812</c:v>
                </c:pt>
                <c:pt idx="1959">
                  <c:v>0.20658888130043337</c:v>
                </c:pt>
                <c:pt idx="1960">
                  <c:v>0.21070693194301951</c:v>
                </c:pt>
                <c:pt idx="1961">
                  <c:v>0.19766643792381861</c:v>
                </c:pt>
                <c:pt idx="1962">
                  <c:v>0.18737131090890993</c:v>
                </c:pt>
                <c:pt idx="1963">
                  <c:v>0.20658888130043337</c:v>
                </c:pt>
                <c:pt idx="1964">
                  <c:v>0.20178448856640477</c:v>
                </c:pt>
                <c:pt idx="1965">
                  <c:v>0.17570350025570741</c:v>
                </c:pt>
                <c:pt idx="1966">
                  <c:v>0.20727522311958033</c:v>
                </c:pt>
                <c:pt idx="1967">
                  <c:v>0.19011667818549771</c:v>
                </c:pt>
                <c:pt idx="1968">
                  <c:v>0.20658888130043337</c:v>
                </c:pt>
                <c:pt idx="1969">
                  <c:v>0.21002059012387259</c:v>
                </c:pt>
                <c:pt idx="1970">
                  <c:v>0.21002059012387259</c:v>
                </c:pt>
                <c:pt idx="1971">
                  <c:v>0.21207961558131339</c:v>
                </c:pt>
                <c:pt idx="1972">
                  <c:v>0.2086479067578742</c:v>
                </c:pt>
                <c:pt idx="1973">
                  <c:v>0.17982155117058909</c:v>
                </c:pt>
                <c:pt idx="1974">
                  <c:v>0.20109814674725782</c:v>
                </c:pt>
                <c:pt idx="1975">
                  <c:v>0.21139327376216643</c:v>
                </c:pt>
                <c:pt idx="1976">
                  <c:v>0.19217570337064305</c:v>
                </c:pt>
                <c:pt idx="1977">
                  <c:v>0.19492107064723083</c:v>
                </c:pt>
                <c:pt idx="1978">
                  <c:v>0.20178448856640477</c:v>
                </c:pt>
                <c:pt idx="1979">
                  <c:v>0.20590253948128642</c:v>
                </c:pt>
                <c:pt idx="1980">
                  <c:v>0.21276595740046034</c:v>
                </c:pt>
                <c:pt idx="1981">
                  <c:v>0.18943033636635079</c:v>
                </c:pt>
                <c:pt idx="1982">
                  <c:v>0.17913520935144214</c:v>
                </c:pt>
                <c:pt idx="1983">
                  <c:v>0.19903912156211251</c:v>
                </c:pt>
                <c:pt idx="1984">
                  <c:v>0.2086479067578742</c:v>
                </c:pt>
                <c:pt idx="1985">
                  <c:v>0.22168840077707511</c:v>
                </c:pt>
                <c:pt idx="1986">
                  <c:v>0.19217570337064305</c:v>
                </c:pt>
                <c:pt idx="1987">
                  <c:v>0.20178448856640477</c:v>
                </c:pt>
                <c:pt idx="1988">
                  <c:v>0.19354838700893692</c:v>
                </c:pt>
                <c:pt idx="1989">
                  <c:v>0.18805765272805688</c:v>
                </c:pt>
                <c:pt idx="1990">
                  <c:v>0.20452985584299255</c:v>
                </c:pt>
                <c:pt idx="1991">
                  <c:v>0.21619766649619507</c:v>
                </c:pt>
                <c:pt idx="1992">
                  <c:v>0.19354838700893692</c:v>
                </c:pt>
                <c:pt idx="1993">
                  <c:v>0.21482498285790116</c:v>
                </c:pt>
                <c:pt idx="1994">
                  <c:v>0.20247083038555169</c:v>
                </c:pt>
                <c:pt idx="1995">
                  <c:v>0.21482498285790116</c:v>
                </c:pt>
                <c:pt idx="1996">
                  <c:v>0.18874399454720384</c:v>
                </c:pt>
                <c:pt idx="1997">
                  <c:v>0.19972546338125943</c:v>
                </c:pt>
                <c:pt idx="1998">
                  <c:v>0.16746739869823959</c:v>
                </c:pt>
                <c:pt idx="1999">
                  <c:v>0.21276595740046034</c:v>
                </c:pt>
                <c:pt idx="2000">
                  <c:v>0.20315717220469864</c:v>
                </c:pt>
                <c:pt idx="2001">
                  <c:v>0.19766643792381861</c:v>
                </c:pt>
                <c:pt idx="2002">
                  <c:v>0.181194234808883</c:v>
                </c:pt>
                <c:pt idx="2003">
                  <c:v>0.1962937542855247</c:v>
                </c:pt>
                <c:pt idx="2004">
                  <c:v>0.20109814674725782</c:v>
                </c:pt>
                <c:pt idx="2005">
                  <c:v>0.2086479067578742</c:v>
                </c:pt>
                <c:pt idx="2006">
                  <c:v>0.19492107064723083</c:v>
                </c:pt>
                <c:pt idx="2007">
                  <c:v>0.20452985584299255</c:v>
                </c:pt>
                <c:pt idx="2008">
                  <c:v>0.21413864103875421</c:v>
                </c:pt>
                <c:pt idx="2009">
                  <c:v>0.20590253948128642</c:v>
                </c:pt>
                <c:pt idx="2010">
                  <c:v>0.17158544961312128</c:v>
                </c:pt>
                <c:pt idx="2011">
                  <c:v>0.21139327376216643</c:v>
                </c:pt>
                <c:pt idx="2012">
                  <c:v>0.17913520935144214</c:v>
                </c:pt>
                <c:pt idx="2013">
                  <c:v>0.19560741246637778</c:v>
                </c:pt>
                <c:pt idx="2014">
                  <c:v>0.17433081661741354</c:v>
                </c:pt>
                <c:pt idx="2015">
                  <c:v>0.19560741246637778</c:v>
                </c:pt>
                <c:pt idx="2016">
                  <c:v>0.2038435140238456</c:v>
                </c:pt>
                <c:pt idx="2017">
                  <c:v>0.20452985584299255</c:v>
                </c:pt>
                <c:pt idx="2018">
                  <c:v>0.2052161976621395</c:v>
                </c:pt>
                <c:pt idx="2019">
                  <c:v>0.19423472882808387</c:v>
                </c:pt>
                <c:pt idx="2020">
                  <c:v>0.19011667818549771</c:v>
                </c:pt>
                <c:pt idx="2021">
                  <c:v>0.18874399454720384</c:v>
                </c:pt>
                <c:pt idx="2022">
                  <c:v>0.20041180520040638</c:v>
                </c:pt>
                <c:pt idx="2023">
                  <c:v>0.2052161976621395</c:v>
                </c:pt>
                <c:pt idx="2024">
                  <c:v>0.18805765272805688</c:v>
                </c:pt>
                <c:pt idx="2025">
                  <c:v>0.19217570337064305</c:v>
                </c:pt>
                <c:pt idx="2026">
                  <c:v>0.19354838700893692</c:v>
                </c:pt>
                <c:pt idx="2027">
                  <c:v>0.22100205895792815</c:v>
                </c:pt>
                <c:pt idx="2028">
                  <c:v>0.20727522311958033</c:v>
                </c:pt>
                <c:pt idx="2029">
                  <c:v>0.21276595740046034</c:v>
                </c:pt>
                <c:pt idx="2030">
                  <c:v>0.19972546338125943</c:v>
                </c:pt>
                <c:pt idx="2031">
                  <c:v>0.21688400831534202</c:v>
                </c:pt>
                <c:pt idx="2032">
                  <c:v>0.2052161976621395</c:v>
                </c:pt>
                <c:pt idx="2033">
                  <c:v>0.18874399454720384</c:v>
                </c:pt>
                <c:pt idx="2034">
                  <c:v>0.19560741246637778</c:v>
                </c:pt>
                <c:pt idx="2035">
                  <c:v>0.18256691844717687</c:v>
                </c:pt>
                <c:pt idx="2036">
                  <c:v>0.20041180520040638</c:v>
                </c:pt>
                <c:pt idx="2037">
                  <c:v>0.19080302000464466</c:v>
                </c:pt>
                <c:pt idx="2038">
                  <c:v>0.18668496908976301</c:v>
                </c:pt>
                <c:pt idx="2039">
                  <c:v>0.20727522311958033</c:v>
                </c:pt>
                <c:pt idx="2040">
                  <c:v>0.2038435140238456</c:v>
                </c:pt>
                <c:pt idx="2041">
                  <c:v>0.19217570337064305</c:v>
                </c:pt>
                <c:pt idx="2042">
                  <c:v>0.2052161976621395</c:v>
                </c:pt>
                <c:pt idx="2043">
                  <c:v>0.19766643792381861</c:v>
                </c:pt>
                <c:pt idx="2044">
                  <c:v>0.20315717220469864</c:v>
                </c:pt>
                <c:pt idx="2045">
                  <c:v>0.19217570337064305</c:v>
                </c:pt>
                <c:pt idx="2046">
                  <c:v>0.19354838700893692</c:v>
                </c:pt>
                <c:pt idx="2047">
                  <c:v>0.19423472882808387</c:v>
                </c:pt>
              </c:numCache>
            </c:numRef>
          </c:yVal>
          <c:smooth val="1"/>
        </c:ser>
        <c:ser>
          <c:idx val="2"/>
          <c:order val="1"/>
          <c:tx>
            <c:v>Yellow Liquid Crystals</c:v>
          </c:tx>
          <c:spPr>
            <a:ln>
              <a:solidFill>
                <a:srgbClr val="DFDA00"/>
              </a:solidFill>
            </a:ln>
          </c:spPr>
          <c:marker>
            <c:symbol val="none"/>
          </c:marker>
          <c:xVal>
            <c:numRef>
              <c:f>'YG6'!$B$1:$B$2048</c:f>
              <c:numCache>
                <c:formatCode>General</c:formatCode>
                <c:ptCount val="2048"/>
                <c:pt idx="0">
                  <c:v>187.52681999999999</c:v>
                </c:pt>
                <c:pt idx="1">
                  <c:v>187.99257800000001</c:v>
                </c:pt>
                <c:pt idx="2">
                  <c:v>188.45829499999999</c:v>
                </c:pt>
                <c:pt idx="3">
                  <c:v>188.92397199999999</c:v>
                </c:pt>
                <c:pt idx="4">
                  <c:v>189.38960900000001</c:v>
                </c:pt>
                <c:pt idx="5">
                  <c:v>189.85520600000001</c:v>
                </c:pt>
                <c:pt idx="6">
                  <c:v>190.320762</c:v>
                </c:pt>
                <c:pt idx="7">
                  <c:v>190.78627900000001</c:v>
                </c:pt>
                <c:pt idx="8">
                  <c:v>191.251755</c:v>
                </c:pt>
                <c:pt idx="9">
                  <c:v>191.71718999999999</c:v>
                </c:pt>
                <c:pt idx="10">
                  <c:v>192.18258599999999</c:v>
                </c:pt>
                <c:pt idx="11">
                  <c:v>192.647941</c:v>
                </c:pt>
                <c:pt idx="12">
                  <c:v>193.11325600000001</c:v>
                </c:pt>
                <c:pt idx="13">
                  <c:v>193.57853</c:v>
                </c:pt>
                <c:pt idx="14">
                  <c:v>194.04376400000001</c:v>
                </c:pt>
                <c:pt idx="15">
                  <c:v>194.50895800000001</c:v>
                </c:pt>
                <c:pt idx="16">
                  <c:v>194.97411199999999</c:v>
                </c:pt>
                <c:pt idx="17">
                  <c:v>195.439224</c:v>
                </c:pt>
                <c:pt idx="18">
                  <c:v>195.90429700000001</c:v>
                </c:pt>
                <c:pt idx="19">
                  <c:v>196.36932899999999</c:v>
                </c:pt>
                <c:pt idx="20">
                  <c:v>196.83432099999999</c:v>
                </c:pt>
                <c:pt idx="21">
                  <c:v>197.299272</c:v>
                </c:pt>
                <c:pt idx="22">
                  <c:v>197.764183</c:v>
                </c:pt>
                <c:pt idx="23">
                  <c:v>198.22905299999999</c:v>
                </c:pt>
                <c:pt idx="24">
                  <c:v>198.693883</c:v>
                </c:pt>
                <c:pt idx="25">
                  <c:v>199.158672</c:v>
                </c:pt>
                <c:pt idx="26">
                  <c:v>199.62342100000001</c:v>
                </c:pt>
                <c:pt idx="27">
                  <c:v>200.08812900000001</c:v>
                </c:pt>
                <c:pt idx="28">
                  <c:v>200.552797</c:v>
                </c:pt>
                <c:pt idx="29">
                  <c:v>201.01742400000001</c:v>
                </c:pt>
                <c:pt idx="30">
                  <c:v>201.482011</c:v>
                </c:pt>
                <c:pt idx="31">
                  <c:v>201.94655700000001</c:v>
                </c:pt>
                <c:pt idx="32">
                  <c:v>202.41106199999999</c:v>
                </c:pt>
                <c:pt idx="33">
                  <c:v>202.87552600000001</c:v>
                </c:pt>
                <c:pt idx="34">
                  <c:v>203.33994999999999</c:v>
                </c:pt>
                <c:pt idx="35">
                  <c:v>203.80433400000001</c:v>
                </c:pt>
                <c:pt idx="36">
                  <c:v>204.268676</c:v>
                </c:pt>
                <c:pt idx="37">
                  <c:v>204.732978</c:v>
                </c:pt>
                <c:pt idx="38">
                  <c:v>205.19723999999999</c:v>
                </c:pt>
                <c:pt idx="39">
                  <c:v>205.66146000000001</c:v>
                </c:pt>
                <c:pt idx="40">
                  <c:v>206.12564</c:v>
                </c:pt>
                <c:pt idx="41">
                  <c:v>206.58977899999999</c:v>
                </c:pt>
                <c:pt idx="42">
                  <c:v>207.053877</c:v>
                </c:pt>
                <c:pt idx="43">
                  <c:v>207.51793499999999</c:v>
                </c:pt>
                <c:pt idx="44">
                  <c:v>207.98195100000001</c:v>
                </c:pt>
                <c:pt idx="45">
                  <c:v>208.44592700000001</c:v>
                </c:pt>
                <c:pt idx="46">
                  <c:v>208.909862</c:v>
                </c:pt>
                <c:pt idx="47">
                  <c:v>209.37375700000001</c:v>
                </c:pt>
                <c:pt idx="48">
                  <c:v>209.83761000000001</c:v>
                </c:pt>
                <c:pt idx="49">
                  <c:v>210.301422</c:v>
                </c:pt>
                <c:pt idx="50">
                  <c:v>210.76519400000001</c:v>
                </c:pt>
                <c:pt idx="51">
                  <c:v>211.228925</c:v>
                </c:pt>
                <c:pt idx="52">
                  <c:v>211.69261399999999</c:v>
                </c:pt>
                <c:pt idx="53">
                  <c:v>212.156263</c:v>
                </c:pt>
                <c:pt idx="54">
                  <c:v>212.61987099999999</c:v>
                </c:pt>
                <c:pt idx="55">
                  <c:v>213.083438</c:v>
                </c:pt>
                <c:pt idx="56">
                  <c:v>213.546964</c:v>
                </c:pt>
                <c:pt idx="57">
                  <c:v>214.01044899999999</c:v>
                </c:pt>
                <c:pt idx="58">
                  <c:v>214.473893</c:v>
                </c:pt>
                <c:pt idx="59">
                  <c:v>214.937296</c:v>
                </c:pt>
                <c:pt idx="60">
                  <c:v>215.40065799999999</c:v>
                </c:pt>
                <c:pt idx="61">
                  <c:v>215.863979</c:v>
                </c:pt>
                <c:pt idx="62">
                  <c:v>216.327258</c:v>
                </c:pt>
                <c:pt idx="63">
                  <c:v>216.79049699999999</c:v>
                </c:pt>
                <c:pt idx="64">
                  <c:v>217.25369499999999</c:v>
                </c:pt>
                <c:pt idx="65">
                  <c:v>217.71685099999999</c:v>
                </c:pt>
                <c:pt idx="66">
                  <c:v>218.17996600000001</c:v>
                </c:pt>
                <c:pt idx="67">
                  <c:v>218.64304100000001</c:v>
                </c:pt>
                <c:pt idx="68">
                  <c:v>219.10607400000001</c:v>
                </c:pt>
                <c:pt idx="69">
                  <c:v>219.56906599999999</c:v>
                </c:pt>
                <c:pt idx="70">
                  <c:v>220.032016</c:v>
                </c:pt>
                <c:pt idx="71">
                  <c:v>220.49492599999999</c:v>
                </c:pt>
                <c:pt idx="72">
                  <c:v>220.95779400000001</c:v>
                </c:pt>
                <c:pt idx="73">
                  <c:v>221.42062100000001</c:v>
                </c:pt>
                <c:pt idx="74">
                  <c:v>221.88340700000001</c:v>
                </c:pt>
                <c:pt idx="75">
                  <c:v>222.34615199999999</c:v>
                </c:pt>
                <c:pt idx="76">
                  <c:v>222.80885499999999</c:v>
                </c:pt>
                <c:pt idx="77">
                  <c:v>223.27151699999999</c:v>
                </c:pt>
                <c:pt idx="78">
                  <c:v>223.734138</c:v>
                </c:pt>
                <c:pt idx="79">
                  <c:v>224.19671700000001</c:v>
                </c:pt>
                <c:pt idx="80">
                  <c:v>224.659255</c:v>
                </c:pt>
                <c:pt idx="81">
                  <c:v>225.12175199999999</c:v>
                </c:pt>
                <c:pt idx="82">
                  <c:v>225.58420699999999</c:v>
                </c:pt>
                <c:pt idx="83">
                  <c:v>226.04662099999999</c:v>
                </c:pt>
                <c:pt idx="84">
                  <c:v>226.508994</c:v>
                </c:pt>
                <c:pt idx="85">
                  <c:v>226.97132500000001</c:v>
                </c:pt>
                <c:pt idx="86">
                  <c:v>227.43361400000001</c:v>
                </c:pt>
                <c:pt idx="87">
                  <c:v>227.89586299999999</c:v>
                </c:pt>
                <c:pt idx="88">
                  <c:v>228.35807</c:v>
                </c:pt>
                <c:pt idx="89">
                  <c:v>228.820235</c:v>
                </c:pt>
                <c:pt idx="90">
                  <c:v>229.28235900000001</c:v>
                </c:pt>
                <c:pt idx="91">
                  <c:v>229.74444099999999</c:v>
                </c:pt>
                <c:pt idx="92">
                  <c:v>230.20648199999999</c:v>
                </c:pt>
                <c:pt idx="93">
                  <c:v>230.66848100000001</c:v>
                </c:pt>
                <c:pt idx="94">
                  <c:v>231.130439</c:v>
                </c:pt>
                <c:pt idx="95">
                  <c:v>231.592355</c:v>
                </c:pt>
                <c:pt idx="96">
                  <c:v>232.05422999999999</c:v>
                </c:pt>
                <c:pt idx="97">
                  <c:v>232.516063</c:v>
                </c:pt>
                <c:pt idx="98">
                  <c:v>232.97785500000001</c:v>
                </c:pt>
                <c:pt idx="99">
                  <c:v>233.439604</c:v>
                </c:pt>
                <c:pt idx="100">
                  <c:v>233.90131299999999</c:v>
                </c:pt>
                <c:pt idx="101">
                  <c:v>234.362979</c:v>
                </c:pt>
                <c:pt idx="102">
                  <c:v>234.82460399999999</c:v>
                </c:pt>
                <c:pt idx="103">
                  <c:v>235.28618700000001</c:v>
                </c:pt>
                <c:pt idx="104">
                  <c:v>235.74772899999999</c:v>
                </c:pt>
                <c:pt idx="105">
                  <c:v>236.20922899999999</c:v>
                </c:pt>
                <c:pt idx="106">
                  <c:v>236.67068699999999</c:v>
                </c:pt>
                <c:pt idx="107">
                  <c:v>237.132103</c:v>
                </c:pt>
                <c:pt idx="108">
                  <c:v>237.593478</c:v>
                </c:pt>
                <c:pt idx="109">
                  <c:v>238.054811</c:v>
                </c:pt>
                <c:pt idx="110">
                  <c:v>238.51610199999999</c:v>
                </c:pt>
                <c:pt idx="111">
                  <c:v>238.977351</c:v>
                </c:pt>
                <c:pt idx="112">
                  <c:v>239.438559</c:v>
                </c:pt>
                <c:pt idx="113">
                  <c:v>239.89972399999999</c:v>
                </c:pt>
                <c:pt idx="114">
                  <c:v>240.360848</c:v>
                </c:pt>
                <c:pt idx="115">
                  <c:v>240.82193000000001</c:v>
                </c:pt>
                <c:pt idx="116">
                  <c:v>241.28297000000001</c:v>
                </c:pt>
                <c:pt idx="117">
                  <c:v>241.743968</c:v>
                </c:pt>
                <c:pt idx="118">
                  <c:v>242.204925</c:v>
                </c:pt>
                <c:pt idx="119">
                  <c:v>242.66583900000001</c:v>
                </c:pt>
                <c:pt idx="120">
                  <c:v>243.126711</c:v>
                </c:pt>
                <c:pt idx="121">
                  <c:v>243.58754200000001</c:v>
                </c:pt>
                <c:pt idx="122">
                  <c:v>244.04833099999999</c:v>
                </c:pt>
                <c:pt idx="123">
                  <c:v>244.50907699999999</c:v>
                </c:pt>
                <c:pt idx="124">
                  <c:v>244.96978200000001</c:v>
                </c:pt>
                <c:pt idx="125">
                  <c:v>245.43044399999999</c:v>
                </c:pt>
                <c:pt idx="126">
                  <c:v>245.891065</c:v>
                </c:pt>
                <c:pt idx="127">
                  <c:v>246.351643</c:v>
                </c:pt>
                <c:pt idx="128">
                  <c:v>246.81218000000001</c:v>
                </c:pt>
                <c:pt idx="129">
                  <c:v>247.27267399999999</c:v>
                </c:pt>
                <c:pt idx="130">
                  <c:v>247.733127</c:v>
                </c:pt>
                <c:pt idx="131">
                  <c:v>248.19353699999999</c:v>
                </c:pt>
                <c:pt idx="132">
                  <c:v>248.65390500000001</c:v>
                </c:pt>
                <c:pt idx="133">
                  <c:v>249.11423099999999</c:v>
                </c:pt>
                <c:pt idx="134">
                  <c:v>249.57451499999999</c:v>
                </c:pt>
                <c:pt idx="135">
                  <c:v>250.03475599999999</c:v>
                </c:pt>
                <c:pt idx="136">
                  <c:v>250.494956</c:v>
                </c:pt>
                <c:pt idx="137">
                  <c:v>250.95511300000001</c:v>
                </c:pt>
                <c:pt idx="138">
                  <c:v>251.41522800000001</c:v>
                </c:pt>
                <c:pt idx="139">
                  <c:v>251.87530100000001</c:v>
                </c:pt>
                <c:pt idx="140">
                  <c:v>252.33533199999999</c:v>
                </c:pt>
                <c:pt idx="141">
                  <c:v>252.795321</c:v>
                </c:pt>
                <c:pt idx="142">
                  <c:v>253.255267</c:v>
                </c:pt>
                <c:pt idx="143">
                  <c:v>253.715171</c:v>
                </c:pt>
                <c:pt idx="144">
                  <c:v>254.17503199999999</c:v>
                </c:pt>
                <c:pt idx="145">
                  <c:v>254.634852</c:v>
                </c:pt>
                <c:pt idx="146">
                  <c:v>255.094629</c:v>
                </c:pt>
                <c:pt idx="147">
                  <c:v>255.554363</c:v>
                </c:pt>
                <c:pt idx="148">
                  <c:v>256.01405599999998</c:v>
                </c:pt>
                <c:pt idx="149">
                  <c:v>256.47370599999999</c:v>
                </c:pt>
                <c:pt idx="150">
                  <c:v>256.933313</c:v>
                </c:pt>
                <c:pt idx="151">
                  <c:v>257.39287899999999</c:v>
                </c:pt>
                <c:pt idx="152">
                  <c:v>257.85240099999999</c:v>
                </c:pt>
                <c:pt idx="153">
                  <c:v>258.31188200000003</c:v>
                </c:pt>
                <c:pt idx="154">
                  <c:v>258.77132</c:v>
                </c:pt>
                <c:pt idx="155">
                  <c:v>259.23071499999998</c:v>
                </c:pt>
                <c:pt idx="156">
                  <c:v>259.690068</c:v>
                </c:pt>
                <c:pt idx="157">
                  <c:v>260.14937900000001</c:v>
                </c:pt>
                <c:pt idx="158">
                  <c:v>260.60864700000002</c:v>
                </c:pt>
                <c:pt idx="159">
                  <c:v>261.06787200000002</c:v>
                </c:pt>
                <c:pt idx="160">
                  <c:v>261.52705500000002</c:v>
                </c:pt>
                <c:pt idx="161">
                  <c:v>261.98619600000001</c:v>
                </c:pt>
                <c:pt idx="162">
                  <c:v>262.44529399999999</c:v>
                </c:pt>
                <c:pt idx="163">
                  <c:v>262.90434900000002</c:v>
                </c:pt>
                <c:pt idx="164">
                  <c:v>263.363362</c:v>
                </c:pt>
                <c:pt idx="165">
                  <c:v>263.82233200000002</c:v>
                </c:pt>
                <c:pt idx="166">
                  <c:v>264.28125999999997</c:v>
                </c:pt>
                <c:pt idx="167">
                  <c:v>264.74014499999998</c:v>
                </c:pt>
                <c:pt idx="168">
                  <c:v>265.19898699999999</c:v>
                </c:pt>
                <c:pt idx="169">
                  <c:v>265.65778599999999</c:v>
                </c:pt>
                <c:pt idx="170">
                  <c:v>266.11654299999998</c:v>
                </c:pt>
                <c:pt idx="171">
                  <c:v>266.57525800000002</c:v>
                </c:pt>
                <c:pt idx="172">
                  <c:v>267.033929</c:v>
                </c:pt>
                <c:pt idx="173">
                  <c:v>267.49255799999997</c:v>
                </c:pt>
                <c:pt idx="174">
                  <c:v>267.951144</c:v>
                </c:pt>
                <c:pt idx="175">
                  <c:v>268.40968700000002</c:v>
                </c:pt>
                <c:pt idx="176">
                  <c:v>268.86818799999998</c:v>
                </c:pt>
                <c:pt idx="177">
                  <c:v>269.32664599999998</c:v>
                </c:pt>
                <c:pt idx="178">
                  <c:v>269.78506099999998</c:v>
                </c:pt>
                <c:pt idx="179">
                  <c:v>270.24343299999998</c:v>
                </c:pt>
                <c:pt idx="180">
                  <c:v>270.70176199999997</c:v>
                </c:pt>
                <c:pt idx="181">
                  <c:v>271.16004900000001</c:v>
                </c:pt>
                <c:pt idx="182">
                  <c:v>271.618292</c:v>
                </c:pt>
                <c:pt idx="183">
                  <c:v>272.07649300000003</c:v>
                </c:pt>
                <c:pt idx="184">
                  <c:v>272.534651</c:v>
                </c:pt>
                <c:pt idx="185">
                  <c:v>272.99276600000002</c:v>
                </c:pt>
                <c:pt idx="186">
                  <c:v>273.45083799999998</c:v>
                </c:pt>
                <c:pt idx="187">
                  <c:v>273.90886699999999</c:v>
                </c:pt>
                <c:pt idx="188">
                  <c:v>274.36685299999999</c:v>
                </c:pt>
                <c:pt idx="189">
                  <c:v>274.82479699999999</c:v>
                </c:pt>
                <c:pt idx="190">
                  <c:v>275.28269699999998</c:v>
                </c:pt>
                <c:pt idx="191">
                  <c:v>275.74055399999997</c:v>
                </c:pt>
                <c:pt idx="192">
                  <c:v>276.19836900000001</c:v>
                </c:pt>
                <c:pt idx="193">
                  <c:v>276.65613999999999</c:v>
                </c:pt>
                <c:pt idx="194">
                  <c:v>277.11386800000002</c:v>
                </c:pt>
                <c:pt idx="195">
                  <c:v>277.57155299999999</c:v>
                </c:pt>
                <c:pt idx="196">
                  <c:v>278.02919500000002</c:v>
                </c:pt>
                <c:pt idx="197">
                  <c:v>278.48679399999997</c:v>
                </c:pt>
                <c:pt idx="198">
                  <c:v>278.94434999999999</c:v>
                </c:pt>
                <c:pt idx="199">
                  <c:v>279.40186299999999</c:v>
                </c:pt>
                <c:pt idx="200">
                  <c:v>279.85933299999999</c:v>
                </c:pt>
                <c:pt idx="201">
                  <c:v>280.31675999999999</c:v>
                </c:pt>
                <c:pt idx="202">
                  <c:v>280.77414299999998</c:v>
                </c:pt>
                <c:pt idx="203">
                  <c:v>281.23148300000003</c:v>
                </c:pt>
                <c:pt idx="204">
                  <c:v>281.68878000000001</c:v>
                </c:pt>
                <c:pt idx="205">
                  <c:v>282.14603399999999</c:v>
                </c:pt>
                <c:pt idx="206">
                  <c:v>282.60324500000002</c:v>
                </c:pt>
                <c:pt idx="207">
                  <c:v>283.06041199999999</c:v>
                </c:pt>
                <c:pt idx="208">
                  <c:v>283.517537</c:v>
                </c:pt>
                <c:pt idx="209">
                  <c:v>283.97461800000002</c:v>
                </c:pt>
                <c:pt idx="210">
                  <c:v>284.43165499999998</c:v>
                </c:pt>
                <c:pt idx="211">
                  <c:v>284.88864999999998</c:v>
                </c:pt>
                <c:pt idx="212">
                  <c:v>285.34560099999999</c:v>
                </c:pt>
                <c:pt idx="213">
                  <c:v>285.80250899999999</c:v>
                </c:pt>
                <c:pt idx="214">
                  <c:v>286.25937299999998</c:v>
                </c:pt>
                <c:pt idx="215">
                  <c:v>286.71619399999997</c:v>
                </c:pt>
                <c:pt idx="216">
                  <c:v>287.17297200000002</c:v>
                </c:pt>
                <c:pt idx="217">
                  <c:v>287.629706</c:v>
                </c:pt>
                <c:pt idx="218">
                  <c:v>288.08639699999998</c:v>
                </c:pt>
                <c:pt idx="219">
                  <c:v>288.54304500000001</c:v>
                </c:pt>
                <c:pt idx="220">
                  <c:v>288.99964899999998</c:v>
                </c:pt>
                <c:pt idx="221">
                  <c:v>289.45621</c:v>
                </c:pt>
                <c:pt idx="222">
                  <c:v>289.91272700000002</c:v>
                </c:pt>
                <c:pt idx="223">
                  <c:v>290.36920099999998</c:v>
                </c:pt>
                <c:pt idx="224">
                  <c:v>290.82563099999999</c:v>
                </c:pt>
                <c:pt idx="225">
                  <c:v>291.28201799999999</c:v>
                </c:pt>
                <c:pt idx="226">
                  <c:v>291.738361</c:v>
                </c:pt>
                <c:pt idx="227">
                  <c:v>292.194661</c:v>
                </c:pt>
                <c:pt idx="228">
                  <c:v>292.65091699999999</c:v>
                </c:pt>
                <c:pt idx="229">
                  <c:v>293.10712999999998</c:v>
                </c:pt>
                <c:pt idx="230">
                  <c:v>293.56329899999997</c:v>
                </c:pt>
                <c:pt idx="231">
                  <c:v>294.01942400000001</c:v>
                </c:pt>
                <c:pt idx="232">
                  <c:v>294.475506</c:v>
                </c:pt>
                <c:pt idx="233">
                  <c:v>294.93154500000003</c:v>
                </c:pt>
                <c:pt idx="234">
                  <c:v>295.387539</c:v>
                </c:pt>
                <c:pt idx="235">
                  <c:v>295.84348999999997</c:v>
                </c:pt>
                <c:pt idx="236">
                  <c:v>296.299398</c:v>
                </c:pt>
                <c:pt idx="237">
                  <c:v>296.75526200000002</c:v>
                </c:pt>
                <c:pt idx="238">
                  <c:v>297.21108199999998</c:v>
                </c:pt>
                <c:pt idx="239">
                  <c:v>297.66685799999999</c:v>
                </c:pt>
                <c:pt idx="240">
                  <c:v>298.12259</c:v>
                </c:pt>
                <c:pt idx="241">
                  <c:v>298.57827900000001</c:v>
                </c:pt>
                <c:pt idx="242">
                  <c:v>299.03392400000001</c:v>
                </c:pt>
                <c:pt idx="243">
                  <c:v>299.48952600000001</c:v>
                </c:pt>
                <c:pt idx="244">
                  <c:v>299.94508300000001</c:v>
                </c:pt>
                <c:pt idx="245">
                  <c:v>300.400597</c:v>
                </c:pt>
                <c:pt idx="246">
                  <c:v>300.856067</c:v>
                </c:pt>
                <c:pt idx="247">
                  <c:v>301.31149299999998</c:v>
                </c:pt>
                <c:pt idx="248">
                  <c:v>301.76687600000002</c:v>
                </c:pt>
                <c:pt idx="249">
                  <c:v>302.22221400000001</c:v>
                </c:pt>
                <c:pt idx="250">
                  <c:v>302.67750899999999</c:v>
                </c:pt>
                <c:pt idx="251">
                  <c:v>303.13275900000002</c:v>
                </c:pt>
                <c:pt idx="252">
                  <c:v>303.58796599999999</c:v>
                </c:pt>
                <c:pt idx="253">
                  <c:v>304.04312900000002</c:v>
                </c:pt>
                <c:pt idx="254">
                  <c:v>304.49824799999999</c:v>
                </c:pt>
                <c:pt idx="255">
                  <c:v>304.95332300000001</c:v>
                </c:pt>
                <c:pt idx="256">
                  <c:v>305.40835399999997</c:v>
                </c:pt>
                <c:pt idx="257">
                  <c:v>305.86334099999999</c:v>
                </c:pt>
                <c:pt idx="258">
                  <c:v>306.31828400000001</c:v>
                </c:pt>
                <c:pt idx="259">
                  <c:v>306.77318300000002</c:v>
                </c:pt>
                <c:pt idx="260">
                  <c:v>307.22803900000002</c:v>
                </c:pt>
                <c:pt idx="261">
                  <c:v>307.68284999999997</c:v>
                </c:pt>
                <c:pt idx="262">
                  <c:v>308.13761699999998</c:v>
                </c:pt>
                <c:pt idx="263">
                  <c:v>308.59233999999998</c:v>
                </c:pt>
                <c:pt idx="264">
                  <c:v>309.04701799999998</c:v>
                </c:pt>
                <c:pt idx="265">
                  <c:v>309.50165299999998</c:v>
                </c:pt>
                <c:pt idx="266">
                  <c:v>309.95624400000003</c:v>
                </c:pt>
                <c:pt idx="267">
                  <c:v>310.41079000000002</c:v>
                </c:pt>
                <c:pt idx="268">
                  <c:v>310.86529300000001</c:v>
                </c:pt>
                <c:pt idx="269">
                  <c:v>311.319751</c:v>
                </c:pt>
                <c:pt idx="270">
                  <c:v>311.77416499999998</c:v>
                </c:pt>
                <c:pt idx="271">
                  <c:v>312.22853500000002</c:v>
                </c:pt>
                <c:pt idx="272">
                  <c:v>312.682861</c:v>
                </c:pt>
                <c:pt idx="273">
                  <c:v>313.13714199999998</c:v>
                </c:pt>
                <c:pt idx="274">
                  <c:v>313.59138000000002</c:v>
                </c:pt>
                <c:pt idx="275">
                  <c:v>314.04557299999999</c:v>
                </c:pt>
                <c:pt idx="276">
                  <c:v>314.49972200000002</c:v>
                </c:pt>
                <c:pt idx="277">
                  <c:v>314.95382599999999</c:v>
                </c:pt>
                <c:pt idx="278">
                  <c:v>315.40788600000002</c:v>
                </c:pt>
                <c:pt idx="279">
                  <c:v>315.86190199999999</c:v>
                </c:pt>
                <c:pt idx="280">
                  <c:v>316.31587400000001</c:v>
                </c:pt>
                <c:pt idx="281">
                  <c:v>316.76980099999997</c:v>
                </c:pt>
                <c:pt idx="282">
                  <c:v>317.22368399999999</c:v>
                </c:pt>
                <c:pt idx="283">
                  <c:v>317.67752300000001</c:v>
                </c:pt>
                <c:pt idx="284">
                  <c:v>318.13131700000002</c:v>
                </c:pt>
                <c:pt idx="285">
                  <c:v>318.58506699999998</c:v>
                </c:pt>
                <c:pt idx="286">
                  <c:v>319.03877199999999</c:v>
                </c:pt>
                <c:pt idx="287">
                  <c:v>319.49243300000001</c:v>
                </c:pt>
                <c:pt idx="288">
                  <c:v>319.94605000000001</c:v>
                </c:pt>
                <c:pt idx="289">
                  <c:v>320.39962200000002</c:v>
                </c:pt>
                <c:pt idx="290">
                  <c:v>320.85315000000003</c:v>
                </c:pt>
                <c:pt idx="291">
                  <c:v>321.30663299999998</c:v>
                </c:pt>
                <c:pt idx="292">
                  <c:v>321.76007099999998</c:v>
                </c:pt>
                <c:pt idx="293">
                  <c:v>322.21346599999998</c:v>
                </c:pt>
                <c:pt idx="294">
                  <c:v>322.66681499999999</c:v>
                </c:pt>
                <c:pt idx="295">
                  <c:v>323.12011999999999</c:v>
                </c:pt>
                <c:pt idx="296">
                  <c:v>323.57338099999998</c:v>
                </c:pt>
                <c:pt idx="297">
                  <c:v>324.02659699999998</c:v>
                </c:pt>
                <c:pt idx="298">
                  <c:v>324.47976799999998</c:v>
                </c:pt>
                <c:pt idx="299">
                  <c:v>324.93289499999997</c:v>
                </c:pt>
                <c:pt idx="300">
                  <c:v>325.38597700000003</c:v>
                </c:pt>
                <c:pt idx="301">
                  <c:v>325.83901500000002</c:v>
                </c:pt>
                <c:pt idx="302">
                  <c:v>326.29200800000001</c:v>
                </c:pt>
                <c:pt idx="303">
                  <c:v>326.744956</c:v>
                </c:pt>
                <c:pt idx="304">
                  <c:v>327.19785999999999</c:v>
                </c:pt>
                <c:pt idx="305">
                  <c:v>327.65071899999998</c:v>
                </c:pt>
                <c:pt idx="306">
                  <c:v>328.10353300000003</c:v>
                </c:pt>
                <c:pt idx="307">
                  <c:v>328.55630200000002</c:v>
                </c:pt>
                <c:pt idx="308">
                  <c:v>329.009027</c:v>
                </c:pt>
                <c:pt idx="309">
                  <c:v>329.46170699999999</c:v>
                </c:pt>
                <c:pt idx="310">
                  <c:v>329.91434199999998</c:v>
                </c:pt>
                <c:pt idx="311">
                  <c:v>330.36693300000002</c:v>
                </c:pt>
                <c:pt idx="312">
                  <c:v>330.819478</c:v>
                </c:pt>
                <c:pt idx="313">
                  <c:v>331.27197899999999</c:v>
                </c:pt>
                <c:pt idx="314">
                  <c:v>331.72443500000003</c:v>
                </c:pt>
                <c:pt idx="315">
                  <c:v>332.17684600000001</c:v>
                </c:pt>
                <c:pt idx="316">
                  <c:v>332.62921299999999</c:v>
                </c:pt>
                <c:pt idx="317">
                  <c:v>333.08153399999998</c:v>
                </c:pt>
                <c:pt idx="318">
                  <c:v>333.53381100000001</c:v>
                </c:pt>
                <c:pt idx="319">
                  <c:v>333.986043</c:v>
                </c:pt>
                <c:pt idx="320">
                  <c:v>334.43822899999998</c:v>
                </c:pt>
                <c:pt idx="321">
                  <c:v>334.89037100000002</c:v>
                </c:pt>
                <c:pt idx="322">
                  <c:v>335.342468</c:v>
                </c:pt>
                <c:pt idx="323">
                  <c:v>335.79451999999998</c:v>
                </c:pt>
                <c:pt idx="324">
                  <c:v>336.24652700000001</c:v>
                </c:pt>
                <c:pt idx="325">
                  <c:v>336.698489</c:v>
                </c:pt>
                <c:pt idx="326">
                  <c:v>337.15040599999998</c:v>
                </c:pt>
                <c:pt idx="327">
                  <c:v>337.60227800000001</c:v>
                </c:pt>
                <c:pt idx="328">
                  <c:v>338.05410499999999</c:v>
                </c:pt>
                <c:pt idx="329">
                  <c:v>338.50588699999997</c:v>
                </c:pt>
                <c:pt idx="330">
                  <c:v>338.95762400000001</c:v>
                </c:pt>
                <c:pt idx="331">
                  <c:v>339.40931599999999</c:v>
                </c:pt>
                <c:pt idx="332">
                  <c:v>339.86096300000003</c:v>
                </c:pt>
                <c:pt idx="333">
                  <c:v>340.31256400000001</c:v>
                </c:pt>
                <c:pt idx="334">
                  <c:v>340.76412099999999</c:v>
                </c:pt>
                <c:pt idx="335">
                  <c:v>341.21563200000003</c:v>
                </c:pt>
                <c:pt idx="336">
                  <c:v>341.66709800000001</c:v>
                </c:pt>
                <c:pt idx="337">
                  <c:v>342.11851899999999</c:v>
                </c:pt>
                <c:pt idx="338">
                  <c:v>342.56989499999997</c:v>
                </c:pt>
                <c:pt idx="339">
                  <c:v>343.02122600000001</c:v>
                </c:pt>
                <c:pt idx="340">
                  <c:v>343.472511</c:v>
                </c:pt>
                <c:pt idx="341">
                  <c:v>343.92375099999998</c:v>
                </c:pt>
                <c:pt idx="342">
                  <c:v>344.37494600000002</c:v>
                </c:pt>
                <c:pt idx="343">
                  <c:v>344.82609600000001</c:v>
                </c:pt>
                <c:pt idx="344">
                  <c:v>345.27720099999999</c:v>
                </c:pt>
                <c:pt idx="345">
                  <c:v>345.72825999999998</c:v>
                </c:pt>
                <c:pt idx="346">
                  <c:v>346.17927400000002</c:v>
                </c:pt>
                <c:pt idx="347">
                  <c:v>346.63024200000001</c:v>
                </c:pt>
                <c:pt idx="348">
                  <c:v>347.081166</c:v>
                </c:pt>
                <c:pt idx="349">
                  <c:v>347.53204299999999</c:v>
                </c:pt>
                <c:pt idx="350">
                  <c:v>347.98287599999998</c:v>
                </c:pt>
                <c:pt idx="351">
                  <c:v>348.43366300000002</c:v>
                </c:pt>
                <c:pt idx="352">
                  <c:v>348.88440500000002</c:v>
                </c:pt>
                <c:pt idx="353">
                  <c:v>349.33510100000001</c:v>
                </c:pt>
                <c:pt idx="354">
                  <c:v>349.785752</c:v>
                </c:pt>
                <c:pt idx="355">
                  <c:v>350.236358</c:v>
                </c:pt>
                <c:pt idx="356">
                  <c:v>350.68691799999999</c:v>
                </c:pt>
                <c:pt idx="357">
                  <c:v>351.13743199999999</c:v>
                </c:pt>
                <c:pt idx="358">
                  <c:v>351.58790199999999</c:v>
                </c:pt>
                <c:pt idx="359">
                  <c:v>352.03832499999999</c:v>
                </c:pt>
                <c:pt idx="360">
                  <c:v>352.48870299999999</c:v>
                </c:pt>
                <c:pt idx="361">
                  <c:v>352.93903599999999</c:v>
                </c:pt>
                <c:pt idx="362">
                  <c:v>353.38932299999999</c:v>
                </c:pt>
                <c:pt idx="363">
                  <c:v>353.83956499999999</c:v>
                </c:pt>
                <c:pt idx="364">
                  <c:v>354.289761</c:v>
                </c:pt>
                <c:pt idx="365">
                  <c:v>354.73991100000001</c:v>
                </c:pt>
                <c:pt idx="366">
                  <c:v>355.19001600000001</c:v>
                </c:pt>
                <c:pt idx="367">
                  <c:v>355.64007500000002</c:v>
                </c:pt>
                <c:pt idx="368">
                  <c:v>356.09008799999998</c:v>
                </c:pt>
                <c:pt idx="369">
                  <c:v>356.54005599999999</c:v>
                </c:pt>
                <c:pt idx="370">
                  <c:v>356.98997900000001</c:v>
                </c:pt>
                <c:pt idx="371">
                  <c:v>357.43985500000002</c:v>
                </c:pt>
                <c:pt idx="372">
                  <c:v>357.88968599999998</c:v>
                </c:pt>
                <c:pt idx="373">
                  <c:v>358.339471</c:v>
                </c:pt>
                <c:pt idx="374">
                  <c:v>358.78921100000002</c:v>
                </c:pt>
                <c:pt idx="375">
                  <c:v>359.23890399999999</c:v>
                </c:pt>
                <c:pt idx="376">
                  <c:v>359.68855200000002</c:v>
                </c:pt>
                <c:pt idx="377">
                  <c:v>360.13815499999998</c:v>
                </c:pt>
                <c:pt idx="378">
                  <c:v>360.58771100000001</c:v>
                </c:pt>
                <c:pt idx="379">
                  <c:v>361.03722199999999</c:v>
                </c:pt>
                <c:pt idx="380">
                  <c:v>361.48668700000002</c:v>
                </c:pt>
                <c:pt idx="381">
                  <c:v>361.936106</c:v>
                </c:pt>
                <c:pt idx="382">
                  <c:v>362.38547899999998</c:v>
                </c:pt>
                <c:pt idx="383">
                  <c:v>362.83480600000001</c:v>
                </c:pt>
                <c:pt idx="384">
                  <c:v>363.284088</c:v>
                </c:pt>
                <c:pt idx="385">
                  <c:v>363.73332299999998</c:v>
                </c:pt>
                <c:pt idx="386">
                  <c:v>364.18251299999997</c:v>
                </c:pt>
                <c:pt idx="387">
                  <c:v>364.63165700000002</c:v>
                </c:pt>
                <c:pt idx="388">
                  <c:v>365.08075500000001</c:v>
                </c:pt>
                <c:pt idx="389">
                  <c:v>365.52980700000001</c:v>
                </c:pt>
                <c:pt idx="390">
                  <c:v>365.978813</c:v>
                </c:pt>
                <c:pt idx="391">
                  <c:v>366.427773</c:v>
                </c:pt>
                <c:pt idx="392">
                  <c:v>366.876687</c:v>
                </c:pt>
                <c:pt idx="393">
                  <c:v>367.32555500000001</c:v>
                </c:pt>
                <c:pt idx="394">
                  <c:v>367.77437700000002</c:v>
                </c:pt>
                <c:pt idx="395">
                  <c:v>368.22315300000002</c:v>
                </c:pt>
                <c:pt idx="396">
                  <c:v>368.67188299999998</c:v>
                </c:pt>
                <c:pt idx="397">
                  <c:v>369.12056699999999</c:v>
                </c:pt>
                <c:pt idx="398">
                  <c:v>369.56920400000001</c:v>
                </c:pt>
                <c:pt idx="399">
                  <c:v>370.01779599999998</c:v>
                </c:pt>
                <c:pt idx="400">
                  <c:v>370.466342</c:v>
                </c:pt>
                <c:pt idx="401">
                  <c:v>370.91484100000002</c:v>
                </c:pt>
                <c:pt idx="402">
                  <c:v>371.36329499999999</c:v>
                </c:pt>
                <c:pt idx="403">
                  <c:v>371.81170200000003</c:v>
                </c:pt>
                <c:pt idx="404">
                  <c:v>372.260063</c:v>
                </c:pt>
                <c:pt idx="405">
                  <c:v>372.70837799999998</c:v>
                </c:pt>
                <c:pt idx="406">
                  <c:v>373.15664600000002</c:v>
                </c:pt>
                <c:pt idx="407">
                  <c:v>373.60486900000001</c:v>
                </c:pt>
                <c:pt idx="408">
                  <c:v>374.053045</c:v>
                </c:pt>
                <c:pt idx="409">
                  <c:v>374.50117499999999</c:v>
                </c:pt>
                <c:pt idx="410">
                  <c:v>374.94925899999998</c:v>
                </c:pt>
                <c:pt idx="411">
                  <c:v>375.39729699999998</c:v>
                </c:pt>
                <c:pt idx="412">
                  <c:v>375.84528799999998</c:v>
                </c:pt>
                <c:pt idx="413">
                  <c:v>376.29323299999999</c:v>
                </c:pt>
                <c:pt idx="414">
                  <c:v>376.741131</c:v>
                </c:pt>
                <c:pt idx="415">
                  <c:v>377.188984</c:v>
                </c:pt>
                <c:pt idx="416">
                  <c:v>377.63678900000002</c:v>
                </c:pt>
                <c:pt idx="417">
                  <c:v>378.08454899999998</c:v>
                </c:pt>
                <c:pt idx="418">
                  <c:v>378.532262</c:v>
                </c:pt>
                <c:pt idx="419">
                  <c:v>378.97992900000003</c:v>
                </c:pt>
                <c:pt idx="420">
                  <c:v>379.42755</c:v>
                </c:pt>
                <c:pt idx="421">
                  <c:v>379.87512400000003</c:v>
                </c:pt>
                <c:pt idx="422">
                  <c:v>380.32265100000001</c:v>
                </c:pt>
                <c:pt idx="423">
                  <c:v>380.77013199999999</c:v>
                </c:pt>
                <c:pt idx="424">
                  <c:v>381.21756699999997</c:v>
                </c:pt>
                <c:pt idx="425">
                  <c:v>381.66495500000002</c:v>
                </c:pt>
                <c:pt idx="426">
                  <c:v>382.11229700000001</c:v>
                </c:pt>
                <c:pt idx="427">
                  <c:v>382.55959200000001</c:v>
                </c:pt>
                <c:pt idx="428">
                  <c:v>383.00684100000001</c:v>
                </c:pt>
                <c:pt idx="429">
                  <c:v>383.45404300000001</c:v>
                </c:pt>
                <c:pt idx="430">
                  <c:v>383.90119800000002</c:v>
                </c:pt>
                <c:pt idx="431">
                  <c:v>384.34830699999998</c:v>
                </c:pt>
                <c:pt idx="432">
                  <c:v>384.79536999999999</c:v>
                </c:pt>
                <c:pt idx="433">
                  <c:v>385.24238600000001</c:v>
                </c:pt>
                <c:pt idx="434">
                  <c:v>385.68935499999998</c:v>
                </c:pt>
                <c:pt idx="435">
                  <c:v>386.136278</c:v>
                </c:pt>
                <c:pt idx="436">
                  <c:v>386.58315399999998</c:v>
                </c:pt>
                <c:pt idx="437">
                  <c:v>387.02998300000002</c:v>
                </c:pt>
                <c:pt idx="438">
                  <c:v>387.476766</c:v>
                </c:pt>
                <c:pt idx="439">
                  <c:v>387.92350099999999</c:v>
                </c:pt>
                <c:pt idx="440">
                  <c:v>388.37019099999998</c:v>
                </c:pt>
                <c:pt idx="441">
                  <c:v>388.81683299999997</c:v>
                </c:pt>
                <c:pt idx="442">
                  <c:v>389.26342899999997</c:v>
                </c:pt>
                <c:pt idx="443">
                  <c:v>389.70997799999998</c:v>
                </c:pt>
                <c:pt idx="444">
                  <c:v>390.15648099999999</c:v>
                </c:pt>
                <c:pt idx="445">
                  <c:v>390.602936</c:v>
                </c:pt>
                <c:pt idx="446">
                  <c:v>391.04934500000002</c:v>
                </c:pt>
                <c:pt idx="447">
                  <c:v>391.49570699999998</c:v>
                </c:pt>
                <c:pt idx="448">
                  <c:v>391.94202200000001</c:v>
                </c:pt>
                <c:pt idx="449">
                  <c:v>392.38828999999998</c:v>
                </c:pt>
                <c:pt idx="450">
                  <c:v>392.83451200000002</c:v>
                </c:pt>
                <c:pt idx="451">
                  <c:v>393.280686</c:v>
                </c:pt>
                <c:pt idx="452">
                  <c:v>393.72681399999999</c:v>
                </c:pt>
                <c:pt idx="453">
                  <c:v>394.17289499999998</c:v>
                </c:pt>
                <c:pt idx="454">
                  <c:v>394.61892899999998</c:v>
                </c:pt>
                <c:pt idx="455">
                  <c:v>395.06491599999998</c:v>
                </c:pt>
                <c:pt idx="456">
                  <c:v>395.51085599999999</c:v>
                </c:pt>
                <c:pt idx="457">
                  <c:v>395.956749</c:v>
                </c:pt>
                <c:pt idx="458">
                  <c:v>396.40259500000002</c:v>
                </c:pt>
                <c:pt idx="459">
                  <c:v>396.84839399999998</c:v>
                </c:pt>
                <c:pt idx="460">
                  <c:v>397.29414600000001</c:v>
                </c:pt>
                <c:pt idx="461">
                  <c:v>397.73985099999999</c:v>
                </c:pt>
                <c:pt idx="462">
                  <c:v>398.18550900000002</c:v>
                </c:pt>
                <c:pt idx="463">
                  <c:v>398.63112000000001</c:v>
                </c:pt>
                <c:pt idx="464">
                  <c:v>399.076684</c:v>
                </c:pt>
                <c:pt idx="465">
                  <c:v>399.522201</c:v>
                </c:pt>
                <c:pt idx="466">
                  <c:v>399.967671</c:v>
                </c:pt>
                <c:pt idx="467">
                  <c:v>400.413094</c:v>
                </c:pt>
                <c:pt idx="468">
                  <c:v>400.85847000000001</c:v>
                </c:pt>
                <c:pt idx="469">
                  <c:v>401.30379799999997</c:v>
                </c:pt>
                <c:pt idx="470">
                  <c:v>401.74907899999999</c:v>
                </c:pt>
                <c:pt idx="471">
                  <c:v>402.19431400000002</c:v>
                </c:pt>
                <c:pt idx="472">
                  <c:v>402.639501</c:v>
                </c:pt>
                <c:pt idx="473">
                  <c:v>403.08463999999998</c:v>
                </c:pt>
                <c:pt idx="474">
                  <c:v>403.52973300000002</c:v>
                </c:pt>
                <c:pt idx="475">
                  <c:v>403.97477800000001</c:v>
                </c:pt>
                <c:pt idx="476">
                  <c:v>404.41977700000001</c:v>
                </c:pt>
                <c:pt idx="477">
                  <c:v>404.86472800000001</c:v>
                </c:pt>
                <c:pt idx="478">
                  <c:v>405.30963100000002</c:v>
                </c:pt>
                <c:pt idx="479">
                  <c:v>405.75448799999998</c:v>
                </c:pt>
                <c:pt idx="480">
                  <c:v>406.199297</c:v>
                </c:pt>
                <c:pt idx="481">
                  <c:v>406.64405799999997</c:v>
                </c:pt>
                <c:pt idx="482">
                  <c:v>407.088773</c:v>
                </c:pt>
                <c:pt idx="483">
                  <c:v>407.53343999999998</c:v>
                </c:pt>
                <c:pt idx="484">
                  <c:v>407.97806000000003</c:v>
                </c:pt>
                <c:pt idx="485">
                  <c:v>408.42263200000002</c:v>
                </c:pt>
                <c:pt idx="486">
                  <c:v>408.86715700000002</c:v>
                </c:pt>
                <c:pt idx="487">
                  <c:v>409.31163400000003</c:v>
                </c:pt>
                <c:pt idx="488">
                  <c:v>409.75606499999998</c:v>
                </c:pt>
                <c:pt idx="489">
                  <c:v>410.200447</c:v>
                </c:pt>
                <c:pt idx="490">
                  <c:v>410.64478300000002</c:v>
                </c:pt>
                <c:pt idx="491">
                  <c:v>411.08906999999999</c:v>
                </c:pt>
                <c:pt idx="492">
                  <c:v>411.53331100000003</c:v>
                </c:pt>
                <c:pt idx="493">
                  <c:v>411.97750400000001</c:v>
                </c:pt>
                <c:pt idx="494">
                  <c:v>412.421649</c:v>
                </c:pt>
                <c:pt idx="495">
                  <c:v>412.865747</c:v>
                </c:pt>
                <c:pt idx="496">
                  <c:v>413.309797</c:v>
                </c:pt>
                <c:pt idx="497">
                  <c:v>413.75380000000001</c:v>
                </c:pt>
                <c:pt idx="498">
                  <c:v>414.19775499999997</c:v>
                </c:pt>
                <c:pt idx="499">
                  <c:v>414.64166299999999</c:v>
                </c:pt>
                <c:pt idx="500">
                  <c:v>415.08552300000002</c:v>
                </c:pt>
                <c:pt idx="501">
                  <c:v>415.529335</c:v>
                </c:pt>
                <c:pt idx="502">
                  <c:v>415.97309999999999</c:v>
                </c:pt>
                <c:pt idx="503">
                  <c:v>416.41681699999998</c:v>
                </c:pt>
                <c:pt idx="504">
                  <c:v>416.86048699999998</c:v>
                </c:pt>
                <c:pt idx="505">
                  <c:v>417.30410799999999</c:v>
                </c:pt>
                <c:pt idx="506">
                  <c:v>417.74768299999999</c:v>
                </c:pt>
                <c:pt idx="507">
                  <c:v>418.19120900000001</c:v>
                </c:pt>
                <c:pt idx="508">
                  <c:v>418.63468799999998</c:v>
                </c:pt>
                <c:pt idx="509">
                  <c:v>419.07811900000002</c:v>
                </c:pt>
                <c:pt idx="510">
                  <c:v>419.521502</c:v>
                </c:pt>
                <c:pt idx="511">
                  <c:v>419.96483699999999</c:v>
                </c:pt>
                <c:pt idx="512">
                  <c:v>420.40812499999998</c:v>
                </c:pt>
                <c:pt idx="513">
                  <c:v>420.85136499999999</c:v>
                </c:pt>
                <c:pt idx="514">
                  <c:v>421.294557</c:v>
                </c:pt>
                <c:pt idx="515">
                  <c:v>421.73770200000001</c:v>
                </c:pt>
                <c:pt idx="516">
                  <c:v>422.18079799999998</c:v>
                </c:pt>
                <c:pt idx="517">
                  <c:v>422.62384700000001</c:v>
                </c:pt>
                <c:pt idx="518">
                  <c:v>423.066847</c:v>
                </c:pt>
                <c:pt idx="519">
                  <c:v>423.50979999999998</c:v>
                </c:pt>
                <c:pt idx="520">
                  <c:v>423.95270499999998</c:v>
                </c:pt>
                <c:pt idx="521">
                  <c:v>424.39556199999998</c:v>
                </c:pt>
                <c:pt idx="522">
                  <c:v>424.83837199999999</c:v>
                </c:pt>
                <c:pt idx="523">
                  <c:v>425.28113300000001</c:v>
                </c:pt>
                <c:pt idx="524">
                  <c:v>425.72384599999998</c:v>
                </c:pt>
                <c:pt idx="525">
                  <c:v>426.16651200000001</c:v>
                </c:pt>
                <c:pt idx="526">
                  <c:v>426.609129</c:v>
                </c:pt>
                <c:pt idx="527">
                  <c:v>427.05169799999999</c:v>
                </c:pt>
                <c:pt idx="528">
                  <c:v>427.49421999999998</c:v>
                </c:pt>
                <c:pt idx="529">
                  <c:v>427.93669299999999</c:v>
                </c:pt>
                <c:pt idx="530">
                  <c:v>428.37911800000001</c:v>
                </c:pt>
                <c:pt idx="531">
                  <c:v>428.82149500000003</c:v>
                </c:pt>
                <c:pt idx="532">
                  <c:v>429.263824</c:v>
                </c:pt>
                <c:pt idx="533">
                  <c:v>429.70610599999998</c:v>
                </c:pt>
                <c:pt idx="534">
                  <c:v>430.14833900000002</c:v>
                </c:pt>
                <c:pt idx="535">
                  <c:v>430.59052300000002</c:v>
                </c:pt>
                <c:pt idx="536">
                  <c:v>431.03266000000002</c:v>
                </c:pt>
                <c:pt idx="537">
                  <c:v>431.47474899999997</c:v>
                </c:pt>
                <c:pt idx="538">
                  <c:v>431.91678899999999</c:v>
                </c:pt>
                <c:pt idx="539">
                  <c:v>432.35878100000002</c:v>
                </c:pt>
                <c:pt idx="540">
                  <c:v>432.800725</c:v>
                </c:pt>
                <c:pt idx="541">
                  <c:v>433.24262099999999</c:v>
                </c:pt>
                <c:pt idx="542">
                  <c:v>433.68446899999998</c:v>
                </c:pt>
                <c:pt idx="543">
                  <c:v>434.12626799999998</c:v>
                </c:pt>
                <c:pt idx="544">
                  <c:v>434.56801899999999</c:v>
                </c:pt>
                <c:pt idx="545">
                  <c:v>435.00972200000001</c:v>
                </c:pt>
                <c:pt idx="546">
                  <c:v>435.45137699999998</c:v>
                </c:pt>
                <c:pt idx="547">
                  <c:v>435.89298300000002</c:v>
                </c:pt>
                <c:pt idx="548">
                  <c:v>436.334541</c:v>
                </c:pt>
                <c:pt idx="549">
                  <c:v>436.776051</c:v>
                </c:pt>
                <c:pt idx="550">
                  <c:v>437.217512</c:v>
                </c:pt>
                <c:pt idx="551">
                  <c:v>437.65892500000001</c:v>
                </c:pt>
                <c:pt idx="552">
                  <c:v>438.10028999999997</c:v>
                </c:pt>
                <c:pt idx="553">
                  <c:v>438.541606</c:v>
                </c:pt>
                <c:pt idx="554">
                  <c:v>438.98287399999998</c:v>
                </c:pt>
                <c:pt idx="555">
                  <c:v>439.42409300000003</c:v>
                </c:pt>
                <c:pt idx="556">
                  <c:v>439.86526400000002</c:v>
                </c:pt>
                <c:pt idx="557">
                  <c:v>440.30638699999997</c:v>
                </c:pt>
                <c:pt idx="558">
                  <c:v>440.74746099999999</c:v>
                </c:pt>
                <c:pt idx="559">
                  <c:v>441.18848600000001</c:v>
                </c:pt>
                <c:pt idx="560">
                  <c:v>441.62946299999999</c:v>
                </c:pt>
                <c:pt idx="561">
                  <c:v>442.07039200000003</c:v>
                </c:pt>
                <c:pt idx="562">
                  <c:v>442.51127200000002</c:v>
                </c:pt>
                <c:pt idx="563">
                  <c:v>442.95210400000002</c:v>
                </c:pt>
                <c:pt idx="564">
                  <c:v>443.39288699999997</c:v>
                </c:pt>
                <c:pt idx="565">
                  <c:v>443.83362099999999</c:v>
                </c:pt>
                <c:pt idx="566">
                  <c:v>444.27430700000002</c:v>
                </c:pt>
                <c:pt idx="567">
                  <c:v>444.714944</c:v>
                </c:pt>
                <c:pt idx="568">
                  <c:v>445.15553299999999</c:v>
                </c:pt>
                <c:pt idx="569">
                  <c:v>445.59607299999999</c:v>
                </c:pt>
                <c:pt idx="570">
                  <c:v>446.036564</c:v>
                </c:pt>
                <c:pt idx="571">
                  <c:v>446.47700700000001</c:v>
                </c:pt>
                <c:pt idx="572">
                  <c:v>446.91740099999998</c:v>
                </c:pt>
                <c:pt idx="573">
                  <c:v>447.35774700000002</c:v>
                </c:pt>
                <c:pt idx="574">
                  <c:v>447.79804300000001</c:v>
                </c:pt>
                <c:pt idx="575">
                  <c:v>448.238291</c:v>
                </c:pt>
                <c:pt idx="576">
                  <c:v>448.67849100000001</c:v>
                </c:pt>
                <c:pt idx="577">
                  <c:v>449.11864100000003</c:v>
                </c:pt>
                <c:pt idx="578">
                  <c:v>449.55874299999999</c:v>
                </c:pt>
                <c:pt idx="579">
                  <c:v>449.99879600000003</c:v>
                </c:pt>
                <c:pt idx="580">
                  <c:v>450.43880000000001</c:v>
                </c:pt>
                <c:pt idx="581">
                  <c:v>450.87875600000001</c:v>
                </c:pt>
                <c:pt idx="582">
                  <c:v>451.31866200000002</c:v>
                </c:pt>
                <c:pt idx="583">
                  <c:v>451.75851999999998</c:v>
                </c:pt>
                <c:pt idx="584">
                  <c:v>452.198329</c:v>
                </c:pt>
                <c:pt idx="585">
                  <c:v>452.63808899999998</c:v>
                </c:pt>
                <c:pt idx="586">
                  <c:v>453.07780000000002</c:v>
                </c:pt>
                <c:pt idx="587">
                  <c:v>453.51746200000002</c:v>
                </c:pt>
                <c:pt idx="588">
                  <c:v>453.95707599999997</c:v>
                </c:pt>
                <c:pt idx="589">
                  <c:v>454.39663999999999</c:v>
                </c:pt>
                <c:pt idx="590">
                  <c:v>454.83615600000002</c:v>
                </c:pt>
                <c:pt idx="591">
                  <c:v>455.275622</c:v>
                </c:pt>
                <c:pt idx="592">
                  <c:v>455.71503999999999</c:v>
                </c:pt>
                <c:pt idx="593">
                  <c:v>456.15440899999999</c:v>
                </c:pt>
                <c:pt idx="594">
                  <c:v>456.593728</c:v>
                </c:pt>
                <c:pt idx="595">
                  <c:v>457.03299900000002</c:v>
                </c:pt>
                <c:pt idx="596">
                  <c:v>457.47222099999999</c:v>
                </c:pt>
                <c:pt idx="597">
                  <c:v>457.91139299999998</c:v>
                </c:pt>
                <c:pt idx="598">
                  <c:v>458.35051700000002</c:v>
                </c:pt>
                <c:pt idx="599">
                  <c:v>458.78959099999997</c:v>
                </c:pt>
                <c:pt idx="600">
                  <c:v>459.22861699999999</c:v>
                </c:pt>
                <c:pt idx="601">
                  <c:v>459.66759300000001</c:v>
                </c:pt>
                <c:pt idx="602">
                  <c:v>460.10651999999999</c:v>
                </c:pt>
                <c:pt idx="603">
                  <c:v>460.54539799999998</c:v>
                </c:pt>
                <c:pt idx="604">
                  <c:v>460.98422699999998</c:v>
                </c:pt>
                <c:pt idx="605">
                  <c:v>461.42300699999998</c:v>
                </c:pt>
                <c:pt idx="606">
                  <c:v>461.86173700000001</c:v>
                </c:pt>
                <c:pt idx="607">
                  <c:v>462.30041799999998</c:v>
                </c:pt>
                <c:pt idx="608">
                  <c:v>462.73905100000002</c:v>
                </c:pt>
                <c:pt idx="609">
                  <c:v>463.17763400000001</c:v>
                </c:pt>
                <c:pt idx="610">
                  <c:v>463.61616700000002</c:v>
                </c:pt>
                <c:pt idx="611">
                  <c:v>464.05465199999998</c:v>
                </c:pt>
                <c:pt idx="612">
                  <c:v>464.493087</c:v>
                </c:pt>
                <c:pt idx="613">
                  <c:v>464.93147299999998</c:v>
                </c:pt>
                <c:pt idx="614">
                  <c:v>465.36980999999997</c:v>
                </c:pt>
                <c:pt idx="615">
                  <c:v>465.80809699999998</c:v>
                </c:pt>
                <c:pt idx="616">
                  <c:v>466.24633499999999</c:v>
                </c:pt>
                <c:pt idx="617">
                  <c:v>466.68452300000001</c:v>
                </c:pt>
                <c:pt idx="618">
                  <c:v>467.12266299999999</c:v>
                </c:pt>
                <c:pt idx="619">
                  <c:v>467.56075299999998</c:v>
                </c:pt>
                <c:pt idx="620">
                  <c:v>467.99879299999998</c:v>
                </c:pt>
                <c:pt idx="621">
                  <c:v>468.43678399999999</c:v>
                </c:pt>
                <c:pt idx="622">
                  <c:v>468.87472600000001</c:v>
                </c:pt>
                <c:pt idx="623">
                  <c:v>469.31261899999998</c:v>
                </c:pt>
                <c:pt idx="624">
                  <c:v>469.75046099999997</c:v>
                </c:pt>
                <c:pt idx="625">
                  <c:v>470.18825500000003</c:v>
                </c:pt>
                <c:pt idx="626">
                  <c:v>470.62599899999998</c:v>
                </c:pt>
                <c:pt idx="627">
                  <c:v>471.063693</c:v>
                </c:pt>
                <c:pt idx="628">
                  <c:v>471.50133799999998</c:v>
                </c:pt>
                <c:pt idx="629">
                  <c:v>471.93893400000002</c:v>
                </c:pt>
                <c:pt idx="630">
                  <c:v>472.37648000000002</c:v>
                </c:pt>
                <c:pt idx="631">
                  <c:v>472.81397600000003</c:v>
                </c:pt>
                <c:pt idx="632">
                  <c:v>473.25142299999999</c:v>
                </c:pt>
                <c:pt idx="633">
                  <c:v>473.68882000000002</c:v>
                </c:pt>
                <c:pt idx="634">
                  <c:v>474.12616800000001</c:v>
                </c:pt>
                <c:pt idx="635">
                  <c:v>474.56346600000001</c:v>
                </c:pt>
                <c:pt idx="636">
                  <c:v>475.00071400000002</c:v>
                </c:pt>
                <c:pt idx="637">
                  <c:v>475.43791299999998</c:v>
                </c:pt>
                <c:pt idx="638">
                  <c:v>475.87506200000001</c:v>
                </c:pt>
                <c:pt idx="639">
                  <c:v>476.312161</c:v>
                </c:pt>
                <c:pt idx="640">
                  <c:v>476.749211</c:v>
                </c:pt>
                <c:pt idx="641">
                  <c:v>477.18621100000001</c:v>
                </c:pt>
                <c:pt idx="642">
                  <c:v>477.62316199999998</c:v>
                </c:pt>
                <c:pt idx="643">
                  <c:v>478.06006200000002</c:v>
                </c:pt>
                <c:pt idx="644">
                  <c:v>478.49691300000001</c:v>
                </c:pt>
                <c:pt idx="645">
                  <c:v>478.93371400000001</c:v>
                </c:pt>
                <c:pt idx="646">
                  <c:v>479.37046600000002</c:v>
                </c:pt>
                <c:pt idx="647">
                  <c:v>479.80716699999999</c:v>
                </c:pt>
                <c:pt idx="648">
                  <c:v>480.24381899999997</c:v>
                </c:pt>
                <c:pt idx="649">
                  <c:v>480.68042100000002</c:v>
                </c:pt>
                <c:pt idx="650">
                  <c:v>481.11697299999997</c:v>
                </c:pt>
                <c:pt idx="651">
                  <c:v>481.55347599999999</c:v>
                </c:pt>
                <c:pt idx="652">
                  <c:v>481.98992800000002</c:v>
                </c:pt>
                <c:pt idx="653">
                  <c:v>482.426331</c:v>
                </c:pt>
                <c:pt idx="654">
                  <c:v>482.862683</c:v>
                </c:pt>
                <c:pt idx="655">
                  <c:v>483.29898600000001</c:v>
                </c:pt>
                <c:pt idx="656">
                  <c:v>483.73523899999998</c:v>
                </c:pt>
                <c:pt idx="657">
                  <c:v>484.17144200000001</c:v>
                </c:pt>
                <c:pt idx="658">
                  <c:v>484.607595</c:v>
                </c:pt>
                <c:pt idx="659">
                  <c:v>485.04369800000001</c:v>
                </c:pt>
                <c:pt idx="660">
                  <c:v>485.47975100000002</c:v>
                </c:pt>
                <c:pt idx="661">
                  <c:v>485.91575399999999</c:v>
                </c:pt>
                <c:pt idx="662">
                  <c:v>486.35170699999998</c:v>
                </c:pt>
                <c:pt idx="663">
                  <c:v>486.78760999999997</c:v>
                </c:pt>
                <c:pt idx="664">
                  <c:v>487.22346299999998</c:v>
                </c:pt>
                <c:pt idx="665">
                  <c:v>487.659266</c:v>
                </c:pt>
                <c:pt idx="666">
                  <c:v>488.09501899999998</c:v>
                </c:pt>
                <c:pt idx="667">
                  <c:v>488.53072200000003</c:v>
                </c:pt>
                <c:pt idx="668">
                  <c:v>488.96637399999997</c:v>
                </c:pt>
                <c:pt idx="669">
                  <c:v>489.40197699999999</c:v>
                </c:pt>
                <c:pt idx="670">
                  <c:v>489.83752900000002</c:v>
                </c:pt>
                <c:pt idx="671">
                  <c:v>490.273032</c:v>
                </c:pt>
                <c:pt idx="672">
                  <c:v>490.708484</c:v>
                </c:pt>
                <c:pt idx="673">
                  <c:v>491.14388600000001</c:v>
                </c:pt>
                <c:pt idx="674">
                  <c:v>491.57923799999998</c:v>
                </c:pt>
                <c:pt idx="675">
                  <c:v>492.01453900000001</c:v>
                </c:pt>
                <c:pt idx="676">
                  <c:v>492.449791</c:v>
                </c:pt>
                <c:pt idx="677">
                  <c:v>492.88499200000001</c:v>
                </c:pt>
                <c:pt idx="678">
                  <c:v>493.32014299999997</c:v>
                </c:pt>
                <c:pt idx="679">
                  <c:v>493.75524300000001</c:v>
                </c:pt>
                <c:pt idx="680">
                  <c:v>494.190293</c:v>
                </c:pt>
                <c:pt idx="681">
                  <c:v>494.625294</c:v>
                </c:pt>
                <c:pt idx="682">
                  <c:v>495.06024300000001</c:v>
                </c:pt>
                <c:pt idx="683">
                  <c:v>495.49514299999998</c:v>
                </c:pt>
                <c:pt idx="684">
                  <c:v>495.92999200000003</c:v>
                </c:pt>
                <c:pt idx="685">
                  <c:v>496.36479100000003</c:v>
                </c:pt>
                <c:pt idx="686">
                  <c:v>496.79953899999998</c:v>
                </c:pt>
                <c:pt idx="687">
                  <c:v>497.23423700000001</c:v>
                </c:pt>
                <c:pt idx="688">
                  <c:v>497.66888499999999</c:v>
                </c:pt>
                <c:pt idx="689">
                  <c:v>498.10348199999999</c:v>
                </c:pt>
                <c:pt idx="690">
                  <c:v>498.538028</c:v>
                </c:pt>
                <c:pt idx="691">
                  <c:v>498.97252500000002</c:v>
                </c:pt>
                <c:pt idx="692">
                  <c:v>499.406971</c:v>
                </c:pt>
                <c:pt idx="693">
                  <c:v>499.84136599999999</c:v>
                </c:pt>
                <c:pt idx="694">
                  <c:v>500.275711</c:v>
                </c:pt>
                <c:pt idx="695">
                  <c:v>500.71000500000002</c:v>
                </c:pt>
                <c:pt idx="696">
                  <c:v>501.144249</c:v>
                </c:pt>
                <c:pt idx="697">
                  <c:v>501.57844299999999</c:v>
                </c:pt>
                <c:pt idx="698">
                  <c:v>502.012585</c:v>
                </c:pt>
                <c:pt idx="699">
                  <c:v>502.44667800000002</c:v>
                </c:pt>
                <c:pt idx="700">
                  <c:v>502.880719</c:v>
                </c:pt>
                <c:pt idx="701">
                  <c:v>503.31471099999999</c:v>
                </c:pt>
                <c:pt idx="702">
                  <c:v>503.748651</c:v>
                </c:pt>
                <c:pt idx="703">
                  <c:v>504.18254100000001</c:v>
                </c:pt>
                <c:pt idx="704">
                  <c:v>504.61637999999999</c:v>
                </c:pt>
                <c:pt idx="705">
                  <c:v>505.05016899999998</c:v>
                </c:pt>
                <c:pt idx="706">
                  <c:v>505.48390699999999</c:v>
                </c:pt>
                <c:pt idx="707">
                  <c:v>505.91759400000001</c:v>
                </c:pt>
                <c:pt idx="708">
                  <c:v>506.35122999999999</c:v>
                </c:pt>
                <c:pt idx="709">
                  <c:v>506.78481599999998</c:v>
                </c:pt>
                <c:pt idx="710">
                  <c:v>507.21835099999998</c:v>
                </c:pt>
                <c:pt idx="711">
                  <c:v>507.651836</c:v>
                </c:pt>
                <c:pt idx="712">
                  <c:v>508.08526899999998</c:v>
                </c:pt>
                <c:pt idx="713">
                  <c:v>508.51865199999997</c:v>
                </c:pt>
                <c:pt idx="714">
                  <c:v>508.95198399999998</c:v>
                </c:pt>
                <c:pt idx="715">
                  <c:v>509.385266</c:v>
                </c:pt>
                <c:pt idx="716">
                  <c:v>509.81849599999998</c:v>
                </c:pt>
                <c:pt idx="717">
                  <c:v>510.25167599999997</c:v>
                </c:pt>
                <c:pt idx="718">
                  <c:v>510.68480499999998</c:v>
                </c:pt>
                <c:pt idx="719">
                  <c:v>511.11788300000001</c:v>
                </c:pt>
                <c:pt idx="720">
                  <c:v>511.55090999999999</c:v>
                </c:pt>
                <c:pt idx="721">
                  <c:v>511.98388599999998</c:v>
                </c:pt>
                <c:pt idx="722">
                  <c:v>512.41681100000005</c:v>
                </c:pt>
                <c:pt idx="723">
                  <c:v>512.84968500000002</c:v>
                </c:pt>
                <c:pt idx="724">
                  <c:v>513.282509</c:v>
                </c:pt>
                <c:pt idx="725">
                  <c:v>513.715281</c:v>
                </c:pt>
                <c:pt idx="726">
                  <c:v>514.14800300000002</c:v>
                </c:pt>
                <c:pt idx="727">
                  <c:v>514.58067300000005</c:v>
                </c:pt>
                <c:pt idx="728">
                  <c:v>515.01329299999998</c:v>
                </c:pt>
                <c:pt idx="729">
                  <c:v>515.44586100000004</c:v>
                </c:pt>
                <c:pt idx="730">
                  <c:v>515.878379</c:v>
                </c:pt>
                <c:pt idx="731">
                  <c:v>516.31084499999997</c:v>
                </c:pt>
                <c:pt idx="732">
                  <c:v>516.74326099999996</c:v>
                </c:pt>
                <c:pt idx="733">
                  <c:v>517.17562499999997</c:v>
                </c:pt>
                <c:pt idx="734">
                  <c:v>517.60793899999999</c:v>
                </c:pt>
                <c:pt idx="735">
                  <c:v>518.04020100000002</c:v>
                </c:pt>
                <c:pt idx="736">
                  <c:v>518.47241199999996</c:v>
                </c:pt>
                <c:pt idx="737">
                  <c:v>518.90457200000003</c:v>
                </c:pt>
                <c:pt idx="738">
                  <c:v>519.336681</c:v>
                </c:pt>
                <c:pt idx="739">
                  <c:v>519.76873799999998</c:v>
                </c:pt>
                <c:pt idx="740">
                  <c:v>520.20074499999998</c:v>
                </c:pt>
                <c:pt idx="741">
                  <c:v>520.6327</c:v>
                </c:pt>
                <c:pt idx="742">
                  <c:v>521.06460400000003</c:v>
                </c:pt>
                <c:pt idx="743">
                  <c:v>521.49645699999996</c:v>
                </c:pt>
                <c:pt idx="744">
                  <c:v>521.92825900000003</c:v>
                </c:pt>
                <c:pt idx="745">
                  <c:v>522.36000899999999</c:v>
                </c:pt>
                <c:pt idx="746">
                  <c:v>522.79170799999997</c:v>
                </c:pt>
                <c:pt idx="747">
                  <c:v>523.22335599999997</c:v>
                </c:pt>
                <c:pt idx="748">
                  <c:v>523.65495299999998</c:v>
                </c:pt>
                <c:pt idx="749">
                  <c:v>524.08649800000001</c:v>
                </c:pt>
                <c:pt idx="750">
                  <c:v>524.51799200000005</c:v>
                </c:pt>
                <c:pt idx="751">
                  <c:v>524.94943499999999</c:v>
                </c:pt>
                <c:pt idx="752">
                  <c:v>525.38082599999996</c:v>
                </c:pt>
                <c:pt idx="753">
                  <c:v>525.81216600000005</c:v>
                </c:pt>
                <c:pt idx="754">
                  <c:v>526.24345400000004</c:v>
                </c:pt>
                <c:pt idx="755">
                  <c:v>526.67469100000005</c:v>
                </c:pt>
                <c:pt idx="756">
                  <c:v>527.10587699999996</c:v>
                </c:pt>
                <c:pt idx="757">
                  <c:v>527.53701100000001</c:v>
                </c:pt>
                <c:pt idx="758">
                  <c:v>527.96809399999995</c:v>
                </c:pt>
                <c:pt idx="759">
                  <c:v>528.39912600000002</c:v>
                </c:pt>
                <c:pt idx="760">
                  <c:v>528.830106</c:v>
                </c:pt>
                <c:pt idx="761">
                  <c:v>529.261034</c:v>
                </c:pt>
                <c:pt idx="762">
                  <c:v>529.691911</c:v>
                </c:pt>
                <c:pt idx="763">
                  <c:v>530.12273600000003</c:v>
                </c:pt>
                <c:pt idx="764">
                  <c:v>530.55350999999996</c:v>
                </c:pt>
                <c:pt idx="765">
                  <c:v>530.98423300000002</c:v>
                </c:pt>
                <c:pt idx="766">
                  <c:v>531.41490399999998</c:v>
                </c:pt>
                <c:pt idx="767">
                  <c:v>531.84552299999996</c:v>
                </c:pt>
                <c:pt idx="768">
                  <c:v>532.27608999999995</c:v>
                </c:pt>
                <c:pt idx="769">
                  <c:v>532.70660699999996</c:v>
                </c:pt>
                <c:pt idx="770">
                  <c:v>533.13707099999999</c:v>
                </c:pt>
                <c:pt idx="771">
                  <c:v>533.56748400000004</c:v>
                </c:pt>
                <c:pt idx="772">
                  <c:v>533.99784499999998</c:v>
                </c:pt>
                <c:pt idx="773">
                  <c:v>534.42815399999995</c:v>
                </c:pt>
                <c:pt idx="774">
                  <c:v>534.85841200000004</c:v>
                </c:pt>
                <c:pt idx="775">
                  <c:v>535.28861800000004</c:v>
                </c:pt>
                <c:pt idx="776">
                  <c:v>535.71877300000006</c:v>
                </c:pt>
                <c:pt idx="777">
                  <c:v>536.14887499999998</c:v>
                </c:pt>
                <c:pt idx="778">
                  <c:v>536.57892600000002</c:v>
                </c:pt>
                <c:pt idx="779">
                  <c:v>537.00892599999997</c:v>
                </c:pt>
                <c:pt idx="780">
                  <c:v>537.43887299999994</c:v>
                </c:pt>
                <c:pt idx="781">
                  <c:v>537.86876900000004</c:v>
                </c:pt>
                <c:pt idx="782">
                  <c:v>538.29861300000005</c:v>
                </c:pt>
                <c:pt idx="783">
                  <c:v>538.72840499999995</c:v>
                </c:pt>
                <c:pt idx="784">
                  <c:v>539.15814499999999</c:v>
                </c:pt>
                <c:pt idx="785">
                  <c:v>539.58783300000005</c:v>
                </c:pt>
                <c:pt idx="786">
                  <c:v>540.01747</c:v>
                </c:pt>
                <c:pt idx="787">
                  <c:v>540.44705399999998</c:v>
                </c:pt>
                <c:pt idx="788">
                  <c:v>540.87658699999997</c:v>
                </c:pt>
                <c:pt idx="789">
                  <c:v>541.30606799999998</c:v>
                </c:pt>
                <c:pt idx="790">
                  <c:v>541.73549700000001</c:v>
                </c:pt>
                <c:pt idx="791">
                  <c:v>542.16487400000005</c:v>
                </c:pt>
                <c:pt idx="792">
                  <c:v>542.594199</c:v>
                </c:pt>
                <c:pt idx="793">
                  <c:v>543.02347199999997</c:v>
                </c:pt>
                <c:pt idx="794">
                  <c:v>543.45269299999995</c:v>
                </c:pt>
                <c:pt idx="795">
                  <c:v>543.88186199999996</c:v>
                </c:pt>
                <c:pt idx="796">
                  <c:v>544.31097999999997</c:v>
                </c:pt>
                <c:pt idx="797">
                  <c:v>544.74004500000001</c:v>
                </c:pt>
                <c:pt idx="798">
                  <c:v>545.16905799999995</c:v>
                </c:pt>
                <c:pt idx="799">
                  <c:v>545.59801900000002</c:v>
                </c:pt>
                <c:pt idx="800">
                  <c:v>546.026928</c:v>
                </c:pt>
                <c:pt idx="801">
                  <c:v>546.45578499999999</c:v>
                </c:pt>
                <c:pt idx="802">
                  <c:v>546.88458900000001</c:v>
                </c:pt>
                <c:pt idx="803">
                  <c:v>547.31334200000003</c:v>
                </c:pt>
                <c:pt idx="804">
                  <c:v>547.74204299999997</c:v>
                </c:pt>
                <c:pt idx="805">
                  <c:v>548.17069100000003</c:v>
                </c:pt>
                <c:pt idx="806">
                  <c:v>548.599287</c:v>
                </c:pt>
                <c:pt idx="807">
                  <c:v>549.02783099999999</c:v>
                </c:pt>
                <c:pt idx="808">
                  <c:v>549.456323</c:v>
                </c:pt>
                <c:pt idx="809">
                  <c:v>549.88476300000002</c:v>
                </c:pt>
                <c:pt idx="810">
                  <c:v>550.31315099999995</c:v>
                </c:pt>
                <c:pt idx="811">
                  <c:v>550.74148600000001</c:v>
                </c:pt>
                <c:pt idx="812">
                  <c:v>551.16976899999997</c:v>
                </c:pt>
                <c:pt idx="813">
                  <c:v>551.59799999999996</c:v>
                </c:pt>
                <c:pt idx="814">
                  <c:v>552.02617799999996</c:v>
                </c:pt>
                <c:pt idx="815">
                  <c:v>552.45430399999998</c:v>
                </c:pt>
                <c:pt idx="816">
                  <c:v>552.88237800000002</c:v>
                </c:pt>
                <c:pt idx="817">
                  <c:v>553.31039999999996</c:v>
                </c:pt>
                <c:pt idx="818">
                  <c:v>553.73836900000003</c:v>
                </c:pt>
                <c:pt idx="819">
                  <c:v>554.16628600000001</c:v>
                </c:pt>
                <c:pt idx="820">
                  <c:v>554.59415100000001</c:v>
                </c:pt>
                <c:pt idx="821">
                  <c:v>555.02196300000003</c:v>
                </c:pt>
                <c:pt idx="822">
                  <c:v>555.44972199999995</c:v>
                </c:pt>
                <c:pt idx="823">
                  <c:v>555.87743</c:v>
                </c:pt>
                <c:pt idx="824">
                  <c:v>556.30508499999996</c:v>
                </c:pt>
                <c:pt idx="825">
                  <c:v>556.73268700000006</c:v>
                </c:pt>
                <c:pt idx="826">
                  <c:v>557.16023700000005</c:v>
                </c:pt>
                <c:pt idx="827">
                  <c:v>557.58773499999995</c:v>
                </c:pt>
                <c:pt idx="828">
                  <c:v>558.01517999999999</c:v>
                </c:pt>
                <c:pt idx="829">
                  <c:v>558.44257300000004</c:v>
                </c:pt>
                <c:pt idx="830">
                  <c:v>558.869913</c:v>
                </c:pt>
                <c:pt idx="831">
                  <c:v>559.29719999999998</c:v>
                </c:pt>
                <c:pt idx="832">
                  <c:v>559.72443499999997</c:v>
                </c:pt>
                <c:pt idx="833">
                  <c:v>560.15161799999998</c:v>
                </c:pt>
                <c:pt idx="834">
                  <c:v>560.57874800000002</c:v>
                </c:pt>
                <c:pt idx="835">
                  <c:v>561.00582499999996</c:v>
                </c:pt>
                <c:pt idx="836">
                  <c:v>561.43285000000003</c:v>
                </c:pt>
                <c:pt idx="837">
                  <c:v>561.85982200000001</c:v>
                </c:pt>
                <c:pt idx="838">
                  <c:v>562.28674100000001</c:v>
                </c:pt>
                <c:pt idx="839">
                  <c:v>562.71360800000002</c:v>
                </c:pt>
                <c:pt idx="840">
                  <c:v>563.14042199999994</c:v>
                </c:pt>
                <c:pt idx="841">
                  <c:v>563.567184</c:v>
                </c:pt>
                <c:pt idx="842">
                  <c:v>563.99389199999996</c:v>
                </c:pt>
                <c:pt idx="843">
                  <c:v>564.42054800000005</c:v>
                </c:pt>
                <c:pt idx="844">
                  <c:v>564.84715200000005</c:v>
                </c:pt>
                <c:pt idx="845">
                  <c:v>565.27370199999996</c:v>
                </c:pt>
                <c:pt idx="846">
                  <c:v>565.7002</c:v>
                </c:pt>
                <c:pt idx="847">
                  <c:v>566.12664500000005</c:v>
                </c:pt>
                <c:pt idx="848">
                  <c:v>566.55303800000002</c:v>
                </c:pt>
                <c:pt idx="849">
                  <c:v>566.979377</c:v>
                </c:pt>
                <c:pt idx="850">
                  <c:v>567.405664</c:v>
                </c:pt>
                <c:pt idx="851">
                  <c:v>567.83189800000002</c:v>
                </c:pt>
                <c:pt idx="852">
                  <c:v>568.25807899999995</c:v>
                </c:pt>
                <c:pt idx="853">
                  <c:v>568.68420700000001</c:v>
                </c:pt>
                <c:pt idx="854">
                  <c:v>569.11028199999998</c:v>
                </c:pt>
                <c:pt idx="855">
                  <c:v>569.53630499999997</c:v>
                </c:pt>
                <c:pt idx="856">
                  <c:v>569.96227399999998</c:v>
                </c:pt>
                <c:pt idx="857">
                  <c:v>570.38819100000001</c:v>
                </c:pt>
                <c:pt idx="858">
                  <c:v>570.81405500000005</c:v>
                </c:pt>
                <c:pt idx="859">
                  <c:v>571.23986600000001</c:v>
                </c:pt>
                <c:pt idx="860">
                  <c:v>571.66562299999998</c:v>
                </c:pt>
                <c:pt idx="861">
                  <c:v>572.09132799999998</c:v>
                </c:pt>
                <c:pt idx="862">
                  <c:v>572.51697999999999</c:v>
                </c:pt>
                <c:pt idx="863">
                  <c:v>572.94257900000002</c:v>
                </c:pt>
                <c:pt idx="864">
                  <c:v>573.36812499999996</c:v>
                </c:pt>
                <c:pt idx="865">
                  <c:v>573.79361700000004</c:v>
                </c:pt>
                <c:pt idx="866">
                  <c:v>574.21905700000002</c:v>
                </c:pt>
                <c:pt idx="867">
                  <c:v>574.64444400000002</c:v>
                </c:pt>
                <c:pt idx="868">
                  <c:v>575.06977700000004</c:v>
                </c:pt>
                <c:pt idx="869">
                  <c:v>575.49505799999997</c:v>
                </c:pt>
                <c:pt idx="870">
                  <c:v>575.92028500000004</c:v>
                </c:pt>
                <c:pt idx="871">
                  <c:v>576.34546</c:v>
                </c:pt>
                <c:pt idx="872">
                  <c:v>576.77058099999999</c:v>
                </c:pt>
                <c:pt idx="873">
                  <c:v>577.195649</c:v>
                </c:pt>
                <c:pt idx="874">
                  <c:v>577.62066400000003</c:v>
                </c:pt>
                <c:pt idx="875">
                  <c:v>578.04562499999997</c:v>
                </c:pt>
                <c:pt idx="876">
                  <c:v>578.47053400000004</c:v>
                </c:pt>
                <c:pt idx="877">
                  <c:v>578.89538900000002</c:v>
                </c:pt>
                <c:pt idx="878">
                  <c:v>579.32019100000002</c:v>
                </c:pt>
                <c:pt idx="879">
                  <c:v>579.74494000000004</c:v>
                </c:pt>
                <c:pt idx="880">
                  <c:v>580.16963499999997</c:v>
                </c:pt>
                <c:pt idx="881">
                  <c:v>580.59427700000003</c:v>
                </c:pt>
                <c:pt idx="882">
                  <c:v>581.018866</c:v>
                </c:pt>
                <c:pt idx="883">
                  <c:v>581.44340199999999</c:v>
                </c:pt>
                <c:pt idx="884">
                  <c:v>581.867884</c:v>
                </c:pt>
                <c:pt idx="885">
                  <c:v>582.29231300000004</c:v>
                </c:pt>
                <c:pt idx="886">
                  <c:v>582.71668899999997</c:v>
                </c:pt>
                <c:pt idx="887">
                  <c:v>583.14101100000005</c:v>
                </c:pt>
                <c:pt idx="888">
                  <c:v>583.56528000000003</c:v>
                </c:pt>
                <c:pt idx="889">
                  <c:v>583.98949500000003</c:v>
                </c:pt>
                <c:pt idx="890">
                  <c:v>584.41365699999994</c:v>
                </c:pt>
                <c:pt idx="891">
                  <c:v>584.83776599999999</c:v>
                </c:pt>
                <c:pt idx="892">
                  <c:v>585.26182100000005</c:v>
                </c:pt>
                <c:pt idx="893">
                  <c:v>585.68582300000003</c:v>
                </c:pt>
                <c:pt idx="894">
                  <c:v>586.10977100000002</c:v>
                </c:pt>
                <c:pt idx="895">
                  <c:v>586.53366600000004</c:v>
                </c:pt>
                <c:pt idx="896">
                  <c:v>586.95750799999996</c:v>
                </c:pt>
                <c:pt idx="897">
                  <c:v>587.38129500000002</c:v>
                </c:pt>
                <c:pt idx="898">
                  <c:v>587.80502999999999</c:v>
                </c:pt>
                <c:pt idx="899">
                  <c:v>588.22871099999998</c:v>
                </c:pt>
                <c:pt idx="900">
                  <c:v>588.65233799999999</c:v>
                </c:pt>
                <c:pt idx="901">
                  <c:v>589.07591100000002</c:v>
                </c:pt>
                <c:pt idx="902">
                  <c:v>589.49943099999996</c:v>
                </c:pt>
                <c:pt idx="903">
                  <c:v>589.92289800000003</c:v>
                </c:pt>
                <c:pt idx="904">
                  <c:v>590.34631100000001</c:v>
                </c:pt>
                <c:pt idx="905">
                  <c:v>590.76967000000002</c:v>
                </c:pt>
                <c:pt idx="906">
                  <c:v>591.19297600000004</c:v>
                </c:pt>
                <c:pt idx="907">
                  <c:v>591.61622699999998</c:v>
                </c:pt>
                <c:pt idx="908">
                  <c:v>592.03942600000005</c:v>
                </c:pt>
                <c:pt idx="909">
                  <c:v>592.46257000000003</c:v>
                </c:pt>
                <c:pt idx="910">
                  <c:v>592.88566100000003</c:v>
                </c:pt>
                <c:pt idx="911">
                  <c:v>593.30869800000005</c:v>
                </c:pt>
                <c:pt idx="912">
                  <c:v>593.73168199999998</c:v>
                </c:pt>
                <c:pt idx="913">
                  <c:v>594.15461100000005</c:v>
                </c:pt>
                <c:pt idx="914">
                  <c:v>594.57748700000002</c:v>
                </c:pt>
                <c:pt idx="915">
                  <c:v>595.00030900000002</c:v>
                </c:pt>
                <c:pt idx="916">
                  <c:v>595.42307700000003</c:v>
                </c:pt>
                <c:pt idx="917">
                  <c:v>595.84579199999996</c:v>
                </c:pt>
                <c:pt idx="918">
                  <c:v>596.26845300000002</c:v>
                </c:pt>
                <c:pt idx="919">
                  <c:v>596.691059</c:v>
                </c:pt>
                <c:pt idx="920">
                  <c:v>597.11361199999999</c:v>
                </c:pt>
                <c:pt idx="921">
                  <c:v>597.536112</c:v>
                </c:pt>
                <c:pt idx="922">
                  <c:v>597.95855700000004</c:v>
                </c:pt>
                <c:pt idx="923">
                  <c:v>598.38094799999999</c:v>
                </c:pt>
                <c:pt idx="924">
                  <c:v>598.80328599999996</c:v>
                </c:pt>
                <c:pt idx="925">
                  <c:v>599.22556899999995</c:v>
                </c:pt>
                <c:pt idx="926">
                  <c:v>599.64779899999996</c:v>
                </c:pt>
                <c:pt idx="927">
                  <c:v>600.069974</c:v>
                </c:pt>
                <c:pt idx="928">
                  <c:v>600.49209599999995</c:v>
                </c:pt>
                <c:pt idx="929">
                  <c:v>600.91416300000003</c:v>
                </c:pt>
                <c:pt idx="930">
                  <c:v>601.33617700000002</c:v>
                </c:pt>
                <c:pt idx="931">
                  <c:v>601.75813700000003</c:v>
                </c:pt>
                <c:pt idx="932">
                  <c:v>602.18004199999996</c:v>
                </c:pt>
                <c:pt idx="933">
                  <c:v>602.60189400000002</c:v>
                </c:pt>
                <c:pt idx="934">
                  <c:v>603.02369099999999</c:v>
                </c:pt>
                <c:pt idx="935">
                  <c:v>603.44543499999997</c:v>
                </c:pt>
                <c:pt idx="936">
                  <c:v>603.86712399999999</c:v>
                </c:pt>
                <c:pt idx="937">
                  <c:v>604.28875900000003</c:v>
                </c:pt>
                <c:pt idx="938">
                  <c:v>604.71033999999997</c:v>
                </c:pt>
                <c:pt idx="939">
                  <c:v>605.13186700000006</c:v>
                </c:pt>
                <c:pt idx="940">
                  <c:v>605.55334000000005</c:v>
                </c:pt>
                <c:pt idx="941">
                  <c:v>605.97475799999995</c:v>
                </c:pt>
                <c:pt idx="942">
                  <c:v>606.39612299999999</c:v>
                </c:pt>
                <c:pt idx="943">
                  <c:v>606.81743300000005</c:v>
                </c:pt>
                <c:pt idx="944">
                  <c:v>607.23868900000002</c:v>
                </c:pt>
                <c:pt idx="945">
                  <c:v>607.65989100000002</c:v>
                </c:pt>
                <c:pt idx="946">
                  <c:v>608.08103800000004</c:v>
                </c:pt>
                <c:pt idx="947">
                  <c:v>608.50213199999996</c:v>
                </c:pt>
                <c:pt idx="948">
                  <c:v>608.92317100000002</c:v>
                </c:pt>
                <c:pt idx="949">
                  <c:v>609.344156</c:v>
                </c:pt>
                <c:pt idx="950">
                  <c:v>609.765086</c:v>
                </c:pt>
                <c:pt idx="951">
                  <c:v>610.18596200000002</c:v>
                </c:pt>
                <c:pt idx="952">
                  <c:v>610.60678399999995</c:v>
                </c:pt>
                <c:pt idx="953">
                  <c:v>611.02755100000002</c:v>
                </c:pt>
                <c:pt idx="954">
                  <c:v>611.44826399999999</c:v>
                </c:pt>
                <c:pt idx="955">
                  <c:v>611.868923</c:v>
                </c:pt>
                <c:pt idx="956">
                  <c:v>612.28952800000002</c:v>
                </c:pt>
                <c:pt idx="957">
                  <c:v>612.71007699999996</c:v>
                </c:pt>
                <c:pt idx="958">
                  <c:v>613.13057300000003</c:v>
                </c:pt>
                <c:pt idx="959">
                  <c:v>613.55101400000001</c:v>
                </c:pt>
                <c:pt idx="960">
                  <c:v>613.97140100000001</c:v>
                </c:pt>
                <c:pt idx="961">
                  <c:v>614.39173300000004</c:v>
                </c:pt>
                <c:pt idx="962">
                  <c:v>614.81200999999999</c:v>
                </c:pt>
                <c:pt idx="963">
                  <c:v>615.23223399999995</c:v>
                </c:pt>
                <c:pt idx="964">
                  <c:v>615.65240200000005</c:v>
                </c:pt>
                <c:pt idx="965">
                  <c:v>616.07251699999995</c:v>
                </c:pt>
                <c:pt idx="966">
                  <c:v>616.49257599999999</c:v>
                </c:pt>
                <c:pt idx="967">
                  <c:v>616.91258100000005</c:v>
                </c:pt>
                <c:pt idx="968">
                  <c:v>617.33253200000001</c:v>
                </c:pt>
                <c:pt idx="969">
                  <c:v>617.75242800000001</c:v>
                </c:pt>
                <c:pt idx="970">
                  <c:v>618.17226900000003</c:v>
                </c:pt>
                <c:pt idx="971">
                  <c:v>618.59205599999996</c:v>
                </c:pt>
                <c:pt idx="972">
                  <c:v>619.01178800000002</c:v>
                </c:pt>
                <c:pt idx="973">
                  <c:v>619.431465</c:v>
                </c:pt>
                <c:pt idx="974">
                  <c:v>619.851088</c:v>
                </c:pt>
                <c:pt idx="975">
                  <c:v>620.27065600000003</c:v>
                </c:pt>
                <c:pt idx="976">
                  <c:v>620.69016899999997</c:v>
                </c:pt>
                <c:pt idx="977">
                  <c:v>621.10962800000004</c:v>
                </c:pt>
                <c:pt idx="978">
                  <c:v>621.52903200000003</c:v>
                </c:pt>
                <c:pt idx="979">
                  <c:v>621.94838100000004</c:v>
                </c:pt>
                <c:pt idx="980">
                  <c:v>622.36767599999996</c:v>
                </c:pt>
                <c:pt idx="981">
                  <c:v>622.78691500000002</c:v>
                </c:pt>
                <c:pt idx="982">
                  <c:v>623.20609999999999</c:v>
                </c:pt>
                <c:pt idx="983">
                  <c:v>623.62523099999999</c:v>
                </c:pt>
                <c:pt idx="984">
                  <c:v>624.04430600000001</c:v>
                </c:pt>
                <c:pt idx="985">
                  <c:v>624.46332600000005</c:v>
                </c:pt>
                <c:pt idx="986">
                  <c:v>624.88229200000001</c:v>
                </c:pt>
                <c:pt idx="987">
                  <c:v>625.30120299999999</c:v>
                </c:pt>
                <c:pt idx="988">
                  <c:v>625.72005899999999</c:v>
                </c:pt>
                <c:pt idx="989">
                  <c:v>626.13886000000002</c:v>
                </c:pt>
                <c:pt idx="990">
                  <c:v>626.55760599999996</c:v>
                </c:pt>
                <c:pt idx="991">
                  <c:v>626.97629800000004</c:v>
                </c:pt>
                <c:pt idx="992">
                  <c:v>627.39493400000003</c:v>
                </c:pt>
                <c:pt idx="993">
                  <c:v>627.81351500000005</c:v>
                </c:pt>
                <c:pt idx="994">
                  <c:v>628.23204199999998</c:v>
                </c:pt>
                <c:pt idx="995">
                  <c:v>628.65051300000005</c:v>
                </c:pt>
                <c:pt idx="996">
                  <c:v>629.06893000000002</c:v>
                </c:pt>
                <c:pt idx="997">
                  <c:v>629.48729100000003</c:v>
                </c:pt>
                <c:pt idx="998">
                  <c:v>629.90559800000005</c:v>
                </c:pt>
                <c:pt idx="999">
                  <c:v>630.323849</c:v>
                </c:pt>
                <c:pt idx="1000">
                  <c:v>630.74204599999996</c:v>
                </c:pt>
                <c:pt idx="1001">
                  <c:v>631.16018699999995</c:v>
                </c:pt>
                <c:pt idx="1002">
                  <c:v>631.57827299999997</c:v>
                </c:pt>
                <c:pt idx="1003">
                  <c:v>631.99630500000001</c:v>
                </c:pt>
                <c:pt idx="1004">
                  <c:v>632.41428099999996</c:v>
                </c:pt>
                <c:pt idx="1005">
                  <c:v>632.83220200000005</c:v>
                </c:pt>
                <c:pt idx="1006">
                  <c:v>633.25006800000006</c:v>
                </c:pt>
                <c:pt idx="1007">
                  <c:v>633.66787799999997</c:v>
                </c:pt>
                <c:pt idx="1008">
                  <c:v>634.08563400000003</c:v>
                </c:pt>
                <c:pt idx="1009">
                  <c:v>634.503334</c:v>
                </c:pt>
                <c:pt idx="1010">
                  <c:v>634.92097899999999</c:v>
                </c:pt>
                <c:pt idx="1011">
                  <c:v>635.33856900000001</c:v>
                </c:pt>
                <c:pt idx="1012">
                  <c:v>635.75610400000005</c:v>
                </c:pt>
                <c:pt idx="1013">
                  <c:v>636.17358300000001</c:v>
                </c:pt>
                <c:pt idx="1014">
                  <c:v>636.59100799999999</c:v>
                </c:pt>
                <c:pt idx="1015">
                  <c:v>637.008376</c:v>
                </c:pt>
                <c:pt idx="1016">
                  <c:v>637.42569000000003</c:v>
                </c:pt>
                <c:pt idx="1017">
                  <c:v>637.84294799999998</c:v>
                </c:pt>
                <c:pt idx="1018">
                  <c:v>638.26015199999995</c:v>
                </c:pt>
                <c:pt idx="1019">
                  <c:v>638.67729899999995</c:v>
                </c:pt>
                <c:pt idx="1020">
                  <c:v>639.09439199999997</c:v>
                </c:pt>
                <c:pt idx="1021">
                  <c:v>639.51142900000002</c:v>
                </c:pt>
                <c:pt idx="1022">
                  <c:v>639.92840999999999</c:v>
                </c:pt>
                <c:pt idx="1023">
                  <c:v>640.34533699999997</c:v>
                </c:pt>
                <c:pt idx="1024">
                  <c:v>640.76220699999999</c:v>
                </c:pt>
                <c:pt idx="1025">
                  <c:v>641.17902300000003</c:v>
                </c:pt>
                <c:pt idx="1026">
                  <c:v>641.59578299999998</c:v>
                </c:pt>
                <c:pt idx="1027">
                  <c:v>642.01248699999996</c:v>
                </c:pt>
                <c:pt idx="1028">
                  <c:v>642.42913599999997</c:v>
                </c:pt>
                <c:pt idx="1029">
                  <c:v>642.84573</c:v>
                </c:pt>
                <c:pt idx="1030">
                  <c:v>643.26226799999995</c:v>
                </c:pt>
                <c:pt idx="1031">
                  <c:v>643.67875100000003</c:v>
                </c:pt>
                <c:pt idx="1032">
                  <c:v>644.09517800000003</c:v>
                </c:pt>
                <c:pt idx="1033">
                  <c:v>644.51154899999995</c:v>
                </c:pt>
                <c:pt idx="1034">
                  <c:v>644.927865</c:v>
                </c:pt>
                <c:pt idx="1035">
                  <c:v>645.34412599999996</c:v>
                </c:pt>
                <c:pt idx="1036">
                  <c:v>645.76033099999995</c:v>
                </c:pt>
                <c:pt idx="1037">
                  <c:v>646.17647999999997</c:v>
                </c:pt>
                <c:pt idx="1038">
                  <c:v>646.59257400000001</c:v>
                </c:pt>
                <c:pt idx="1039">
                  <c:v>647.00861199999997</c:v>
                </c:pt>
                <c:pt idx="1040">
                  <c:v>647.42459399999996</c:v>
                </c:pt>
                <c:pt idx="1041">
                  <c:v>647.84052099999997</c:v>
                </c:pt>
                <c:pt idx="1042">
                  <c:v>648.25639200000001</c:v>
                </c:pt>
                <c:pt idx="1043">
                  <c:v>648.67220699999996</c:v>
                </c:pt>
                <c:pt idx="1044">
                  <c:v>649.08796700000005</c:v>
                </c:pt>
                <c:pt idx="1045">
                  <c:v>649.50367100000005</c:v>
                </c:pt>
                <c:pt idx="1046">
                  <c:v>649.91931899999997</c:v>
                </c:pt>
                <c:pt idx="1047">
                  <c:v>650.33491100000003</c:v>
                </c:pt>
                <c:pt idx="1048">
                  <c:v>650.75044800000001</c:v>
                </c:pt>
                <c:pt idx="1049">
                  <c:v>651.16592900000001</c:v>
                </c:pt>
                <c:pt idx="1050">
                  <c:v>651.58135400000003</c:v>
                </c:pt>
                <c:pt idx="1051">
                  <c:v>651.99672299999997</c:v>
                </c:pt>
                <c:pt idx="1052">
                  <c:v>652.41203700000005</c:v>
                </c:pt>
                <c:pt idx="1053">
                  <c:v>652.82729500000005</c:v>
                </c:pt>
                <c:pt idx="1054">
                  <c:v>653.24249599999996</c:v>
                </c:pt>
                <c:pt idx="1055">
                  <c:v>653.65764200000001</c:v>
                </c:pt>
                <c:pt idx="1056">
                  <c:v>654.07273299999997</c:v>
                </c:pt>
                <c:pt idx="1057">
                  <c:v>654.48776699999996</c:v>
                </c:pt>
                <c:pt idx="1058">
                  <c:v>654.90274499999998</c:v>
                </c:pt>
                <c:pt idx="1059">
                  <c:v>655.31766700000003</c:v>
                </c:pt>
                <c:pt idx="1060">
                  <c:v>655.73253399999999</c:v>
                </c:pt>
                <c:pt idx="1061">
                  <c:v>656.14734399999998</c:v>
                </c:pt>
                <c:pt idx="1062">
                  <c:v>656.56209899999999</c:v>
                </c:pt>
                <c:pt idx="1063">
                  <c:v>656.97679700000003</c:v>
                </c:pt>
                <c:pt idx="1064">
                  <c:v>657.39143999999999</c:v>
                </c:pt>
                <c:pt idx="1065">
                  <c:v>657.80602599999997</c:v>
                </c:pt>
                <c:pt idx="1066">
                  <c:v>658.22055699999999</c:v>
                </c:pt>
                <c:pt idx="1067">
                  <c:v>658.63503100000003</c:v>
                </c:pt>
                <c:pt idx="1068">
                  <c:v>659.04944899999998</c:v>
                </c:pt>
                <c:pt idx="1069">
                  <c:v>659.46381199999996</c:v>
                </c:pt>
                <c:pt idx="1070">
                  <c:v>659.87811799999997</c:v>
                </c:pt>
                <c:pt idx="1071">
                  <c:v>660.29236800000001</c:v>
                </c:pt>
                <c:pt idx="1072">
                  <c:v>660.70656199999996</c:v>
                </c:pt>
                <c:pt idx="1073">
                  <c:v>661.12070000000006</c:v>
                </c:pt>
                <c:pt idx="1074">
                  <c:v>661.53478099999995</c:v>
                </c:pt>
                <c:pt idx="1075">
                  <c:v>661.94880699999999</c:v>
                </c:pt>
                <c:pt idx="1076">
                  <c:v>662.36277600000005</c:v>
                </c:pt>
                <c:pt idx="1077">
                  <c:v>662.77668900000003</c:v>
                </c:pt>
                <c:pt idx="1078">
                  <c:v>663.19054600000004</c:v>
                </c:pt>
                <c:pt idx="1079">
                  <c:v>663.60434699999996</c:v>
                </c:pt>
                <c:pt idx="1080">
                  <c:v>664.01809200000002</c:v>
                </c:pt>
                <c:pt idx="1081">
                  <c:v>664.43178</c:v>
                </c:pt>
                <c:pt idx="1082">
                  <c:v>664.84541200000001</c:v>
                </c:pt>
                <c:pt idx="1083">
                  <c:v>665.25898700000005</c:v>
                </c:pt>
                <c:pt idx="1084">
                  <c:v>665.672507</c:v>
                </c:pt>
                <c:pt idx="1085">
                  <c:v>666.08596999999997</c:v>
                </c:pt>
                <c:pt idx="1086">
                  <c:v>666.49937699999998</c:v>
                </c:pt>
                <c:pt idx="1087">
                  <c:v>666.91272700000002</c:v>
                </c:pt>
                <c:pt idx="1088">
                  <c:v>667.32602099999997</c:v>
                </c:pt>
                <c:pt idx="1089">
                  <c:v>667.73925899999995</c:v>
                </c:pt>
                <c:pt idx="1090">
                  <c:v>668.15243999999996</c:v>
                </c:pt>
                <c:pt idx="1091">
                  <c:v>668.56556499999999</c:v>
                </c:pt>
                <c:pt idx="1092">
                  <c:v>668.97863299999995</c:v>
                </c:pt>
                <c:pt idx="1093">
                  <c:v>669.39164500000004</c:v>
                </c:pt>
                <c:pt idx="1094">
                  <c:v>669.80460100000005</c:v>
                </c:pt>
                <c:pt idx="1095">
                  <c:v>670.21749999999997</c:v>
                </c:pt>
                <c:pt idx="1096">
                  <c:v>670.63034300000004</c:v>
                </c:pt>
                <c:pt idx="1097">
                  <c:v>671.04312900000002</c:v>
                </c:pt>
                <c:pt idx="1098">
                  <c:v>671.45585800000003</c:v>
                </c:pt>
                <c:pt idx="1099">
                  <c:v>671.86853199999996</c:v>
                </c:pt>
                <c:pt idx="1100">
                  <c:v>672.28114800000003</c:v>
                </c:pt>
                <c:pt idx="1101">
                  <c:v>672.69370800000002</c:v>
                </c:pt>
                <c:pt idx="1102">
                  <c:v>673.10621200000003</c:v>
                </c:pt>
                <c:pt idx="1103">
                  <c:v>673.51865899999996</c:v>
                </c:pt>
                <c:pt idx="1104">
                  <c:v>673.93104900000003</c:v>
                </c:pt>
                <c:pt idx="1105">
                  <c:v>674.34338300000002</c:v>
                </c:pt>
                <c:pt idx="1106">
                  <c:v>674.75566000000003</c:v>
                </c:pt>
                <c:pt idx="1107">
                  <c:v>675.16787999999997</c:v>
                </c:pt>
                <c:pt idx="1108">
                  <c:v>675.58004400000004</c:v>
                </c:pt>
                <c:pt idx="1109">
                  <c:v>675.99215100000004</c:v>
                </c:pt>
                <c:pt idx="1110">
                  <c:v>676.40420099999994</c:v>
                </c:pt>
                <c:pt idx="1111">
                  <c:v>676.81619499999999</c:v>
                </c:pt>
                <c:pt idx="1112">
                  <c:v>677.22813199999996</c:v>
                </c:pt>
                <c:pt idx="1113">
                  <c:v>677.64001199999996</c:v>
                </c:pt>
                <c:pt idx="1114">
                  <c:v>678.05183599999998</c:v>
                </c:pt>
                <c:pt idx="1115">
                  <c:v>678.46360300000003</c:v>
                </c:pt>
                <c:pt idx="1116">
                  <c:v>678.87531300000001</c:v>
                </c:pt>
                <c:pt idx="1117">
                  <c:v>679.28696600000001</c:v>
                </c:pt>
                <c:pt idx="1118">
                  <c:v>679.69856200000004</c:v>
                </c:pt>
                <c:pt idx="1119">
                  <c:v>680.11010199999998</c:v>
                </c:pt>
                <c:pt idx="1120">
                  <c:v>680.52158399999996</c:v>
                </c:pt>
                <c:pt idx="1121">
                  <c:v>680.93300999999997</c:v>
                </c:pt>
                <c:pt idx="1122">
                  <c:v>681.344379</c:v>
                </c:pt>
                <c:pt idx="1123">
                  <c:v>681.75569099999996</c:v>
                </c:pt>
                <c:pt idx="1124">
                  <c:v>682.16694700000005</c:v>
                </c:pt>
                <c:pt idx="1125">
                  <c:v>682.57814499999995</c:v>
                </c:pt>
                <c:pt idx="1126">
                  <c:v>682.98928599999999</c:v>
                </c:pt>
                <c:pt idx="1127">
                  <c:v>683.40037099999995</c:v>
                </c:pt>
                <c:pt idx="1128">
                  <c:v>683.81139800000005</c:v>
                </c:pt>
                <c:pt idx="1129">
                  <c:v>684.22236899999996</c:v>
                </c:pt>
                <c:pt idx="1130">
                  <c:v>684.63328300000001</c:v>
                </c:pt>
                <c:pt idx="1131">
                  <c:v>685.04413899999997</c:v>
                </c:pt>
                <c:pt idx="1132">
                  <c:v>685.45493899999997</c:v>
                </c:pt>
                <c:pt idx="1133">
                  <c:v>685.865681</c:v>
                </c:pt>
                <c:pt idx="1134">
                  <c:v>686.27636700000005</c:v>
                </c:pt>
                <c:pt idx="1135">
                  <c:v>686.68699500000002</c:v>
                </c:pt>
                <c:pt idx="1136">
                  <c:v>687.09756700000003</c:v>
                </c:pt>
                <c:pt idx="1137">
                  <c:v>687.50808099999995</c:v>
                </c:pt>
                <c:pt idx="1138">
                  <c:v>687.91853800000001</c:v>
                </c:pt>
                <c:pt idx="1139">
                  <c:v>688.32893799999999</c:v>
                </c:pt>
                <c:pt idx="1140">
                  <c:v>688.73928100000001</c:v>
                </c:pt>
                <c:pt idx="1141">
                  <c:v>689.14956700000005</c:v>
                </c:pt>
                <c:pt idx="1142">
                  <c:v>689.55979500000001</c:v>
                </c:pt>
                <c:pt idx="1143">
                  <c:v>689.969967</c:v>
                </c:pt>
                <c:pt idx="1144">
                  <c:v>690.38008100000002</c:v>
                </c:pt>
                <c:pt idx="1145">
                  <c:v>690.79013799999996</c:v>
                </c:pt>
                <c:pt idx="1146">
                  <c:v>691.20013800000004</c:v>
                </c:pt>
                <c:pt idx="1147">
                  <c:v>691.61008100000004</c:v>
                </c:pt>
                <c:pt idx="1148">
                  <c:v>692.01996599999995</c:v>
                </c:pt>
                <c:pt idx="1149">
                  <c:v>692.42979400000002</c:v>
                </c:pt>
                <c:pt idx="1150">
                  <c:v>692.83956499999999</c:v>
                </c:pt>
                <c:pt idx="1151">
                  <c:v>693.249278</c:v>
                </c:pt>
                <c:pt idx="1152">
                  <c:v>693.65893400000004</c:v>
                </c:pt>
                <c:pt idx="1153">
                  <c:v>694.068533</c:v>
                </c:pt>
                <c:pt idx="1154">
                  <c:v>694.47807499999999</c:v>
                </c:pt>
                <c:pt idx="1155">
                  <c:v>694.88755900000001</c:v>
                </c:pt>
                <c:pt idx="1156">
                  <c:v>695.29698599999995</c:v>
                </c:pt>
                <c:pt idx="1157">
                  <c:v>695.70635500000003</c:v>
                </c:pt>
                <c:pt idx="1158">
                  <c:v>696.11566700000003</c:v>
                </c:pt>
                <c:pt idx="1159">
                  <c:v>696.52492199999995</c:v>
                </c:pt>
                <c:pt idx="1160">
                  <c:v>696.93411900000001</c:v>
                </c:pt>
                <c:pt idx="1161">
                  <c:v>697.34325899999999</c:v>
                </c:pt>
                <c:pt idx="1162">
                  <c:v>697.752341</c:v>
                </c:pt>
                <c:pt idx="1163">
                  <c:v>698.16136600000004</c:v>
                </c:pt>
                <c:pt idx="1164">
                  <c:v>698.57033300000001</c:v>
                </c:pt>
                <c:pt idx="1165">
                  <c:v>698.979243</c:v>
                </c:pt>
                <c:pt idx="1166">
                  <c:v>699.38809500000002</c:v>
                </c:pt>
                <c:pt idx="1167">
                  <c:v>699.79688999999996</c:v>
                </c:pt>
                <c:pt idx="1168">
                  <c:v>700.20562700000005</c:v>
                </c:pt>
                <c:pt idx="1169">
                  <c:v>700.61430600000006</c:v>
                </c:pt>
                <c:pt idx="1170">
                  <c:v>701.02292799999998</c:v>
                </c:pt>
                <c:pt idx="1171">
                  <c:v>701.43149300000005</c:v>
                </c:pt>
                <c:pt idx="1172">
                  <c:v>701.84</c:v>
                </c:pt>
                <c:pt idx="1173">
                  <c:v>702.24844900000005</c:v>
                </c:pt>
                <c:pt idx="1174">
                  <c:v>702.65683999999999</c:v>
                </c:pt>
                <c:pt idx="1175">
                  <c:v>703.06517399999996</c:v>
                </c:pt>
                <c:pt idx="1176">
                  <c:v>703.47345099999995</c:v>
                </c:pt>
                <c:pt idx="1177">
                  <c:v>703.88166899999999</c:v>
                </c:pt>
                <c:pt idx="1178">
                  <c:v>704.28983000000005</c:v>
                </c:pt>
                <c:pt idx="1179">
                  <c:v>704.69793300000003</c:v>
                </c:pt>
                <c:pt idx="1180">
                  <c:v>705.10597900000005</c:v>
                </c:pt>
                <c:pt idx="1181">
                  <c:v>705.51396599999998</c:v>
                </c:pt>
                <c:pt idx="1182">
                  <c:v>705.92189599999995</c:v>
                </c:pt>
                <c:pt idx="1183">
                  <c:v>706.32976799999994</c:v>
                </c:pt>
                <c:pt idx="1184">
                  <c:v>706.73758299999997</c:v>
                </c:pt>
                <c:pt idx="1185">
                  <c:v>707.14533900000004</c:v>
                </c:pt>
                <c:pt idx="1186">
                  <c:v>707.55303800000002</c:v>
                </c:pt>
                <c:pt idx="1187">
                  <c:v>707.96067900000003</c:v>
                </c:pt>
                <c:pt idx="1188">
                  <c:v>708.36826199999996</c:v>
                </c:pt>
                <c:pt idx="1189">
                  <c:v>708.77578700000004</c:v>
                </c:pt>
                <c:pt idx="1190">
                  <c:v>709.18325400000003</c:v>
                </c:pt>
                <c:pt idx="1191">
                  <c:v>709.59066399999995</c:v>
                </c:pt>
                <c:pt idx="1192">
                  <c:v>709.99801500000001</c:v>
                </c:pt>
                <c:pt idx="1193">
                  <c:v>710.40530899999999</c:v>
                </c:pt>
                <c:pt idx="1194">
                  <c:v>710.812545</c:v>
                </c:pt>
                <c:pt idx="1195">
                  <c:v>711.21972200000005</c:v>
                </c:pt>
                <c:pt idx="1196">
                  <c:v>711.62684200000001</c:v>
                </c:pt>
                <c:pt idx="1197">
                  <c:v>712.03390400000001</c:v>
                </c:pt>
                <c:pt idx="1198">
                  <c:v>712.44090800000004</c:v>
                </c:pt>
                <c:pt idx="1199">
                  <c:v>712.84785299999999</c:v>
                </c:pt>
                <c:pt idx="1200">
                  <c:v>713.25474099999997</c:v>
                </c:pt>
                <c:pt idx="1201">
                  <c:v>713.66157099999998</c:v>
                </c:pt>
                <c:pt idx="1202">
                  <c:v>714.06834200000003</c:v>
                </c:pt>
                <c:pt idx="1203">
                  <c:v>714.475056</c:v>
                </c:pt>
                <c:pt idx="1204">
                  <c:v>714.881711</c:v>
                </c:pt>
                <c:pt idx="1205">
                  <c:v>715.28830900000003</c:v>
                </c:pt>
                <c:pt idx="1206">
                  <c:v>715.69484799999998</c:v>
                </c:pt>
                <c:pt idx="1207">
                  <c:v>716.10132899999996</c:v>
                </c:pt>
                <c:pt idx="1208">
                  <c:v>716.50775199999998</c:v>
                </c:pt>
                <c:pt idx="1209">
                  <c:v>716.91411700000003</c:v>
                </c:pt>
                <c:pt idx="1210">
                  <c:v>717.320424</c:v>
                </c:pt>
                <c:pt idx="1211">
                  <c:v>717.72667200000001</c:v>
                </c:pt>
                <c:pt idx="1212">
                  <c:v>718.13286200000005</c:v>
                </c:pt>
                <c:pt idx="1213">
                  <c:v>718.538994</c:v>
                </c:pt>
                <c:pt idx="1214">
                  <c:v>718.94506799999999</c:v>
                </c:pt>
                <c:pt idx="1215">
                  <c:v>719.35108400000001</c:v>
                </c:pt>
                <c:pt idx="1216">
                  <c:v>719.75704099999996</c:v>
                </c:pt>
                <c:pt idx="1217">
                  <c:v>720.16294000000005</c:v>
                </c:pt>
                <c:pt idx="1218">
                  <c:v>720.56878099999994</c:v>
                </c:pt>
                <c:pt idx="1219">
                  <c:v>720.97456299999999</c:v>
                </c:pt>
                <c:pt idx="1220">
                  <c:v>721.38028699999995</c:v>
                </c:pt>
                <c:pt idx="1221">
                  <c:v>721.78595299999995</c:v>
                </c:pt>
                <c:pt idx="1222">
                  <c:v>722.19155999999998</c:v>
                </c:pt>
                <c:pt idx="1223">
                  <c:v>722.59710900000005</c:v>
                </c:pt>
                <c:pt idx="1224">
                  <c:v>723.00260000000003</c:v>
                </c:pt>
                <c:pt idx="1225">
                  <c:v>723.40803200000005</c:v>
                </c:pt>
                <c:pt idx="1226">
                  <c:v>723.81340599999999</c:v>
                </c:pt>
                <c:pt idx="1227">
                  <c:v>724.21872099999996</c:v>
                </c:pt>
                <c:pt idx="1228">
                  <c:v>724.62397799999997</c:v>
                </c:pt>
                <c:pt idx="1229">
                  <c:v>725.029177</c:v>
                </c:pt>
                <c:pt idx="1230">
                  <c:v>725.43431699999996</c:v>
                </c:pt>
                <c:pt idx="1231">
                  <c:v>725.83939799999996</c:v>
                </c:pt>
                <c:pt idx="1232">
                  <c:v>726.24442099999999</c:v>
                </c:pt>
                <c:pt idx="1233">
                  <c:v>726.64938600000005</c:v>
                </c:pt>
                <c:pt idx="1234">
                  <c:v>727.05429200000003</c:v>
                </c:pt>
                <c:pt idx="1235">
                  <c:v>727.45913900000005</c:v>
                </c:pt>
                <c:pt idx="1236">
                  <c:v>727.86392799999999</c:v>
                </c:pt>
                <c:pt idx="1237">
                  <c:v>728.26865799999996</c:v>
                </c:pt>
                <c:pt idx="1238">
                  <c:v>728.67332999999996</c:v>
                </c:pt>
                <c:pt idx="1239">
                  <c:v>729.077943</c:v>
                </c:pt>
                <c:pt idx="1240">
                  <c:v>729.48249699999997</c:v>
                </c:pt>
                <c:pt idx="1241">
                  <c:v>729.88699299999996</c:v>
                </c:pt>
                <c:pt idx="1242">
                  <c:v>730.29142999999999</c:v>
                </c:pt>
                <c:pt idx="1243">
                  <c:v>730.69580900000005</c:v>
                </c:pt>
                <c:pt idx="1244">
                  <c:v>731.10012800000004</c:v>
                </c:pt>
                <c:pt idx="1245">
                  <c:v>731.50438999999994</c:v>
                </c:pt>
                <c:pt idx="1246">
                  <c:v>731.908592</c:v>
                </c:pt>
                <c:pt idx="1247">
                  <c:v>732.31273599999997</c:v>
                </c:pt>
                <c:pt idx="1248">
                  <c:v>732.71682099999998</c:v>
                </c:pt>
                <c:pt idx="1249">
                  <c:v>733.12084700000003</c:v>
                </c:pt>
                <c:pt idx="1250">
                  <c:v>733.52481399999999</c:v>
                </c:pt>
                <c:pt idx="1251">
                  <c:v>733.92872299999999</c:v>
                </c:pt>
                <c:pt idx="1252">
                  <c:v>734.33257300000002</c:v>
                </c:pt>
                <c:pt idx="1253">
                  <c:v>734.73636399999998</c:v>
                </c:pt>
                <c:pt idx="1254">
                  <c:v>735.14009599999997</c:v>
                </c:pt>
                <c:pt idx="1255">
                  <c:v>735.543769</c:v>
                </c:pt>
                <c:pt idx="1256">
                  <c:v>735.94738299999995</c:v>
                </c:pt>
                <c:pt idx="1257">
                  <c:v>736.35093900000004</c:v>
                </c:pt>
                <c:pt idx="1258">
                  <c:v>736.75443600000006</c:v>
                </c:pt>
                <c:pt idx="1259">
                  <c:v>737.15787399999999</c:v>
                </c:pt>
                <c:pt idx="1260">
                  <c:v>737.56125199999997</c:v>
                </c:pt>
                <c:pt idx="1261">
                  <c:v>737.96457199999998</c:v>
                </c:pt>
                <c:pt idx="1262">
                  <c:v>738.36783300000002</c:v>
                </c:pt>
                <c:pt idx="1263">
                  <c:v>738.77103499999998</c:v>
                </c:pt>
                <c:pt idx="1264">
                  <c:v>739.17417799999998</c:v>
                </c:pt>
                <c:pt idx="1265">
                  <c:v>739.57726200000002</c:v>
                </c:pt>
                <c:pt idx="1266">
                  <c:v>739.98028699999998</c:v>
                </c:pt>
                <c:pt idx="1267">
                  <c:v>740.38325299999997</c:v>
                </c:pt>
                <c:pt idx="1268">
                  <c:v>740.78616</c:v>
                </c:pt>
                <c:pt idx="1269">
                  <c:v>741.18900799999994</c:v>
                </c:pt>
                <c:pt idx="1270">
                  <c:v>741.59179700000004</c:v>
                </c:pt>
                <c:pt idx="1271">
                  <c:v>741.99452699999995</c:v>
                </c:pt>
                <c:pt idx="1272">
                  <c:v>742.397198</c:v>
                </c:pt>
                <c:pt idx="1273">
                  <c:v>742.79980899999998</c:v>
                </c:pt>
                <c:pt idx="1274">
                  <c:v>743.202361</c:v>
                </c:pt>
                <c:pt idx="1275">
                  <c:v>743.60485500000004</c:v>
                </c:pt>
                <c:pt idx="1276">
                  <c:v>744.00728900000001</c:v>
                </c:pt>
                <c:pt idx="1277">
                  <c:v>744.40966400000002</c:v>
                </c:pt>
                <c:pt idx="1278">
                  <c:v>744.81197999999995</c:v>
                </c:pt>
                <c:pt idx="1279">
                  <c:v>745.21423600000003</c:v>
                </c:pt>
                <c:pt idx="1280">
                  <c:v>745.61643300000003</c:v>
                </c:pt>
                <c:pt idx="1281">
                  <c:v>746.01857099999995</c:v>
                </c:pt>
                <c:pt idx="1282">
                  <c:v>746.42065000000002</c:v>
                </c:pt>
                <c:pt idx="1283">
                  <c:v>746.82267000000002</c:v>
                </c:pt>
                <c:pt idx="1284">
                  <c:v>747.22463000000005</c:v>
                </c:pt>
                <c:pt idx="1285">
                  <c:v>747.626531</c:v>
                </c:pt>
                <c:pt idx="1286">
                  <c:v>748.02837299999999</c:v>
                </c:pt>
                <c:pt idx="1287">
                  <c:v>748.43015500000001</c:v>
                </c:pt>
                <c:pt idx="1288">
                  <c:v>748.83187799999996</c:v>
                </c:pt>
                <c:pt idx="1289">
                  <c:v>749.23354200000006</c:v>
                </c:pt>
                <c:pt idx="1290">
                  <c:v>749.63514599999996</c:v>
                </c:pt>
                <c:pt idx="1291">
                  <c:v>750.03669100000002</c:v>
                </c:pt>
                <c:pt idx="1292">
                  <c:v>750.438177</c:v>
                </c:pt>
                <c:pt idx="1293">
                  <c:v>750.83960300000001</c:v>
                </c:pt>
                <c:pt idx="1294">
                  <c:v>751.24096999999995</c:v>
                </c:pt>
                <c:pt idx="1295">
                  <c:v>751.64227700000004</c:v>
                </c:pt>
                <c:pt idx="1296">
                  <c:v>752.04352500000005</c:v>
                </c:pt>
                <c:pt idx="1297">
                  <c:v>752.44471299999998</c:v>
                </c:pt>
                <c:pt idx="1298">
                  <c:v>752.84584199999995</c:v>
                </c:pt>
                <c:pt idx="1299">
                  <c:v>753.24691099999995</c:v>
                </c:pt>
                <c:pt idx="1300">
                  <c:v>753.647921</c:v>
                </c:pt>
                <c:pt idx="1301">
                  <c:v>754.04887099999996</c:v>
                </c:pt>
                <c:pt idx="1302">
                  <c:v>754.44976199999996</c:v>
                </c:pt>
                <c:pt idx="1303">
                  <c:v>754.850593</c:v>
                </c:pt>
                <c:pt idx="1304">
                  <c:v>755.25136499999996</c:v>
                </c:pt>
                <c:pt idx="1305">
                  <c:v>755.65207699999996</c:v>
                </c:pt>
                <c:pt idx="1306">
                  <c:v>756.052729</c:v>
                </c:pt>
                <c:pt idx="1307">
                  <c:v>756.45332199999996</c:v>
                </c:pt>
                <c:pt idx="1308">
                  <c:v>756.85385499999995</c:v>
                </c:pt>
                <c:pt idx="1309">
                  <c:v>757.25432899999998</c:v>
                </c:pt>
                <c:pt idx="1310">
                  <c:v>757.65474200000006</c:v>
                </c:pt>
                <c:pt idx="1311">
                  <c:v>758.05509700000005</c:v>
                </c:pt>
                <c:pt idx="1312">
                  <c:v>758.45539099999996</c:v>
                </c:pt>
                <c:pt idx="1313">
                  <c:v>758.85562600000003</c:v>
                </c:pt>
                <c:pt idx="1314">
                  <c:v>759.25580100000002</c:v>
                </c:pt>
                <c:pt idx="1315">
                  <c:v>759.65591600000005</c:v>
                </c:pt>
                <c:pt idx="1316">
                  <c:v>760.055972</c:v>
                </c:pt>
                <c:pt idx="1317">
                  <c:v>760.45596699999999</c:v>
                </c:pt>
                <c:pt idx="1318">
                  <c:v>760.85590300000001</c:v>
                </c:pt>
                <c:pt idx="1319">
                  <c:v>761.25577899999996</c:v>
                </c:pt>
                <c:pt idx="1320">
                  <c:v>761.65559599999995</c:v>
                </c:pt>
                <c:pt idx="1321">
                  <c:v>762.05535199999997</c:v>
                </c:pt>
                <c:pt idx="1322">
                  <c:v>762.45504900000003</c:v>
                </c:pt>
                <c:pt idx="1323">
                  <c:v>762.85468600000002</c:v>
                </c:pt>
                <c:pt idx="1324">
                  <c:v>763.25426300000004</c:v>
                </c:pt>
                <c:pt idx="1325">
                  <c:v>763.65377999999998</c:v>
                </c:pt>
                <c:pt idx="1326">
                  <c:v>764.05323699999997</c:v>
                </c:pt>
                <c:pt idx="1327">
                  <c:v>764.45263399999999</c:v>
                </c:pt>
                <c:pt idx="1328">
                  <c:v>764.85197200000005</c:v>
                </c:pt>
                <c:pt idx="1329">
                  <c:v>765.25124900000003</c:v>
                </c:pt>
                <c:pt idx="1330">
                  <c:v>765.65046600000005</c:v>
                </c:pt>
                <c:pt idx="1331">
                  <c:v>766.04962399999999</c:v>
                </c:pt>
                <c:pt idx="1332">
                  <c:v>766.44872099999998</c:v>
                </c:pt>
                <c:pt idx="1333">
                  <c:v>766.847758</c:v>
                </c:pt>
                <c:pt idx="1334">
                  <c:v>767.24673600000006</c:v>
                </c:pt>
                <c:pt idx="1335">
                  <c:v>767.64565300000004</c:v>
                </c:pt>
                <c:pt idx="1336">
                  <c:v>768.04450999999995</c:v>
                </c:pt>
                <c:pt idx="1337">
                  <c:v>768.443308</c:v>
                </c:pt>
                <c:pt idx="1338">
                  <c:v>768.84204499999998</c:v>
                </c:pt>
                <c:pt idx="1339">
                  <c:v>769.24072200000001</c:v>
                </c:pt>
                <c:pt idx="1340">
                  <c:v>769.63933899999995</c:v>
                </c:pt>
                <c:pt idx="1341">
                  <c:v>770.03789600000005</c:v>
                </c:pt>
                <c:pt idx="1342">
                  <c:v>770.43639199999996</c:v>
                </c:pt>
                <c:pt idx="1343">
                  <c:v>770.83482900000001</c:v>
                </c:pt>
                <c:pt idx="1344">
                  <c:v>771.233205</c:v>
                </c:pt>
                <c:pt idx="1345">
                  <c:v>771.63152100000002</c:v>
                </c:pt>
                <c:pt idx="1346">
                  <c:v>772.02977699999997</c:v>
                </c:pt>
                <c:pt idx="1347">
                  <c:v>772.42797299999995</c:v>
                </c:pt>
                <c:pt idx="1348">
                  <c:v>772.82610799999998</c:v>
                </c:pt>
                <c:pt idx="1349">
                  <c:v>773.22418400000004</c:v>
                </c:pt>
                <c:pt idx="1350">
                  <c:v>773.62219900000002</c:v>
                </c:pt>
                <c:pt idx="1351">
                  <c:v>774.02015300000005</c:v>
                </c:pt>
                <c:pt idx="1352">
                  <c:v>774.418048</c:v>
                </c:pt>
                <c:pt idx="1353">
                  <c:v>774.81588199999999</c:v>
                </c:pt>
                <c:pt idx="1354">
                  <c:v>775.21365600000001</c:v>
                </c:pt>
                <c:pt idx="1355">
                  <c:v>775.61136899999997</c:v>
                </c:pt>
                <c:pt idx="1356">
                  <c:v>776.00902199999996</c:v>
                </c:pt>
                <c:pt idx="1357">
                  <c:v>776.40661499999999</c:v>
                </c:pt>
                <c:pt idx="1358">
                  <c:v>776.80414699999994</c:v>
                </c:pt>
                <c:pt idx="1359">
                  <c:v>777.20161900000005</c:v>
                </c:pt>
                <c:pt idx="1360">
                  <c:v>777.59903099999997</c:v>
                </c:pt>
                <c:pt idx="1361">
                  <c:v>777.99638200000004</c:v>
                </c:pt>
                <c:pt idx="1362">
                  <c:v>778.39367200000004</c:v>
                </c:pt>
                <c:pt idx="1363">
                  <c:v>778.79090299999996</c:v>
                </c:pt>
                <c:pt idx="1364">
                  <c:v>779.18807200000003</c:v>
                </c:pt>
                <c:pt idx="1365">
                  <c:v>779.58518200000003</c:v>
                </c:pt>
                <c:pt idx="1366">
                  <c:v>779.98222999999996</c:v>
                </c:pt>
                <c:pt idx="1367">
                  <c:v>780.37921900000003</c:v>
                </c:pt>
                <c:pt idx="1368">
                  <c:v>780.77614600000004</c:v>
                </c:pt>
                <c:pt idx="1369">
                  <c:v>781.17301399999997</c:v>
                </c:pt>
                <c:pt idx="1370">
                  <c:v>781.56982000000005</c:v>
                </c:pt>
                <c:pt idx="1371">
                  <c:v>781.96656599999994</c:v>
                </c:pt>
                <c:pt idx="1372">
                  <c:v>782.36325199999999</c:v>
                </c:pt>
                <c:pt idx="1373">
                  <c:v>782.75987599999996</c:v>
                </c:pt>
                <c:pt idx="1374">
                  <c:v>783.15644099999997</c:v>
                </c:pt>
                <c:pt idx="1375">
                  <c:v>783.55294400000002</c:v>
                </c:pt>
                <c:pt idx="1376">
                  <c:v>783.949387</c:v>
                </c:pt>
                <c:pt idx="1377">
                  <c:v>784.34576900000002</c:v>
                </c:pt>
                <c:pt idx="1378">
                  <c:v>784.74209099999996</c:v>
                </c:pt>
                <c:pt idx="1379">
                  <c:v>785.13835200000005</c:v>
                </c:pt>
                <c:pt idx="1380">
                  <c:v>785.53455199999996</c:v>
                </c:pt>
                <c:pt idx="1381">
                  <c:v>785.93069200000002</c:v>
                </c:pt>
                <c:pt idx="1382">
                  <c:v>786.32677000000001</c:v>
                </c:pt>
                <c:pt idx="1383">
                  <c:v>786.72278800000004</c:v>
                </c:pt>
                <c:pt idx="1384">
                  <c:v>787.11874499999999</c:v>
                </c:pt>
                <c:pt idx="1385">
                  <c:v>787.51464199999998</c:v>
                </c:pt>
                <c:pt idx="1386">
                  <c:v>787.91047800000001</c:v>
                </c:pt>
                <c:pt idx="1387">
                  <c:v>788.30625199999997</c:v>
                </c:pt>
                <c:pt idx="1388">
                  <c:v>788.70196599999997</c:v>
                </c:pt>
                <c:pt idx="1389">
                  <c:v>789.09761900000001</c:v>
                </c:pt>
                <c:pt idx="1390">
                  <c:v>789.49321199999997</c:v>
                </c:pt>
                <c:pt idx="1391">
                  <c:v>789.88874299999998</c:v>
                </c:pt>
                <c:pt idx="1392">
                  <c:v>790.28421400000002</c:v>
                </c:pt>
                <c:pt idx="1393">
                  <c:v>790.67962299999999</c:v>
                </c:pt>
                <c:pt idx="1394">
                  <c:v>791.074972</c:v>
                </c:pt>
                <c:pt idx="1395">
                  <c:v>791.47026000000005</c:v>
                </c:pt>
                <c:pt idx="1396">
                  <c:v>791.86548700000003</c:v>
                </c:pt>
                <c:pt idx="1397">
                  <c:v>792.26065200000005</c:v>
                </c:pt>
                <c:pt idx="1398">
                  <c:v>792.65575699999999</c:v>
                </c:pt>
                <c:pt idx="1399">
                  <c:v>793.05080099999998</c:v>
                </c:pt>
                <c:pt idx="1400">
                  <c:v>793.445784</c:v>
                </c:pt>
                <c:pt idx="1401">
                  <c:v>793.84070599999995</c:v>
                </c:pt>
                <c:pt idx="1402">
                  <c:v>794.23556699999995</c:v>
                </c:pt>
                <c:pt idx="1403">
                  <c:v>794.63036599999998</c:v>
                </c:pt>
                <c:pt idx="1404">
                  <c:v>795.02510500000005</c:v>
                </c:pt>
                <c:pt idx="1405">
                  <c:v>795.41978300000005</c:v>
                </c:pt>
                <c:pt idx="1406">
                  <c:v>795.81439899999998</c:v>
                </c:pt>
                <c:pt idx="1407">
                  <c:v>796.20895499999995</c:v>
                </c:pt>
                <c:pt idx="1408">
                  <c:v>796.60344899999996</c:v>
                </c:pt>
                <c:pt idx="1409">
                  <c:v>796.997882</c:v>
                </c:pt>
                <c:pt idx="1410">
                  <c:v>797.39225399999998</c:v>
                </c:pt>
                <c:pt idx="1411">
                  <c:v>797.786565</c:v>
                </c:pt>
                <c:pt idx="1412">
                  <c:v>798.18081500000005</c:v>
                </c:pt>
                <c:pt idx="1413">
                  <c:v>798.57500300000004</c:v>
                </c:pt>
                <c:pt idx="1414">
                  <c:v>798.96912999999995</c:v>
                </c:pt>
                <c:pt idx="1415">
                  <c:v>799.36319600000002</c:v>
                </c:pt>
                <c:pt idx="1416">
                  <c:v>799.75720100000001</c:v>
                </c:pt>
                <c:pt idx="1417">
                  <c:v>800.15114400000004</c:v>
                </c:pt>
                <c:pt idx="1418">
                  <c:v>800.545027</c:v>
                </c:pt>
                <c:pt idx="1419">
                  <c:v>800.93884700000001</c:v>
                </c:pt>
                <c:pt idx="1420">
                  <c:v>801.33260700000005</c:v>
                </c:pt>
                <c:pt idx="1421">
                  <c:v>801.72630500000002</c:v>
                </c:pt>
                <c:pt idx="1422">
                  <c:v>802.11994200000004</c:v>
                </c:pt>
                <c:pt idx="1423">
                  <c:v>802.51351799999998</c:v>
                </c:pt>
                <c:pt idx="1424">
                  <c:v>802.90703199999996</c:v>
                </c:pt>
                <c:pt idx="1425">
                  <c:v>803.30048499999998</c:v>
                </c:pt>
                <c:pt idx="1426">
                  <c:v>803.69387600000005</c:v>
                </c:pt>
                <c:pt idx="1427">
                  <c:v>804.08720700000003</c:v>
                </c:pt>
                <c:pt idx="1428">
                  <c:v>804.48047499999996</c:v>
                </c:pt>
                <c:pt idx="1429">
                  <c:v>804.87368200000003</c:v>
                </c:pt>
                <c:pt idx="1430">
                  <c:v>805.26682800000003</c:v>
                </c:pt>
                <c:pt idx="1431">
                  <c:v>805.65991199999996</c:v>
                </c:pt>
                <c:pt idx="1432">
                  <c:v>806.05293500000005</c:v>
                </c:pt>
                <c:pt idx="1433">
                  <c:v>806.44589599999995</c:v>
                </c:pt>
                <c:pt idx="1434">
                  <c:v>806.838796</c:v>
                </c:pt>
                <c:pt idx="1435">
                  <c:v>807.23163399999999</c:v>
                </c:pt>
                <c:pt idx="1436">
                  <c:v>807.62441100000001</c:v>
                </c:pt>
                <c:pt idx="1437">
                  <c:v>808.01712599999996</c:v>
                </c:pt>
                <c:pt idx="1438">
                  <c:v>808.40977999999996</c:v>
                </c:pt>
                <c:pt idx="1439">
                  <c:v>808.80237199999999</c:v>
                </c:pt>
                <c:pt idx="1440">
                  <c:v>809.19490199999996</c:v>
                </c:pt>
                <c:pt idx="1441">
                  <c:v>809.58737099999996</c:v>
                </c:pt>
                <c:pt idx="1442">
                  <c:v>809.97977800000001</c:v>
                </c:pt>
                <c:pt idx="1443">
                  <c:v>810.37212299999999</c:v>
                </c:pt>
                <c:pt idx="1444">
                  <c:v>810.76440700000001</c:v>
                </c:pt>
                <c:pt idx="1445">
                  <c:v>811.15662899999995</c:v>
                </c:pt>
                <c:pt idx="1446">
                  <c:v>811.54879000000005</c:v>
                </c:pt>
                <c:pt idx="1447">
                  <c:v>811.94088899999997</c:v>
                </c:pt>
                <c:pt idx="1448">
                  <c:v>812.33292600000004</c:v>
                </c:pt>
                <c:pt idx="1449">
                  <c:v>812.72490100000005</c:v>
                </c:pt>
                <c:pt idx="1450">
                  <c:v>813.11681399999998</c:v>
                </c:pt>
                <c:pt idx="1451">
                  <c:v>813.50866599999995</c:v>
                </c:pt>
                <c:pt idx="1452">
                  <c:v>813.90045599999996</c:v>
                </c:pt>
                <c:pt idx="1453">
                  <c:v>814.29218400000002</c:v>
                </c:pt>
                <c:pt idx="1454">
                  <c:v>814.683851</c:v>
                </c:pt>
                <c:pt idx="1455">
                  <c:v>815.07545500000003</c:v>
                </c:pt>
                <c:pt idx="1456">
                  <c:v>815.46699799999999</c:v>
                </c:pt>
                <c:pt idx="1457">
                  <c:v>815.85847899999999</c:v>
                </c:pt>
                <c:pt idx="1458">
                  <c:v>816.24989800000003</c:v>
                </c:pt>
                <c:pt idx="1459">
                  <c:v>816.641255</c:v>
                </c:pt>
                <c:pt idx="1460">
                  <c:v>817.03255000000001</c:v>
                </c:pt>
                <c:pt idx="1461">
                  <c:v>817.42378299999996</c:v>
                </c:pt>
                <c:pt idx="1462">
                  <c:v>817.81495399999994</c:v>
                </c:pt>
                <c:pt idx="1463">
                  <c:v>818.20606399999997</c:v>
                </c:pt>
                <c:pt idx="1464">
                  <c:v>818.59711100000004</c:v>
                </c:pt>
                <c:pt idx="1465">
                  <c:v>818.98809700000004</c:v>
                </c:pt>
                <c:pt idx="1466">
                  <c:v>819.37901999999997</c:v>
                </c:pt>
                <c:pt idx="1467">
                  <c:v>819.76988200000005</c:v>
                </c:pt>
                <c:pt idx="1468">
                  <c:v>820.16068099999995</c:v>
                </c:pt>
                <c:pt idx="1469">
                  <c:v>820.55141800000001</c:v>
                </c:pt>
                <c:pt idx="1470">
                  <c:v>820.942094</c:v>
                </c:pt>
                <c:pt idx="1471">
                  <c:v>821.33270700000003</c:v>
                </c:pt>
                <c:pt idx="1472">
                  <c:v>821.72325799999999</c:v>
                </c:pt>
                <c:pt idx="1473">
                  <c:v>822.11374699999999</c:v>
                </c:pt>
                <c:pt idx="1474">
                  <c:v>822.50417400000003</c:v>
                </c:pt>
                <c:pt idx="1475">
                  <c:v>822.89453900000001</c:v>
                </c:pt>
                <c:pt idx="1476">
                  <c:v>823.28484200000003</c:v>
                </c:pt>
                <c:pt idx="1477">
                  <c:v>823.67508199999997</c:v>
                </c:pt>
                <c:pt idx="1478">
                  <c:v>824.06526099999996</c:v>
                </c:pt>
                <c:pt idx="1479">
                  <c:v>824.455377</c:v>
                </c:pt>
                <c:pt idx="1480">
                  <c:v>824.84543099999996</c:v>
                </c:pt>
                <c:pt idx="1481">
                  <c:v>825.23542299999997</c:v>
                </c:pt>
                <c:pt idx="1482">
                  <c:v>825.62535200000002</c:v>
                </c:pt>
                <c:pt idx="1483">
                  <c:v>826.01522</c:v>
                </c:pt>
                <c:pt idx="1484">
                  <c:v>826.40502500000002</c:v>
                </c:pt>
                <c:pt idx="1485">
                  <c:v>826.79476799999998</c:v>
                </c:pt>
                <c:pt idx="1486">
                  <c:v>827.18444799999997</c:v>
                </c:pt>
                <c:pt idx="1487">
                  <c:v>827.57406600000002</c:v>
                </c:pt>
                <c:pt idx="1488">
                  <c:v>827.96362199999999</c:v>
                </c:pt>
                <c:pt idx="1489">
                  <c:v>828.353116</c:v>
                </c:pt>
                <c:pt idx="1490">
                  <c:v>828.74254699999995</c:v>
                </c:pt>
                <c:pt idx="1491">
                  <c:v>829.13191600000005</c:v>
                </c:pt>
                <c:pt idx="1492">
                  <c:v>829.52122199999997</c:v>
                </c:pt>
                <c:pt idx="1493">
                  <c:v>829.91046600000004</c:v>
                </c:pt>
                <c:pt idx="1494">
                  <c:v>830.29964800000005</c:v>
                </c:pt>
                <c:pt idx="1495">
                  <c:v>830.68876699999998</c:v>
                </c:pt>
                <c:pt idx="1496">
                  <c:v>831.07782399999996</c:v>
                </c:pt>
                <c:pt idx="1497">
                  <c:v>831.46681799999999</c:v>
                </c:pt>
                <c:pt idx="1498">
                  <c:v>831.85574999999994</c:v>
                </c:pt>
                <c:pt idx="1499">
                  <c:v>832.24462000000005</c:v>
                </c:pt>
                <c:pt idx="1500">
                  <c:v>832.63342699999998</c:v>
                </c:pt>
                <c:pt idx="1501">
                  <c:v>833.02217099999996</c:v>
                </c:pt>
                <c:pt idx="1502">
                  <c:v>833.41085299999997</c:v>
                </c:pt>
                <c:pt idx="1503">
                  <c:v>833.79947200000004</c:v>
                </c:pt>
                <c:pt idx="1504">
                  <c:v>834.18802900000003</c:v>
                </c:pt>
                <c:pt idx="1505">
                  <c:v>834.57652299999995</c:v>
                </c:pt>
                <c:pt idx="1506">
                  <c:v>834.96495500000003</c:v>
                </c:pt>
                <c:pt idx="1507">
                  <c:v>835.35332400000004</c:v>
                </c:pt>
                <c:pt idx="1508">
                  <c:v>835.74162999999999</c:v>
                </c:pt>
                <c:pt idx="1509">
                  <c:v>836.12987399999997</c:v>
                </c:pt>
                <c:pt idx="1510">
                  <c:v>836.518055</c:v>
                </c:pt>
                <c:pt idx="1511">
                  <c:v>836.90617299999997</c:v>
                </c:pt>
                <c:pt idx="1512">
                  <c:v>837.29422899999997</c:v>
                </c:pt>
                <c:pt idx="1513">
                  <c:v>837.68222200000002</c:v>
                </c:pt>
                <c:pt idx="1514">
                  <c:v>838.070153</c:v>
                </c:pt>
                <c:pt idx="1515">
                  <c:v>838.45802000000003</c:v>
                </c:pt>
                <c:pt idx="1516">
                  <c:v>838.84582499999999</c:v>
                </c:pt>
                <c:pt idx="1517">
                  <c:v>839.23356699999999</c:v>
                </c:pt>
                <c:pt idx="1518">
                  <c:v>839.62124700000004</c:v>
                </c:pt>
                <c:pt idx="1519">
                  <c:v>840.00886300000002</c:v>
                </c:pt>
                <c:pt idx="1520">
                  <c:v>840.39641700000004</c:v>
                </c:pt>
                <c:pt idx="1521">
                  <c:v>840.783908</c:v>
                </c:pt>
                <c:pt idx="1522">
                  <c:v>841.171336</c:v>
                </c:pt>
                <c:pt idx="1523">
                  <c:v>841.55870200000004</c:v>
                </c:pt>
                <c:pt idx="1524">
                  <c:v>841.94600400000002</c:v>
                </c:pt>
                <c:pt idx="1525">
                  <c:v>842.33324400000004</c:v>
                </c:pt>
                <c:pt idx="1526">
                  <c:v>842.72041999999999</c:v>
                </c:pt>
                <c:pt idx="1527">
                  <c:v>843.10753399999999</c:v>
                </c:pt>
                <c:pt idx="1528">
                  <c:v>843.49458500000003</c:v>
                </c:pt>
                <c:pt idx="1529">
                  <c:v>843.881573</c:v>
                </c:pt>
                <c:pt idx="1530">
                  <c:v>844.26849800000002</c:v>
                </c:pt>
                <c:pt idx="1531">
                  <c:v>844.65535999999997</c:v>
                </c:pt>
                <c:pt idx="1532">
                  <c:v>845.04215899999997</c:v>
                </c:pt>
                <c:pt idx="1533">
                  <c:v>845.42889600000001</c:v>
                </c:pt>
                <c:pt idx="1534">
                  <c:v>845.81556899999998</c:v>
                </c:pt>
                <c:pt idx="1535">
                  <c:v>846.202179</c:v>
                </c:pt>
                <c:pt idx="1536">
                  <c:v>846.58872599999995</c:v>
                </c:pt>
                <c:pt idx="1537">
                  <c:v>846.97520999999995</c:v>
                </c:pt>
                <c:pt idx="1538">
                  <c:v>847.36163099999999</c:v>
                </c:pt>
                <c:pt idx="1539">
                  <c:v>847.74798899999996</c:v>
                </c:pt>
                <c:pt idx="1540">
                  <c:v>848.13428299999998</c:v>
                </c:pt>
                <c:pt idx="1541">
                  <c:v>848.52051500000005</c:v>
                </c:pt>
                <c:pt idx="1542">
                  <c:v>848.90668400000004</c:v>
                </c:pt>
                <c:pt idx="1543">
                  <c:v>849.29278899999997</c:v>
                </c:pt>
                <c:pt idx="1544">
                  <c:v>849.67883099999995</c:v>
                </c:pt>
                <c:pt idx="1545">
                  <c:v>850.06480999999997</c:v>
                </c:pt>
                <c:pt idx="1546">
                  <c:v>850.45072600000003</c:v>
                </c:pt>
                <c:pt idx="1547">
                  <c:v>850.83657900000003</c:v>
                </c:pt>
                <c:pt idx="1548">
                  <c:v>851.22236799999996</c:v>
                </c:pt>
                <c:pt idx="1549">
                  <c:v>851.60809500000005</c:v>
                </c:pt>
                <c:pt idx="1550">
                  <c:v>851.99375799999996</c:v>
                </c:pt>
                <c:pt idx="1551">
                  <c:v>852.37935800000002</c:v>
                </c:pt>
                <c:pt idx="1552">
                  <c:v>852.76489400000003</c:v>
                </c:pt>
                <c:pt idx="1553">
                  <c:v>853.15036699999996</c:v>
                </c:pt>
                <c:pt idx="1554">
                  <c:v>853.53577700000005</c:v>
                </c:pt>
                <c:pt idx="1555">
                  <c:v>853.92112399999996</c:v>
                </c:pt>
                <c:pt idx="1556">
                  <c:v>854.30640700000004</c:v>
                </c:pt>
                <c:pt idx="1557">
                  <c:v>854.69162700000004</c:v>
                </c:pt>
                <c:pt idx="1558">
                  <c:v>855.07678299999998</c:v>
                </c:pt>
                <c:pt idx="1559">
                  <c:v>855.46187699999996</c:v>
                </c:pt>
                <c:pt idx="1560">
                  <c:v>855.84690599999999</c:v>
                </c:pt>
                <c:pt idx="1561">
                  <c:v>856.23187299999995</c:v>
                </c:pt>
                <c:pt idx="1562">
                  <c:v>856.61677599999996</c:v>
                </c:pt>
                <c:pt idx="1563">
                  <c:v>857.00161500000002</c:v>
                </c:pt>
                <c:pt idx="1564">
                  <c:v>857.386391</c:v>
                </c:pt>
                <c:pt idx="1565">
                  <c:v>857.77110400000004</c:v>
                </c:pt>
                <c:pt idx="1566">
                  <c:v>858.155753</c:v>
                </c:pt>
                <c:pt idx="1567">
                  <c:v>858.54033900000002</c:v>
                </c:pt>
                <c:pt idx="1568">
                  <c:v>858.92486099999996</c:v>
                </c:pt>
                <c:pt idx="1569">
                  <c:v>859.30931899999996</c:v>
                </c:pt>
                <c:pt idx="1570">
                  <c:v>859.693714</c:v>
                </c:pt>
                <c:pt idx="1571">
                  <c:v>860.07804599999997</c:v>
                </c:pt>
                <c:pt idx="1572">
                  <c:v>860.46231399999999</c:v>
                </c:pt>
                <c:pt idx="1573">
                  <c:v>860.84651799999995</c:v>
                </c:pt>
                <c:pt idx="1574">
                  <c:v>861.23065899999995</c:v>
                </c:pt>
                <c:pt idx="1575">
                  <c:v>861.61473599999999</c:v>
                </c:pt>
                <c:pt idx="1576">
                  <c:v>861.99874899999998</c:v>
                </c:pt>
                <c:pt idx="1577">
                  <c:v>862.382699</c:v>
                </c:pt>
                <c:pt idx="1578">
                  <c:v>862.76658499999996</c:v>
                </c:pt>
                <c:pt idx="1579">
                  <c:v>863.15040799999997</c:v>
                </c:pt>
                <c:pt idx="1580">
                  <c:v>863.53416700000002</c:v>
                </c:pt>
                <c:pt idx="1581">
                  <c:v>863.91786200000001</c:v>
                </c:pt>
                <c:pt idx="1582">
                  <c:v>864.30149300000005</c:v>
                </c:pt>
                <c:pt idx="1583">
                  <c:v>864.68506100000002</c:v>
                </c:pt>
                <c:pt idx="1584">
                  <c:v>865.06856500000004</c:v>
                </c:pt>
                <c:pt idx="1585">
                  <c:v>865.45200499999999</c:v>
                </c:pt>
                <c:pt idx="1586">
                  <c:v>865.83538099999998</c:v>
                </c:pt>
                <c:pt idx="1587">
                  <c:v>866.21869400000003</c:v>
                </c:pt>
                <c:pt idx="1588">
                  <c:v>866.60194200000001</c:v>
                </c:pt>
                <c:pt idx="1589">
                  <c:v>866.98512700000003</c:v>
                </c:pt>
                <c:pt idx="1590">
                  <c:v>867.36824799999999</c:v>
                </c:pt>
                <c:pt idx="1591">
                  <c:v>867.751306</c:v>
                </c:pt>
                <c:pt idx="1592">
                  <c:v>868.13429900000006</c:v>
                </c:pt>
                <c:pt idx="1593">
                  <c:v>868.51722900000004</c:v>
                </c:pt>
                <c:pt idx="1594">
                  <c:v>868.90009399999997</c:v>
                </c:pt>
                <c:pt idx="1595">
                  <c:v>869.28289600000005</c:v>
                </c:pt>
                <c:pt idx="1596">
                  <c:v>869.66563399999995</c:v>
                </c:pt>
                <c:pt idx="1597">
                  <c:v>870.04830700000002</c:v>
                </c:pt>
                <c:pt idx="1598">
                  <c:v>870.43091700000002</c:v>
                </c:pt>
                <c:pt idx="1599">
                  <c:v>870.81346299999996</c:v>
                </c:pt>
                <c:pt idx="1600">
                  <c:v>871.19594500000005</c:v>
                </c:pt>
                <c:pt idx="1601">
                  <c:v>871.57836299999997</c:v>
                </c:pt>
                <c:pt idx="1602">
                  <c:v>871.96071700000005</c:v>
                </c:pt>
                <c:pt idx="1603">
                  <c:v>872.34300699999994</c:v>
                </c:pt>
                <c:pt idx="1604">
                  <c:v>872.72523200000001</c:v>
                </c:pt>
                <c:pt idx="1605">
                  <c:v>873.107394</c:v>
                </c:pt>
                <c:pt idx="1606">
                  <c:v>873.48949200000004</c:v>
                </c:pt>
                <c:pt idx="1607">
                  <c:v>873.87152500000002</c:v>
                </c:pt>
                <c:pt idx="1608">
                  <c:v>874.25349500000004</c:v>
                </c:pt>
                <c:pt idx="1609">
                  <c:v>874.6354</c:v>
                </c:pt>
                <c:pt idx="1610">
                  <c:v>875.01724100000001</c:v>
                </c:pt>
                <c:pt idx="1611">
                  <c:v>875.39901799999996</c:v>
                </c:pt>
                <c:pt idx="1612">
                  <c:v>875.78073099999995</c:v>
                </c:pt>
                <c:pt idx="1613">
                  <c:v>876.16237999999998</c:v>
                </c:pt>
                <c:pt idx="1614">
                  <c:v>876.54396399999996</c:v>
                </c:pt>
                <c:pt idx="1615">
                  <c:v>876.92548399999998</c:v>
                </c:pt>
                <c:pt idx="1616">
                  <c:v>877.30694100000005</c:v>
                </c:pt>
                <c:pt idx="1617">
                  <c:v>877.68833199999995</c:v>
                </c:pt>
                <c:pt idx="1618">
                  <c:v>878.06966</c:v>
                </c:pt>
                <c:pt idx="1619">
                  <c:v>878.45092299999999</c:v>
                </c:pt>
                <c:pt idx="1620">
                  <c:v>878.83212200000003</c:v>
                </c:pt>
                <c:pt idx="1621">
                  <c:v>879.213257</c:v>
                </c:pt>
                <c:pt idx="1622">
                  <c:v>879.59432700000002</c:v>
                </c:pt>
                <c:pt idx="1623">
                  <c:v>879.97533299999998</c:v>
                </c:pt>
                <c:pt idx="1624">
                  <c:v>880.35627499999998</c:v>
                </c:pt>
                <c:pt idx="1625">
                  <c:v>880.73715200000004</c:v>
                </c:pt>
                <c:pt idx="1626">
                  <c:v>881.11796500000003</c:v>
                </c:pt>
                <c:pt idx="1627">
                  <c:v>881.49871399999995</c:v>
                </c:pt>
                <c:pt idx="1628">
                  <c:v>881.87939800000004</c:v>
                </c:pt>
                <c:pt idx="1629">
                  <c:v>882.26001799999995</c:v>
                </c:pt>
                <c:pt idx="1630">
                  <c:v>882.64057300000002</c:v>
                </c:pt>
                <c:pt idx="1631">
                  <c:v>883.02106400000002</c:v>
                </c:pt>
                <c:pt idx="1632">
                  <c:v>883.40148999999997</c:v>
                </c:pt>
                <c:pt idx="1633">
                  <c:v>883.78185199999996</c:v>
                </c:pt>
                <c:pt idx="1634">
                  <c:v>884.16215</c:v>
                </c:pt>
                <c:pt idx="1635">
                  <c:v>884.54238299999997</c:v>
                </c:pt>
                <c:pt idx="1636">
                  <c:v>884.922551</c:v>
                </c:pt>
                <c:pt idx="1637">
                  <c:v>885.30265499999996</c:v>
                </c:pt>
                <c:pt idx="1638">
                  <c:v>885.68269399999997</c:v>
                </c:pt>
                <c:pt idx="1639">
                  <c:v>886.06266900000003</c:v>
                </c:pt>
                <c:pt idx="1640">
                  <c:v>886.44257900000002</c:v>
                </c:pt>
                <c:pt idx="1641">
                  <c:v>886.82242499999995</c:v>
                </c:pt>
                <c:pt idx="1642">
                  <c:v>887.20220600000005</c:v>
                </c:pt>
                <c:pt idx="1643">
                  <c:v>887.58192199999996</c:v>
                </c:pt>
                <c:pt idx="1644">
                  <c:v>887.96157400000004</c:v>
                </c:pt>
                <c:pt idx="1645">
                  <c:v>888.34116100000006</c:v>
                </c:pt>
                <c:pt idx="1646">
                  <c:v>888.72068300000001</c:v>
                </c:pt>
                <c:pt idx="1647">
                  <c:v>889.10014100000001</c:v>
                </c:pt>
                <c:pt idx="1648">
                  <c:v>889.47953299999995</c:v>
                </c:pt>
                <c:pt idx="1649">
                  <c:v>889.85886200000004</c:v>
                </c:pt>
                <c:pt idx="1650">
                  <c:v>890.23812499999997</c:v>
                </c:pt>
                <c:pt idx="1651">
                  <c:v>890.61732400000005</c:v>
                </c:pt>
                <c:pt idx="1652">
                  <c:v>890.99645799999996</c:v>
                </c:pt>
                <c:pt idx="1653">
                  <c:v>891.37552700000003</c:v>
                </c:pt>
                <c:pt idx="1654">
                  <c:v>891.75453100000004</c:v>
                </c:pt>
                <c:pt idx="1655">
                  <c:v>892.13347099999999</c:v>
                </c:pt>
                <c:pt idx="1656">
                  <c:v>892.51234599999998</c:v>
                </c:pt>
                <c:pt idx="1657">
                  <c:v>892.89115600000002</c:v>
                </c:pt>
                <c:pt idx="1658">
                  <c:v>893.269901</c:v>
                </c:pt>
                <c:pt idx="1659">
                  <c:v>893.64858100000004</c:v>
                </c:pt>
                <c:pt idx="1660">
                  <c:v>894.027196</c:v>
                </c:pt>
                <c:pt idx="1661">
                  <c:v>894.40574700000002</c:v>
                </c:pt>
                <c:pt idx="1662">
                  <c:v>894.78423199999997</c:v>
                </c:pt>
                <c:pt idx="1663">
                  <c:v>895.16265299999998</c:v>
                </c:pt>
                <c:pt idx="1664">
                  <c:v>895.54100900000003</c:v>
                </c:pt>
                <c:pt idx="1665">
                  <c:v>895.91929900000002</c:v>
                </c:pt>
                <c:pt idx="1666">
                  <c:v>896.29752499999995</c:v>
                </c:pt>
                <c:pt idx="1667">
                  <c:v>896.67568600000004</c:v>
                </c:pt>
                <c:pt idx="1668">
                  <c:v>897.05378199999996</c:v>
                </c:pt>
                <c:pt idx="1669">
                  <c:v>897.43181200000004</c:v>
                </c:pt>
                <c:pt idx="1670">
                  <c:v>897.80977800000005</c:v>
                </c:pt>
                <c:pt idx="1671">
                  <c:v>898.187679</c:v>
                </c:pt>
                <c:pt idx="1672">
                  <c:v>898.56551400000001</c:v>
                </c:pt>
                <c:pt idx="1673">
                  <c:v>898.94328499999995</c:v>
                </c:pt>
                <c:pt idx="1674">
                  <c:v>899.32099000000005</c:v>
                </c:pt>
                <c:pt idx="1675">
                  <c:v>899.69862999999998</c:v>
                </c:pt>
                <c:pt idx="1676">
                  <c:v>900.07620599999996</c:v>
                </c:pt>
                <c:pt idx="1677">
                  <c:v>900.45371599999999</c:v>
                </c:pt>
                <c:pt idx="1678">
                  <c:v>900.83116099999995</c:v>
                </c:pt>
                <c:pt idx="1679">
                  <c:v>901.20853999999997</c:v>
                </c:pt>
                <c:pt idx="1680">
                  <c:v>901.58585500000004</c:v>
                </c:pt>
                <c:pt idx="1681">
                  <c:v>901.96310400000004</c:v>
                </c:pt>
                <c:pt idx="1682">
                  <c:v>902.34028799999999</c:v>
                </c:pt>
                <c:pt idx="1683">
                  <c:v>902.71740699999998</c:v>
                </c:pt>
                <c:pt idx="1684">
                  <c:v>903.09446100000002</c:v>
                </c:pt>
                <c:pt idx="1685">
                  <c:v>903.47145</c:v>
                </c:pt>
                <c:pt idx="1686">
                  <c:v>903.84837300000004</c:v>
                </c:pt>
                <c:pt idx="1687">
                  <c:v>904.22523100000001</c:v>
                </c:pt>
                <c:pt idx="1688">
                  <c:v>904.60202300000003</c:v>
                </c:pt>
                <c:pt idx="1689">
                  <c:v>904.97874999999999</c:v>
                </c:pt>
                <c:pt idx="1690">
                  <c:v>905.355412</c:v>
                </c:pt>
                <c:pt idx="1691">
                  <c:v>905.73200899999995</c:v>
                </c:pt>
                <c:pt idx="1692">
                  <c:v>906.10853999999995</c:v>
                </c:pt>
                <c:pt idx="1693">
                  <c:v>906.485006</c:v>
                </c:pt>
                <c:pt idx="1694">
                  <c:v>906.86140699999999</c:v>
                </c:pt>
                <c:pt idx="1695">
                  <c:v>907.23774200000003</c:v>
                </c:pt>
                <c:pt idx="1696">
                  <c:v>907.614011</c:v>
                </c:pt>
                <c:pt idx="1697">
                  <c:v>907.99021500000003</c:v>
                </c:pt>
                <c:pt idx="1698">
                  <c:v>908.366354</c:v>
                </c:pt>
                <c:pt idx="1699">
                  <c:v>908.74242800000002</c:v>
                </c:pt>
                <c:pt idx="1700">
                  <c:v>909.11843499999998</c:v>
                </c:pt>
                <c:pt idx="1701">
                  <c:v>909.49437799999998</c:v>
                </c:pt>
                <c:pt idx="1702">
                  <c:v>909.87025500000004</c:v>
                </c:pt>
                <c:pt idx="1703">
                  <c:v>910.24606600000004</c:v>
                </c:pt>
                <c:pt idx="1704">
                  <c:v>910.62181199999998</c:v>
                </c:pt>
                <c:pt idx="1705">
                  <c:v>910.99749199999997</c:v>
                </c:pt>
                <c:pt idx="1706">
                  <c:v>911.373107</c:v>
                </c:pt>
                <c:pt idx="1707">
                  <c:v>911.74865599999998</c:v>
                </c:pt>
                <c:pt idx="1708">
                  <c:v>912.12413900000001</c:v>
                </c:pt>
                <c:pt idx="1709">
                  <c:v>912.49955699999998</c:v>
                </c:pt>
                <c:pt idx="1710">
                  <c:v>912.874909</c:v>
                </c:pt>
                <c:pt idx="1711">
                  <c:v>913.25019599999996</c:v>
                </c:pt>
                <c:pt idx="1712">
                  <c:v>913.62541699999997</c:v>
                </c:pt>
                <c:pt idx="1713">
                  <c:v>914.00057200000003</c:v>
                </c:pt>
                <c:pt idx="1714">
                  <c:v>914.37566100000004</c:v>
                </c:pt>
                <c:pt idx="1715">
                  <c:v>914.75068499999998</c:v>
                </c:pt>
                <c:pt idx="1716">
                  <c:v>915.12564299999997</c:v>
                </c:pt>
                <c:pt idx="1717">
                  <c:v>915.50053600000001</c:v>
                </c:pt>
                <c:pt idx="1718">
                  <c:v>915.87536299999999</c:v>
                </c:pt>
                <c:pt idx="1719">
                  <c:v>916.25012300000003</c:v>
                </c:pt>
                <c:pt idx="1720">
                  <c:v>916.624819</c:v>
                </c:pt>
                <c:pt idx="1721">
                  <c:v>916.99944800000003</c:v>
                </c:pt>
                <c:pt idx="1722">
                  <c:v>917.37401199999999</c:v>
                </c:pt>
                <c:pt idx="1723">
                  <c:v>917.74850900000001</c:v>
                </c:pt>
                <c:pt idx="1724">
                  <c:v>918.12294099999997</c:v>
                </c:pt>
                <c:pt idx="1725">
                  <c:v>918.49730699999998</c:v>
                </c:pt>
                <c:pt idx="1726">
                  <c:v>918.87160700000004</c:v>
                </c:pt>
                <c:pt idx="1727">
                  <c:v>919.24584200000004</c:v>
                </c:pt>
                <c:pt idx="1728">
                  <c:v>919.62000999999998</c:v>
                </c:pt>
                <c:pt idx="1729">
                  <c:v>919.99411199999997</c:v>
                </c:pt>
                <c:pt idx="1730">
                  <c:v>920.36814900000002</c:v>
                </c:pt>
                <c:pt idx="1731">
                  <c:v>920.74212</c:v>
                </c:pt>
                <c:pt idx="1732">
                  <c:v>921.11602400000004</c:v>
                </c:pt>
                <c:pt idx="1733">
                  <c:v>921.48986300000001</c:v>
                </c:pt>
                <c:pt idx="1734">
                  <c:v>921.86363600000004</c:v>
                </c:pt>
                <c:pt idx="1735">
                  <c:v>922.23734200000001</c:v>
                </c:pt>
                <c:pt idx="1736">
                  <c:v>922.61098300000003</c:v>
                </c:pt>
                <c:pt idx="1737">
                  <c:v>922.98455799999999</c:v>
                </c:pt>
                <c:pt idx="1738">
                  <c:v>923.35806600000001</c:v>
                </c:pt>
                <c:pt idx="1739">
                  <c:v>923.73150899999996</c:v>
                </c:pt>
                <c:pt idx="1740">
                  <c:v>924.10488499999997</c:v>
                </c:pt>
                <c:pt idx="1741">
                  <c:v>924.47819600000003</c:v>
                </c:pt>
                <c:pt idx="1742">
                  <c:v>924.85144000000003</c:v>
                </c:pt>
                <c:pt idx="1743">
                  <c:v>925.22461799999996</c:v>
                </c:pt>
                <c:pt idx="1744">
                  <c:v>925.59772999999996</c:v>
                </c:pt>
                <c:pt idx="1745">
                  <c:v>925.970776</c:v>
                </c:pt>
                <c:pt idx="1746">
                  <c:v>926.34375599999998</c:v>
                </c:pt>
                <c:pt idx="1747">
                  <c:v>926.71666900000002</c:v>
                </c:pt>
                <c:pt idx="1748">
                  <c:v>927.089517</c:v>
                </c:pt>
                <c:pt idx="1749">
                  <c:v>927.46229800000003</c:v>
                </c:pt>
                <c:pt idx="1750">
                  <c:v>927.835013</c:v>
                </c:pt>
                <c:pt idx="1751">
                  <c:v>928.20766100000003</c:v>
                </c:pt>
                <c:pt idx="1752">
                  <c:v>928.58024399999999</c:v>
                </c:pt>
                <c:pt idx="1753">
                  <c:v>928.95276000000001</c:v>
                </c:pt>
                <c:pt idx="1754">
                  <c:v>929.32520999999997</c:v>
                </c:pt>
                <c:pt idx="1755">
                  <c:v>929.69759299999998</c:v>
                </c:pt>
                <c:pt idx="1756">
                  <c:v>930.06991100000005</c:v>
                </c:pt>
                <c:pt idx="1757">
                  <c:v>930.44216200000005</c:v>
                </c:pt>
                <c:pt idx="1758">
                  <c:v>930.814346</c:v>
                </c:pt>
                <c:pt idx="1759">
                  <c:v>931.186464</c:v>
                </c:pt>
                <c:pt idx="1760">
                  <c:v>931.55851600000005</c:v>
                </c:pt>
                <c:pt idx="1761">
                  <c:v>931.93050200000005</c:v>
                </c:pt>
                <c:pt idx="1762">
                  <c:v>932.30242099999998</c:v>
                </c:pt>
                <c:pt idx="1763">
                  <c:v>932.67427399999997</c:v>
                </c:pt>
                <c:pt idx="1764">
                  <c:v>933.04606000000001</c:v>
                </c:pt>
                <c:pt idx="1765">
                  <c:v>933.41777999999999</c:v>
                </c:pt>
                <c:pt idx="1766">
                  <c:v>933.78943300000003</c:v>
                </c:pt>
                <c:pt idx="1767">
                  <c:v>934.16102000000001</c:v>
                </c:pt>
                <c:pt idx="1768">
                  <c:v>934.53254000000004</c:v>
                </c:pt>
                <c:pt idx="1769">
                  <c:v>934.90399400000001</c:v>
                </c:pt>
                <c:pt idx="1770">
                  <c:v>935.27538100000004</c:v>
                </c:pt>
                <c:pt idx="1771">
                  <c:v>935.646702</c:v>
                </c:pt>
                <c:pt idx="1772">
                  <c:v>936.01795600000003</c:v>
                </c:pt>
                <c:pt idx="1773">
                  <c:v>936.38914399999999</c:v>
                </c:pt>
                <c:pt idx="1774">
                  <c:v>936.760265</c:v>
                </c:pt>
                <c:pt idx="1775">
                  <c:v>937.13131899999996</c:v>
                </c:pt>
                <c:pt idx="1776">
                  <c:v>937.50230699999997</c:v>
                </c:pt>
                <c:pt idx="1777">
                  <c:v>937.87322900000004</c:v>
                </c:pt>
                <c:pt idx="1778">
                  <c:v>938.24408300000005</c:v>
                </c:pt>
                <c:pt idx="1779">
                  <c:v>938.61487099999999</c:v>
                </c:pt>
                <c:pt idx="1780">
                  <c:v>938.985592</c:v>
                </c:pt>
                <c:pt idx="1781">
                  <c:v>939.35624700000005</c:v>
                </c:pt>
                <c:pt idx="1782">
                  <c:v>939.72683500000005</c:v>
                </c:pt>
                <c:pt idx="1783">
                  <c:v>940.09735599999999</c:v>
                </c:pt>
                <c:pt idx="1784">
                  <c:v>940.46781099999998</c:v>
                </c:pt>
                <c:pt idx="1785">
                  <c:v>940.83819800000003</c:v>
                </c:pt>
                <c:pt idx="1786">
                  <c:v>941.20851900000002</c:v>
                </c:pt>
                <c:pt idx="1787">
                  <c:v>941.57877299999996</c:v>
                </c:pt>
                <c:pt idx="1788">
                  <c:v>941.94896100000005</c:v>
                </c:pt>
                <c:pt idx="1789">
                  <c:v>942.31908099999998</c:v>
                </c:pt>
                <c:pt idx="1790">
                  <c:v>942.68913499999996</c:v>
                </c:pt>
                <c:pt idx="1791">
                  <c:v>943.059122</c:v>
                </c:pt>
                <c:pt idx="1792">
                  <c:v>943.42904199999998</c:v>
                </c:pt>
                <c:pt idx="1793">
                  <c:v>943.79889500000002</c:v>
                </c:pt>
                <c:pt idx="1794">
                  <c:v>944.16868199999999</c:v>
                </c:pt>
                <c:pt idx="1795">
                  <c:v>944.53840100000002</c:v>
                </c:pt>
                <c:pt idx="1796">
                  <c:v>944.90805399999999</c:v>
                </c:pt>
                <c:pt idx="1797">
                  <c:v>945.27763900000002</c:v>
                </c:pt>
                <c:pt idx="1798">
                  <c:v>945.64715799999999</c:v>
                </c:pt>
                <c:pt idx="1799">
                  <c:v>946.01661000000001</c:v>
                </c:pt>
                <c:pt idx="1800">
                  <c:v>946.38599399999998</c:v>
                </c:pt>
                <c:pt idx="1801">
                  <c:v>946.755312</c:v>
                </c:pt>
                <c:pt idx="1802">
                  <c:v>947.12456299999997</c:v>
                </c:pt>
                <c:pt idx="1803">
                  <c:v>947.49374699999998</c:v>
                </c:pt>
                <c:pt idx="1804">
                  <c:v>947.86286299999995</c:v>
                </c:pt>
                <c:pt idx="1805">
                  <c:v>948.23191299999996</c:v>
                </c:pt>
                <c:pt idx="1806">
                  <c:v>948.60089600000003</c:v>
                </c:pt>
                <c:pt idx="1807">
                  <c:v>948.96981100000005</c:v>
                </c:pt>
                <c:pt idx="1808">
                  <c:v>949.33866</c:v>
                </c:pt>
                <c:pt idx="1809">
                  <c:v>949.70744100000002</c:v>
                </c:pt>
                <c:pt idx="1810">
                  <c:v>950.07615499999997</c:v>
                </c:pt>
                <c:pt idx="1811">
                  <c:v>950.44480199999998</c:v>
                </c:pt>
                <c:pt idx="1812">
                  <c:v>950.81338200000005</c:v>
                </c:pt>
                <c:pt idx="1813">
                  <c:v>951.18189500000005</c:v>
                </c:pt>
                <c:pt idx="1814">
                  <c:v>951.550341</c:v>
                </c:pt>
                <c:pt idx="1815">
                  <c:v>951.91871900000001</c:v>
                </c:pt>
                <c:pt idx="1816">
                  <c:v>952.28702999999996</c:v>
                </c:pt>
                <c:pt idx="1817">
                  <c:v>952.65527399999996</c:v>
                </c:pt>
                <c:pt idx="1818">
                  <c:v>953.02345100000002</c:v>
                </c:pt>
                <c:pt idx="1819">
                  <c:v>953.39156000000003</c:v>
                </c:pt>
                <c:pt idx="1820">
                  <c:v>953.75960299999997</c:v>
                </c:pt>
                <c:pt idx="1821">
                  <c:v>954.12757799999997</c:v>
                </c:pt>
                <c:pt idx="1822">
                  <c:v>954.49548500000003</c:v>
                </c:pt>
                <c:pt idx="1823">
                  <c:v>954.86332600000003</c:v>
                </c:pt>
                <c:pt idx="1824">
                  <c:v>955.23109899999997</c:v>
                </c:pt>
                <c:pt idx="1825">
                  <c:v>955.59880399999997</c:v>
                </c:pt>
                <c:pt idx="1826">
                  <c:v>955.96644300000003</c:v>
                </c:pt>
                <c:pt idx="1827">
                  <c:v>956.33401400000002</c:v>
                </c:pt>
                <c:pt idx="1828">
                  <c:v>956.70151699999997</c:v>
                </c:pt>
                <c:pt idx="1829">
                  <c:v>957.06895299999996</c:v>
                </c:pt>
                <c:pt idx="1830">
                  <c:v>957.43632200000002</c:v>
                </c:pt>
                <c:pt idx="1831">
                  <c:v>957.80362300000002</c:v>
                </c:pt>
                <c:pt idx="1832">
                  <c:v>958.17085699999996</c:v>
                </c:pt>
                <c:pt idx="1833">
                  <c:v>958.53802399999995</c:v>
                </c:pt>
                <c:pt idx="1834">
                  <c:v>958.905123</c:v>
                </c:pt>
                <c:pt idx="1835">
                  <c:v>959.272154</c:v>
                </c:pt>
                <c:pt idx="1836">
                  <c:v>959.63911800000005</c:v>
                </c:pt>
                <c:pt idx="1837">
                  <c:v>960.00601500000005</c:v>
                </c:pt>
                <c:pt idx="1838">
                  <c:v>960.37284299999999</c:v>
                </c:pt>
                <c:pt idx="1839">
                  <c:v>960.73960499999998</c:v>
                </c:pt>
                <c:pt idx="1840">
                  <c:v>961.10629900000004</c:v>
                </c:pt>
                <c:pt idx="1841">
                  <c:v>961.47292500000003</c:v>
                </c:pt>
                <c:pt idx="1842">
                  <c:v>961.83948299999997</c:v>
                </c:pt>
                <c:pt idx="1843">
                  <c:v>962.20597399999997</c:v>
                </c:pt>
                <c:pt idx="1844">
                  <c:v>962.57239800000002</c:v>
                </c:pt>
                <c:pt idx="1845">
                  <c:v>962.93875300000002</c:v>
                </c:pt>
                <c:pt idx="1846">
                  <c:v>963.30504099999996</c:v>
                </c:pt>
                <c:pt idx="1847">
                  <c:v>963.67126199999996</c:v>
                </c:pt>
                <c:pt idx="1848">
                  <c:v>964.03741500000001</c:v>
                </c:pt>
                <c:pt idx="1849">
                  <c:v>964.40350000000001</c:v>
                </c:pt>
                <c:pt idx="1850">
                  <c:v>964.76951699999995</c:v>
                </c:pt>
                <c:pt idx="1851">
                  <c:v>965.13546699999995</c:v>
                </c:pt>
                <c:pt idx="1852">
                  <c:v>965.50134800000001</c:v>
                </c:pt>
                <c:pt idx="1853">
                  <c:v>965.86716200000001</c:v>
                </c:pt>
                <c:pt idx="1854">
                  <c:v>966.23290899999995</c:v>
                </c:pt>
                <c:pt idx="1855">
                  <c:v>966.59858699999995</c:v>
                </c:pt>
                <c:pt idx="1856">
                  <c:v>966.96419800000001</c:v>
                </c:pt>
                <c:pt idx="1857">
                  <c:v>967.32974100000001</c:v>
                </c:pt>
                <c:pt idx="1858">
                  <c:v>967.69521599999996</c:v>
                </c:pt>
                <c:pt idx="1859">
                  <c:v>968.06062299999996</c:v>
                </c:pt>
                <c:pt idx="1860">
                  <c:v>968.42596200000003</c:v>
                </c:pt>
                <c:pt idx="1861">
                  <c:v>968.79123400000003</c:v>
                </c:pt>
                <c:pt idx="1862">
                  <c:v>969.15643799999998</c:v>
                </c:pt>
                <c:pt idx="1863">
                  <c:v>969.52157299999999</c:v>
                </c:pt>
                <c:pt idx="1864">
                  <c:v>969.88664100000005</c:v>
                </c:pt>
                <c:pt idx="1865">
                  <c:v>970.25164099999995</c:v>
                </c:pt>
                <c:pt idx="1866">
                  <c:v>970.61657300000002</c:v>
                </c:pt>
                <c:pt idx="1867">
                  <c:v>970.98143700000003</c:v>
                </c:pt>
                <c:pt idx="1868">
                  <c:v>971.34623199999999</c:v>
                </c:pt>
                <c:pt idx="1869">
                  <c:v>971.71096</c:v>
                </c:pt>
                <c:pt idx="1870">
                  <c:v>972.07561999999996</c:v>
                </c:pt>
                <c:pt idx="1871">
                  <c:v>972.44021199999997</c:v>
                </c:pt>
                <c:pt idx="1872">
                  <c:v>972.80473600000005</c:v>
                </c:pt>
                <c:pt idx="1873">
                  <c:v>973.16919199999995</c:v>
                </c:pt>
                <c:pt idx="1874">
                  <c:v>973.53357900000003</c:v>
                </c:pt>
                <c:pt idx="1875">
                  <c:v>973.89789900000005</c:v>
                </c:pt>
                <c:pt idx="1876">
                  <c:v>974.26215100000002</c:v>
                </c:pt>
                <c:pt idx="1877">
                  <c:v>974.62633400000004</c:v>
                </c:pt>
                <c:pt idx="1878">
                  <c:v>974.99044900000001</c:v>
                </c:pt>
                <c:pt idx="1879">
                  <c:v>975.35449600000004</c:v>
                </c:pt>
                <c:pt idx="1880">
                  <c:v>975.71847500000001</c:v>
                </c:pt>
                <c:pt idx="1881">
                  <c:v>976.08238600000004</c:v>
                </c:pt>
                <c:pt idx="1882">
                  <c:v>976.44622900000002</c:v>
                </c:pt>
                <c:pt idx="1883">
                  <c:v>976.81000300000005</c:v>
                </c:pt>
                <c:pt idx="1884">
                  <c:v>977.17370900000003</c:v>
                </c:pt>
                <c:pt idx="1885">
                  <c:v>977.53734699999995</c:v>
                </c:pt>
                <c:pt idx="1886">
                  <c:v>977.90091700000005</c:v>
                </c:pt>
                <c:pt idx="1887">
                  <c:v>978.26441799999998</c:v>
                </c:pt>
                <c:pt idx="1888">
                  <c:v>978.62785099999996</c:v>
                </c:pt>
                <c:pt idx="1889">
                  <c:v>978.99121600000001</c:v>
                </c:pt>
                <c:pt idx="1890">
                  <c:v>979.354513</c:v>
                </c:pt>
                <c:pt idx="1891">
                  <c:v>979.71774100000005</c:v>
                </c:pt>
                <c:pt idx="1892">
                  <c:v>980.08090100000004</c:v>
                </c:pt>
                <c:pt idx="1893">
                  <c:v>980.44399199999998</c:v>
                </c:pt>
                <c:pt idx="1894">
                  <c:v>980.80701599999998</c:v>
                </c:pt>
                <c:pt idx="1895">
                  <c:v>981.16997000000003</c:v>
                </c:pt>
                <c:pt idx="1896">
                  <c:v>981.53285700000004</c:v>
                </c:pt>
                <c:pt idx="1897">
                  <c:v>981.89567499999998</c:v>
                </c:pt>
                <c:pt idx="1898">
                  <c:v>982.25842399999999</c:v>
                </c:pt>
                <c:pt idx="1899">
                  <c:v>982.62110499999994</c:v>
                </c:pt>
                <c:pt idx="1900">
                  <c:v>982.98371799999995</c:v>
                </c:pt>
                <c:pt idx="1901">
                  <c:v>983.34626200000002</c:v>
                </c:pt>
                <c:pt idx="1902">
                  <c:v>983.70873800000004</c:v>
                </c:pt>
                <c:pt idx="1903">
                  <c:v>984.071145</c:v>
                </c:pt>
                <c:pt idx="1904">
                  <c:v>984.43348300000002</c:v>
                </c:pt>
                <c:pt idx="1905">
                  <c:v>984.79575399999999</c:v>
                </c:pt>
                <c:pt idx="1906">
                  <c:v>985.15795500000002</c:v>
                </c:pt>
                <c:pt idx="1907">
                  <c:v>985.52008799999999</c:v>
                </c:pt>
                <c:pt idx="1908">
                  <c:v>985.88215200000002</c:v>
                </c:pt>
                <c:pt idx="1909">
                  <c:v>986.244148</c:v>
                </c:pt>
                <c:pt idx="1910">
                  <c:v>986.60607500000003</c:v>
                </c:pt>
                <c:pt idx="1911">
                  <c:v>986.96793400000001</c:v>
                </c:pt>
                <c:pt idx="1912">
                  <c:v>987.32972400000006</c:v>
                </c:pt>
                <c:pt idx="1913">
                  <c:v>987.69144500000004</c:v>
                </c:pt>
                <c:pt idx="1914">
                  <c:v>988.05309799999998</c:v>
                </c:pt>
                <c:pt idx="1915">
                  <c:v>988.41468199999997</c:v>
                </c:pt>
                <c:pt idx="1916">
                  <c:v>988.77619700000002</c:v>
                </c:pt>
                <c:pt idx="1917">
                  <c:v>989.13764400000002</c:v>
                </c:pt>
                <c:pt idx="1918">
                  <c:v>989.49902099999997</c:v>
                </c:pt>
                <c:pt idx="1919">
                  <c:v>989.86032999999998</c:v>
                </c:pt>
                <c:pt idx="1920">
                  <c:v>990.22157100000004</c:v>
                </c:pt>
                <c:pt idx="1921">
                  <c:v>990.58274200000005</c:v>
                </c:pt>
                <c:pt idx="1922">
                  <c:v>990.94384500000001</c:v>
                </c:pt>
                <c:pt idx="1923">
                  <c:v>991.30487900000003</c:v>
                </c:pt>
                <c:pt idx="1924">
                  <c:v>991.66584399999999</c:v>
                </c:pt>
                <c:pt idx="1925">
                  <c:v>992.02674000000002</c:v>
                </c:pt>
                <c:pt idx="1926">
                  <c:v>992.38756799999999</c:v>
                </c:pt>
                <c:pt idx="1927">
                  <c:v>992.74832600000002</c:v>
                </c:pt>
                <c:pt idx="1928">
                  <c:v>993.109016</c:v>
                </c:pt>
                <c:pt idx="1929">
                  <c:v>993.46963700000003</c:v>
                </c:pt>
                <c:pt idx="1930">
                  <c:v>993.83018900000002</c:v>
                </c:pt>
                <c:pt idx="1931">
                  <c:v>994.19067199999995</c:v>
                </c:pt>
                <c:pt idx="1932">
                  <c:v>994.55108600000005</c:v>
                </c:pt>
                <c:pt idx="1933">
                  <c:v>994.91143099999999</c:v>
                </c:pt>
                <c:pt idx="1934">
                  <c:v>995.27170699999999</c:v>
                </c:pt>
                <c:pt idx="1935">
                  <c:v>995.63191400000005</c:v>
                </c:pt>
                <c:pt idx="1936">
                  <c:v>995.99205300000006</c:v>
                </c:pt>
                <c:pt idx="1937">
                  <c:v>996.35212200000001</c:v>
                </c:pt>
                <c:pt idx="1938">
                  <c:v>996.71212200000002</c:v>
                </c:pt>
                <c:pt idx="1939">
                  <c:v>997.07205299999998</c:v>
                </c:pt>
                <c:pt idx="1940">
                  <c:v>997.431915</c:v>
                </c:pt>
                <c:pt idx="1941">
                  <c:v>997.79170799999997</c:v>
                </c:pt>
                <c:pt idx="1942">
                  <c:v>998.151432</c:v>
                </c:pt>
                <c:pt idx="1943">
                  <c:v>998.51108699999997</c:v>
                </c:pt>
                <c:pt idx="1944">
                  <c:v>998.87067200000001</c:v>
                </c:pt>
                <c:pt idx="1945">
                  <c:v>999.230189</c:v>
                </c:pt>
                <c:pt idx="1946">
                  <c:v>999.58963600000004</c:v>
                </c:pt>
                <c:pt idx="1947">
                  <c:v>999.94901400000003</c:v>
                </c:pt>
                <c:pt idx="1948">
                  <c:v>1000.308323</c:v>
                </c:pt>
                <c:pt idx="1949">
                  <c:v>1000.667563</c:v>
                </c:pt>
                <c:pt idx="1950">
                  <c:v>1001.026734</c:v>
                </c:pt>
                <c:pt idx="1951">
                  <c:v>1001.385835</c:v>
                </c:pt>
                <c:pt idx="1952">
                  <c:v>1001.744868</c:v>
                </c:pt>
                <c:pt idx="1953">
                  <c:v>1002.103831</c:v>
                </c:pt>
                <c:pt idx="1954">
                  <c:v>1002.462724</c:v>
                </c:pt>
                <c:pt idx="1955">
                  <c:v>1002.821549</c:v>
                </c:pt>
                <c:pt idx="1956">
                  <c:v>1003.180304</c:v>
                </c:pt>
                <c:pt idx="1957">
                  <c:v>1003.53899</c:v>
                </c:pt>
                <c:pt idx="1958">
                  <c:v>1003.897606</c:v>
                </c:pt>
                <c:pt idx="1959">
                  <c:v>1004.256153</c:v>
                </c:pt>
                <c:pt idx="1960">
                  <c:v>1004.614631</c:v>
                </c:pt>
                <c:pt idx="1961">
                  <c:v>1004.97304</c:v>
                </c:pt>
                <c:pt idx="1962">
                  <c:v>1005.331379</c:v>
                </c:pt>
                <c:pt idx="1963">
                  <c:v>1005.689648</c:v>
                </c:pt>
                <c:pt idx="1964">
                  <c:v>1006.047848</c:v>
                </c:pt>
                <c:pt idx="1965">
                  <c:v>1006.405979</c:v>
                </c:pt>
                <c:pt idx="1966">
                  <c:v>1006.764041</c:v>
                </c:pt>
                <c:pt idx="1967">
                  <c:v>1007.122033</c:v>
                </c:pt>
                <c:pt idx="1968">
                  <c:v>1007.479955</c:v>
                </c:pt>
                <c:pt idx="1969">
                  <c:v>1007.837808</c:v>
                </c:pt>
                <c:pt idx="1970">
                  <c:v>1008.195591</c:v>
                </c:pt>
                <c:pt idx="1971">
                  <c:v>1008.553305</c:v>
                </c:pt>
                <c:pt idx="1972">
                  <c:v>1008.91095</c:v>
                </c:pt>
                <c:pt idx="1973">
                  <c:v>1009.268525</c:v>
                </c:pt>
                <c:pt idx="1974">
                  <c:v>1009.62603</c:v>
                </c:pt>
                <c:pt idx="1975">
                  <c:v>1009.983466</c:v>
                </c:pt>
                <c:pt idx="1976">
                  <c:v>1010.340832</c:v>
                </c:pt>
                <c:pt idx="1977">
                  <c:v>1010.698128</c:v>
                </c:pt>
                <c:pt idx="1978">
                  <c:v>1011.055355</c:v>
                </c:pt>
                <c:pt idx="1979">
                  <c:v>1011.412512</c:v>
                </c:pt>
                <c:pt idx="1980">
                  <c:v>1011.7696</c:v>
                </c:pt>
                <c:pt idx="1981">
                  <c:v>1012.126618</c:v>
                </c:pt>
                <c:pt idx="1982">
                  <c:v>1012.483566</c:v>
                </c:pt>
                <c:pt idx="1983">
                  <c:v>1012.840445</c:v>
                </c:pt>
                <c:pt idx="1984">
                  <c:v>1013.197254</c:v>
                </c:pt>
                <c:pt idx="1985">
                  <c:v>1013.553993</c:v>
                </c:pt>
                <c:pt idx="1986">
                  <c:v>1013.910662</c:v>
                </c:pt>
                <c:pt idx="1987">
                  <c:v>1014.267262</c:v>
                </c:pt>
                <c:pt idx="1988">
                  <c:v>1014.623792</c:v>
                </c:pt>
                <c:pt idx="1989">
                  <c:v>1014.980252</c:v>
                </c:pt>
                <c:pt idx="1990">
                  <c:v>1015.336642</c:v>
                </c:pt>
                <c:pt idx="1991">
                  <c:v>1015.692962</c:v>
                </c:pt>
                <c:pt idx="1992">
                  <c:v>1016.049213</c:v>
                </c:pt>
                <c:pt idx="1993">
                  <c:v>1016.405394</c:v>
                </c:pt>
                <c:pt idx="1994">
                  <c:v>1016.7615050000001</c:v>
                </c:pt>
                <c:pt idx="1995">
                  <c:v>1017.1175459999999</c:v>
                </c:pt>
                <c:pt idx="1996">
                  <c:v>1017.473517</c:v>
                </c:pt>
                <c:pt idx="1997">
                  <c:v>1017.829418</c:v>
                </c:pt>
                <c:pt idx="1998">
                  <c:v>1018.18525</c:v>
                </c:pt>
                <c:pt idx="1999">
                  <c:v>1018.541011</c:v>
                </c:pt>
                <c:pt idx="2000">
                  <c:v>1018.896702</c:v>
                </c:pt>
                <c:pt idx="2001">
                  <c:v>1019.252324</c:v>
                </c:pt>
                <c:pt idx="2002">
                  <c:v>1019.607875</c:v>
                </c:pt>
                <c:pt idx="2003">
                  <c:v>1019.963357</c:v>
                </c:pt>
                <c:pt idx="2004">
                  <c:v>1020.318768</c:v>
                </c:pt>
                <c:pt idx="2005">
                  <c:v>1020.67411</c:v>
                </c:pt>
                <c:pt idx="2006">
                  <c:v>1021.0293809999999</c:v>
                </c:pt>
                <c:pt idx="2007">
                  <c:v>1021.384583</c:v>
                </c:pt>
                <c:pt idx="2008">
                  <c:v>1021.739714</c:v>
                </c:pt>
                <c:pt idx="2009">
                  <c:v>1022.094775</c:v>
                </c:pt>
                <c:pt idx="2010">
                  <c:v>1022.449766</c:v>
                </c:pt>
                <c:pt idx="2011">
                  <c:v>1022.8046869999999</c:v>
                </c:pt>
                <c:pt idx="2012">
                  <c:v>1023.159538</c:v>
                </c:pt>
                <c:pt idx="2013">
                  <c:v>1023.514319</c:v>
                </c:pt>
                <c:pt idx="2014">
                  <c:v>1023.86903</c:v>
                </c:pt>
                <c:pt idx="2015">
                  <c:v>1024.2236700000001</c:v>
                </c:pt>
                <c:pt idx="2016">
                  <c:v>1024.5782400000001</c:v>
                </c:pt>
                <c:pt idx="2017">
                  <c:v>1024.93274</c:v>
                </c:pt>
                <c:pt idx="2018">
                  <c:v>1025.2871700000001</c:v>
                </c:pt>
                <c:pt idx="2019">
                  <c:v>1025.6415300000001</c:v>
                </c:pt>
                <c:pt idx="2020">
                  <c:v>1025.995819</c:v>
                </c:pt>
                <c:pt idx="2021">
                  <c:v>1026.350038</c:v>
                </c:pt>
                <c:pt idx="2022">
                  <c:v>1026.704187</c:v>
                </c:pt>
                <c:pt idx="2023">
                  <c:v>1027.0582649999999</c:v>
                </c:pt>
                <c:pt idx="2024">
                  <c:v>1027.412274</c:v>
                </c:pt>
                <c:pt idx="2025">
                  <c:v>1027.766212</c:v>
                </c:pt>
                <c:pt idx="2026">
                  <c:v>1028.120079</c:v>
                </c:pt>
                <c:pt idx="2027">
                  <c:v>1028.473876</c:v>
                </c:pt>
                <c:pt idx="2028">
                  <c:v>1028.827603</c:v>
                </c:pt>
                <c:pt idx="2029">
                  <c:v>1029.1812600000001</c:v>
                </c:pt>
                <c:pt idx="2030">
                  <c:v>1029.534846</c:v>
                </c:pt>
                <c:pt idx="2031">
                  <c:v>1029.888361</c:v>
                </c:pt>
                <c:pt idx="2032">
                  <c:v>1030.241806</c:v>
                </c:pt>
                <c:pt idx="2033">
                  <c:v>1030.5951809999999</c:v>
                </c:pt>
                <c:pt idx="2034">
                  <c:v>1030.9484849999999</c:v>
                </c:pt>
                <c:pt idx="2035">
                  <c:v>1031.301719</c:v>
                </c:pt>
                <c:pt idx="2036">
                  <c:v>1031.6548829999999</c:v>
                </c:pt>
                <c:pt idx="2037">
                  <c:v>1032.007975</c:v>
                </c:pt>
                <c:pt idx="2038">
                  <c:v>1032.3609980000001</c:v>
                </c:pt>
                <c:pt idx="2039">
                  <c:v>1032.7139500000001</c:v>
                </c:pt>
                <c:pt idx="2040">
                  <c:v>1033.0668310000001</c:v>
                </c:pt>
                <c:pt idx="2041">
                  <c:v>1033.4196420000001</c:v>
                </c:pt>
                <c:pt idx="2042">
                  <c:v>1033.7723820000001</c:v>
                </c:pt>
                <c:pt idx="2043">
                  <c:v>1034.125051</c:v>
                </c:pt>
                <c:pt idx="2044">
                  <c:v>1034.47765</c:v>
                </c:pt>
                <c:pt idx="2045">
                  <c:v>1034.8301779999999</c:v>
                </c:pt>
                <c:pt idx="2046">
                  <c:v>1035.182636</c:v>
                </c:pt>
                <c:pt idx="2047">
                  <c:v>1035.5350229999999</c:v>
                </c:pt>
              </c:numCache>
            </c:numRef>
          </c:xVal>
          <c:yVal>
            <c:numRef>
              <c:f>'YG6'!$E$1:$E$2048</c:f>
              <c:numCache>
                <c:formatCode>General</c:formatCode>
                <c:ptCount val="2048"/>
                <c:pt idx="0">
                  <c:v>1.9729424512265913E-3</c:v>
                </c:pt>
                <c:pt idx="1">
                  <c:v>0</c:v>
                </c:pt>
                <c:pt idx="2">
                  <c:v>7.3844419409044432E-2</c:v>
                </c:pt>
                <c:pt idx="3">
                  <c:v>7.0180383332350008E-2</c:v>
                </c:pt>
                <c:pt idx="4">
                  <c:v>6.7361894068389494E-2</c:v>
                </c:pt>
                <c:pt idx="5">
                  <c:v>6.0315670852578621E-2</c:v>
                </c:pt>
                <c:pt idx="6">
                  <c:v>6.1724915428649274E-2</c:v>
                </c:pt>
                <c:pt idx="7">
                  <c:v>5.9751972977422678E-2</c:v>
                </c:pt>
                <c:pt idx="8">
                  <c:v>5.9470124039844703E-2</c:v>
                </c:pt>
                <c:pt idx="9">
                  <c:v>5.4960541150416369E-2</c:v>
                </c:pt>
                <c:pt idx="10">
                  <c:v>6.2570462241383185E-2</c:v>
                </c:pt>
                <c:pt idx="11">
                  <c:v>5.2705749761611805E-2</c:v>
                </c:pt>
                <c:pt idx="12">
                  <c:v>6.0033821915000653E-2</c:v>
                </c:pt>
                <c:pt idx="13">
                  <c:v>6.1161217553493324E-2</c:v>
                </c:pt>
                <c:pt idx="14">
                  <c:v>7.0462232269927982E-2</c:v>
                </c:pt>
                <c:pt idx="15">
                  <c:v>6.2570462241383185E-2</c:v>
                </c:pt>
                <c:pt idx="16">
                  <c:v>6.3697857991695084E-2</c:v>
                </c:pt>
                <c:pt idx="17">
                  <c:v>6.6516347255655583E-2</c:v>
                </c:pt>
                <c:pt idx="18">
                  <c:v>6.2852311178961159E-2</c:v>
                </c:pt>
                <c:pt idx="19">
                  <c:v>7.2153325783576597E-2</c:v>
                </c:pt>
                <c:pt idx="20">
                  <c:v>7.7508455485738856E-2</c:v>
                </c:pt>
                <c:pt idx="21">
                  <c:v>7.1307779082661893E-2</c:v>
                </c:pt>
                <c:pt idx="22">
                  <c:v>7.2717023658732546E-2</c:v>
                </c:pt>
                <c:pt idx="23">
                  <c:v>6.9052987582038122E-2</c:v>
                </c:pt>
                <c:pt idx="24">
                  <c:v>7.2717023658732546E-2</c:v>
                </c:pt>
                <c:pt idx="25">
                  <c:v>7.2717023658732546E-2</c:v>
                </c:pt>
                <c:pt idx="26">
                  <c:v>7.6381059735426957E-2</c:v>
                </c:pt>
                <c:pt idx="27">
                  <c:v>7.2717023658732546E-2</c:v>
                </c:pt>
                <c:pt idx="28">
                  <c:v>7.5253663985115085E-2</c:v>
                </c:pt>
                <c:pt idx="29">
                  <c:v>7.6662908673004931E-2</c:v>
                </c:pt>
                <c:pt idx="30">
                  <c:v>8.4554678701549743E-2</c:v>
                </c:pt>
                <c:pt idx="31">
                  <c:v>7.4408117284200381E-2</c:v>
                </c:pt>
                <c:pt idx="32">
                  <c:v>6.9616685457194058E-2</c:v>
                </c:pt>
                <c:pt idx="33">
                  <c:v>7.6381059735426957E-2</c:v>
                </c:pt>
                <c:pt idx="34">
                  <c:v>7.8635851236050741E-2</c:v>
                </c:pt>
                <c:pt idx="35">
                  <c:v>7.9481397936965445E-2</c:v>
                </c:pt>
                <c:pt idx="36">
                  <c:v>7.976324687454342E-2</c:v>
                </c:pt>
                <c:pt idx="37">
                  <c:v>7.7790304423316831E-2</c:v>
                </c:pt>
                <c:pt idx="38">
                  <c:v>8.0890642624855305E-2</c:v>
                </c:pt>
                <c:pt idx="39">
                  <c:v>8.173618943758923E-2</c:v>
                </c:pt>
                <c:pt idx="40">
                  <c:v>8.2581736138503933E-2</c:v>
                </c:pt>
                <c:pt idx="41">
                  <c:v>8.4272829763971768E-2</c:v>
                </c:pt>
                <c:pt idx="42">
                  <c:v>8.0326944749699369E-2</c:v>
                </c:pt>
                <c:pt idx="43">
                  <c:v>8.3990980826393793E-2</c:v>
                </c:pt>
                <c:pt idx="44">
                  <c:v>8.1454340500011255E-2</c:v>
                </c:pt>
                <c:pt idx="45">
                  <c:v>8.2581736138503933E-2</c:v>
                </c:pt>
                <c:pt idx="46">
                  <c:v>8.3145434013659883E-2</c:v>
                </c:pt>
                <c:pt idx="47">
                  <c:v>9.1037204042204667E-2</c:v>
                </c:pt>
                <c:pt idx="48">
                  <c:v>8.2863585076081908E-2</c:v>
                </c:pt>
                <c:pt idx="49">
                  <c:v>8.8218714778244153E-2</c:v>
                </c:pt>
                <c:pt idx="50">
                  <c:v>8.0608793687277344E-2</c:v>
                </c:pt>
                <c:pt idx="51">
                  <c:v>8.7091319027932268E-2</c:v>
                </c:pt>
                <c:pt idx="52">
                  <c:v>9.2446448730094527E-2</c:v>
                </c:pt>
                <c:pt idx="53">
                  <c:v>7.553551292269306E-2</c:v>
                </c:pt>
                <c:pt idx="54">
                  <c:v>8.4272829763971768E-2</c:v>
                </c:pt>
                <c:pt idx="55">
                  <c:v>7.4689966221778356E-2</c:v>
                </c:pt>
                <c:pt idx="56">
                  <c:v>8.5400225514283654E-2</c:v>
                </c:pt>
                <c:pt idx="57">
                  <c:v>8.0890642624855305E-2</c:v>
                </c:pt>
                <c:pt idx="58">
                  <c:v>8.2018038375167204E-2</c:v>
                </c:pt>
                <c:pt idx="59">
                  <c:v>8.7936865840666179E-2</c:v>
                </c:pt>
                <c:pt idx="60">
                  <c:v>8.0326944749699369E-2</c:v>
                </c:pt>
                <c:pt idx="61">
                  <c:v>8.9346110528556039E-2</c:v>
                </c:pt>
                <c:pt idx="62">
                  <c:v>7.3844419409044432E-2</c:v>
                </c:pt>
                <c:pt idx="63">
                  <c:v>7.7226606548160881E-2</c:v>
                </c:pt>
                <c:pt idx="64">
                  <c:v>7.8635851236050741E-2</c:v>
                </c:pt>
                <c:pt idx="65">
                  <c:v>8.4554678701549743E-2</c:v>
                </c:pt>
                <c:pt idx="66">
                  <c:v>8.117249156243328E-2</c:v>
                </c:pt>
                <c:pt idx="67">
                  <c:v>7.8917700061809509E-2</c:v>
                </c:pt>
                <c:pt idx="68">
                  <c:v>7.4971815159356331E-2</c:v>
                </c:pt>
                <c:pt idx="69">
                  <c:v>7.3562570471466471E-2</c:v>
                </c:pt>
                <c:pt idx="70">
                  <c:v>8.0608793687277344E-2</c:v>
                </c:pt>
                <c:pt idx="71">
                  <c:v>8.0326944749699369E-2</c:v>
                </c:pt>
                <c:pt idx="72">
                  <c:v>7.919954899938747E-2</c:v>
                </c:pt>
                <c:pt idx="73">
                  <c:v>8.0326944749699369E-2</c:v>
                </c:pt>
                <c:pt idx="74">
                  <c:v>8.7655016903088204E-2</c:v>
                </c:pt>
                <c:pt idx="75">
                  <c:v>9.0755355104626692E-2</c:v>
                </c:pt>
                <c:pt idx="76">
                  <c:v>8.4836527639127718E-2</c:v>
                </c:pt>
                <c:pt idx="77">
                  <c:v>7.8072153360894792E-2</c:v>
                </c:pt>
                <c:pt idx="78">
                  <c:v>7.3562570471466471E-2</c:v>
                </c:pt>
                <c:pt idx="79">
                  <c:v>9.0755355104626692E-2</c:v>
                </c:pt>
                <c:pt idx="80">
                  <c:v>8.2581736138503933E-2</c:v>
                </c:pt>
                <c:pt idx="81">
                  <c:v>7.5817361860271035E-2</c:v>
                </c:pt>
                <c:pt idx="82">
                  <c:v>7.8635851236050741E-2</c:v>
                </c:pt>
                <c:pt idx="83">
                  <c:v>7.7508455485738856E-2</c:v>
                </c:pt>
                <c:pt idx="84">
                  <c:v>7.7790304423316831E-2</c:v>
                </c:pt>
                <c:pt idx="85">
                  <c:v>7.3562570471466471E-2</c:v>
                </c:pt>
                <c:pt idx="86">
                  <c:v>9.6392333744366926E-2</c:v>
                </c:pt>
                <c:pt idx="87">
                  <c:v>8.3990980826393793E-2</c:v>
                </c:pt>
                <c:pt idx="88">
                  <c:v>7.6381059735426957E-2</c:v>
                </c:pt>
                <c:pt idx="89">
                  <c:v>8.1454340500011255E-2</c:v>
                </c:pt>
                <c:pt idx="90">
                  <c:v>7.7226606548160881E-2</c:v>
                </c:pt>
                <c:pt idx="91">
                  <c:v>8.6527621152776318E-2</c:v>
                </c:pt>
                <c:pt idx="92">
                  <c:v>7.6381059735426957E-2</c:v>
                </c:pt>
                <c:pt idx="93">
                  <c:v>8.7091319027932268E-2</c:v>
                </c:pt>
                <c:pt idx="94">
                  <c:v>7.4971815159356331E-2</c:v>
                </c:pt>
                <c:pt idx="95">
                  <c:v>7.8917700061809509E-2</c:v>
                </c:pt>
                <c:pt idx="96">
                  <c:v>8.0326944749699369E-2</c:v>
                </c:pt>
                <c:pt idx="97">
                  <c:v>8.0326944749699369E-2</c:v>
                </c:pt>
                <c:pt idx="98">
                  <c:v>9.1319052979782642E-2</c:v>
                </c:pt>
                <c:pt idx="99">
                  <c:v>8.2299887312745165E-2</c:v>
                </c:pt>
                <c:pt idx="100">
                  <c:v>8.117249156243328E-2</c:v>
                </c:pt>
                <c:pt idx="101">
                  <c:v>8.2018038375167204E-2</c:v>
                </c:pt>
                <c:pt idx="102">
                  <c:v>8.173618943758923E-2</c:v>
                </c:pt>
                <c:pt idx="103">
                  <c:v>8.2299887312745165E-2</c:v>
                </c:pt>
                <c:pt idx="104">
                  <c:v>8.3427282951237844E-2</c:v>
                </c:pt>
                <c:pt idx="105">
                  <c:v>8.7373167965510243E-2</c:v>
                </c:pt>
                <c:pt idx="106">
                  <c:v>7.7790304423316831E-2</c:v>
                </c:pt>
                <c:pt idx="107">
                  <c:v>7.6944757610582906E-2</c:v>
                </c:pt>
                <c:pt idx="108">
                  <c:v>7.7790304423316831E-2</c:v>
                </c:pt>
                <c:pt idx="109">
                  <c:v>8.4554678701549743E-2</c:v>
                </c:pt>
                <c:pt idx="110">
                  <c:v>8.7373167965510243E-2</c:v>
                </c:pt>
                <c:pt idx="111">
                  <c:v>8.2863585076081908E-2</c:v>
                </c:pt>
                <c:pt idx="112">
                  <c:v>7.7790304423316831E-2</c:v>
                </c:pt>
                <c:pt idx="113">
                  <c:v>7.9481397936965445E-2</c:v>
                </c:pt>
                <c:pt idx="114">
                  <c:v>8.3709131888815819E-2</c:v>
                </c:pt>
                <c:pt idx="115">
                  <c:v>7.4971815159356331E-2</c:v>
                </c:pt>
                <c:pt idx="116">
                  <c:v>8.8500563715822128E-2</c:v>
                </c:pt>
                <c:pt idx="117">
                  <c:v>7.6662908673004931E-2</c:v>
                </c:pt>
                <c:pt idx="118">
                  <c:v>8.6527621152776318E-2</c:v>
                </c:pt>
                <c:pt idx="119">
                  <c:v>7.7226606548160881E-2</c:v>
                </c:pt>
                <c:pt idx="120">
                  <c:v>8.5682074451861628E-2</c:v>
                </c:pt>
                <c:pt idx="121">
                  <c:v>8.2299887312745165E-2</c:v>
                </c:pt>
                <c:pt idx="122">
                  <c:v>9.0191657229470742E-2</c:v>
                </c:pt>
                <c:pt idx="123">
                  <c:v>8.7936865840666179E-2</c:v>
                </c:pt>
                <c:pt idx="124">
                  <c:v>8.4272829763971768E-2</c:v>
                </c:pt>
                <c:pt idx="125">
                  <c:v>8.3145434013659883E-2</c:v>
                </c:pt>
                <c:pt idx="126">
                  <c:v>9.441939118132113E-2</c:v>
                </c:pt>
                <c:pt idx="127">
                  <c:v>8.7936865840666179E-2</c:v>
                </c:pt>
                <c:pt idx="128">
                  <c:v>9.0191657229470742E-2</c:v>
                </c:pt>
                <c:pt idx="129">
                  <c:v>8.3427282951237844E-2</c:v>
                </c:pt>
                <c:pt idx="130">
                  <c:v>8.5400225514283654E-2</c:v>
                </c:pt>
                <c:pt idx="131">
                  <c:v>8.3709131888815819E-2</c:v>
                </c:pt>
                <c:pt idx="132">
                  <c:v>7.7790304423316831E-2</c:v>
                </c:pt>
                <c:pt idx="133">
                  <c:v>7.919954899938747E-2</c:v>
                </c:pt>
                <c:pt idx="134">
                  <c:v>8.7091319027932268E-2</c:v>
                </c:pt>
                <c:pt idx="135">
                  <c:v>8.4554678701549743E-2</c:v>
                </c:pt>
                <c:pt idx="136">
                  <c:v>7.3562570471466471E-2</c:v>
                </c:pt>
                <c:pt idx="137">
                  <c:v>8.5963923389439603E-2</c:v>
                </c:pt>
                <c:pt idx="138">
                  <c:v>8.7373167965510243E-2</c:v>
                </c:pt>
                <c:pt idx="139">
                  <c:v>7.976324687454342E-2</c:v>
                </c:pt>
                <c:pt idx="140">
                  <c:v>8.0608793687277344E-2</c:v>
                </c:pt>
                <c:pt idx="141">
                  <c:v>8.1454340500011255E-2</c:v>
                </c:pt>
                <c:pt idx="142">
                  <c:v>8.6809470090354293E-2</c:v>
                </c:pt>
                <c:pt idx="143">
                  <c:v>8.3427282951237844E-2</c:v>
                </c:pt>
                <c:pt idx="144">
                  <c:v>7.6662908673004931E-2</c:v>
                </c:pt>
                <c:pt idx="145">
                  <c:v>8.5400225514283654E-2</c:v>
                </c:pt>
                <c:pt idx="146">
                  <c:v>7.5817361860271035E-2</c:v>
                </c:pt>
                <c:pt idx="147">
                  <c:v>8.173618943758923E-2</c:v>
                </c:pt>
                <c:pt idx="148">
                  <c:v>7.919954899938747E-2</c:v>
                </c:pt>
                <c:pt idx="149">
                  <c:v>8.3709131888815819E-2</c:v>
                </c:pt>
                <c:pt idx="150">
                  <c:v>7.7790304423316831E-2</c:v>
                </c:pt>
                <c:pt idx="151">
                  <c:v>8.0608793687277344E-2</c:v>
                </c:pt>
                <c:pt idx="152">
                  <c:v>8.3427282951237844E-2</c:v>
                </c:pt>
                <c:pt idx="153">
                  <c:v>7.4689966221778356E-2</c:v>
                </c:pt>
                <c:pt idx="154">
                  <c:v>6.9616685457194058E-2</c:v>
                </c:pt>
                <c:pt idx="155">
                  <c:v>8.3427282951237844E-2</c:v>
                </c:pt>
                <c:pt idx="156">
                  <c:v>8.2018038375167204E-2</c:v>
                </c:pt>
                <c:pt idx="157">
                  <c:v>8.5682074451861628E-2</c:v>
                </c:pt>
                <c:pt idx="158">
                  <c:v>8.6245772215198357E-2</c:v>
                </c:pt>
                <c:pt idx="159">
                  <c:v>8.3145434013659883E-2</c:v>
                </c:pt>
                <c:pt idx="160">
                  <c:v>7.5253663985115085E-2</c:v>
                </c:pt>
                <c:pt idx="161">
                  <c:v>8.9627959466134013E-2</c:v>
                </c:pt>
                <c:pt idx="162">
                  <c:v>8.7655016903088204E-2</c:v>
                </c:pt>
                <c:pt idx="163">
                  <c:v>8.0326944749699369E-2</c:v>
                </c:pt>
                <c:pt idx="164">
                  <c:v>8.0608793687277344E-2</c:v>
                </c:pt>
                <c:pt idx="165">
                  <c:v>7.9481397936965445E-2</c:v>
                </c:pt>
                <c:pt idx="166">
                  <c:v>7.5253663985115085E-2</c:v>
                </c:pt>
                <c:pt idx="167">
                  <c:v>8.2581736138503933E-2</c:v>
                </c:pt>
                <c:pt idx="168">
                  <c:v>8.8500563715822128E-2</c:v>
                </c:pt>
                <c:pt idx="169">
                  <c:v>8.2018038375167204E-2</c:v>
                </c:pt>
                <c:pt idx="170">
                  <c:v>8.9346110528556039E-2</c:v>
                </c:pt>
                <c:pt idx="171">
                  <c:v>9.4701240118899091E-2</c:v>
                </c:pt>
                <c:pt idx="172">
                  <c:v>8.0326944749699369E-2</c:v>
                </c:pt>
                <c:pt idx="173">
                  <c:v>8.3145434013659883E-2</c:v>
                </c:pt>
                <c:pt idx="174">
                  <c:v>8.0045095812121395E-2</c:v>
                </c:pt>
                <c:pt idx="175">
                  <c:v>7.7226606548160881E-2</c:v>
                </c:pt>
                <c:pt idx="176">
                  <c:v>8.6527621152776318E-2</c:v>
                </c:pt>
                <c:pt idx="177">
                  <c:v>8.2581736138503933E-2</c:v>
                </c:pt>
                <c:pt idx="178">
                  <c:v>8.7655016903088204E-2</c:v>
                </c:pt>
                <c:pt idx="179">
                  <c:v>8.0326944749699369E-2</c:v>
                </c:pt>
                <c:pt idx="180">
                  <c:v>7.7226606548160881E-2</c:v>
                </c:pt>
                <c:pt idx="181">
                  <c:v>8.0326944749699369E-2</c:v>
                </c:pt>
                <c:pt idx="182">
                  <c:v>7.3844419409044432E-2</c:v>
                </c:pt>
                <c:pt idx="183">
                  <c:v>7.5817361860271035E-2</c:v>
                </c:pt>
                <c:pt idx="184">
                  <c:v>7.2153325783576597E-2</c:v>
                </c:pt>
                <c:pt idx="185">
                  <c:v>7.8072153360894792E-2</c:v>
                </c:pt>
                <c:pt idx="186">
                  <c:v>7.609921079784901E-2</c:v>
                </c:pt>
                <c:pt idx="187">
                  <c:v>8.2581736138503933E-2</c:v>
                </c:pt>
                <c:pt idx="188">
                  <c:v>8.7091319027932268E-2</c:v>
                </c:pt>
                <c:pt idx="189">
                  <c:v>7.2717023658732546E-2</c:v>
                </c:pt>
                <c:pt idx="190">
                  <c:v>8.117249156243328E-2</c:v>
                </c:pt>
                <c:pt idx="191">
                  <c:v>7.976324687454342E-2</c:v>
                </c:pt>
                <c:pt idx="192">
                  <c:v>7.8635851236050741E-2</c:v>
                </c:pt>
                <c:pt idx="193">
                  <c:v>8.4272829763971768E-2</c:v>
                </c:pt>
                <c:pt idx="194">
                  <c:v>8.6245772215198357E-2</c:v>
                </c:pt>
                <c:pt idx="195">
                  <c:v>8.3427282951237844E-2</c:v>
                </c:pt>
                <c:pt idx="196">
                  <c:v>8.7655016903088204E-2</c:v>
                </c:pt>
                <c:pt idx="197">
                  <c:v>8.7373167965510243E-2</c:v>
                </c:pt>
                <c:pt idx="198">
                  <c:v>8.4272829763971768E-2</c:v>
                </c:pt>
                <c:pt idx="199">
                  <c:v>7.1025930145083932E-2</c:v>
                </c:pt>
                <c:pt idx="200">
                  <c:v>8.3145434013659883E-2</c:v>
                </c:pt>
                <c:pt idx="201">
                  <c:v>8.4554678701549743E-2</c:v>
                </c:pt>
                <c:pt idx="202">
                  <c:v>7.7508455485738856E-2</c:v>
                </c:pt>
                <c:pt idx="203">
                  <c:v>8.9346110528556039E-2</c:v>
                </c:pt>
                <c:pt idx="204">
                  <c:v>7.976324687454342E-2</c:v>
                </c:pt>
                <c:pt idx="205">
                  <c:v>8.7091319027932268E-2</c:v>
                </c:pt>
                <c:pt idx="206">
                  <c:v>8.7091319027932268E-2</c:v>
                </c:pt>
                <c:pt idx="207">
                  <c:v>8.3145434013659883E-2</c:v>
                </c:pt>
                <c:pt idx="208">
                  <c:v>8.7936865840666179E-2</c:v>
                </c:pt>
                <c:pt idx="209">
                  <c:v>8.1454340500011255E-2</c:v>
                </c:pt>
                <c:pt idx="210">
                  <c:v>8.117249156243328E-2</c:v>
                </c:pt>
                <c:pt idx="211">
                  <c:v>8.0326944749699369E-2</c:v>
                </c:pt>
                <c:pt idx="212">
                  <c:v>8.4554678701549743E-2</c:v>
                </c:pt>
                <c:pt idx="213">
                  <c:v>8.9346110528556039E-2</c:v>
                </c:pt>
                <c:pt idx="214">
                  <c:v>8.117249156243328E-2</c:v>
                </c:pt>
                <c:pt idx="215">
                  <c:v>7.4126268346622406E-2</c:v>
                </c:pt>
                <c:pt idx="216">
                  <c:v>8.5118376576705679E-2</c:v>
                </c:pt>
                <c:pt idx="217">
                  <c:v>8.4272829763971768E-2</c:v>
                </c:pt>
                <c:pt idx="218">
                  <c:v>8.4272829763971768E-2</c:v>
                </c:pt>
                <c:pt idx="219">
                  <c:v>8.4272829763971768E-2</c:v>
                </c:pt>
                <c:pt idx="220">
                  <c:v>7.919954899938747E-2</c:v>
                </c:pt>
                <c:pt idx="221">
                  <c:v>8.8782412653400103E-2</c:v>
                </c:pt>
                <c:pt idx="222">
                  <c:v>7.6381059735426957E-2</c:v>
                </c:pt>
                <c:pt idx="223">
                  <c:v>8.3145434013659883E-2</c:v>
                </c:pt>
                <c:pt idx="224">
                  <c:v>8.4554678701549743E-2</c:v>
                </c:pt>
                <c:pt idx="225">
                  <c:v>8.1454340500011255E-2</c:v>
                </c:pt>
                <c:pt idx="226">
                  <c:v>8.4272829763971768E-2</c:v>
                </c:pt>
                <c:pt idx="227">
                  <c:v>8.4836527639127718E-2</c:v>
                </c:pt>
                <c:pt idx="228">
                  <c:v>9.2164599792516552E-2</c:v>
                </c:pt>
                <c:pt idx="229">
                  <c:v>7.4408117284200381E-2</c:v>
                </c:pt>
                <c:pt idx="230">
                  <c:v>7.8917700061809509E-2</c:v>
                </c:pt>
                <c:pt idx="231">
                  <c:v>7.7790304423316831E-2</c:v>
                </c:pt>
                <c:pt idx="232">
                  <c:v>8.0045095812121395E-2</c:v>
                </c:pt>
                <c:pt idx="233">
                  <c:v>8.2299887312745165E-2</c:v>
                </c:pt>
                <c:pt idx="234">
                  <c:v>8.5400225514283654E-2</c:v>
                </c:pt>
                <c:pt idx="235">
                  <c:v>7.8917700061809509E-2</c:v>
                </c:pt>
                <c:pt idx="236">
                  <c:v>8.1454340500011255E-2</c:v>
                </c:pt>
                <c:pt idx="237">
                  <c:v>8.1454340500011255E-2</c:v>
                </c:pt>
                <c:pt idx="238">
                  <c:v>8.0326944749699369E-2</c:v>
                </c:pt>
                <c:pt idx="239">
                  <c:v>8.2581736138503933E-2</c:v>
                </c:pt>
                <c:pt idx="240">
                  <c:v>8.9346110528556039E-2</c:v>
                </c:pt>
                <c:pt idx="241">
                  <c:v>8.9064261590978078E-2</c:v>
                </c:pt>
                <c:pt idx="242">
                  <c:v>8.0045095812121395E-2</c:v>
                </c:pt>
                <c:pt idx="243">
                  <c:v>8.4272829763971768E-2</c:v>
                </c:pt>
                <c:pt idx="244">
                  <c:v>8.3990980826393793E-2</c:v>
                </c:pt>
                <c:pt idx="245">
                  <c:v>8.173618943758923E-2</c:v>
                </c:pt>
                <c:pt idx="246">
                  <c:v>8.5963923389439603E-2</c:v>
                </c:pt>
                <c:pt idx="247">
                  <c:v>8.0608793687277344E-2</c:v>
                </c:pt>
                <c:pt idx="248">
                  <c:v>8.0326944749699369E-2</c:v>
                </c:pt>
                <c:pt idx="249">
                  <c:v>7.8917700061809509E-2</c:v>
                </c:pt>
                <c:pt idx="250">
                  <c:v>8.2018038375167204E-2</c:v>
                </c:pt>
                <c:pt idx="251">
                  <c:v>8.2018038375167204E-2</c:v>
                </c:pt>
                <c:pt idx="252">
                  <c:v>7.919954899938747E-2</c:v>
                </c:pt>
                <c:pt idx="253">
                  <c:v>8.5963923389439603E-2</c:v>
                </c:pt>
                <c:pt idx="254">
                  <c:v>8.4554678701549743E-2</c:v>
                </c:pt>
                <c:pt idx="255">
                  <c:v>8.3427282951237844E-2</c:v>
                </c:pt>
                <c:pt idx="256">
                  <c:v>7.8635851236050741E-2</c:v>
                </c:pt>
                <c:pt idx="257">
                  <c:v>9.1319052979782642E-2</c:v>
                </c:pt>
                <c:pt idx="258">
                  <c:v>8.4272829763971768E-2</c:v>
                </c:pt>
                <c:pt idx="259">
                  <c:v>8.1454340500011255E-2</c:v>
                </c:pt>
                <c:pt idx="260">
                  <c:v>7.919954899938747E-2</c:v>
                </c:pt>
                <c:pt idx="261">
                  <c:v>8.3427282951237844E-2</c:v>
                </c:pt>
                <c:pt idx="262">
                  <c:v>8.7373167965510243E-2</c:v>
                </c:pt>
                <c:pt idx="263">
                  <c:v>8.5400225514283654E-2</c:v>
                </c:pt>
                <c:pt idx="264">
                  <c:v>7.976324687454342E-2</c:v>
                </c:pt>
                <c:pt idx="265">
                  <c:v>8.4836527639127718E-2</c:v>
                </c:pt>
                <c:pt idx="266">
                  <c:v>8.6527621152776318E-2</c:v>
                </c:pt>
                <c:pt idx="267">
                  <c:v>8.3990980826393793E-2</c:v>
                </c:pt>
                <c:pt idx="268">
                  <c:v>8.5118376576705679E-2</c:v>
                </c:pt>
                <c:pt idx="269">
                  <c:v>8.2863585076081908E-2</c:v>
                </c:pt>
                <c:pt idx="270">
                  <c:v>9.0191657229470742E-2</c:v>
                </c:pt>
                <c:pt idx="271">
                  <c:v>8.6245772215198357E-2</c:v>
                </c:pt>
                <c:pt idx="272">
                  <c:v>8.9064261590978078E-2</c:v>
                </c:pt>
                <c:pt idx="273">
                  <c:v>8.4836527639127718E-2</c:v>
                </c:pt>
                <c:pt idx="274">
                  <c:v>7.8917700061809509E-2</c:v>
                </c:pt>
                <c:pt idx="275">
                  <c:v>8.4272829763971768E-2</c:v>
                </c:pt>
                <c:pt idx="276">
                  <c:v>8.4554678701549743E-2</c:v>
                </c:pt>
                <c:pt idx="277">
                  <c:v>7.7790304423316831E-2</c:v>
                </c:pt>
                <c:pt idx="278">
                  <c:v>8.117249156243328E-2</c:v>
                </c:pt>
                <c:pt idx="279">
                  <c:v>8.5682074451861628E-2</c:v>
                </c:pt>
                <c:pt idx="280">
                  <c:v>8.5682074451861628E-2</c:v>
                </c:pt>
                <c:pt idx="281">
                  <c:v>7.2153325783576597E-2</c:v>
                </c:pt>
                <c:pt idx="282">
                  <c:v>8.0890642624855305E-2</c:v>
                </c:pt>
                <c:pt idx="283">
                  <c:v>7.976324687454342E-2</c:v>
                </c:pt>
                <c:pt idx="284">
                  <c:v>8.6809470090354293E-2</c:v>
                </c:pt>
                <c:pt idx="285">
                  <c:v>7.8917700061809509E-2</c:v>
                </c:pt>
                <c:pt idx="286">
                  <c:v>8.2018038375167204E-2</c:v>
                </c:pt>
                <c:pt idx="287">
                  <c:v>8.7655016903088204E-2</c:v>
                </c:pt>
                <c:pt idx="288">
                  <c:v>8.0045095812121395E-2</c:v>
                </c:pt>
                <c:pt idx="289">
                  <c:v>8.117249156243328E-2</c:v>
                </c:pt>
                <c:pt idx="290">
                  <c:v>7.7790304423316831E-2</c:v>
                </c:pt>
                <c:pt idx="291">
                  <c:v>8.7373167965510243E-2</c:v>
                </c:pt>
                <c:pt idx="292">
                  <c:v>8.7655016903088204E-2</c:v>
                </c:pt>
                <c:pt idx="293">
                  <c:v>7.3562570471466471E-2</c:v>
                </c:pt>
                <c:pt idx="294">
                  <c:v>8.3709131888815819E-2</c:v>
                </c:pt>
                <c:pt idx="295">
                  <c:v>7.4126268346622406E-2</c:v>
                </c:pt>
                <c:pt idx="296">
                  <c:v>7.2717023658732546E-2</c:v>
                </c:pt>
                <c:pt idx="297">
                  <c:v>8.3145434013659883E-2</c:v>
                </c:pt>
                <c:pt idx="298">
                  <c:v>7.976324687454342E-2</c:v>
                </c:pt>
                <c:pt idx="299">
                  <c:v>8.3990980826393793E-2</c:v>
                </c:pt>
                <c:pt idx="300">
                  <c:v>8.3709131888815819E-2</c:v>
                </c:pt>
                <c:pt idx="301">
                  <c:v>8.7091319027932268E-2</c:v>
                </c:pt>
                <c:pt idx="302">
                  <c:v>8.0045095812121395E-2</c:v>
                </c:pt>
                <c:pt idx="303">
                  <c:v>7.0462232269927982E-2</c:v>
                </c:pt>
                <c:pt idx="304">
                  <c:v>8.4272829763971768E-2</c:v>
                </c:pt>
                <c:pt idx="305">
                  <c:v>7.6662908673004931E-2</c:v>
                </c:pt>
                <c:pt idx="306">
                  <c:v>8.117249156243328E-2</c:v>
                </c:pt>
                <c:pt idx="307">
                  <c:v>8.6809470090354293E-2</c:v>
                </c:pt>
                <c:pt idx="308">
                  <c:v>7.6381059735426957E-2</c:v>
                </c:pt>
                <c:pt idx="309">
                  <c:v>8.2299887312745165E-2</c:v>
                </c:pt>
                <c:pt idx="310">
                  <c:v>9.441939118132113E-2</c:v>
                </c:pt>
                <c:pt idx="311">
                  <c:v>7.7226606548160881E-2</c:v>
                </c:pt>
                <c:pt idx="312">
                  <c:v>8.4272829763971768E-2</c:v>
                </c:pt>
                <c:pt idx="313">
                  <c:v>8.0326944749699369E-2</c:v>
                </c:pt>
                <c:pt idx="314">
                  <c:v>7.7790304423316831E-2</c:v>
                </c:pt>
                <c:pt idx="315">
                  <c:v>8.3709131888815819E-2</c:v>
                </c:pt>
                <c:pt idx="316">
                  <c:v>8.6245772215198357E-2</c:v>
                </c:pt>
                <c:pt idx="317">
                  <c:v>7.8354002298472766E-2</c:v>
                </c:pt>
                <c:pt idx="318">
                  <c:v>8.6809470090354293E-2</c:v>
                </c:pt>
                <c:pt idx="319">
                  <c:v>8.0608793687277344E-2</c:v>
                </c:pt>
                <c:pt idx="320">
                  <c:v>7.8072153360894792E-2</c:v>
                </c:pt>
                <c:pt idx="321">
                  <c:v>7.8917700061809509E-2</c:v>
                </c:pt>
                <c:pt idx="322">
                  <c:v>8.4554678701549743E-2</c:v>
                </c:pt>
                <c:pt idx="323">
                  <c:v>8.5400225514283654E-2</c:v>
                </c:pt>
                <c:pt idx="324">
                  <c:v>8.4836527639127718E-2</c:v>
                </c:pt>
                <c:pt idx="325">
                  <c:v>8.0890642624855305E-2</c:v>
                </c:pt>
                <c:pt idx="326">
                  <c:v>8.3709131888815819E-2</c:v>
                </c:pt>
                <c:pt idx="327">
                  <c:v>8.0045095812121395E-2</c:v>
                </c:pt>
                <c:pt idx="328">
                  <c:v>7.6944757610582906E-2</c:v>
                </c:pt>
                <c:pt idx="329">
                  <c:v>8.6245772215198357E-2</c:v>
                </c:pt>
                <c:pt idx="330">
                  <c:v>9.0755355104626692E-2</c:v>
                </c:pt>
                <c:pt idx="331">
                  <c:v>8.2863585076081908E-2</c:v>
                </c:pt>
                <c:pt idx="332">
                  <c:v>8.0045095812121395E-2</c:v>
                </c:pt>
                <c:pt idx="333">
                  <c:v>7.7790304423316831E-2</c:v>
                </c:pt>
                <c:pt idx="334">
                  <c:v>9.5264937994055041E-2</c:v>
                </c:pt>
                <c:pt idx="335">
                  <c:v>8.7655016903088204E-2</c:v>
                </c:pt>
                <c:pt idx="336">
                  <c:v>8.0045095812121395E-2</c:v>
                </c:pt>
                <c:pt idx="337">
                  <c:v>7.7226606548160881E-2</c:v>
                </c:pt>
                <c:pt idx="338">
                  <c:v>7.8354002298472766E-2</c:v>
                </c:pt>
                <c:pt idx="339">
                  <c:v>8.6245772215198357E-2</c:v>
                </c:pt>
                <c:pt idx="340">
                  <c:v>8.173618943758923E-2</c:v>
                </c:pt>
                <c:pt idx="341">
                  <c:v>7.9481397936965445E-2</c:v>
                </c:pt>
                <c:pt idx="342">
                  <c:v>7.919954899938747E-2</c:v>
                </c:pt>
                <c:pt idx="343">
                  <c:v>9.2164599792516552E-2</c:v>
                </c:pt>
                <c:pt idx="344">
                  <c:v>7.976324687454342E-2</c:v>
                </c:pt>
                <c:pt idx="345">
                  <c:v>8.3709131888815819E-2</c:v>
                </c:pt>
                <c:pt idx="346">
                  <c:v>8.9346110528556039E-2</c:v>
                </c:pt>
                <c:pt idx="347">
                  <c:v>7.7790304423316831E-2</c:v>
                </c:pt>
                <c:pt idx="348">
                  <c:v>8.0326944749699369E-2</c:v>
                </c:pt>
                <c:pt idx="349">
                  <c:v>7.919954899938747E-2</c:v>
                </c:pt>
                <c:pt idx="350">
                  <c:v>8.3145434013659883E-2</c:v>
                </c:pt>
                <c:pt idx="351">
                  <c:v>8.7373167965510243E-2</c:v>
                </c:pt>
                <c:pt idx="352">
                  <c:v>7.919954899938747E-2</c:v>
                </c:pt>
                <c:pt idx="353">
                  <c:v>7.6662908673004931E-2</c:v>
                </c:pt>
                <c:pt idx="354">
                  <c:v>7.2435174721154572E-2</c:v>
                </c:pt>
                <c:pt idx="355">
                  <c:v>8.2863585076081908E-2</c:v>
                </c:pt>
                <c:pt idx="356">
                  <c:v>7.976324687454342E-2</c:v>
                </c:pt>
                <c:pt idx="357">
                  <c:v>8.5118376576705679E-2</c:v>
                </c:pt>
                <c:pt idx="358">
                  <c:v>7.7790304423316831E-2</c:v>
                </c:pt>
                <c:pt idx="359">
                  <c:v>8.5682074451861628E-2</c:v>
                </c:pt>
                <c:pt idx="360">
                  <c:v>8.4836527639127718E-2</c:v>
                </c:pt>
                <c:pt idx="361">
                  <c:v>8.2581736138503933E-2</c:v>
                </c:pt>
                <c:pt idx="362">
                  <c:v>7.8354002298472766E-2</c:v>
                </c:pt>
                <c:pt idx="363">
                  <c:v>8.173618943758923E-2</c:v>
                </c:pt>
                <c:pt idx="364">
                  <c:v>7.7226606548160881E-2</c:v>
                </c:pt>
                <c:pt idx="365">
                  <c:v>7.8635851236050741E-2</c:v>
                </c:pt>
                <c:pt idx="366">
                  <c:v>7.8917700061809509E-2</c:v>
                </c:pt>
                <c:pt idx="367">
                  <c:v>8.2299887312745165E-2</c:v>
                </c:pt>
                <c:pt idx="368">
                  <c:v>8.2018038375167204E-2</c:v>
                </c:pt>
                <c:pt idx="369">
                  <c:v>8.173618943758923E-2</c:v>
                </c:pt>
                <c:pt idx="370">
                  <c:v>8.0045095812121395E-2</c:v>
                </c:pt>
                <c:pt idx="371">
                  <c:v>7.8072153360894792E-2</c:v>
                </c:pt>
                <c:pt idx="372">
                  <c:v>8.5963923389439603E-2</c:v>
                </c:pt>
                <c:pt idx="373">
                  <c:v>8.3709131888815819E-2</c:v>
                </c:pt>
                <c:pt idx="374">
                  <c:v>8.1454340500011255E-2</c:v>
                </c:pt>
                <c:pt idx="375">
                  <c:v>8.1454340500011255E-2</c:v>
                </c:pt>
                <c:pt idx="376">
                  <c:v>8.6527621152776318E-2</c:v>
                </c:pt>
                <c:pt idx="377">
                  <c:v>7.8917700061809509E-2</c:v>
                </c:pt>
                <c:pt idx="378">
                  <c:v>8.2299887312745165E-2</c:v>
                </c:pt>
                <c:pt idx="379">
                  <c:v>8.6527621152776318E-2</c:v>
                </c:pt>
                <c:pt idx="380">
                  <c:v>7.7790304423316831E-2</c:v>
                </c:pt>
                <c:pt idx="381">
                  <c:v>8.2863585076081908E-2</c:v>
                </c:pt>
                <c:pt idx="382">
                  <c:v>7.7226606548160881E-2</c:v>
                </c:pt>
                <c:pt idx="383">
                  <c:v>8.117249156243328E-2</c:v>
                </c:pt>
                <c:pt idx="384">
                  <c:v>7.976324687454342E-2</c:v>
                </c:pt>
                <c:pt idx="385">
                  <c:v>8.6809470090354293E-2</c:v>
                </c:pt>
                <c:pt idx="386">
                  <c:v>8.5118376576705679E-2</c:v>
                </c:pt>
                <c:pt idx="387">
                  <c:v>8.0890642624855305E-2</c:v>
                </c:pt>
                <c:pt idx="388">
                  <c:v>8.0608793687277344E-2</c:v>
                </c:pt>
                <c:pt idx="389">
                  <c:v>8.2581736138503933E-2</c:v>
                </c:pt>
                <c:pt idx="390">
                  <c:v>8.2581736138503933E-2</c:v>
                </c:pt>
                <c:pt idx="391">
                  <c:v>8.173618943758923E-2</c:v>
                </c:pt>
                <c:pt idx="392">
                  <c:v>8.173618943758923E-2</c:v>
                </c:pt>
                <c:pt idx="393">
                  <c:v>8.3427282951237844E-2</c:v>
                </c:pt>
                <c:pt idx="394">
                  <c:v>8.3427282951237844E-2</c:v>
                </c:pt>
                <c:pt idx="395">
                  <c:v>8.7091319027932268E-2</c:v>
                </c:pt>
                <c:pt idx="396">
                  <c:v>8.117249156243328E-2</c:v>
                </c:pt>
                <c:pt idx="397">
                  <c:v>8.6527621152776318E-2</c:v>
                </c:pt>
                <c:pt idx="398">
                  <c:v>7.609921079784901E-2</c:v>
                </c:pt>
                <c:pt idx="399">
                  <c:v>8.0608793687277344E-2</c:v>
                </c:pt>
                <c:pt idx="400">
                  <c:v>8.0890642624855305E-2</c:v>
                </c:pt>
                <c:pt idx="401">
                  <c:v>7.8635851236050741E-2</c:v>
                </c:pt>
                <c:pt idx="402">
                  <c:v>8.8500563715822128E-2</c:v>
                </c:pt>
                <c:pt idx="403">
                  <c:v>8.6245772215198357E-2</c:v>
                </c:pt>
                <c:pt idx="404">
                  <c:v>8.3709131888815819E-2</c:v>
                </c:pt>
                <c:pt idx="405">
                  <c:v>8.6245772215198357E-2</c:v>
                </c:pt>
                <c:pt idx="406">
                  <c:v>8.3709131888815819E-2</c:v>
                </c:pt>
                <c:pt idx="407">
                  <c:v>8.4836527639127718E-2</c:v>
                </c:pt>
                <c:pt idx="408">
                  <c:v>7.919954899938747E-2</c:v>
                </c:pt>
                <c:pt idx="409">
                  <c:v>8.3427282951237844E-2</c:v>
                </c:pt>
                <c:pt idx="410">
                  <c:v>8.4836527639127718E-2</c:v>
                </c:pt>
                <c:pt idx="411">
                  <c:v>8.7936865840666179E-2</c:v>
                </c:pt>
                <c:pt idx="412">
                  <c:v>8.1454340500011255E-2</c:v>
                </c:pt>
                <c:pt idx="413">
                  <c:v>8.4272829763971768E-2</c:v>
                </c:pt>
                <c:pt idx="414">
                  <c:v>8.8782412653400103E-2</c:v>
                </c:pt>
                <c:pt idx="415">
                  <c:v>8.6809470090354293E-2</c:v>
                </c:pt>
                <c:pt idx="416">
                  <c:v>8.8218714778244153E-2</c:v>
                </c:pt>
                <c:pt idx="417">
                  <c:v>8.2863585076081908E-2</c:v>
                </c:pt>
                <c:pt idx="418">
                  <c:v>7.7226606548160881E-2</c:v>
                </c:pt>
                <c:pt idx="419">
                  <c:v>8.4836527639127718E-2</c:v>
                </c:pt>
                <c:pt idx="420">
                  <c:v>8.4554678701549743E-2</c:v>
                </c:pt>
                <c:pt idx="421">
                  <c:v>8.5963923389439603E-2</c:v>
                </c:pt>
                <c:pt idx="422">
                  <c:v>8.7936865840666179E-2</c:v>
                </c:pt>
                <c:pt idx="423">
                  <c:v>8.0608793687277344E-2</c:v>
                </c:pt>
                <c:pt idx="424">
                  <c:v>8.8500563715822128E-2</c:v>
                </c:pt>
                <c:pt idx="425">
                  <c:v>8.2863585076081908E-2</c:v>
                </c:pt>
                <c:pt idx="426">
                  <c:v>8.4554678701549743E-2</c:v>
                </c:pt>
                <c:pt idx="427">
                  <c:v>8.3709131888815819E-2</c:v>
                </c:pt>
                <c:pt idx="428">
                  <c:v>8.2018038375167204E-2</c:v>
                </c:pt>
                <c:pt idx="429">
                  <c:v>8.3427282951237844E-2</c:v>
                </c:pt>
                <c:pt idx="430">
                  <c:v>8.2863585076081908E-2</c:v>
                </c:pt>
                <c:pt idx="431">
                  <c:v>8.3145434013659883E-2</c:v>
                </c:pt>
                <c:pt idx="432">
                  <c:v>8.4272829763971768E-2</c:v>
                </c:pt>
                <c:pt idx="433">
                  <c:v>7.8917700061809509E-2</c:v>
                </c:pt>
                <c:pt idx="434">
                  <c:v>8.2018038375167204E-2</c:v>
                </c:pt>
                <c:pt idx="435">
                  <c:v>8.4554678701549743E-2</c:v>
                </c:pt>
                <c:pt idx="436">
                  <c:v>8.4272829763971768E-2</c:v>
                </c:pt>
                <c:pt idx="437">
                  <c:v>8.4836527639127718E-2</c:v>
                </c:pt>
                <c:pt idx="438">
                  <c:v>7.7790304423316831E-2</c:v>
                </c:pt>
                <c:pt idx="439">
                  <c:v>9.1037204042204667E-2</c:v>
                </c:pt>
                <c:pt idx="440">
                  <c:v>8.5682074451861628E-2</c:v>
                </c:pt>
                <c:pt idx="441">
                  <c:v>9.0755355104626692E-2</c:v>
                </c:pt>
                <c:pt idx="442">
                  <c:v>8.7091319027932268E-2</c:v>
                </c:pt>
                <c:pt idx="443">
                  <c:v>8.2581736138503933E-2</c:v>
                </c:pt>
                <c:pt idx="444">
                  <c:v>8.9909808291892782E-2</c:v>
                </c:pt>
                <c:pt idx="445">
                  <c:v>8.173618943758923E-2</c:v>
                </c:pt>
                <c:pt idx="446">
                  <c:v>8.3427282951237844E-2</c:v>
                </c:pt>
                <c:pt idx="447">
                  <c:v>8.3990980826393793E-2</c:v>
                </c:pt>
                <c:pt idx="448">
                  <c:v>8.7091319027932268E-2</c:v>
                </c:pt>
                <c:pt idx="449">
                  <c:v>8.0045095812121395E-2</c:v>
                </c:pt>
                <c:pt idx="450">
                  <c:v>8.2863585076081908E-2</c:v>
                </c:pt>
                <c:pt idx="451">
                  <c:v>8.4554678701549743E-2</c:v>
                </c:pt>
                <c:pt idx="452">
                  <c:v>8.3990980826393793E-2</c:v>
                </c:pt>
                <c:pt idx="453">
                  <c:v>8.7373167965510243E-2</c:v>
                </c:pt>
                <c:pt idx="454">
                  <c:v>9.0191657229470742E-2</c:v>
                </c:pt>
                <c:pt idx="455">
                  <c:v>8.2863585076081908E-2</c:v>
                </c:pt>
                <c:pt idx="456">
                  <c:v>8.173618943758923E-2</c:v>
                </c:pt>
                <c:pt idx="457">
                  <c:v>8.8218714778244153E-2</c:v>
                </c:pt>
                <c:pt idx="458">
                  <c:v>7.5253663985115085E-2</c:v>
                </c:pt>
                <c:pt idx="459">
                  <c:v>8.0608793687277344E-2</c:v>
                </c:pt>
                <c:pt idx="460">
                  <c:v>9.0191657229470742E-2</c:v>
                </c:pt>
                <c:pt idx="461">
                  <c:v>9.441939118132113E-2</c:v>
                </c:pt>
                <c:pt idx="462">
                  <c:v>9.1600901917360616E-2</c:v>
                </c:pt>
                <c:pt idx="463">
                  <c:v>9.2728297667672502E-2</c:v>
                </c:pt>
                <c:pt idx="464">
                  <c:v>8.3990980826393793E-2</c:v>
                </c:pt>
                <c:pt idx="465">
                  <c:v>8.2018038375167204E-2</c:v>
                </c:pt>
                <c:pt idx="466">
                  <c:v>8.4554678701549743E-2</c:v>
                </c:pt>
                <c:pt idx="467">
                  <c:v>9.0473506167048717E-2</c:v>
                </c:pt>
                <c:pt idx="468">
                  <c:v>9.1882750854938577E-2</c:v>
                </c:pt>
                <c:pt idx="469">
                  <c:v>9.3291995542828451E-2</c:v>
                </c:pt>
                <c:pt idx="470">
                  <c:v>9.808342725801554E-2</c:v>
                </c:pt>
                <c:pt idx="471">
                  <c:v>8.9064261590978078E-2</c:v>
                </c:pt>
                <c:pt idx="472">
                  <c:v>8.8782412653400103E-2</c:v>
                </c:pt>
                <c:pt idx="473">
                  <c:v>9.3573844368587206E-2</c:v>
                </c:pt>
                <c:pt idx="474">
                  <c:v>9.8928974070749451E-2</c:v>
                </c:pt>
                <c:pt idx="475">
                  <c:v>9.2446448730094527E-2</c:v>
                </c:pt>
                <c:pt idx="476">
                  <c:v>9.9210823008327426E-2</c:v>
                </c:pt>
                <c:pt idx="477">
                  <c:v>9.4701240118899091E-2</c:v>
                </c:pt>
                <c:pt idx="478">
                  <c:v>0.10062006769621729</c:v>
                </c:pt>
                <c:pt idx="479">
                  <c:v>9.864712513317149E-2</c:v>
                </c:pt>
                <c:pt idx="480">
                  <c:v>0.10062006769621729</c:v>
                </c:pt>
                <c:pt idx="481">
                  <c:v>9.6674182681944901E-2</c:v>
                </c:pt>
                <c:pt idx="482">
                  <c:v>0.10287485908502186</c:v>
                </c:pt>
                <c:pt idx="483">
                  <c:v>0.10231116120986591</c:v>
                </c:pt>
                <c:pt idx="484">
                  <c:v>0.10963923336325476</c:v>
                </c:pt>
                <c:pt idx="485">
                  <c:v>0.11302142050237121</c:v>
                </c:pt>
                <c:pt idx="486">
                  <c:v>0.11048478017598867</c:v>
                </c:pt>
                <c:pt idx="487">
                  <c:v>0.11922209690544819</c:v>
                </c:pt>
                <c:pt idx="488">
                  <c:v>0.12175873734364993</c:v>
                </c:pt>
                <c:pt idx="489">
                  <c:v>0.12316798191972057</c:v>
                </c:pt>
                <c:pt idx="490">
                  <c:v>0.12514092448276637</c:v>
                </c:pt>
                <c:pt idx="491">
                  <c:v>0.12795941374672687</c:v>
                </c:pt>
                <c:pt idx="492">
                  <c:v>0.13359639238646709</c:v>
                </c:pt>
                <c:pt idx="493">
                  <c:v>0.13331454344888913</c:v>
                </c:pt>
                <c:pt idx="494">
                  <c:v>0.14881623445658154</c:v>
                </c:pt>
                <c:pt idx="495">
                  <c:v>0.13979706878954407</c:v>
                </c:pt>
                <c:pt idx="496">
                  <c:v>0.14768883881808886</c:v>
                </c:pt>
                <c:pt idx="497">
                  <c:v>0.1513528748947833</c:v>
                </c:pt>
                <c:pt idx="498">
                  <c:v>0.16770011271520963</c:v>
                </c:pt>
                <c:pt idx="499">
                  <c:v>0.16262683206244455</c:v>
                </c:pt>
                <c:pt idx="500">
                  <c:v>0.1648816234512491</c:v>
                </c:pt>
                <c:pt idx="501">
                  <c:v>0.1727733934797939</c:v>
                </c:pt>
                <c:pt idx="502">
                  <c:v>0.17023675315341136</c:v>
                </c:pt>
                <c:pt idx="503">
                  <c:v>0.18461104852261109</c:v>
                </c:pt>
                <c:pt idx="504">
                  <c:v>0.17812852307013693</c:v>
                </c:pt>
                <c:pt idx="505">
                  <c:v>0.19109357386326603</c:v>
                </c:pt>
                <c:pt idx="506">
                  <c:v>0.18855693353688346</c:v>
                </c:pt>
                <c:pt idx="507">
                  <c:v>0.19560315675269435</c:v>
                </c:pt>
                <c:pt idx="508">
                  <c:v>0.20518602029488778</c:v>
                </c:pt>
                <c:pt idx="509">
                  <c:v>0.21025930105947205</c:v>
                </c:pt>
                <c:pt idx="510">
                  <c:v>0.19616685451603108</c:v>
                </c:pt>
                <c:pt idx="511">
                  <c:v>0.20293122890608323</c:v>
                </c:pt>
                <c:pt idx="512">
                  <c:v>0.20293122890608323</c:v>
                </c:pt>
                <c:pt idx="513">
                  <c:v>0.21251409244827663</c:v>
                </c:pt>
                <c:pt idx="514">
                  <c:v>0.19813979707907689</c:v>
                </c:pt>
                <c:pt idx="515">
                  <c:v>0.19644870345360904</c:v>
                </c:pt>
                <c:pt idx="516">
                  <c:v>0.19419391206480449</c:v>
                </c:pt>
                <c:pt idx="517">
                  <c:v>0.19250281843933667</c:v>
                </c:pt>
                <c:pt idx="518">
                  <c:v>0.1767192784940663</c:v>
                </c:pt>
                <c:pt idx="519">
                  <c:v>0.17841037200771492</c:v>
                </c:pt>
                <c:pt idx="520">
                  <c:v>0.19081172492568804</c:v>
                </c:pt>
                <c:pt idx="521">
                  <c:v>0.16967305527825544</c:v>
                </c:pt>
                <c:pt idx="522">
                  <c:v>0.17023675315341136</c:v>
                </c:pt>
                <c:pt idx="523">
                  <c:v>0.17051860197917013</c:v>
                </c:pt>
                <c:pt idx="524">
                  <c:v>0.17700112743164426</c:v>
                </c:pt>
                <c:pt idx="525">
                  <c:v>0.17474633593102049</c:v>
                </c:pt>
                <c:pt idx="526">
                  <c:v>0.16149943631213265</c:v>
                </c:pt>
                <c:pt idx="527">
                  <c:v>0.1513528748947833</c:v>
                </c:pt>
                <c:pt idx="528">
                  <c:v>0.14599774519262104</c:v>
                </c:pt>
                <c:pt idx="529">
                  <c:v>0.15642615554754838</c:v>
                </c:pt>
                <c:pt idx="530">
                  <c:v>0.14261555805350457</c:v>
                </c:pt>
                <c:pt idx="531">
                  <c:v>0.14233370911592663</c:v>
                </c:pt>
                <c:pt idx="532">
                  <c:v>0.15219842159569802</c:v>
                </c:pt>
                <c:pt idx="533">
                  <c:v>0.14458850061655037</c:v>
                </c:pt>
                <c:pt idx="534">
                  <c:v>0.15332581734600986</c:v>
                </c:pt>
                <c:pt idx="535">
                  <c:v>0.14261555805350457</c:v>
                </c:pt>
                <c:pt idx="536">
                  <c:v>0.14571589625504305</c:v>
                </c:pt>
                <c:pt idx="537">
                  <c:v>0.13641488165042762</c:v>
                </c:pt>
                <c:pt idx="538">
                  <c:v>0.14515219837988713</c:v>
                </c:pt>
                <c:pt idx="539">
                  <c:v>0.13895152197681016</c:v>
                </c:pt>
                <c:pt idx="540">
                  <c:v>0.13585118377527169</c:v>
                </c:pt>
                <c:pt idx="541">
                  <c:v>0.15473506203389972</c:v>
                </c:pt>
                <c:pt idx="542">
                  <c:v>0.1366967305880056</c:v>
                </c:pt>
                <c:pt idx="543">
                  <c:v>0.14994363020689344</c:v>
                </c:pt>
                <c:pt idx="544">
                  <c:v>0.14797068775566685</c:v>
                </c:pt>
                <c:pt idx="545">
                  <c:v>0.14853438551900355</c:v>
                </c:pt>
                <c:pt idx="546">
                  <c:v>0.14966178126931545</c:v>
                </c:pt>
                <c:pt idx="547">
                  <c:v>0.15276211947085391</c:v>
                </c:pt>
                <c:pt idx="548">
                  <c:v>0.1513528748947833</c:v>
                </c:pt>
                <c:pt idx="549">
                  <c:v>0.14346110486623848</c:v>
                </c:pt>
                <c:pt idx="550">
                  <c:v>0.14937993233173749</c:v>
                </c:pt>
                <c:pt idx="551">
                  <c:v>0.14289740699108255</c:v>
                </c:pt>
                <c:pt idx="552">
                  <c:v>0.16037204056182075</c:v>
                </c:pt>
                <c:pt idx="553">
                  <c:v>0.14768883881808886</c:v>
                </c:pt>
                <c:pt idx="554">
                  <c:v>0.16065388949939874</c:v>
                </c:pt>
                <c:pt idx="555">
                  <c:v>0.14402480274139443</c:v>
                </c:pt>
                <c:pt idx="556">
                  <c:v>0.14966178126931545</c:v>
                </c:pt>
                <c:pt idx="557">
                  <c:v>0.14853438551900355</c:v>
                </c:pt>
                <c:pt idx="558">
                  <c:v>0.15276211947085391</c:v>
                </c:pt>
                <c:pt idx="559">
                  <c:v>0.15332581734600986</c:v>
                </c:pt>
                <c:pt idx="560">
                  <c:v>0.16234498312486656</c:v>
                </c:pt>
                <c:pt idx="561">
                  <c:v>0.1513528748947833</c:v>
                </c:pt>
                <c:pt idx="562">
                  <c:v>0.15388951522116581</c:v>
                </c:pt>
                <c:pt idx="563">
                  <c:v>0.15868094704817215</c:v>
                </c:pt>
                <c:pt idx="564">
                  <c:v>0.16403607663851516</c:v>
                </c:pt>
                <c:pt idx="565">
                  <c:v>0.15896279598575011</c:v>
                </c:pt>
                <c:pt idx="566">
                  <c:v>0.15473506203389972</c:v>
                </c:pt>
                <c:pt idx="567">
                  <c:v>0.16403607663851516</c:v>
                </c:pt>
                <c:pt idx="568">
                  <c:v>0.1581172491730162</c:v>
                </c:pt>
                <c:pt idx="569">
                  <c:v>0.1699549042158334</c:v>
                </c:pt>
                <c:pt idx="570">
                  <c:v>0.15558060884663366</c:v>
                </c:pt>
                <c:pt idx="571">
                  <c:v>0.16685456590247569</c:v>
                </c:pt>
                <c:pt idx="572">
                  <c:v>0.16741826377763164</c:v>
                </c:pt>
                <c:pt idx="573">
                  <c:v>0.16262683206244455</c:v>
                </c:pt>
                <c:pt idx="574">
                  <c:v>0.16910935740309949</c:v>
                </c:pt>
                <c:pt idx="575">
                  <c:v>0.17192784666705999</c:v>
                </c:pt>
                <c:pt idx="576">
                  <c:v>0.16798196165278759</c:v>
                </c:pt>
                <c:pt idx="577">
                  <c:v>0.17305524241737186</c:v>
                </c:pt>
                <c:pt idx="578">
                  <c:v>0.17249154454221591</c:v>
                </c:pt>
                <c:pt idx="579">
                  <c:v>0.17249154454221591</c:v>
                </c:pt>
                <c:pt idx="580">
                  <c:v>0.17981961669560478</c:v>
                </c:pt>
                <c:pt idx="581">
                  <c:v>0.16657271707671692</c:v>
                </c:pt>
                <c:pt idx="582">
                  <c:v>0.1727733934797939</c:v>
                </c:pt>
                <c:pt idx="583">
                  <c:v>0.17953776775802679</c:v>
                </c:pt>
                <c:pt idx="584">
                  <c:v>0.18179255914683137</c:v>
                </c:pt>
                <c:pt idx="585">
                  <c:v>0.17700112743164426</c:v>
                </c:pt>
                <c:pt idx="586">
                  <c:v>0.17869222094529288</c:v>
                </c:pt>
                <c:pt idx="587">
                  <c:v>0.17841037200771492</c:v>
                </c:pt>
                <c:pt idx="588">
                  <c:v>0.1755918827437544</c:v>
                </c:pt>
                <c:pt idx="589">
                  <c:v>0.17643742955648831</c:v>
                </c:pt>
                <c:pt idx="590">
                  <c:v>0.18263810595956528</c:v>
                </c:pt>
                <c:pt idx="591">
                  <c:v>0.18545659522352578</c:v>
                </c:pt>
                <c:pt idx="592">
                  <c:v>0.19165727173842198</c:v>
                </c:pt>
                <c:pt idx="593">
                  <c:v>0.18940248023779818</c:v>
                </c:pt>
                <c:pt idx="594">
                  <c:v>0.18630214203625969</c:v>
                </c:pt>
                <c:pt idx="595">
                  <c:v>0.17531003380617641</c:v>
                </c:pt>
                <c:pt idx="596">
                  <c:v>0.18207440808440933</c:v>
                </c:pt>
                <c:pt idx="597">
                  <c:v>0.17756482530680021</c:v>
                </c:pt>
                <c:pt idx="598">
                  <c:v>0.19954904176696675</c:v>
                </c:pt>
                <c:pt idx="599">
                  <c:v>0.17897406988287087</c:v>
                </c:pt>
                <c:pt idx="600">
                  <c:v>0.17925591882044883</c:v>
                </c:pt>
                <c:pt idx="601">
                  <c:v>0.19081172492568804</c:v>
                </c:pt>
                <c:pt idx="602">
                  <c:v>0.18940248023779818</c:v>
                </c:pt>
                <c:pt idx="603">
                  <c:v>0.18517474628594779</c:v>
                </c:pt>
                <c:pt idx="604">
                  <c:v>0.18263810595956528</c:v>
                </c:pt>
                <c:pt idx="605">
                  <c:v>0.17953776775802679</c:v>
                </c:pt>
                <c:pt idx="606">
                  <c:v>0.18602029309868173</c:v>
                </c:pt>
                <c:pt idx="607">
                  <c:v>0.18320180383472123</c:v>
                </c:pt>
                <c:pt idx="608">
                  <c:v>0.17136414879190404</c:v>
                </c:pt>
                <c:pt idx="609">
                  <c:v>0.1755918827437544</c:v>
                </c:pt>
                <c:pt idx="610">
                  <c:v>0.17869222094529288</c:v>
                </c:pt>
                <c:pt idx="611">
                  <c:v>0.18038331457076073</c:v>
                </c:pt>
                <c:pt idx="612">
                  <c:v>0.16939120634067745</c:v>
                </c:pt>
                <c:pt idx="613">
                  <c:v>0.18179255914683137</c:v>
                </c:pt>
                <c:pt idx="614">
                  <c:v>0.18179255914683137</c:v>
                </c:pt>
                <c:pt idx="615">
                  <c:v>0.1739007892301058</c:v>
                </c:pt>
                <c:pt idx="616">
                  <c:v>0.1739007892301058</c:v>
                </c:pt>
                <c:pt idx="617">
                  <c:v>0.1767192784940663</c:v>
                </c:pt>
                <c:pt idx="618">
                  <c:v>0.17784667413255897</c:v>
                </c:pt>
                <c:pt idx="619">
                  <c:v>0.17108229985432605</c:v>
                </c:pt>
                <c:pt idx="620">
                  <c:v>0.17474633593102049</c:v>
                </c:pt>
                <c:pt idx="621">
                  <c:v>0.16065388949939874</c:v>
                </c:pt>
                <c:pt idx="622">
                  <c:v>0.18179255914683137</c:v>
                </c:pt>
                <c:pt idx="623">
                  <c:v>0.17643742955648831</c:v>
                </c:pt>
                <c:pt idx="624">
                  <c:v>0.17249154454221591</c:v>
                </c:pt>
                <c:pt idx="625">
                  <c:v>0.16121758737455469</c:v>
                </c:pt>
                <c:pt idx="626">
                  <c:v>0.16572717026398301</c:v>
                </c:pt>
                <c:pt idx="627">
                  <c:v>0.16967305527825544</c:v>
                </c:pt>
                <c:pt idx="628">
                  <c:v>0.17249154454221591</c:v>
                </c:pt>
                <c:pt idx="629">
                  <c:v>0.16910935740309949</c:v>
                </c:pt>
                <c:pt idx="630">
                  <c:v>0.16009019162424279</c:v>
                </c:pt>
                <c:pt idx="631">
                  <c:v>0.16290868100002251</c:v>
                </c:pt>
                <c:pt idx="632">
                  <c:v>0.1637542277009372</c:v>
                </c:pt>
                <c:pt idx="633">
                  <c:v>0.16319052982578125</c:v>
                </c:pt>
                <c:pt idx="634">
                  <c:v>0.16544532132640505</c:v>
                </c:pt>
                <c:pt idx="635">
                  <c:v>0.1699549042158334</c:v>
                </c:pt>
                <c:pt idx="636">
                  <c:v>0.1581172491730162</c:v>
                </c:pt>
                <c:pt idx="637">
                  <c:v>0.15558060884663366</c:v>
                </c:pt>
                <c:pt idx="638">
                  <c:v>0.17361894029252781</c:v>
                </c:pt>
                <c:pt idx="639">
                  <c:v>0.16600901920156097</c:v>
                </c:pt>
                <c:pt idx="640">
                  <c:v>0.16234498312486656</c:v>
                </c:pt>
                <c:pt idx="641">
                  <c:v>0.1637542277009372</c:v>
                </c:pt>
                <c:pt idx="642">
                  <c:v>0.16685456590247569</c:v>
                </c:pt>
                <c:pt idx="643">
                  <c:v>0.17728297636922222</c:v>
                </c:pt>
                <c:pt idx="644">
                  <c:v>0.17108229985432605</c:v>
                </c:pt>
                <c:pt idx="645">
                  <c:v>0.17249154454221591</c:v>
                </c:pt>
                <c:pt idx="646">
                  <c:v>0.17474633593102049</c:v>
                </c:pt>
                <c:pt idx="647">
                  <c:v>0.17023675315341136</c:v>
                </c:pt>
                <c:pt idx="648">
                  <c:v>0.17587373168133236</c:v>
                </c:pt>
                <c:pt idx="649">
                  <c:v>0.17897406988287087</c:v>
                </c:pt>
                <c:pt idx="650">
                  <c:v>0.18573844416110374</c:v>
                </c:pt>
                <c:pt idx="651">
                  <c:v>0.18066516350833869</c:v>
                </c:pt>
                <c:pt idx="652">
                  <c:v>0.18912063130022022</c:v>
                </c:pt>
                <c:pt idx="653">
                  <c:v>0.19052987598811008</c:v>
                </c:pt>
                <c:pt idx="654">
                  <c:v>0.1843291995850331</c:v>
                </c:pt>
                <c:pt idx="655">
                  <c:v>0.19560315675269435</c:v>
                </c:pt>
                <c:pt idx="656">
                  <c:v>0.18883878236264226</c:v>
                </c:pt>
                <c:pt idx="657">
                  <c:v>0.20518602029488778</c:v>
                </c:pt>
                <c:pt idx="658">
                  <c:v>0.2096956031843161</c:v>
                </c:pt>
                <c:pt idx="659">
                  <c:v>0.22266065386562597</c:v>
                </c:pt>
                <c:pt idx="660">
                  <c:v>0.21645997746254902</c:v>
                </c:pt>
                <c:pt idx="661">
                  <c:v>0.21476888383708118</c:v>
                </c:pt>
                <c:pt idx="662">
                  <c:v>0.22322435174078192</c:v>
                </c:pt>
                <c:pt idx="663">
                  <c:v>0.22294250280320396</c:v>
                </c:pt>
                <c:pt idx="664">
                  <c:v>0.23590755359633303</c:v>
                </c:pt>
                <c:pt idx="665">
                  <c:v>0.23788049604755962</c:v>
                </c:pt>
                <c:pt idx="666">
                  <c:v>0.24098083424909811</c:v>
                </c:pt>
                <c:pt idx="667">
                  <c:v>0.24182638106183205</c:v>
                </c:pt>
                <c:pt idx="668">
                  <c:v>0.25648252536860972</c:v>
                </c:pt>
                <c:pt idx="669">
                  <c:v>0.26324689964684261</c:v>
                </c:pt>
                <c:pt idx="670">
                  <c:v>0.26099210825803804</c:v>
                </c:pt>
                <c:pt idx="671">
                  <c:v>0.27452085681450389</c:v>
                </c:pt>
                <c:pt idx="672">
                  <c:v>0.28833145430854767</c:v>
                </c:pt>
                <c:pt idx="673">
                  <c:v>0.3004509582889428</c:v>
                </c:pt>
                <c:pt idx="674">
                  <c:v>0.30186020297683269</c:v>
                </c:pt>
                <c:pt idx="675">
                  <c:v>0.3072153325671757</c:v>
                </c:pt>
                <c:pt idx="676">
                  <c:v>0.30101465616409873</c:v>
                </c:pt>
                <c:pt idx="677">
                  <c:v>0.32046223229788279</c:v>
                </c:pt>
                <c:pt idx="678">
                  <c:v>0.33342728297919266</c:v>
                </c:pt>
                <c:pt idx="679">
                  <c:v>0.35174746336266471</c:v>
                </c:pt>
                <c:pt idx="680">
                  <c:v>0.37147688843402676</c:v>
                </c:pt>
                <c:pt idx="681">
                  <c:v>0.35822998870331968</c:v>
                </c:pt>
                <c:pt idx="682">
                  <c:v>0.37119503949644878</c:v>
                </c:pt>
                <c:pt idx="683">
                  <c:v>0.38359639230260267</c:v>
                </c:pt>
                <c:pt idx="684">
                  <c:v>0.39515219840784188</c:v>
                </c:pt>
                <c:pt idx="685">
                  <c:v>0.42108229988228085</c:v>
                </c:pt>
                <c:pt idx="686">
                  <c:v>0.42841037203566967</c:v>
                </c:pt>
                <c:pt idx="687">
                  <c:v>0.43968432920333095</c:v>
                </c:pt>
                <c:pt idx="688">
                  <c:v>0.44983089062068027</c:v>
                </c:pt>
                <c:pt idx="689">
                  <c:v>0.46899661781688629</c:v>
                </c:pt>
                <c:pt idx="690">
                  <c:v>0.4873167982003585</c:v>
                </c:pt>
                <c:pt idx="691">
                  <c:v>0.50535512964625262</c:v>
                </c:pt>
                <c:pt idx="692">
                  <c:v>0.50958286359810301</c:v>
                </c:pt>
                <c:pt idx="693">
                  <c:v>0.53720405858619058</c:v>
                </c:pt>
                <c:pt idx="694">
                  <c:v>0.54340473510108678</c:v>
                </c:pt>
                <c:pt idx="695">
                  <c:v>0.55214205183054621</c:v>
                </c:pt>
                <c:pt idx="696">
                  <c:v>0.59244644867418483</c:v>
                </c:pt>
                <c:pt idx="697">
                  <c:v>0.59582863581330126</c:v>
                </c:pt>
                <c:pt idx="698">
                  <c:v>0.63528748595602536</c:v>
                </c:pt>
                <c:pt idx="699">
                  <c:v>0.64289740704699205</c:v>
                </c:pt>
                <c:pt idx="700">
                  <c:v>0.65332581740191942</c:v>
                </c:pt>
                <c:pt idx="701">
                  <c:v>0.67361894023661817</c:v>
                </c:pt>
                <c:pt idx="702">
                  <c:v>0.70152198427410295</c:v>
                </c:pt>
                <c:pt idx="703">
                  <c:v>0.71505073283056875</c:v>
                </c:pt>
                <c:pt idx="704">
                  <c:v>0.74492671931928001</c:v>
                </c:pt>
                <c:pt idx="705">
                  <c:v>0.75028184890962313</c:v>
                </c:pt>
                <c:pt idx="706">
                  <c:v>0.75930101468847977</c:v>
                </c:pt>
                <c:pt idx="707">
                  <c:v>0.78072153327349036</c:v>
                </c:pt>
                <c:pt idx="708">
                  <c:v>0.81059751976220173</c:v>
                </c:pt>
                <c:pt idx="709">
                  <c:v>0.81905298755408318</c:v>
                </c:pt>
                <c:pt idx="710">
                  <c:v>0.86499436303746213</c:v>
                </c:pt>
                <c:pt idx="711">
                  <c:v>0.87739571595543531</c:v>
                </c:pt>
                <c:pt idx="712">
                  <c:v>0.89430665165101753</c:v>
                </c:pt>
                <c:pt idx="713">
                  <c:v>0.8926155580255497</c:v>
                </c:pt>
                <c:pt idx="714">
                  <c:v>0.88754227737278468</c:v>
                </c:pt>
                <c:pt idx="715">
                  <c:v>0.93094701241796185</c:v>
                </c:pt>
                <c:pt idx="716">
                  <c:v>0.93771138669619469</c:v>
                </c:pt>
                <c:pt idx="717">
                  <c:v>0.93686583988346084</c:v>
                </c:pt>
                <c:pt idx="718">
                  <c:v>0.9453213077871615</c:v>
                </c:pt>
                <c:pt idx="719">
                  <c:v>0.95941375421878328</c:v>
                </c:pt>
                <c:pt idx="720">
                  <c:v>0.9532130778157063</c:v>
                </c:pt>
                <c:pt idx="721">
                  <c:v>0.97491544533829488</c:v>
                </c:pt>
                <c:pt idx="722">
                  <c:v>0.95405862462844016</c:v>
                </c:pt>
                <c:pt idx="723">
                  <c:v>1</c:v>
                </c:pt>
                <c:pt idx="724">
                  <c:v>0.96730552424732819</c:v>
                </c:pt>
                <c:pt idx="725">
                  <c:v>0.98337091324199566</c:v>
                </c:pt>
                <c:pt idx="726">
                  <c:v>0.99295377678418906</c:v>
                </c:pt>
                <c:pt idx="727">
                  <c:v>0.97012401351128852</c:v>
                </c:pt>
                <c:pt idx="728">
                  <c:v>0.97266065394949031</c:v>
                </c:pt>
                <c:pt idx="729">
                  <c:v>0.95490417132935501</c:v>
                </c:pt>
                <c:pt idx="730">
                  <c:v>0.95856820740604942</c:v>
                </c:pt>
                <c:pt idx="731">
                  <c:v>0.93291995486918833</c:v>
                </c:pt>
                <c:pt idx="732">
                  <c:v>0.95772266070513457</c:v>
                </c:pt>
                <c:pt idx="733">
                  <c:v>0.94109357383531123</c:v>
                </c:pt>
                <c:pt idx="734">
                  <c:v>0.94503945884958351</c:v>
                </c:pt>
                <c:pt idx="735">
                  <c:v>0.93517474636981213</c:v>
                </c:pt>
                <c:pt idx="736">
                  <c:v>0.91882750843756666</c:v>
                </c:pt>
                <c:pt idx="737">
                  <c:v>0.91262683203448969</c:v>
                </c:pt>
                <c:pt idx="738">
                  <c:v>0.90332581731805495</c:v>
                </c:pt>
                <c:pt idx="739">
                  <c:v>0.88105975203212972</c:v>
                </c:pt>
                <c:pt idx="740">
                  <c:v>0.86837655017657855</c:v>
                </c:pt>
                <c:pt idx="741">
                  <c:v>0.88162344979546647</c:v>
                </c:pt>
                <c:pt idx="742">
                  <c:v>0.85090191660584036</c:v>
                </c:pt>
                <c:pt idx="743">
                  <c:v>0.83737316793755534</c:v>
                </c:pt>
                <c:pt idx="744">
                  <c:v>0.8170800451028567</c:v>
                </c:pt>
                <c:pt idx="745">
                  <c:v>0.80806087932399995</c:v>
                </c:pt>
                <c:pt idx="746">
                  <c:v>0.79086809469083974</c:v>
                </c:pt>
                <c:pt idx="747">
                  <c:v>0.75676437425027798</c:v>
                </c:pt>
                <c:pt idx="748">
                  <c:v>0.73647125141557934</c:v>
                </c:pt>
                <c:pt idx="749">
                  <c:v>0.72773393457430058</c:v>
                </c:pt>
                <c:pt idx="750">
                  <c:v>0.72914317926219052</c:v>
                </c:pt>
                <c:pt idx="751">
                  <c:v>0.69278466743282419</c:v>
                </c:pt>
                <c:pt idx="752">
                  <c:v>0.6885569334809738</c:v>
                </c:pt>
                <c:pt idx="753">
                  <c:v>0.67925591887635839</c:v>
                </c:pt>
                <c:pt idx="754">
                  <c:v>0.65727170241619182</c:v>
                </c:pt>
                <c:pt idx="755">
                  <c:v>0.63528748595602536</c:v>
                </c:pt>
                <c:pt idx="756">
                  <c:v>0.61612175875981923</c:v>
                </c:pt>
                <c:pt idx="757">
                  <c:v>0.61104847799523498</c:v>
                </c:pt>
                <c:pt idx="758">
                  <c:v>0.58286358513199144</c:v>
                </c:pt>
                <c:pt idx="759">
                  <c:v>0.57440811722829066</c:v>
                </c:pt>
                <c:pt idx="760">
                  <c:v>0.57271702371464206</c:v>
                </c:pt>
                <c:pt idx="761">
                  <c:v>0.54086809466288499</c:v>
                </c:pt>
                <c:pt idx="762">
                  <c:v>0.5467869222402032</c:v>
                </c:pt>
                <c:pt idx="763">
                  <c:v>0.51042841041083686</c:v>
                </c:pt>
                <c:pt idx="764">
                  <c:v>0.51324689967479742</c:v>
                </c:pt>
                <c:pt idx="765">
                  <c:v>0.48675310032520247</c:v>
                </c:pt>
                <c:pt idx="766">
                  <c:v>0.47970687710939164</c:v>
                </c:pt>
                <c:pt idx="767">
                  <c:v>0.4861894024500466</c:v>
                </c:pt>
                <c:pt idx="768">
                  <c:v>0.45969560321227082</c:v>
                </c:pt>
                <c:pt idx="769">
                  <c:v>0.43742953781452637</c:v>
                </c:pt>
                <c:pt idx="770">
                  <c:v>0.44757609923187575</c:v>
                </c:pt>
                <c:pt idx="771">
                  <c:v>0.43996617814090894</c:v>
                </c:pt>
                <c:pt idx="772">
                  <c:v>0.42220969563259275</c:v>
                </c:pt>
                <c:pt idx="773">
                  <c:v>0.40360766631154266</c:v>
                </c:pt>
                <c:pt idx="774">
                  <c:v>0.40952649377704159</c:v>
                </c:pt>
                <c:pt idx="775">
                  <c:v>0.38810597519203099</c:v>
                </c:pt>
                <c:pt idx="776">
                  <c:v>0.39289740701903736</c:v>
                </c:pt>
                <c:pt idx="777">
                  <c:v>0.37824126271225966</c:v>
                </c:pt>
                <c:pt idx="778">
                  <c:v>0.37006764374613688</c:v>
                </c:pt>
                <c:pt idx="779">
                  <c:v>0.36189402478001409</c:v>
                </c:pt>
                <c:pt idx="780">
                  <c:v>0.3587936865784756</c:v>
                </c:pt>
                <c:pt idx="781">
                  <c:v>0.35569334837693717</c:v>
                </c:pt>
                <c:pt idx="782">
                  <c:v>0.34470124014685388</c:v>
                </c:pt>
                <c:pt idx="783">
                  <c:v>0.33596392330557517</c:v>
                </c:pt>
                <c:pt idx="784">
                  <c:v>0.32919954902734222</c:v>
                </c:pt>
                <c:pt idx="785">
                  <c:v>0.32328072156184329</c:v>
                </c:pt>
                <c:pt idx="786">
                  <c:v>0.31087936864387017</c:v>
                </c:pt>
                <c:pt idx="787">
                  <c:v>0.31567080047087648</c:v>
                </c:pt>
                <c:pt idx="788">
                  <c:v>0.30467869224079314</c:v>
                </c:pt>
                <c:pt idx="789">
                  <c:v>0.30016910935136487</c:v>
                </c:pt>
                <c:pt idx="790">
                  <c:v>0.29960541147620889</c:v>
                </c:pt>
                <c:pt idx="791">
                  <c:v>0.30101465616409873</c:v>
                </c:pt>
                <c:pt idx="792">
                  <c:v>0.29763246902498225</c:v>
                </c:pt>
                <c:pt idx="793">
                  <c:v>0.2810033821551588</c:v>
                </c:pt>
                <c:pt idx="794">
                  <c:v>0.27508455468965975</c:v>
                </c:pt>
                <c:pt idx="795">
                  <c:v>0.28579481398216511</c:v>
                </c:pt>
                <c:pt idx="796">
                  <c:v>0.28579481398216511</c:v>
                </c:pt>
                <c:pt idx="797">
                  <c:v>0.26888387828658283</c:v>
                </c:pt>
                <c:pt idx="798">
                  <c:v>0.267474633598693</c:v>
                </c:pt>
                <c:pt idx="799">
                  <c:v>0.27480270575208182</c:v>
                </c:pt>
                <c:pt idx="800">
                  <c:v>0.26662908678595904</c:v>
                </c:pt>
                <c:pt idx="801">
                  <c:v>0.25479143174314189</c:v>
                </c:pt>
                <c:pt idx="802">
                  <c:v>0.24943630215279883</c:v>
                </c:pt>
                <c:pt idx="803">
                  <c:v>0.25479143174314189</c:v>
                </c:pt>
                <c:pt idx="804">
                  <c:v>0.24943630215279883</c:v>
                </c:pt>
                <c:pt idx="805">
                  <c:v>0.2556369785558758</c:v>
                </c:pt>
                <c:pt idx="806">
                  <c:v>0.24182638106183205</c:v>
                </c:pt>
                <c:pt idx="807">
                  <c:v>0.2401352874363642</c:v>
                </c:pt>
                <c:pt idx="808">
                  <c:v>0.23252536645721658</c:v>
                </c:pt>
                <c:pt idx="809">
                  <c:v>0.24549041713852646</c:v>
                </c:pt>
                <c:pt idx="810">
                  <c:v>0.23844419392271557</c:v>
                </c:pt>
                <c:pt idx="811">
                  <c:v>0.23562570465875504</c:v>
                </c:pt>
                <c:pt idx="812">
                  <c:v>0.23196166858206063</c:v>
                </c:pt>
                <c:pt idx="813">
                  <c:v>0.23759864710998163</c:v>
                </c:pt>
                <c:pt idx="814">
                  <c:v>0.22096956035197735</c:v>
                </c:pt>
                <c:pt idx="815">
                  <c:v>0.23139797070690468</c:v>
                </c:pt>
                <c:pt idx="816">
                  <c:v>0.21871476885135357</c:v>
                </c:pt>
                <c:pt idx="817">
                  <c:v>0.21984216460166547</c:v>
                </c:pt>
                <c:pt idx="818">
                  <c:v>0.22406989855351583</c:v>
                </c:pt>
                <c:pt idx="819">
                  <c:v>0.21561443064981511</c:v>
                </c:pt>
                <c:pt idx="820">
                  <c:v>0.21871476885135357</c:v>
                </c:pt>
                <c:pt idx="821">
                  <c:v>0.21505073277465916</c:v>
                </c:pt>
                <c:pt idx="822">
                  <c:v>0.20490417135730979</c:v>
                </c:pt>
                <c:pt idx="823">
                  <c:v>0.21195039457312068</c:v>
                </c:pt>
                <c:pt idx="824">
                  <c:v>0.20264937996850524</c:v>
                </c:pt>
                <c:pt idx="825">
                  <c:v>0.20293122890608323</c:v>
                </c:pt>
                <c:pt idx="826">
                  <c:v>0.20574971817004373</c:v>
                </c:pt>
                <c:pt idx="827">
                  <c:v>0.19701240132876499</c:v>
                </c:pt>
                <c:pt idx="828">
                  <c:v>0.20264937996850524</c:v>
                </c:pt>
                <c:pt idx="829">
                  <c:v>0.21702367533770497</c:v>
                </c:pt>
                <c:pt idx="830">
                  <c:v>0.21223224351069866</c:v>
                </c:pt>
                <c:pt idx="831">
                  <c:v>0.19842164601665485</c:v>
                </c:pt>
                <c:pt idx="832">
                  <c:v>0.20997745212189409</c:v>
                </c:pt>
                <c:pt idx="833">
                  <c:v>0.19983089059272552</c:v>
                </c:pt>
                <c:pt idx="834">
                  <c:v>0.19842164601665485</c:v>
                </c:pt>
                <c:pt idx="835">
                  <c:v>0.19644870345360904</c:v>
                </c:pt>
                <c:pt idx="836">
                  <c:v>0.19334836525207058</c:v>
                </c:pt>
                <c:pt idx="837">
                  <c:v>0.19954904176696675</c:v>
                </c:pt>
                <c:pt idx="838">
                  <c:v>0.20490417135730979</c:v>
                </c:pt>
                <c:pt idx="839">
                  <c:v>0.20039458846788147</c:v>
                </c:pt>
                <c:pt idx="840">
                  <c:v>0.19165727173842198</c:v>
                </c:pt>
                <c:pt idx="841">
                  <c:v>0.19673055239118703</c:v>
                </c:pt>
                <c:pt idx="842">
                  <c:v>0.20546786923246574</c:v>
                </c:pt>
                <c:pt idx="843">
                  <c:v>0.19475760993996044</c:v>
                </c:pt>
                <c:pt idx="844">
                  <c:v>0.19701240132876499</c:v>
                </c:pt>
                <c:pt idx="845">
                  <c:v>0.19363021418964854</c:v>
                </c:pt>
                <c:pt idx="846">
                  <c:v>0.18207440808440933</c:v>
                </c:pt>
                <c:pt idx="847">
                  <c:v>0.17841037200771492</c:v>
                </c:pt>
                <c:pt idx="848">
                  <c:v>0.19052987598811008</c:v>
                </c:pt>
                <c:pt idx="849">
                  <c:v>0.19250281843933667</c:v>
                </c:pt>
                <c:pt idx="850">
                  <c:v>0.19193912067599994</c:v>
                </c:pt>
                <c:pt idx="851">
                  <c:v>0.19334836525207058</c:v>
                </c:pt>
                <c:pt idx="852">
                  <c:v>0.18968432917537617</c:v>
                </c:pt>
                <c:pt idx="853">
                  <c:v>0.19165727173842198</c:v>
                </c:pt>
                <c:pt idx="854">
                  <c:v>0.19137542280084399</c:v>
                </c:pt>
                <c:pt idx="855">
                  <c:v>0.18320180383472123</c:v>
                </c:pt>
                <c:pt idx="856">
                  <c:v>0.18573844416110374</c:v>
                </c:pt>
                <c:pt idx="857">
                  <c:v>0.18461104852261109</c:v>
                </c:pt>
                <c:pt idx="858">
                  <c:v>0.17841037200771492</c:v>
                </c:pt>
                <c:pt idx="859">
                  <c:v>0.18489289746018905</c:v>
                </c:pt>
                <c:pt idx="860">
                  <c:v>0.19024802705053212</c:v>
                </c:pt>
                <c:pt idx="861">
                  <c:v>0.19109357386326603</c:v>
                </c:pt>
                <c:pt idx="862">
                  <c:v>0.1843291995850331</c:v>
                </c:pt>
                <c:pt idx="863">
                  <c:v>0.17615558061891035</c:v>
                </c:pt>
                <c:pt idx="864">
                  <c:v>0.16600901920156097</c:v>
                </c:pt>
                <c:pt idx="865">
                  <c:v>0.18122886138349464</c:v>
                </c:pt>
                <c:pt idx="866">
                  <c:v>0.17220969560463795</c:v>
                </c:pt>
                <c:pt idx="867">
                  <c:v>0.16826381059036555</c:v>
                </c:pt>
                <c:pt idx="868">
                  <c:v>0.17305524241737186</c:v>
                </c:pt>
                <c:pt idx="869">
                  <c:v>0.17587373168133236</c:v>
                </c:pt>
                <c:pt idx="870">
                  <c:v>0.16290868100002251</c:v>
                </c:pt>
                <c:pt idx="871">
                  <c:v>0.16403607663851516</c:v>
                </c:pt>
                <c:pt idx="872">
                  <c:v>0.15783540023543824</c:v>
                </c:pt>
                <c:pt idx="873">
                  <c:v>0.1620631341872886</c:v>
                </c:pt>
                <c:pt idx="874">
                  <c:v>0.16939120634067745</c:v>
                </c:pt>
                <c:pt idx="875">
                  <c:v>0.16741826377763164</c:v>
                </c:pt>
                <c:pt idx="876">
                  <c:v>0.17080045091674809</c:v>
                </c:pt>
                <c:pt idx="877">
                  <c:v>0.16629086813913896</c:v>
                </c:pt>
                <c:pt idx="878">
                  <c:v>0.15670800448512634</c:v>
                </c:pt>
                <c:pt idx="879">
                  <c:v>0.16657271707671692</c:v>
                </c:pt>
                <c:pt idx="880">
                  <c:v>0.15952649374908684</c:v>
                </c:pt>
                <c:pt idx="881">
                  <c:v>0.17136414879190404</c:v>
                </c:pt>
                <c:pt idx="882">
                  <c:v>0.15558060884663366</c:v>
                </c:pt>
                <c:pt idx="883">
                  <c:v>0.16347237876335924</c:v>
                </c:pt>
                <c:pt idx="884">
                  <c:v>0.16121758737455469</c:v>
                </c:pt>
                <c:pt idx="885">
                  <c:v>0.1620631341872886</c:v>
                </c:pt>
                <c:pt idx="886">
                  <c:v>0.15896279598575011</c:v>
                </c:pt>
                <c:pt idx="887">
                  <c:v>0.1592446449233281</c:v>
                </c:pt>
                <c:pt idx="888">
                  <c:v>0.15332581734600986</c:v>
                </c:pt>
                <c:pt idx="889">
                  <c:v>0.14148816230319269</c:v>
                </c:pt>
                <c:pt idx="890">
                  <c:v>0.1502254791444714</c:v>
                </c:pt>
                <c:pt idx="891">
                  <c:v>0.15107102595720531</c:v>
                </c:pt>
                <c:pt idx="892">
                  <c:v>0.1598083426866648</c:v>
                </c:pt>
                <c:pt idx="893">
                  <c:v>0.15360766628358785</c:v>
                </c:pt>
                <c:pt idx="894">
                  <c:v>0.15248027053327598</c:v>
                </c:pt>
                <c:pt idx="895">
                  <c:v>0.15529875990905567</c:v>
                </c:pt>
                <c:pt idx="896">
                  <c:v>0.16262683206244455</c:v>
                </c:pt>
                <c:pt idx="897">
                  <c:v>0.15163472383236126</c:v>
                </c:pt>
                <c:pt idx="898">
                  <c:v>0.15558060884663366</c:v>
                </c:pt>
                <c:pt idx="899">
                  <c:v>0.16290868100002251</c:v>
                </c:pt>
                <c:pt idx="900">
                  <c:v>0.15670800448512634</c:v>
                </c:pt>
                <c:pt idx="901">
                  <c:v>0.14797068775566685</c:v>
                </c:pt>
                <c:pt idx="902">
                  <c:v>0.1541713641587438</c:v>
                </c:pt>
                <c:pt idx="903">
                  <c:v>0.15191657276993922</c:v>
                </c:pt>
                <c:pt idx="904">
                  <c:v>0.15529875990905567</c:v>
                </c:pt>
                <c:pt idx="905">
                  <c:v>0.14853438551900355</c:v>
                </c:pt>
                <c:pt idx="906">
                  <c:v>0.14797068775566685</c:v>
                </c:pt>
                <c:pt idx="907">
                  <c:v>0.14007891772712205</c:v>
                </c:pt>
                <c:pt idx="908">
                  <c:v>0.14233370911592663</c:v>
                </c:pt>
                <c:pt idx="909">
                  <c:v>0.15163472383236126</c:v>
                </c:pt>
                <c:pt idx="910">
                  <c:v>0.14487034944230914</c:v>
                </c:pt>
                <c:pt idx="911">
                  <c:v>0.14430665167897241</c:v>
                </c:pt>
                <c:pt idx="912">
                  <c:v>0.14205186017834864</c:v>
                </c:pt>
                <c:pt idx="913">
                  <c:v>0.13754227728892029</c:v>
                </c:pt>
                <c:pt idx="914">
                  <c:v>0.14233370911592663</c:v>
                </c:pt>
                <c:pt idx="915">
                  <c:v>0.14177001124077068</c:v>
                </c:pt>
                <c:pt idx="916">
                  <c:v>0.14430665167897241</c:v>
                </c:pt>
                <c:pt idx="917">
                  <c:v>0.14571589625504305</c:v>
                </c:pt>
                <c:pt idx="918">
                  <c:v>0.14571589625504305</c:v>
                </c:pt>
                <c:pt idx="919">
                  <c:v>0.14487034944230914</c:v>
                </c:pt>
                <c:pt idx="920">
                  <c:v>0.13979706878954407</c:v>
                </c:pt>
                <c:pt idx="921">
                  <c:v>0.13754227728892029</c:v>
                </c:pt>
                <c:pt idx="922">
                  <c:v>0.13303269451131117</c:v>
                </c:pt>
                <c:pt idx="923">
                  <c:v>0.14261555805350457</c:v>
                </c:pt>
                <c:pt idx="924">
                  <c:v>0.14346110486623848</c:v>
                </c:pt>
                <c:pt idx="925">
                  <c:v>0.14768883881808886</c:v>
                </c:pt>
                <c:pt idx="926">
                  <c:v>0.13726042846316155</c:v>
                </c:pt>
                <c:pt idx="927">
                  <c:v>0.13782412622649826</c:v>
                </c:pt>
                <c:pt idx="928">
                  <c:v>0.13585118377527169</c:v>
                </c:pt>
                <c:pt idx="929">
                  <c:v>0.13697857952558357</c:v>
                </c:pt>
                <c:pt idx="930">
                  <c:v>0.13895152197681016</c:v>
                </c:pt>
                <c:pt idx="931">
                  <c:v>0.13782412622649826</c:v>
                </c:pt>
                <c:pt idx="932">
                  <c:v>0.15078917701962735</c:v>
                </c:pt>
                <c:pt idx="933">
                  <c:v>0.14036076666470002</c:v>
                </c:pt>
                <c:pt idx="934">
                  <c:v>0.13838782410165421</c:v>
                </c:pt>
                <c:pt idx="935">
                  <c:v>0.14205186017834864</c:v>
                </c:pt>
                <c:pt idx="936">
                  <c:v>0.13613303271284966</c:v>
                </c:pt>
                <c:pt idx="937">
                  <c:v>0.1347237880249598</c:v>
                </c:pt>
                <c:pt idx="938">
                  <c:v>0.14402480274139443</c:v>
                </c:pt>
                <c:pt idx="939">
                  <c:v>0.13556933483769371</c:v>
                </c:pt>
                <c:pt idx="940">
                  <c:v>0.13754227728892029</c:v>
                </c:pt>
                <c:pt idx="941">
                  <c:v>0.14177001124077068</c:v>
                </c:pt>
                <c:pt idx="942">
                  <c:v>0.13331454344888913</c:v>
                </c:pt>
                <c:pt idx="943">
                  <c:v>0.13387824121222588</c:v>
                </c:pt>
                <c:pt idx="944">
                  <c:v>0.13246899663615522</c:v>
                </c:pt>
                <c:pt idx="945">
                  <c:v>0.14543404731746509</c:v>
                </c:pt>
                <c:pt idx="946">
                  <c:v>0.14036076666470002</c:v>
                </c:pt>
                <c:pt idx="947">
                  <c:v>0.13528748590011574</c:v>
                </c:pt>
                <c:pt idx="948">
                  <c:v>0.13726042846316155</c:v>
                </c:pt>
                <c:pt idx="949">
                  <c:v>0.13585118377527169</c:v>
                </c:pt>
                <c:pt idx="950">
                  <c:v>0.14092446453985596</c:v>
                </c:pt>
                <c:pt idx="951">
                  <c:v>0.13416009014980385</c:v>
                </c:pt>
                <c:pt idx="952">
                  <c:v>0.1347237880249598</c:v>
                </c:pt>
                <c:pt idx="953">
                  <c:v>0.1347237880249598</c:v>
                </c:pt>
                <c:pt idx="954">
                  <c:v>0.14120631336561473</c:v>
                </c:pt>
                <c:pt idx="955">
                  <c:v>0.14177001124077068</c:v>
                </c:pt>
                <c:pt idx="956">
                  <c:v>0.13556933483769371</c:v>
                </c:pt>
                <c:pt idx="957">
                  <c:v>0.13275084557373318</c:v>
                </c:pt>
                <c:pt idx="958">
                  <c:v>0.13331454344888913</c:v>
                </c:pt>
                <c:pt idx="959">
                  <c:v>0.12626832023307827</c:v>
                </c:pt>
                <c:pt idx="960">
                  <c:v>0.12880496055946081</c:v>
                </c:pt>
                <c:pt idx="961">
                  <c:v>0.13218714769857726</c:v>
                </c:pt>
                <c:pt idx="962">
                  <c:v>0.12852311162188282</c:v>
                </c:pt>
                <c:pt idx="963">
                  <c:v>0.12514092448276637</c:v>
                </c:pt>
                <c:pt idx="964">
                  <c:v>0.13303269451131117</c:v>
                </c:pt>
                <c:pt idx="965">
                  <c:v>0.12204058628122791</c:v>
                </c:pt>
                <c:pt idx="966">
                  <c:v>0.12373167979487652</c:v>
                </c:pt>
                <c:pt idx="967">
                  <c:v>0.12880496055946081</c:v>
                </c:pt>
                <c:pt idx="968">
                  <c:v>0.1307779030106874</c:v>
                </c:pt>
                <c:pt idx="969">
                  <c:v>0.12260428415638383</c:v>
                </c:pt>
                <c:pt idx="970">
                  <c:v>0.1228861329821426</c:v>
                </c:pt>
                <c:pt idx="971">
                  <c:v>0.12063134159333805</c:v>
                </c:pt>
                <c:pt idx="972">
                  <c:v>0.11583990976633171</c:v>
                </c:pt>
                <c:pt idx="973">
                  <c:v>0.12514092448276637</c:v>
                </c:pt>
                <c:pt idx="974">
                  <c:v>0.1228861329821426</c:v>
                </c:pt>
                <c:pt idx="975">
                  <c:v>0.12034949265576007</c:v>
                </c:pt>
                <c:pt idx="976">
                  <c:v>0.12034949265576007</c:v>
                </c:pt>
                <c:pt idx="977">
                  <c:v>0.11950394584302616</c:v>
                </c:pt>
                <c:pt idx="978">
                  <c:v>0.12936865843461673</c:v>
                </c:pt>
                <c:pt idx="979">
                  <c:v>0.11837655020453347</c:v>
                </c:pt>
                <c:pt idx="980">
                  <c:v>0.12316798191972057</c:v>
                </c:pt>
                <c:pt idx="981">
                  <c:v>0.12711386693399296</c:v>
                </c:pt>
                <c:pt idx="982">
                  <c:v>0.12570462235792232</c:v>
                </c:pt>
                <c:pt idx="983">
                  <c:v>0.12655016905883701</c:v>
                </c:pt>
                <c:pt idx="984">
                  <c:v>0.12260428415638383</c:v>
                </c:pt>
                <c:pt idx="985">
                  <c:v>0.11837655020453347</c:v>
                </c:pt>
                <c:pt idx="986">
                  <c:v>0.12316798191972057</c:v>
                </c:pt>
                <c:pt idx="987">
                  <c:v>0.1180947012669555</c:v>
                </c:pt>
                <c:pt idx="988">
                  <c:v>0.11048478017598867</c:v>
                </c:pt>
                <c:pt idx="989">
                  <c:v>0.11922209690544819</c:v>
                </c:pt>
                <c:pt idx="990">
                  <c:v>0.11555806082875374</c:v>
                </c:pt>
                <c:pt idx="991">
                  <c:v>0.12570462235792232</c:v>
                </c:pt>
                <c:pt idx="992">
                  <c:v>0.12091319053091602</c:v>
                </c:pt>
                <c:pt idx="993">
                  <c:v>0.11471251412783905</c:v>
                </c:pt>
                <c:pt idx="994">
                  <c:v>0.12570462235792232</c:v>
                </c:pt>
                <c:pt idx="995">
                  <c:v>0.115276212002995</c:v>
                </c:pt>
                <c:pt idx="996">
                  <c:v>0.11724915445422157</c:v>
                </c:pt>
                <c:pt idx="997">
                  <c:v>0.11330326943994919</c:v>
                </c:pt>
                <c:pt idx="998">
                  <c:v>0.11161217592630057</c:v>
                </c:pt>
                <c:pt idx="999">
                  <c:v>0.11894024807968941</c:v>
                </c:pt>
                <c:pt idx="1000">
                  <c:v>0.11978579478060412</c:v>
                </c:pt>
                <c:pt idx="1001">
                  <c:v>0.11161217592630057</c:v>
                </c:pt>
                <c:pt idx="1002">
                  <c:v>0.11443066519026107</c:v>
                </c:pt>
                <c:pt idx="1003">
                  <c:v>0.10879368655052084</c:v>
                </c:pt>
                <c:pt idx="1004">
                  <c:v>0.11499436306541702</c:v>
                </c:pt>
                <c:pt idx="1005">
                  <c:v>0.10851183761294286</c:v>
                </c:pt>
                <c:pt idx="1006">
                  <c:v>0.115276212002995</c:v>
                </c:pt>
                <c:pt idx="1007">
                  <c:v>0.11161217592630057</c:v>
                </c:pt>
                <c:pt idx="1008">
                  <c:v>0.11414881625268311</c:v>
                </c:pt>
                <c:pt idx="1009">
                  <c:v>0.11865839914211145</c:v>
                </c:pt>
                <c:pt idx="1010">
                  <c:v>0.11330326943994919</c:v>
                </c:pt>
                <c:pt idx="1011">
                  <c:v>0.1113303269887226</c:v>
                </c:pt>
                <c:pt idx="1012">
                  <c:v>0.11499436306541702</c:v>
                </c:pt>
                <c:pt idx="1013">
                  <c:v>0.10456595259867048</c:v>
                </c:pt>
                <c:pt idx="1014">
                  <c:v>0.10963923336325476</c:v>
                </c:pt>
                <c:pt idx="1015">
                  <c:v>0.10992108230083274</c:v>
                </c:pt>
                <c:pt idx="1016">
                  <c:v>0.10992108230083274</c:v>
                </c:pt>
                <c:pt idx="1017">
                  <c:v>0.10682074409929426</c:v>
                </c:pt>
                <c:pt idx="1018">
                  <c:v>9.6674182681944901E-2</c:v>
                </c:pt>
                <c:pt idx="1019">
                  <c:v>0.10202931227228794</c:v>
                </c:pt>
                <c:pt idx="1020">
                  <c:v>0.10935738442567679</c:v>
                </c:pt>
                <c:pt idx="1021">
                  <c:v>0.10766629091202816</c:v>
                </c:pt>
                <c:pt idx="1022">
                  <c:v>0.10935738442567679</c:v>
                </c:pt>
                <c:pt idx="1023">
                  <c:v>0.10372040589775577</c:v>
                </c:pt>
                <c:pt idx="1024">
                  <c:v>0.1082299886753649</c:v>
                </c:pt>
                <c:pt idx="1025">
                  <c:v>0.1102029312384107</c:v>
                </c:pt>
                <c:pt idx="1026">
                  <c:v>0.11104847805114462</c:v>
                </c:pt>
                <c:pt idx="1027">
                  <c:v>0.1082299886753649</c:v>
                </c:pt>
                <c:pt idx="1028">
                  <c:v>0.10484780153624845</c:v>
                </c:pt>
                <c:pt idx="1029">
                  <c:v>0.10315670802259982</c:v>
                </c:pt>
                <c:pt idx="1030">
                  <c:v>0.1054114994114044</c:v>
                </c:pt>
                <c:pt idx="1031">
                  <c:v>0.1054114994114044</c:v>
                </c:pt>
                <c:pt idx="1032">
                  <c:v>9.4701240118899091E-2</c:v>
                </c:pt>
                <c:pt idx="1033">
                  <c:v>0.10372040589775577</c:v>
                </c:pt>
                <c:pt idx="1034">
                  <c:v>0.11048478017598867</c:v>
                </c:pt>
                <c:pt idx="1035">
                  <c:v>0.11443066519026107</c:v>
                </c:pt>
                <c:pt idx="1036">
                  <c:v>0.11443066519026107</c:v>
                </c:pt>
                <c:pt idx="1037">
                  <c:v>0.10935738442567679</c:v>
                </c:pt>
                <c:pt idx="1038">
                  <c:v>0.10118376545955403</c:v>
                </c:pt>
                <c:pt idx="1039">
                  <c:v>0.10033821875863932</c:v>
                </c:pt>
                <c:pt idx="1040">
                  <c:v>0.10569334834898236</c:v>
                </c:pt>
                <c:pt idx="1041">
                  <c:v>9.5264937994055041E-2</c:v>
                </c:pt>
                <c:pt idx="1042">
                  <c:v>0.10118376545955403</c:v>
                </c:pt>
                <c:pt idx="1043">
                  <c:v>0.10259301014744389</c:v>
                </c:pt>
                <c:pt idx="1044">
                  <c:v>0.10456595259867048</c:v>
                </c:pt>
                <c:pt idx="1045">
                  <c:v>0.10005636982106135</c:v>
                </c:pt>
                <c:pt idx="1046">
                  <c:v>0.10682074409929426</c:v>
                </c:pt>
                <c:pt idx="1047">
                  <c:v>0.11161217592630057</c:v>
                </c:pt>
                <c:pt idx="1048">
                  <c:v>0.10682074409929426</c:v>
                </c:pt>
                <c:pt idx="1049">
                  <c:v>0.10174746333470996</c:v>
                </c:pt>
                <c:pt idx="1050">
                  <c:v>9.6392333744366926E-2</c:v>
                </c:pt>
                <c:pt idx="1051">
                  <c:v>0.10287485908502186</c:v>
                </c:pt>
                <c:pt idx="1052">
                  <c:v>0.10259301014744389</c:v>
                </c:pt>
                <c:pt idx="1053">
                  <c:v>9.7237880445281616E-2</c:v>
                </c:pt>
                <c:pt idx="1054">
                  <c:v>0.10033821875863932</c:v>
                </c:pt>
                <c:pt idx="1055">
                  <c:v>0.10428410377291172</c:v>
                </c:pt>
                <c:pt idx="1056">
                  <c:v>0.10202931227228794</c:v>
                </c:pt>
                <c:pt idx="1057">
                  <c:v>9.8928974070749451E-2</c:v>
                </c:pt>
                <c:pt idx="1058">
                  <c:v>9.1600901917360616E-2</c:v>
                </c:pt>
                <c:pt idx="1059">
                  <c:v>0.10033821875863932</c:v>
                </c:pt>
                <c:pt idx="1060">
                  <c:v>0.10090191652197605</c:v>
                </c:pt>
                <c:pt idx="1061">
                  <c:v>0.10682074409929426</c:v>
                </c:pt>
                <c:pt idx="1062">
                  <c:v>9.4983089056477066E-2</c:v>
                </c:pt>
                <c:pt idx="1063">
                  <c:v>0.10118376545955403</c:v>
                </c:pt>
                <c:pt idx="1064">
                  <c:v>0.10146561439713199</c:v>
                </c:pt>
                <c:pt idx="1065">
                  <c:v>0.10597519728656034</c:v>
                </c:pt>
                <c:pt idx="1066">
                  <c:v>0.10315670802259982</c:v>
                </c:pt>
                <c:pt idx="1067">
                  <c:v>0.10512965047382643</c:v>
                </c:pt>
                <c:pt idx="1068">
                  <c:v>0.10400225483533375</c:v>
                </c:pt>
                <c:pt idx="1069">
                  <c:v>0.10372040589775577</c:v>
                </c:pt>
                <c:pt idx="1070">
                  <c:v>0.10090191652197605</c:v>
                </c:pt>
                <c:pt idx="1071">
                  <c:v>0.10146561439713199</c:v>
                </c:pt>
                <c:pt idx="1072">
                  <c:v>9.5264937994055041E-2</c:v>
                </c:pt>
                <c:pt idx="1073">
                  <c:v>9.441939118132113E-2</c:v>
                </c:pt>
                <c:pt idx="1074">
                  <c:v>9.3010146605250477E-2</c:v>
                </c:pt>
                <c:pt idx="1075">
                  <c:v>9.8365276195593515E-2</c:v>
                </c:pt>
                <c:pt idx="1076">
                  <c:v>9.9774520883483375E-2</c:v>
                </c:pt>
                <c:pt idx="1077">
                  <c:v>9.582863586921099E-2</c:v>
                </c:pt>
                <c:pt idx="1078">
                  <c:v>0.10090191652197605</c:v>
                </c:pt>
                <c:pt idx="1079">
                  <c:v>9.7237880445281616E-2</c:v>
                </c:pt>
                <c:pt idx="1080">
                  <c:v>9.6674182681944901E-2</c:v>
                </c:pt>
                <c:pt idx="1081">
                  <c:v>9.441939118132113E-2</c:v>
                </c:pt>
                <c:pt idx="1082">
                  <c:v>9.1882750854938577E-2</c:v>
                </c:pt>
                <c:pt idx="1083">
                  <c:v>9.0755355104626692E-2</c:v>
                </c:pt>
                <c:pt idx="1084">
                  <c:v>9.808342725801554E-2</c:v>
                </c:pt>
                <c:pt idx="1085">
                  <c:v>9.0473506167048717E-2</c:v>
                </c:pt>
                <c:pt idx="1086">
                  <c:v>9.7237880445281616E-2</c:v>
                </c:pt>
                <c:pt idx="1087">
                  <c:v>9.7237880445281616E-2</c:v>
                </c:pt>
                <c:pt idx="1088">
                  <c:v>9.385569330616518E-2</c:v>
                </c:pt>
                <c:pt idx="1089">
                  <c:v>0.10202931227228794</c:v>
                </c:pt>
                <c:pt idx="1090">
                  <c:v>9.1037204042204667E-2</c:v>
                </c:pt>
                <c:pt idx="1091">
                  <c:v>0.1054114994114044</c:v>
                </c:pt>
                <c:pt idx="1092">
                  <c:v>9.2446448730094527E-2</c:v>
                </c:pt>
                <c:pt idx="1093">
                  <c:v>9.0755355104626692E-2</c:v>
                </c:pt>
                <c:pt idx="1094">
                  <c:v>9.6956031619522862E-2</c:v>
                </c:pt>
                <c:pt idx="1095">
                  <c:v>8.6809470090354293E-2</c:v>
                </c:pt>
                <c:pt idx="1096">
                  <c:v>9.9774520883483375E-2</c:v>
                </c:pt>
                <c:pt idx="1097">
                  <c:v>9.1882750854938577E-2</c:v>
                </c:pt>
                <c:pt idx="1098">
                  <c:v>9.4137542243743155E-2</c:v>
                </c:pt>
                <c:pt idx="1099">
                  <c:v>9.3573844368587206E-2</c:v>
                </c:pt>
                <c:pt idx="1100">
                  <c:v>0.10484780153624845</c:v>
                </c:pt>
                <c:pt idx="1101">
                  <c:v>9.808342725801554E-2</c:v>
                </c:pt>
                <c:pt idx="1102">
                  <c:v>9.1037204042204667E-2</c:v>
                </c:pt>
                <c:pt idx="1103">
                  <c:v>9.7801578320437565E-2</c:v>
                </c:pt>
                <c:pt idx="1104">
                  <c:v>9.808342725801554E-2</c:v>
                </c:pt>
                <c:pt idx="1105">
                  <c:v>9.5546786931633015E-2</c:v>
                </c:pt>
                <c:pt idx="1106">
                  <c:v>9.2164599792516552E-2</c:v>
                </c:pt>
                <c:pt idx="1107">
                  <c:v>8.8500563715822128E-2</c:v>
                </c:pt>
                <c:pt idx="1108">
                  <c:v>9.6674182681944901E-2</c:v>
                </c:pt>
                <c:pt idx="1109">
                  <c:v>9.1882750854938577E-2</c:v>
                </c:pt>
                <c:pt idx="1110">
                  <c:v>9.582863586921099E-2</c:v>
                </c:pt>
                <c:pt idx="1111">
                  <c:v>8.2581736138503933E-2</c:v>
                </c:pt>
                <c:pt idx="1112">
                  <c:v>8.6245772215198357E-2</c:v>
                </c:pt>
                <c:pt idx="1113">
                  <c:v>9.0755355104626692E-2</c:v>
                </c:pt>
                <c:pt idx="1114">
                  <c:v>9.1882750854938577E-2</c:v>
                </c:pt>
                <c:pt idx="1115">
                  <c:v>9.0473506167048717E-2</c:v>
                </c:pt>
                <c:pt idx="1116">
                  <c:v>9.441939118132113E-2</c:v>
                </c:pt>
                <c:pt idx="1117">
                  <c:v>9.2164599792516552E-2</c:v>
                </c:pt>
                <c:pt idx="1118">
                  <c:v>8.9346110528556039E-2</c:v>
                </c:pt>
                <c:pt idx="1119">
                  <c:v>9.1037204042204667E-2</c:v>
                </c:pt>
                <c:pt idx="1120">
                  <c:v>9.582863586921099E-2</c:v>
                </c:pt>
                <c:pt idx="1121">
                  <c:v>9.0473506167048717E-2</c:v>
                </c:pt>
                <c:pt idx="1122">
                  <c:v>9.441939118132113E-2</c:v>
                </c:pt>
                <c:pt idx="1123">
                  <c:v>9.0473506167048717E-2</c:v>
                </c:pt>
                <c:pt idx="1124">
                  <c:v>8.9909808291892782E-2</c:v>
                </c:pt>
                <c:pt idx="1125">
                  <c:v>9.5546786931633015E-2</c:v>
                </c:pt>
                <c:pt idx="1126">
                  <c:v>9.0755355104626692E-2</c:v>
                </c:pt>
                <c:pt idx="1127">
                  <c:v>9.0755355104626692E-2</c:v>
                </c:pt>
                <c:pt idx="1128">
                  <c:v>9.1600901917360616E-2</c:v>
                </c:pt>
                <c:pt idx="1129">
                  <c:v>8.3990980826393793E-2</c:v>
                </c:pt>
                <c:pt idx="1130">
                  <c:v>9.3010146605250477E-2</c:v>
                </c:pt>
                <c:pt idx="1131">
                  <c:v>9.1600901917360616E-2</c:v>
                </c:pt>
                <c:pt idx="1132">
                  <c:v>8.9064261590978078E-2</c:v>
                </c:pt>
                <c:pt idx="1133">
                  <c:v>8.8218714778244153E-2</c:v>
                </c:pt>
                <c:pt idx="1134">
                  <c:v>9.3291995542828451E-2</c:v>
                </c:pt>
                <c:pt idx="1135">
                  <c:v>8.8500563715822128E-2</c:v>
                </c:pt>
                <c:pt idx="1136">
                  <c:v>8.3709131888815819E-2</c:v>
                </c:pt>
                <c:pt idx="1137">
                  <c:v>9.3291995542828451E-2</c:v>
                </c:pt>
                <c:pt idx="1138">
                  <c:v>8.7091319027932268E-2</c:v>
                </c:pt>
                <c:pt idx="1139">
                  <c:v>8.4554678701549743E-2</c:v>
                </c:pt>
                <c:pt idx="1140">
                  <c:v>8.8500563715822128E-2</c:v>
                </c:pt>
                <c:pt idx="1141">
                  <c:v>8.3990980826393793E-2</c:v>
                </c:pt>
                <c:pt idx="1142">
                  <c:v>9.1600901917360616E-2</c:v>
                </c:pt>
                <c:pt idx="1143">
                  <c:v>9.0755355104626692E-2</c:v>
                </c:pt>
                <c:pt idx="1144">
                  <c:v>8.9909808291892782E-2</c:v>
                </c:pt>
                <c:pt idx="1145">
                  <c:v>8.9346110528556039E-2</c:v>
                </c:pt>
                <c:pt idx="1146">
                  <c:v>8.9627959466134013E-2</c:v>
                </c:pt>
                <c:pt idx="1147">
                  <c:v>8.8500563715822128E-2</c:v>
                </c:pt>
                <c:pt idx="1148">
                  <c:v>9.385569330616518E-2</c:v>
                </c:pt>
                <c:pt idx="1149">
                  <c:v>9.3573844368587206E-2</c:v>
                </c:pt>
                <c:pt idx="1150">
                  <c:v>8.5963923389439603E-2</c:v>
                </c:pt>
                <c:pt idx="1151">
                  <c:v>8.8782412653400103E-2</c:v>
                </c:pt>
                <c:pt idx="1152">
                  <c:v>7.7508455485738856E-2</c:v>
                </c:pt>
                <c:pt idx="1153">
                  <c:v>8.8500563715822128E-2</c:v>
                </c:pt>
                <c:pt idx="1154">
                  <c:v>8.117249156243328E-2</c:v>
                </c:pt>
                <c:pt idx="1155">
                  <c:v>8.9627959466134013E-2</c:v>
                </c:pt>
                <c:pt idx="1156">
                  <c:v>8.9346110528556039E-2</c:v>
                </c:pt>
                <c:pt idx="1157">
                  <c:v>8.7091319027932268E-2</c:v>
                </c:pt>
                <c:pt idx="1158">
                  <c:v>8.7655016903088204E-2</c:v>
                </c:pt>
                <c:pt idx="1159">
                  <c:v>8.7373167965510243E-2</c:v>
                </c:pt>
                <c:pt idx="1160">
                  <c:v>8.4836527639127718E-2</c:v>
                </c:pt>
                <c:pt idx="1161">
                  <c:v>8.8782412653400103E-2</c:v>
                </c:pt>
                <c:pt idx="1162">
                  <c:v>9.0473506167048717E-2</c:v>
                </c:pt>
                <c:pt idx="1163">
                  <c:v>8.6809470090354293E-2</c:v>
                </c:pt>
                <c:pt idx="1164">
                  <c:v>9.2164599792516552E-2</c:v>
                </c:pt>
                <c:pt idx="1165">
                  <c:v>8.9627959466134013E-2</c:v>
                </c:pt>
                <c:pt idx="1166">
                  <c:v>8.7091319027932268E-2</c:v>
                </c:pt>
                <c:pt idx="1167">
                  <c:v>8.7373167965510243E-2</c:v>
                </c:pt>
                <c:pt idx="1168">
                  <c:v>8.6527621152776318E-2</c:v>
                </c:pt>
                <c:pt idx="1169">
                  <c:v>9.1319052979782642E-2</c:v>
                </c:pt>
                <c:pt idx="1170">
                  <c:v>8.7091319027932268E-2</c:v>
                </c:pt>
                <c:pt idx="1171">
                  <c:v>8.6527621152776318E-2</c:v>
                </c:pt>
                <c:pt idx="1172">
                  <c:v>8.6527621152776318E-2</c:v>
                </c:pt>
                <c:pt idx="1173">
                  <c:v>8.4554678701549743E-2</c:v>
                </c:pt>
                <c:pt idx="1174">
                  <c:v>8.2581736138503933E-2</c:v>
                </c:pt>
                <c:pt idx="1175">
                  <c:v>8.2299887312745165E-2</c:v>
                </c:pt>
                <c:pt idx="1176">
                  <c:v>8.8218714778244153E-2</c:v>
                </c:pt>
                <c:pt idx="1177">
                  <c:v>9.1319052979782642E-2</c:v>
                </c:pt>
                <c:pt idx="1178">
                  <c:v>9.4137542243743155E-2</c:v>
                </c:pt>
                <c:pt idx="1179">
                  <c:v>9.582863586921099E-2</c:v>
                </c:pt>
                <c:pt idx="1180">
                  <c:v>8.3145434013659883E-2</c:v>
                </c:pt>
                <c:pt idx="1181">
                  <c:v>8.7091319027932268E-2</c:v>
                </c:pt>
                <c:pt idx="1182">
                  <c:v>9.441939118132113E-2</c:v>
                </c:pt>
                <c:pt idx="1183">
                  <c:v>8.2581736138503933E-2</c:v>
                </c:pt>
                <c:pt idx="1184">
                  <c:v>8.7091319027932268E-2</c:v>
                </c:pt>
                <c:pt idx="1185">
                  <c:v>8.2299887312745165E-2</c:v>
                </c:pt>
                <c:pt idx="1186">
                  <c:v>8.6527621152776318E-2</c:v>
                </c:pt>
                <c:pt idx="1187">
                  <c:v>8.9064261590978078E-2</c:v>
                </c:pt>
                <c:pt idx="1188">
                  <c:v>8.5682074451861628E-2</c:v>
                </c:pt>
                <c:pt idx="1189">
                  <c:v>8.3709131888815819E-2</c:v>
                </c:pt>
                <c:pt idx="1190">
                  <c:v>8.8218714778244153E-2</c:v>
                </c:pt>
                <c:pt idx="1191">
                  <c:v>8.5400225514283654E-2</c:v>
                </c:pt>
                <c:pt idx="1192">
                  <c:v>8.7936865840666179E-2</c:v>
                </c:pt>
                <c:pt idx="1193">
                  <c:v>8.0608793687277344E-2</c:v>
                </c:pt>
                <c:pt idx="1194">
                  <c:v>9.3291995542828451E-2</c:v>
                </c:pt>
                <c:pt idx="1195">
                  <c:v>8.6245772215198357E-2</c:v>
                </c:pt>
                <c:pt idx="1196">
                  <c:v>8.117249156243328E-2</c:v>
                </c:pt>
                <c:pt idx="1197">
                  <c:v>8.3709131888815819E-2</c:v>
                </c:pt>
                <c:pt idx="1198">
                  <c:v>9.3573844368587206E-2</c:v>
                </c:pt>
                <c:pt idx="1199">
                  <c:v>7.6662908673004931E-2</c:v>
                </c:pt>
                <c:pt idx="1200">
                  <c:v>8.7936865840666179E-2</c:v>
                </c:pt>
                <c:pt idx="1201">
                  <c:v>9.2728297667672502E-2</c:v>
                </c:pt>
                <c:pt idx="1202">
                  <c:v>8.3145434013659883E-2</c:v>
                </c:pt>
                <c:pt idx="1203">
                  <c:v>7.976324687454342E-2</c:v>
                </c:pt>
                <c:pt idx="1204">
                  <c:v>8.9064261590978078E-2</c:v>
                </c:pt>
                <c:pt idx="1205">
                  <c:v>8.2581736138503933E-2</c:v>
                </c:pt>
                <c:pt idx="1206">
                  <c:v>8.3990980826393793E-2</c:v>
                </c:pt>
                <c:pt idx="1207">
                  <c:v>7.8917700061809509E-2</c:v>
                </c:pt>
                <c:pt idx="1208">
                  <c:v>8.5400225514283654E-2</c:v>
                </c:pt>
                <c:pt idx="1209">
                  <c:v>8.8500563715822128E-2</c:v>
                </c:pt>
                <c:pt idx="1210">
                  <c:v>8.173618943758923E-2</c:v>
                </c:pt>
                <c:pt idx="1211">
                  <c:v>7.4971815159356331E-2</c:v>
                </c:pt>
                <c:pt idx="1212">
                  <c:v>8.2018038375167204E-2</c:v>
                </c:pt>
                <c:pt idx="1213">
                  <c:v>9.3291995542828451E-2</c:v>
                </c:pt>
                <c:pt idx="1214">
                  <c:v>8.4836527639127718E-2</c:v>
                </c:pt>
                <c:pt idx="1215">
                  <c:v>8.6809470090354293E-2</c:v>
                </c:pt>
                <c:pt idx="1216">
                  <c:v>8.7373167965510243E-2</c:v>
                </c:pt>
                <c:pt idx="1217">
                  <c:v>8.4272829763971768E-2</c:v>
                </c:pt>
                <c:pt idx="1218">
                  <c:v>8.4272829763971768E-2</c:v>
                </c:pt>
                <c:pt idx="1219">
                  <c:v>8.2018038375167204E-2</c:v>
                </c:pt>
                <c:pt idx="1220">
                  <c:v>8.7936865840666179E-2</c:v>
                </c:pt>
                <c:pt idx="1221">
                  <c:v>8.2863585076081908E-2</c:v>
                </c:pt>
                <c:pt idx="1222">
                  <c:v>8.4554678701549743E-2</c:v>
                </c:pt>
                <c:pt idx="1223">
                  <c:v>8.4836527639127718E-2</c:v>
                </c:pt>
                <c:pt idx="1224">
                  <c:v>8.173618943758923E-2</c:v>
                </c:pt>
                <c:pt idx="1225">
                  <c:v>8.4272829763971768E-2</c:v>
                </c:pt>
                <c:pt idx="1226">
                  <c:v>9.2446448730094527E-2</c:v>
                </c:pt>
                <c:pt idx="1227">
                  <c:v>9.0191657229470742E-2</c:v>
                </c:pt>
                <c:pt idx="1228">
                  <c:v>7.919954899938747E-2</c:v>
                </c:pt>
                <c:pt idx="1229">
                  <c:v>8.6245772215198357E-2</c:v>
                </c:pt>
                <c:pt idx="1230">
                  <c:v>7.8917700061809509E-2</c:v>
                </c:pt>
                <c:pt idx="1231">
                  <c:v>7.8917700061809509E-2</c:v>
                </c:pt>
                <c:pt idx="1232">
                  <c:v>7.8917700061809509E-2</c:v>
                </c:pt>
                <c:pt idx="1233">
                  <c:v>8.8218714778244153E-2</c:v>
                </c:pt>
                <c:pt idx="1234">
                  <c:v>8.5682074451861628E-2</c:v>
                </c:pt>
                <c:pt idx="1235">
                  <c:v>8.2299887312745165E-2</c:v>
                </c:pt>
                <c:pt idx="1236">
                  <c:v>8.2581736138503933E-2</c:v>
                </c:pt>
                <c:pt idx="1237">
                  <c:v>8.6527621152776318E-2</c:v>
                </c:pt>
                <c:pt idx="1238">
                  <c:v>8.7373167965510243E-2</c:v>
                </c:pt>
                <c:pt idx="1239">
                  <c:v>8.3427282951237844E-2</c:v>
                </c:pt>
                <c:pt idx="1240">
                  <c:v>8.9909808291892782E-2</c:v>
                </c:pt>
                <c:pt idx="1241">
                  <c:v>8.2299887312745165E-2</c:v>
                </c:pt>
                <c:pt idx="1242">
                  <c:v>8.3145434013659883E-2</c:v>
                </c:pt>
                <c:pt idx="1243">
                  <c:v>7.6944757610582906E-2</c:v>
                </c:pt>
                <c:pt idx="1244">
                  <c:v>8.2299887312745165E-2</c:v>
                </c:pt>
                <c:pt idx="1245">
                  <c:v>7.7790304423316831E-2</c:v>
                </c:pt>
                <c:pt idx="1246">
                  <c:v>8.2581736138503933E-2</c:v>
                </c:pt>
                <c:pt idx="1247">
                  <c:v>8.6245772215198357E-2</c:v>
                </c:pt>
                <c:pt idx="1248">
                  <c:v>8.3709131888815819E-2</c:v>
                </c:pt>
                <c:pt idx="1249">
                  <c:v>8.9909808291892782E-2</c:v>
                </c:pt>
                <c:pt idx="1250">
                  <c:v>8.6527621152776318E-2</c:v>
                </c:pt>
                <c:pt idx="1251">
                  <c:v>8.0326944749699369E-2</c:v>
                </c:pt>
                <c:pt idx="1252">
                  <c:v>8.117249156243328E-2</c:v>
                </c:pt>
                <c:pt idx="1253">
                  <c:v>8.2581736138503933E-2</c:v>
                </c:pt>
                <c:pt idx="1254">
                  <c:v>8.7936865840666179E-2</c:v>
                </c:pt>
                <c:pt idx="1255">
                  <c:v>7.7790304423316831E-2</c:v>
                </c:pt>
                <c:pt idx="1256">
                  <c:v>8.3427282951237844E-2</c:v>
                </c:pt>
                <c:pt idx="1257">
                  <c:v>8.3427282951237844E-2</c:v>
                </c:pt>
                <c:pt idx="1258">
                  <c:v>8.2581736138503933E-2</c:v>
                </c:pt>
                <c:pt idx="1259">
                  <c:v>8.5118376576705679E-2</c:v>
                </c:pt>
                <c:pt idx="1260">
                  <c:v>7.553551292269306E-2</c:v>
                </c:pt>
                <c:pt idx="1261">
                  <c:v>8.5963923389439603E-2</c:v>
                </c:pt>
                <c:pt idx="1262">
                  <c:v>7.8635851236050741E-2</c:v>
                </c:pt>
                <c:pt idx="1263">
                  <c:v>8.6809470090354293E-2</c:v>
                </c:pt>
                <c:pt idx="1264">
                  <c:v>8.3990980826393793E-2</c:v>
                </c:pt>
                <c:pt idx="1265">
                  <c:v>7.6944757610582906E-2</c:v>
                </c:pt>
                <c:pt idx="1266">
                  <c:v>8.3145434013659883E-2</c:v>
                </c:pt>
                <c:pt idx="1267">
                  <c:v>8.4836527639127718E-2</c:v>
                </c:pt>
                <c:pt idx="1268">
                  <c:v>8.4272829763971768E-2</c:v>
                </c:pt>
                <c:pt idx="1269">
                  <c:v>7.919954899938747E-2</c:v>
                </c:pt>
                <c:pt idx="1270">
                  <c:v>8.3990980826393793E-2</c:v>
                </c:pt>
                <c:pt idx="1271">
                  <c:v>7.976324687454342E-2</c:v>
                </c:pt>
                <c:pt idx="1272">
                  <c:v>8.4554678701549743E-2</c:v>
                </c:pt>
                <c:pt idx="1273">
                  <c:v>9.0191657229470742E-2</c:v>
                </c:pt>
                <c:pt idx="1274">
                  <c:v>8.9064261590978078E-2</c:v>
                </c:pt>
                <c:pt idx="1275">
                  <c:v>8.5118376576705679E-2</c:v>
                </c:pt>
                <c:pt idx="1276">
                  <c:v>8.4272829763971768E-2</c:v>
                </c:pt>
                <c:pt idx="1277">
                  <c:v>8.5682074451861628E-2</c:v>
                </c:pt>
                <c:pt idx="1278">
                  <c:v>8.5118376576705679E-2</c:v>
                </c:pt>
                <c:pt idx="1279">
                  <c:v>9.5546786931633015E-2</c:v>
                </c:pt>
                <c:pt idx="1280">
                  <c:v>8.117249156243328E-2</c:v>
                </c:pt>
                <c:pt idx="1281">
                  <c:v>8.7091319027932268E-2</c:v>
                </c:pt>
                <c:pt idx="1282">
                  <c:v>8.6527621152776318E-2</c:v>
                </c:pt>
                <c:pt idx="1283">
                  <c:v>8.6809470090354293E-2</c:v>
                </c:pt>
                <c:pt idx="1284">
                  <c:v>8.4836527639127718E-2</c:v>
                </c:pt>
                <c:pt idx="1285">
                  <c:v>8.0890642624855305E-2</c:v>
                </c:pt>
                <c:pt idx="1286">
                  <c:v>8.8782412653400103E-2</c:v>
                </c:pt>
                <c:pt idx="1287">
                  <c:v>8.0045095812121395E-2</c:v>
                </c:pt>
                <c:pt idx="1288">
                  <c:v>7.919954899938747E-2</c:v>
                </c:pt>
                <c:pt idx="1289">
                  <c:v>8.3709131888815819E-2</c:v>
                </c:pt>
                <c:pt idx="1290">
                  <c:v>7.7508455485738856E-2</c:v>
                </c:pt>
                <c:pt idx="1291">
                  <c:v>8.8782412653400103E-2</c:v>
                </c:pt>
                <c:pt idx="1292">
                  <c:v>7.5253663985115085E-2</c:v>
                </c:pt>
                <c:pt idx="1293">
                  <c:v>8.2581736138503933E-2</c:v>
                </c:pt>
                <c:pt idx="1294">
                  <c:v>8.3990980826393793E-2</c:v>
                </c:pt>
                <c:pt idx="1295">
                  <c:v>7.6381059735426957E-2</c:v>
                </c:pt>
                <c:pt idx="1296">
                  <c:v>8.5682074451861628E-2</c:v>
                </c:pt>
                <c:pt idx="1297">
                  <c:v>9.1319052979782642E-2</c:v>
                </c:pt>
                <c:pt idx="1298">
                  <c:v>8.4554678701549743E-2</c:v>
                </c:pt>
                <c:pt idx="1299">
                  <c:v>8.5682074451861628E-2</c:v>
                </c:pt>
                <c:pt idx="1300">
                  <c:v>8.7091319027932268E-2</c:v>
                </c:pt>
                <c:pt idx="1301">
                  <c:v>8.2581736138503933E-2</c:v>
                </c:pt>
                <c:pt idx="1302">
                  <c:v>8.4554678701549743E-2</c:v>
                </c:pt>
                <c:pt idx="1303">
                  <c:v>8.4554678701549743E-2</c:v>
                </c:pt>
                <c:pt idx="1304">
                  <c:v>8.0045095812121395E-2</c:v>
                </c:pt>
                <c:pt idx="1305">
                  <c:v>8.5963923389439603E-2</c:v>
                </c:pt>
                <c:pt idx="1306">
                  <c:v>8.5682074451861628E-2</c:v>
                </c:pt>
                <c:pt idx="1307">
                  <c:v>8.3145434013659883E-2</c:v>
                </c:pt>
                <c:pt idx="1308">
                  <c:v>8.5118376576705679E-2</c:v>
                </c:pt>
                <c:pt idx="1309">
                  <c:v>7.8917700061809509E-2</c:v>
                </c:pt>
                <c:pt idx="1310">
                  <c:v>8.1454340500011255E-2</c:v>
                </c:pt>
                <c:pt idx="1311">
                  <c:v>8.173618943758923E-2</c:v>
                </c:pt>
                <c:pt idx="1312">
                  <c:v>8.3709131888815819E-2</c:v>
                </c:pt>
                <c:pt idx="1313">
                  <c:v>8.5963923389439603E-2</c:v>
                </c:pt>
                <c:pt idx="1314">
                  <c:v>8.2863585076081908E-2</c:v>
                </c:pt>
                <c:pt idx="1315">
                  <c:v>8.2018038375167204E-2</c:v>
                </c:pt>
                <c:pt idx="1316">
                  <c:v>7.8072153360894792E-2</c:v>
                </c:pt>
                <c:pt idx="1317">
                  <c:v>8.5682074451861628E-2</c:v>
                </c:pt>
                <c:pt idx="1318">
                  <c:v>8.3709131888815819E-2</c:v>
                </c:pt>
                <c:pt idx="1319">
                  <c:v>8.3427282951237844E-2</c:v>
                </c:pt>
                <c:pt idx="1320">
                  <c:v>8.5118376576705679E-2</c:v>
                </c:pt>
                <c:pt idx="1321">
                  <c:v>8.117249156243328E-2</c:v>
                </c:pt>
                <c:pt idx="1322">
                  <c:v>7.8917700061809509E-2</c:v>
                </c:pt>
                <c:pt idx="1323">
                  <c:v>8.5963923389439603E-2</c:v>
                </c:pt>
                <c:pt idx="1324">
                  <c:v>8.1454340500011255E-2</c:v>
                </c:pt>
                <c:pt idx="1325">
                  <c:v>8.8218714778244153E-2</c:v>
                </c:pt>
                <c:pt idx="1326">
                  <c:v>7.8072153360894792E-2</c:v>
                </c:pt>
                <c:pt idx="1327">
                  <c:v>8.0608793687277344E-2</c:v>
                </c:pt>
                <c:pt idx="1328">
                  <c:v>8.4836527639127718E-2</c:v>
                </c:pt>
                <c:pt idx="1329">
                  <c:v>8.2018038375167204E-2</c:v>
                </c:pt>
                <c:pt idx="1330">
                  <c:v>8.1454340500011255E-2</c:v>
                </c:pt>
                <c:pt idx="1331">
                  <c:v>9.0755355104626692E-2</c:v>
                </c:pt>
                <c:pt idx="1332">
                  <c:v>7.8354002298472766E-2</c:v>
                </c:pt>
                <c:pt idx="1333">
                  <c:v>8.8500563715822128E-2</c:v>
                </c:pt>
                <c:pt idx="1334">
                  <c:v>8.3990980826393793E-2</c:v>
                </c:pt>
                <c:pt idx="1335">
                  <c:v>8.9064261590978078E-2</c:v>
                </c:pt>
                <c:pt idx="1336">
                  <c:v>8.7936865840666179E-2</c:v>
                </c:pt>
                <c:pt idx="1337">
                  <c:v>8.2863585076081908E-2</c:v>
                </c:pt>
                <c:pt idx="1338">
                  <c:v>7.7790304423316831E-2</c:v>
                </c:pt>
                <c:pt idx="1339">
                  <c:v>7.7790304423316831E-2</c:v>
                </c:pt>
                <c:pt idx="1340">
                  <c:v>8.2581736138503933E-2</c:v>
                </c:pt>
                <c:pt idx="1341">
                  <c:v>8.0326944749699369E-2</c:v>
                </c:pt>
                <c:pt idx="1342">
                  <c:v>8.1454340500011255E-2</c:v>
                </c:pt>
                <c:pt idx="1343">
                  <c:v>8.7655016903088204E-2</c:v>
                </c:pt>
                <c:pt idx="1344">
                  <c:v>7.6944757610582906E-2</c:v>
                </c:pt>
                <c:pt idx="1345">
                  <c:v>8.3990980826393793E-2</c:v>
                </c:pt>
                <c:pt idx="1346">
                  <c:v>8.173618943758923E-2</c:v>
                </c:pt>
                <c:pt idx="1347">
                  <c:v>8.5400225514283654E-2</c:v>
                </c:pt>
                <c:pt idx="1348">
                  <c:v>8.5118376576705679E-2</c:v>
                </c:pt>
                <c:pt idx="1349">
                  <c:v>8.5682074451861628E-2</c:v>
                </c:pt>
                <c:pt idx="1350">
                  <c:v>7.7790304423316831E-2</c:v>
                </c:pt>
                <c:pt idx="1351">
                  <c:v>8.4836527639127718E-2</c:v>
                </c:pt>
                <c:pt idx="1352">
                  <c:v>7.919954899938747E-2</c:v>
                </c:pt>
                <c:pt idx="1353">
                  <c:v>8.6527621152776318E-2</c:v>
                </c:pt>
                <c:pt idx="1354">
                  <c:v>8.5118376576705679E-2</c:v>
                </c:pt>
                <c:pt idx="1355">
                  <c:v>8.9346110528556039E-2</c:v>
                </c:pt>
                <c:pt idx="1356">
                  <c:v>8.6245772215198357E-2</c:v>
                </c:pt>
                <c:pt idx="1357">
                  <c:v>8.173618943758923E-2</c:v>
                </c:pt>
                <c:pt idx="1358">
                  <c:v>8.9909808291892782E-2</c:v>
                </c:pt>
                <c:pt idx="1359">
                  <c:v>8.9064261590978078E-2</c:v>
                </c:pt>
                <c:pt idx="1360">
                  <c:v>8.7655016903088204E-2</c:v>
                </c:pt>
                <c:pt idx="1361">
                  <c:v>8.0326944749699369E-2</c:v>
                </c:pt>
                <c:pt idx="1362">
                  <c:v>8.5682074451861628E-2</c:v>
                </c:pt>
                <c:pt idx="1363">
                  <c:v>7.8072153360894792E-2</c:v>
                </c:pt>
                <c:pt idx="1364">
                  <c:v>7.553551292269306E-2</c:v>
                </c:pt>
                <c:pt idx="1365">
                  <c:v>8.3145434013659883E-2</c:v>
                </c:pt>
                <c:pt idx="1366">
                  <c:v>7.0462232269927982E-2</c:v>
                </c:pt>
                <c:pt idx="1367">
                  <c:v>8.6527621152776318E-2</c:v>
                </c:pt>
                <c:pt idx="1368">
                  <c:v>7.976324687454342E-2</c:v>
                </c:pt>
                <c:pt idx="1369">
                  <c:v>8.0608793687277344E-2</c:v>
                </c:pt>
                <c:pt idx="1370">
                  <c:v>8.5682074451861628E-2</c:v>
                </c:pt>
                <c:pt idx="1371">
                  <c:v>8.4554678701549743E-2</c:v>
                </c:pt>
                <c:pt idx="1372">
                  <c:v>8.4836527639127718E-2</c:v>
                </c:pt>
                <c:pt idx="1373">
                  <c:v>8.2299887312745165E-2</c:v>
                </c:pt>
                <c:pt idx="1374">
                  <c:v>7.6381059735426957E-2</c:v>
                </c:pt>
                <c:pt idx="1375">
                  <c:v>8.9909808291892782E-2</c:v>
                </c:pt>
                <c:pt idx="1376">
                  <c:v>8.3709131888815819E-2</c:v>
                </c:pt>
                <c:pt idx="1377">
                  <c:v>8.7373167965510243E-2</c:v>
                </c:pt>
                <c:pt idx="1378">
                  <c:v>7.4689966221778356E-2</c:v>
                </c:pt>
                <c:pt idx="1379">
                  <c:v>8.3145434013659883E-2</c:v>
                </c:pt>
                <c:pt idx="1380">
                  <c:v>7.976324687454342E-2</c:v>
                </c:pt>
                <c:pt idx="1381">
                  <c:v>8.117249156243328E-2</c:v>
                </c:pt>
                <c:pt idx="1382">
                  <c:v>7.9481397936965445E-2</c:v>
                </c:pt>
                <c:pt idx="1383">
                  <c:v>8.7655016903088204E-2</c:v>
                </c:pt>
                <c:pt idx="1384">
                  <c:v>8.5400225514283654E-2</c:v>
                </c:pt>
                <c:pt idx="1385">
                  <c:v>8.173618943758923E-2</c:v>
                </c:pt>
                <c:pt idx="1386">
                  <c:v>8.0326944749699369E-2</c:v>
                </c:pt>
                <c:pt idx="1387">
                  <c:v>9.0191657229470742E-2</c:v>
                </c:pt>
                <c:pt idx="1388">
                  <c:v>7.976324687454342E-2</c:v>
                </c:pt>
                <c:pt idx="1389">
                  <c:v>7.7226606548160881E-2</c:v>
                </c:pt>
                <c:pt idx="1390">
                  <c:v>9.0755355104626692E-2</c:v>
                </c:pt>
                <c:pt idx="1391">
                  <c:v>8.4272829763971768E-2</c:v>
                </c:pt>
                <c:pt idx="1392">
                  <c:v>7.8917700061809509E-2</c:v>
                </c:pt>
                <c:pt idx="1393">
                  <c:v>8.2863585076081908E-2</c:v>
                </c:pt>
                <c:pt idx="1394">
                  <c:v>8.6527621152776318E-2</c:v>
                </c:pt>
                <c:pt idx="1395">
                  <c:v>7.553551292269306E-2</c:v>
                </c:pt>
                <c:pt idx="1396">
                  <c:v>8.1454340500011255E-2</c:v>
                </c:pt>
                <c:pt idx="1397">
                  <c:v>7.553551292269306E-2</c:v>
                </c:pt>
                <c:pt idx="1398">
                  <c:v>8.6245772215198357E-2</c:v>
                </c:pt>
                <c:pt idx="1399">
                  <c:v>8.0326944749699369E-2</c:v>
                </c:pt>
                <c:pt idx="1400">
                  <c:v>8.7091319027932268E-2</c:v>
                </c:pt>
                <c:pt idx="1401">
                  <c:v>8.6245772215198357E-2</c:v>
                </c:pt>
                <c:pt idx="1402">
                  <c:v>7.919954899938747E-2</c:v>
                </c:pt>
                <c:pt idx="1403">
                  <c:v>8.3427282951237844E-2</c:v>
                </c:pt>
                <c:pt idx="1404">
                  <c:v>8.9064261590978078E-2</c:v>
                </c:pt>
                <c:pt idx="1405">
                  <c:v>8.8500563715822128E-2</c:v>
                </c:pt>
                <c:pt idx="1406">
                  <c:v>8.8782412653400103E-2</c:v>
                </c:pt>
                <c:pt idx="1407">
                  <c:v>8.5118376576705679E-2</c:v>
                </c:pt>
                <c:pt idx="1408">
                  <c:v>8.3145434013659883E-2</c:v>
                </c:pt>
                <c:pt idx="1409">
                  <c:v>7.6944757610582906E-2</c:v>
                </c:pt>
                <c:pt idx="1410">
                  <c:v>7.8072153360894792E-2</c:v>
                </c:pt>
                <c:pt idx="1411">
                  <c:v>8.7091319027932268E-2</c:v>
                </c:pt>
                <c:pt idx="1412">
                  <c:v>7.8917700061809509E-2</c:v>
                </c:pt>
                <c:pt idx="1413">
                  <c:v>8.2299887312745165E-2</c:v>
                </c:pt>
                <c:pt idx="1414">
                  <c:v>7.8635851236050741E-2</c:v>
                </c:pt>
                <c:pt idx="1415">
                  <c:v>8.9627959466134013E-2</c:v>
                </c:pt>
                <c:pt idx="1416">
                  <c:v>8.7936865840666179E-2</c:v>
                </c:pt>
                <c:pt idx="1417">
                  <c:v>8.2018038375167204E-2</c:v>
                </c:pt>
                <c:pt idx="1418">
                  <c:v>7.2153325783576597E-2</c:v>
                </c:pt>
                <c:pt idx="1419">
                  <c:v>8.8500563715822128E-2</c:v>
                </c:pt>
                <c:pt idx="1420">
                  <c:v>7.8072153360894792E-2</c:v>
                </c:pt>
                <c:pt idx="1421">
                  <c:v>8.0608793687277344E-2</c:v>
                </c:pt>
                <c:pt idx="1422">
                  <c:v>8.0326944749699369E-2</c:v>
                </c:pt>
                <c:pt idx="1423">
                  <c:v>8.1454340500011255E-2</c:v>
                </c:pt>
                <c:pt idx="1424">
                  <c:v>9.4137542243743155E-2</c:v>
                </c:pt>
                <c:pt idx="1425">
                  <c:v>9.0473506167048717E-2</c:v>
                </c:pt>
                <c:pt idx="1426">
                  <c:v>8.4272829763971768E-2</c:v>
                </c:pt>
                <c:pt idx="1427">
                  <c:v>7.5253663985115085E-2</c:v>
                </c:pt>
                <c:pt idx="1428">
                  <c:v>8.1454340500011255E-2</c:v>
                </c:pt>
                <c:pt idx="1429">
                  <c:v>9.2446448730094527E-2</c:v>
                </c:pt>
                <c:pt idx="1430">
                  <c:v>8.2863585076081908E-2</c:v>
                </c:pt>
                <c:pt idx="1431">
                  <c:v>8.7655016903088204E-2</c:v>
                </c:pt>
                <c:pt idx="1432">
                  <c:v>8.6809470090354293E-2</c:v>
                </c:pt>
                <c:pt idx="1433">
                  <c:v>8.0326944749699369E-2</c:v>
                </c:pt>
                <c:pt idx="1434">
                  <c:v>7.7226606548160881E-2</c:v>
                </c:pt>
                <c:pt idx="1435">
                  <c:v>7.1871476845998636E-2</c:v>
                </c:pt>
                <c:pt idx="1436">
                  <c:v>8.3990980826393793E-2</c:v>
                </c:pt>
                <c:pt idx="1437">
                  <c:v>8.117249156243328E-2</c:v>
                </c:pt>
                <c:pt idx="1438">
                  <c:v>7.919954899938747E-2</c:v>
                </c:pt>
                <c:pt idx="1439">
                  <c:v>8.3709131888815819E-2</c:v>
                </c:pt>
                <c:pt idx="1440">
                  <c:v>8.2581736138503933E-2</c:v>
                </c:pt>
                <c:pt idx="1441">
                  <c:v>8.0608793687277344E-2</c:v>
                </c:pt>
                <c:pt idx="1442">
                  <c:v>9.2446448730094527E-2</c:v>
                </c:pt>
                <c:pt idx="1443">
                  <c:v>7.1589627908420661E-2</c:v>
                </c:pt>
                <c:pt idx="1444">
                  <c:v>8.2863585076081908E-2</c:v>
                </c:pt>
                <c:pt idx="1445">
                  <c:v>7.6944757610582906E-2</c:v>
                </c:pt>
                <c:pt idx="1446">
                  <c:v>7.7790304423316831E-2</c:v>
                </c:pt>
                <c:pt idx="1447">
                  <c:v>8.5118376576705679E-2</c:v>
                </c:pt>
                <c:pt idx="1448">
                  <c:v>7.4126268346622406E-2</c:v>
                </c:pt>
                <c:pt idx="1449">
                  <c:v>7.9481397936965445E-2</c:v>
                </c:pt>
                <c:pt idx="1450">
                  <c:v>7.8072153360894792E-2</c:v>
                </c:pt>
                <c:pt idx="1451">
                  <c:v>8.5118376576705679E-2</c:v>
                </c:pt>
                <c:pt idx="1452">
                  <c:v>8.5400225514283654E-2</c:v>
                </c:pt>
                <c:pt idx="1453">
                  <c:v>7.5817361860271035E-2</c:v>
                </c:pt>
                <c:pt idx="1454">
                  <c:v>8.3427282951237844E-2</c:v>
                </c:pt>
                <c:pt idx="1455">
                  <c:v>8.7373167965510243E-2</c:v>
                </c:pt>
                <c:pt idx="1456">
                  <c:v>8.1454340500011255E-2</c:v>
                </c:pt>
                <c:pt idx="1457">
                  <c:v>8.3709131888815819E-2</c:v>
                </c:pt>
                <c:pt idx="1458">
                  <c:v>7.8072153360894792E-2</c:v>
                </c:pt>
                <c:pt idx="1459">
                  <c:v>7.976324687454342E-2</c:v>
                </c:pt>
                <c:pt idx="1460">
                  <c:v>8.3427282951237844E-2</c:v>
                </c:pt>
                <c:pt idx="1461">
                  <c:v>7.919954899938747E-2</c:v>
                </c:pt>
                <c:pt idx="1462">
                  <c:v>9.0473506167048717E-2</c:v>
                </c:pt>
                <c:pt idx="1463">
                  <c:v>8.3145434013659883E-2</c:v>
                </c:pt>
                <c:pt idx="1464">
                  <c:v>8.3145434013659883E-2</c:v>
                </c:pt>
                <c:pt idx="1465">
                  <c:v>8.5400225514283654E-2</c:v>
                </c:pt>
                <c:pt idx="1466">
                  <c:v>8.7091319027932268E-2</c:v>
                </c:pt>
                <c:pt idx="1467">
                  <c:v>7.8354002298472766E-2</c:v>
                </c:pt>
                <c:pt idx="1468">
                  <c:v>8.7373167965510243E-2</c:v>
                </c:pt>
                <c:pt idx="1469">
                  <c:v>8.4272829763971768E-2</c:v>
                </c:pt>
                <c:pt idx="1470">
                  <c:v>8.3990980826393793E-2</c:v>
                </c:pt>
                <c:pt idx="1471">
                  <c:v>8.3709131888815819E-2</c:v>
                </c:pt>
                <c:pt idx="1472">
                  <c:v>8.2018038375167204E-2</c:v>
                </c:pt>
                <c:pt idx="1473">
                  <c:v>8.9346110528556039E-2</c:v>
                </c:pt>
                <c:pt idx="1474">
                  <c:v>8.3427282951237844E-2</c:v>
                </c:pt>
                <c:pt idx="1475">
                  <c:v>8.5118376576705679E-2</c:v>
                </c:pt>
                <c:pt idx="1476">
                  <c:v>7.8354002298472766E-2</c:v>
                </c:pt>
                <c:pt idx="1477">
                  <c:v>8.117249156243328E-2</c:v>
                </c:pt>
                <c:pt idx="1478">
                  <c:v>7.8917700061809509E-2</c:v>
                </c:pt>
                <c:pt idx="1479">
                  <c:v>8.5963923389439603E-2</c:v>
                </c:pt>
                <c:pt idx="1480">
                  <c:v>7.919954899938747E-2</c:v>
                </c:pt>
                <c:pt idx="1481">
                  <c:v>8.3145434013659883E-2</c:v>
                </c:pt>
                <c:pt idx="1482">
                  <c:v>8.173618943758923E-2</c:v>
                </c:pt>
                <c:pt idx="1483">
                  <c:v>9.1037204042204667E-2</c:v>
                </c:pt>
                <c:pt idx="1484">
                  <c:v>8.4836527639127718E-2</c:v>
                </c:pt>
                <c:pt idx="1485">
                  <c:v>7.7790304423316831E-2</c:v>
                </c:pt>
                <c:pt idx="1486">
                  <c:v>8.3990980826393793E-2</c:v>
                </c:pt>
                <c:pt idx="1487">
                  <c:v>8.0608793687277344E-2</c:v>
                </c:pt>
                <c:pt idx="1488">
                  <c:v>8.2863585076081908E-2</c:v>
                </c:pt>
                <c:pt idx="1489">
                  <c:v>7.976324687454342E-2</c:v>
                </c:pt>
                <c:pt idx="1490">
                  <c:v>7.1307779082661893E-2</c:v>
                </c:pt>
                <c:pt idx="1491">
                  <c:v>7.7226606548160881E-2</c:v>
                </c:pt>
                <c:pt idx="1492">
                  <c:v>8.3427282951237844E-2</c:v>
                </c:pt>
                <c:pt idx="1493">
                  <c:v>7.9481397936965445E-2</c:v>
                </c:pt>
                <c:pt idx="1494">
                  <c:v>8.4554678701549743E-2</c:v>
                </c:pt>
                <c:pt idx="1495">
                  <c:v>8.8500563715822128E-2</c:v>
                </c:pt>
                <c:pt idx="1496">
                  <c:v>7.8917700061809509E-2</c:v>
                </c:pt>
                <c:pt idx="1497">
                  <c:v>8.6245772215198357E-2</c:v>
                </c:pt>
                <c:pt idx="1498">
                  <c:v>8.7091319027932268E-2</c:v>
                </c:pt>
                <c:pt idx="1499">
                  <c:v>8.0608793687277344E-2</c:v>
                </c:pt>
                <c:pt idx="1500">
                  <c:v>7.6662908673004931E-2</c:v>
                </c:pt>
                <c:pt idx="1501">
                  <c:v>6.9898534394772033E-2</c:v>
                </c:pt>
                <c:pt idx="1502">
                  <c:v>7.3562570471466471E-2</c:v>
                </c:pt>
                <c:pt idx="1503">
                  <c:v>8.7655016903088204E-2</c:v>
                </c:pt>
                <c:pt idx="1504">
                  <c:v>8.0890642624855305E-2</c:v>
                </c:pt>
                <c:pt idx="1505">
                  <c:v>8.8500563715822128E-2</c:v>
                </c:pt>
                <c:pt idx="1506">
                  <c:v>7.4689966221778356E-2</c:v>
                </c:pt>
                <c:pt idx="1507">
                  <c:v>8.4836527639127718E-2</c:v>
                </c:pt>
                <c:pt idx="1508">
                  <c:v>8.117249156243328E-2</c:v>
                </c:pt>
                <c:pt idx="1509">
                  <c:v>8.1454340500011255E-2</c:v>
                </c:pt>
                <c:pt idx="1510">
                  <c:v>7.9481397936965445E-2</c:v>
                </c:pt>
                <c:pt idx="1511">
                  <c:v>8.9909808291892782E-2</c:v>
                </c:pt>
                <c:pt idx="1512">
                  <c:v>9.0191657229470742E-2</c:v>
                </c:pt>
                <c:pt idx="1513">
                  <c:v>8.7655016903088204E-2</c:v>
                </c:pt>
                <c:pt idx="1514">
                  <c:v>7.8917700061809509E-2</c:v>
                </c:pt>
                <c:pt idx="1515">
                  <c:v>8.6809470090354293E-2</c:v>
                </c:pt>
                <c:pt idx="1516">
                  <c:v>7.6662908673004931E-2</c:v>
                </c:pt>
                <c:pt idx="1517">
                  <c:v>8.3709131888815819E-2</c:v>
                </c:pt>
                <c:pt idx="1518">
                  <c:v>8.3709131888815819E-2</c:v>
                </c:pt>
                <c:pt idx="1519">
                  <c:v>8.117249156243328E-2</c:v>
                </c:pt>
                <c:pt idx="1520">
                  <c:v>8.1454340500011255E-2</c:v>
                </c:pt>
                <c:pt idx="1521">
                  <c:v>8.5118376576705679E-2</c:v>
                </c:pt>
                <c:pt idx="1522">
                  <c:v>8.7936865840666179E-2</c:v>
                </c:pt>
                <c:pt idx="1523">
                  <c:v>8.2863585076081908E-2</c:v>
                </c:pt>
                <c:pt idx="1524">
                  <c:v>8.0890642624855305E-2</c:v>
                </c:pt>
                <c:pt idx="1525">
                  <c:v>8.8500563715822128E-2</c:v>
                </c:pt>
                <c:pt idx="1526">
                  <c:v>7.4689966221778356E-2</c:v>
                </c:pt>
                <c:pt idx="1527">
                  <c:v>8.2018038375167204E-2</c:v>
                </c:pt>
                <c:pt idx="1528">
                  <c:v>9.1600901917360616E-2</c:v>
                </c:pt>
                <c:pt idx="1529">
                  <c:v>8.2863585076081908E-2</c:v>
                </c:pt>
                <c:pt idx="1530">
                  <c:v>8.3427282951237844E-2</c:v>
                </c:pt>
                <c:pt idx="1531">
                  <c:v>8.2581736138503933E-2</c:v>
                </c:pt>
                <c:pt idx="1532">
                  <c:v>8.3709131888815819E-2</c:v>
                </c:pt>
                <c:pt idx="1533">
                  <c:v>8.3709131888815819E-2</c:v>
                </c:pt>
                <c:pt idx="1534">
                  <c:v>8.3990980826393793E-2</c:v>
                </c:pt>
                <c:pt idx="1535">
                  <c:v>8.8782412653400103E-2</c:v>
                </c:pt>
                <c:pt idx="1536">
                  <c:v>8.3990980826393793E-2</c:v>
                </c:pt>
                <c:pt idx="1537">
                  <c:v>7.919954899938747E-2</c:v>
                </c:pt>
                <c:pt idx="1538">
                  <c:v>8.117249156243328E-2</c:v>
                </c:pt>
                <c:pt idx="1539">
                  <c:v>7.2435174721154572E-2</c:v>
                </c:pt>
                <c:pt idx="1540">
                  <c:v>8.0890642624855305E-2</c:v>
                </c:pt>
                <c:pt idx="1541">
                  <c:v>8.3990980826393793E-2</c:v>
                </c:pt>
                <c:pt idx="1542">
                  <c:v>7.9481397936965445E-2</c:v>
                </c:pt>
                <c:pt idx="1543">
                  <c:v>7.7508455485738856E-2</c:v>
                </c:pt>
                <c:pt idx="1544">
                  <c:v>8.4554678701549743E-2</c:v>
                </c:pt>
                <c:pt idx="1545">
                  <c:v>7.8072153360894792E-2</c:v>
                </c:pt>
                <c:pt idx="1546">
                  <c:v>8.3990980826393793E-2</c:v>
                </c:pt>
                <c:pt idx="1547">
                  <c:v>7.553551292269306E-2</c:v>
                </c:pt>
                <c:pt idx="1548">
                  <c:v>8.0608793687277344E-2</c:v>
                </c:pt>
                <c:pt idx="1549">
                  <c:v>8.173618943758923E-2</c:v>
                </c:pt>
                <c:pt idx="1550">
                  <c:v>8.4836527639127718E-2</c:v>
                </c:pt>
                <c:pt idx="1551">
                  <c:v>8.7373167965510243E-2</c:v>
                </c:pt>
                <c:pt idx="1552">
                  <c:v>8.7655016903088204E-2</c:v>
                </c:pt>
                <c:pt idx="1553">
                  <c:v>8.2299887312745165E-2</c:v>
                </c:pt>
                <c:pt idx="1554">
                  <c:v>8.9627959466134013E-2</c:v>
                </c:pt>
                <c:pt idx="1555">
                  <c:v>8.117249156243328E-2</c:v>
                </c:pt>
                <c:pt idx="1556">
                  <c:v>8.0608793687277344E-2</c:v>
                </c:pt>
                <c:pt idx="1557">
                  <c:v>8.0045095812121395E-2</c:v>
                </c:pt>
                <c:pt idx="1558">
                  <c:v>8.173618943758923E-2</c:v>
                </c:pt>
                <c:pt idx="1559">
                  <c:v>8.117249156243328E-2</c:v>
                </c:pt>
                <c:pt idx="1560">
                  <c:v>8.0608793687277344E-2</c:v>
                </c:pt>
                <c:pt idx="1561">
                  <c:v>8.4836527639127718E-2</c:v>
                </c:pt>
                <c:pt idx="1562">
                  <c:v>8.3145434013659883E-2</c:v>
                </c:pt>
                <c:pt idx="1563">
                  <c:v>9.1600901917360616E-2</c:v>
                </c:pt>
                <c:pt idx="1564">
                  <c:v>8.0326944749699369E-2</c:v>
                </c:pt>
                <c:pt idx="1565">
                  <c:v>7.8635851236050741E-2</c:v>
                </c:pt>
                <c:pt idx="1566">
                  <c:v>8.7655016903088204E-2</c:v>
                </c:pt>
                <c:pt idx="1567">
                  <c:v>9.0473506167048717E-2</c:v>
                </c:pt>
                <c:pt idx="1568">
                  <c:v>8.5118376576705679E-2</c:v>
                </c:pt>
                <c:pt idx="1569">
                  <c:v>8.8218714778244153E-2</c:v>
                </c:pt>
                <c:pt idx="1570">
                  <c:v>8.8500563715822128E-2</c:v>
                </c:pt>
                <c:pt idx="1571">
                  <c:v>8.8500563715822128E-2</c:v>
                </c:pt>
                <c:pt idx="1572">
                  <c:v>8.2863585076081908E-2</c:v>
                </c:pt>
                <c:pt idx="1573">
                  <c:v>8.3145434013659883E-2</c:v>
                </c:pt>
                <c:pt idx="1574">
                  <c:v>8.173618943758923E-2</c:v>
                </c:pt>
                <c:pt idx="1575">
                  <c:v>8.2299887312745165E-2</c:v>
                </c:pt>
                <c:pt idx="1576">
                  <c:v>8.3427282951237844E-2</c:v>
                </c:pt>
                <c:pt idx="1577">
                  <c:v>8.5400225514283654E-2</c:v>
                </c:pt>
                <c:pt idx="1578">
                  <c:v>7.1307779082661893E-2</c:v>
                </c:pt>
                <c:pt idx="1579">
                  <c:v>8.4272829763971768E-2</c:v>
                </c:pt>
                <c:pt idx="1580">
                  <c:v>7.1589627908420661E-2</c:v>
                </c:pt>
                <c:pt idx="1581">
                  <c:v>8.9627959466134013E-2</c:v>
                </c:pt>
                <c:pt idx="1582">
                  <c:v>8.0608793687277344E-2</c:v>
                </c:pt>
                <c:pt idx="1583">
                  <c:v>8.4836527639127718E-2</c:v>
                </c:pt>
                <c:pt idx="1584">
                  <c:v>8.2863585076081908E-2</c:v>
                </c:pt>
                <c:pt idx="1585">
                  <c:v>8.8500563715822128E-2</c:v>
                </c:pt>
                <c:pt idx="1586">
                  <c:v>7.8354002298472766E-2</c:v>
                </c:pt>
                <c:pt idx="1587">
                  <c:v>7.4971815159356331E-2</c:v>
                </c:pt>
                <c:pt idx="1588">
                  <c:v>7.9481397936965445E-2</c:v>
                </c:pt>
                <c:pt idx="1589">
                  <c:v>7.9481397936965445E-2</c:v>
                </c:pt>
                <c:pt idx="1590">
                  <c:v>8.3145434013659883E-2</c:v>
                </c:pt>
                <c:pt idx="1591">
                  <c:v>8.3709131888815819E-2</c:v>
                </c:pt>
                <c:pt idx="1592">
                  <c:v>8.4554678701549743E-2</c:v>
                </c:pt>
                <c:pt idx="1593">
                  <c:v>8.3990980826393793E-2</c:v>
                </c:pt>
                <c:pt idx="1594">
                  <c:v>7.8917700061809509E-2</c:v>
                </c:pt>
                <c:pt idx="1595">
                  <c:v>8.0608793687277344E-2</c:v>
                </c:pt>
                <c:pt idx="1596">
                  <c:v>8.4272829763971768E-2</c:v>
                </c:pt>
                <c:pt idx="1597">
                  <c:v>8.0326944749699369E-2</c:v>
                </c:pt>
                <c:pt idx="1598">
                  <c:v>7.6662908673004931E-2</c:v>
                </c:pt>
                <c:pt idx="1599">
                  <c:v>8.0608793687277344E-2</c:v>
                </c:pt>
                <c:pt idx="1600">
                  <c:v>7.8072153360894792E-2</c:v>
                </c:pt>
                <c:pt idx="1601">
                  <c:v>8.0608793687277344E-2</c:v>
                </c:pt>
                <c:pt idx="1602">
                  <c:v>7.9481397936965445E-2</c:v>
                </c:pt>
                <c:pt idx="1603">
                  <c:v>8.173618943758923E-2</c:v>
                </c:pt>
                <c:pt idx="1604">
                  <c:v>8.0890642624855305E-2</c:v>
                </c:pt>
                <c:pt idx="1605">
                  <c:v>8.5963923389439603E-2</c:v>
                </c:pt>
                <c:pt idx="1606">
                  <c:v>8.6527621152776318E-2</c:v>
                </c:pt>
                <c:pt idx="1607">
                  <c:v>8.3427282951237844E-2</c:v>
                </c:pt>
                <c:pt idx="1608">
                  <c:v>8.8218714778244153E-2</c:v>
                </c:pt>
                <c:pt idx="1609">
                  <c:v>8.5118376576705679E-2</c:v>
                </c:pt>
                <c:pt idx="1610">
                  <c:v>8.5682074451861628E-2</c:v>
                </c:pt>
                <c:pt idx="1611">
                  <c:v>8.2018038375167204E-2</c:v>
                </c:pt>
                <c:pt idx="1612">
                  <c:v>8.117249156243328E-2</c:v>
                </c:pt>
                <c:pt idx="1613">
                  <c:v>8.0608793687277344E-2</c:v>
                </c:pt>
                <c:pt idx="1614">
                  <c:v>8.7091319027932268E-2</c:v>
                </c:pt>
                <c:pt idx="1615">
                  <c:v>8.3145434013659883E-2</c:v>
                </c:pt>
                <c:pt idx="1616">
                  <c:v>8.0890642624855305E-2</c:v>
                </c:pt>
                <c:pt idx="1617">
                  <c:v>8.2581736138503933E-2</c:v>
                </c:pt>
                <c:pt idx="1618">
                  <c:v>7.553551292269306E-2</c:v>
                </c:pt>
                <c:pt idx="1619">
                  <c:v>8.3427282951237844E-2</c:v>
                </c:pt>
                <c:pt idx="1620">
                  <c:v>7.4689966221778356E-2</c:v>
                </c:pt>
                <c:pt idx="1621">
                  <c:v>8.2863585076081908E-2</c:v>
                </c:pt>
                <c:pt idx="1622">
                  <c:v>8.2018038375167204E-2</c:v>
                </c:pt>
                <c:pt idx="1623">
                  <c:v>7.976324687454342E-2</c:v>
                </c:pt>
                <c:pt idx="1624">
                  <c:v>8.1454340500011255E-2</c:v>
                </c:pt>
                <c:pt idx="1625">
                  <c:v>9.1882750854938577E-2</c:v>
                </c:pt>
                <c:pt idx="1626">
                  <c:v>9.3573844368587206E-2</c:v>
                </c:pt>
                <c:pt idx="1627">
                  <c:v>8.2018038375167204E-2</c:v>
                </c:pt>
                <c:pt idx="1628">
                  <c:v>7.1871476845998636E-2</c:v>
                </c:pt>
                <c:pt idx="1629">
                  <c:v>7.8635851236050741E-2</c:v>
                </c:pt>
                <c:pt idx="1630">
                  <c:v>8.4272829763971768E-2</c:v>
                </c:pt>
                <c:pt idx="1631">
                  <c:v>7.7790304423316831E-2</c:v>
                </c:pt>
                <c:pt idx="1632">
                  <c:v>8.2863585076081908E-2</c:v>
                </c:pt>
                <c:pt idx="1633">
                  <c:v>8.2299887312745165E-2</c:v>
                </c:pt>
                <c:pt idx="1634">
                  <c:v>8.2581736138503933E-2</c:v>
                </c:pt>
                <c:pt idx="1635">
                  <c:v>8.6527621152776318E-2</c:v>
                </c:pt>
                <c:pt idx="1636">
                  <c:v>8.3709131888815819E-2</c:v>
                </c:pt>
                <c:pt idx="1637">
                  <c:v>8.2863585076081908E-2</c:v>
                </c:pt>
                <c:pt idx="1638">
                  <c:v>8.173618943758923E-2</c:v>
                </c:pt>
                <c:pt idx="1639">
                  <c:v>8.0890642624855305E-2</c:v>
                </c:pt>
                <c:pt idx="1640">
                  <c:v>8.0326944749699369E-2</c:v>
                </c:pt>
                <c:pt idx="1641">
                  <c:v>9.6392333744366926E-2</c:v>
                </c:pt>
                <c:pt idx="1642">
                  <c:v>7.8354002298472766E-2</c:v>
                </c:pt>
                <c:pt idx="1643">
                  <c:v>8.3145434013659883E-2</c:v>
                </c:pt>
                <c:pt idx="1644">
                  <c:v>7.919954899938747E-2</c:v>
                </c:pt>
                <c:pt idx="1645">
                  <c:v>7.4971815159356331E-2</c:v>
                </c:pt>
                <c:pt idx="1646">
                  <c:v>8.6245772215198357E-2</c:v>
                </c:pt>
                <c:pt idx="1647">
                  <c:v>7.976324687454342E-2</c:v>
                </c:pt>
                <c:pt idx="1648">
                  <c:v>8.0608793687277344E-2</c:v>
                </c:pt>
                <c:pt idx="1649">
                  <c:v>8.3427282951237844E-2</c:v>
                </c:pt>
                <c:pt idx="1650">
                  <c:v>8.0890642624855305E-2</c:v>
                </c:pt>
                <c:pt idx="1651">
                  <c:v>8.6245772215198357E-2</c:v>
                </c:pt>
                <c:pt idx="1652">
                  <c:v>8.7936865840666179E-2</c:v>
                </c:pt>
                <c:pt idx="1653">
                  <c:v>8.3990980826393793E-2</c:v>
                </c:pt>
                <c:pt idx="1654">
                  <c:v>8.2863585076081908E-2</c:v>
                </c:pt>
                <c:pt idx="1655">
                  <c:v>8.7936865840666179E-2</c:v>
                </c:pt>
                <c:pt idx="1656">
                  <c:v>8.0045095812121395E-2</c:v>
                </c:pt>
                <c:pt idx="1657">
                  <c:v>8.2863585076081908E-2</c:v>
                </c:pt>
                <c:pt idx="1658">
                  <c:v>8.6809470090354293E-2</c:v>
                </c:pt>
                <c:pt idx="1659">
                  <c:v>7.1025930145083932E-2</c:v>
                </c:pt>
                <c:pt idx="1660">
                  <c:v>8.5963923389439603E-2</c:v>
                </c:pt>
                <c:pt idx="1661">
                  <c:v>8.5682074451861628E-2</c:v>
                </c:pt>
                <c:pt idx="1662">
                  <c:v>8.3145434013659883E-2</c:v>
                </c:pt>
                <c:pt idx="1663">
                  <c:v>8.2299887312745165E-2</c:v>
                </c:pt>
                <c:pt idx="1664">
                  <c:v>7.5817361860271035E-2</c:v>
                </c:pt>
                <c:pt idx="1665">
                  <c:v>7.8354002298472766E-2</c:v>
                </c:pt>
                <c:pt idx="1666">
                  <c:v>8.4272829763971768E-2</c:v>
                </c:pt>
                <c:pt idx="1667">
                  <c:v>8.2018038375167204E-2</c:v>
                </c:pt>
                <c:pt idx="1668">
                  <c:v>8.2581736138503933E-2</c:v>
                </c:pt>
                <c:pt idx="1669">
                  <c:v>8.5400225514283654E-2</c:v>
                </c:pt>
                <c:pt idx="1670">
                  <c:v>8.2863585076081908E-2</c:v>
                </c:pt>
                <c:pt idx="1671">
                  <c:v>8.1454340500011255E-2</c:v>
                </c:pt>
                <c:pt idx="1672">
                  <c:v>8.0890642624855305E-2</c:v>
                </c:pt>
                <c:pt idx="1673">
                  <c:v>8.173618943758923E-2</c:v>
                </c:pt>
                <c:pt idx="1674">
                  <c:v>8.9346110528556039E-2</c:v>
                </c:pt>
                <c:pt idx="1675">
                  <c:v>8.0890642624855305E-2</c:v>
                </c:pt>
                <c:pt idx="1676">
                  <c:v>8.5682074451861628E-2</c:v>
                </c:pt>
                <c:pt idx="1677">
                  <c:v>8.7091319027932268E-2</c:v>
                </c:pt>
                <c:pt idx="1678">
                  <c:v>8.2863585076081908E-2</c:v>
                </c:pt>
                <c:pt idx="1679">
                  <c:v>8.6245772215198357E-2</c:v>
                </c:pt>
                <c:pt idx="1680">
                  <c:v>8.117249156243328E-2</c:v>
                </c:pt>
                <c:pt idx="1681">
                  <c:v>8.2018038375167204E-2</c:v>
                </c:pt>
                <c:pt idx="1682">
                  <c:v>8.3990980826393793E-2</c:v>
                </c:pt>
                <c:pt idx="1683">
                  <c:v>8.3427282951237844E-2</c:v>
                </c:pt>
                <c:pt idx="1684">
                  <c:v>8.7655016903088204E-2</c:v>
                </c:pt>
                <c:pt idx="1685">
                  <c:v>9.0191657229470742E-2</c:v>
                </c:pt>
                <c:pt idx="1686">
                  <c:v>7.6662908673004931E-2</c:v>
                </c:pt>
                <c:pt idx="1687">
                  <c:v>7.8072153360894792E-2</c:v>
                </c:pt>
                <c:pt idx="1688">
                  <c:v>7.8917700061809509E-2</c:v>
                </c:pt>
                <c:pt idx="1689">
                  <c:v>8.7655016903088204E-2</c:v>
                </c:pt>
                <c:pt idx="1690">
                  <c:v>8.0045095812121395E-2</c:v>
                </c:pt>
                <c:pt idx="1691">
                  <c:v>7.3562570471466471E-2</c:v>
                </c:pt>
                <c:pt idx="1692">
                  <c:v>8.3709131888815819E-2</c:v>
                </c:pt>
                <c:pt idx="1693">
                  <c:v>8.117249156243328E-2</c:v>
                </c:pt>
                <c:pt idx="1694">
                  <c:v>8.0326944749699369E-2</c:v>
                </c:pt>
                <c:pt idx="1695">
                  <c:v>8.0045095812121395E-2</c:v>
                </c:pt>
                <c:pt idx="1696">
                  <c:v>8.2299887312745165E-2</c:v>
                </c:pt>
                <c:pt idx="1697">
                  <c:v>8.2863585076081908E-2</c:v>
                </c:pt>
                <c:pt idx="1698">
                  <c:v>8.5963923389439603E-2</c:v>
                </c:pt>
                <c:pt idx="1699">
                  <c:v>7.8917700061809509E-2</c:v>
                </c:pt>
                <c:pt idx="1700">
                  <c:v>7.9481397936965445E-2</c:v>
                </c:pt>
                <c:pt idx="1701">
                  <c:v>8.173618943758923E-2</c:v>
                </c:pt>
                <c:pt idx="1702">
                  <c:v>8.0326944749699369E-2</c:v>
                </c:pt>
                <c:pt idx="1703">
                  <c:v>8.7373167965510243E-2</c:v>
                </c:pt>
                <c:pt idx="1704">
                  <c:v>7.9481397936965445E-2</c:v>
                </c:pt>
                <c:pt idx="1705">
                  <c:v>8.3145434013659883E-2</c:v>
                </c:pt>
                <c:pt idx="1706">
                  <c:v>8.5400225514283654E-2</c:v>
                </c:pt>
                <c:pt idx="1707">
                  <c:v>7.609921079784901E-2</c:v>
                </c:pt>
                <c:pt idx="1708">
                  <c:v>8.9346110528556039E-2</c:v>
                </c:pt>
                <c:pt idx="1709">
                  <c:v>7.7508455485738856E-2</c:v>
                </c:pt>
                <c:pt idx="1710">
                  <c:v>8.0326944749699369E-2</c:v>
                </c:pt>
                <c:pt idx="1711">
                  <c:v>8.4554678701549743E-2</c:v>
                </c:pt>
                <c:pt idx="1712">
                  <c:v>7.4971815159356331E-2</c:v>
                </c:pt>
                <c:pt idx="1713">
                  <c:v>8.117249156243328E-2</c:v>
                </c:pt>
                <c:pt idx="1714">
                  <c:v>7.5253663985115085E-2</c:v>
                </c:pt>
                <c:pt idx="1715">
                  <c:v>8.6809470090354293E-2</c:v>
                </c:pt>
                <c:pt idx="1716">
                  <c:v>8.2863585076081908E-2</c:v>
                </c:pt>
                <c:pt idx="1717">
                  <c:v>7.976324687454342E-2</c:v>
                </c:pt>
                <c:pt idx="1718">
                  <c:v>7.919954899938747E-2</c:v>
                </c:pt>
                <c:pt idx="1719">
                  <c:v>8.4836527639127718E-2</c:v>
                </c:pt>
                <c:pt idx="1720">
                  <c:v>8.5963923389439603E-2</c:v>
                </c:pt>
                <c:pt idx="1721">
                  <c:v>8.3990980826393793E-2</c:v>
                </c:pt>
                <c:pt idx="1722">
                  <c:v>8.0326944749699369E-2</c:v>
                </c:pt>
                <c:pt idx="1723">
                  <c:v>8.3427282951237844E-2</c:v>
                </c:pt>
                <c:pt idx="1724">
                  <c:v>7.609921079784901E-2</c:v>
                </c:pt>
                <c:pt idx="1725">
                  <c:v>8.5682074451861628E-2</c:v>
                </c:pt>
                <c:pt idx="1726">
                  <c:v>7.976324687454342E-2</c:v>
                </c:pt>
                <c:pt idx="1727">
                  <c:v>8.3145434013659883E-2</c:v>
                </c:pt>
                <c:pt idx="1728">
                  <c:v>9.1319052979782642E-2</c:v>
                </c:pt>
                <c:pt idx="1729">
                  <c:v>8.3990980826393793E-2</c:v>
                </c:pt>
                <c:pt idx="1730">
                  <c:v>9.0191657229470742E-2</c:v>
                </c:pt>
                <c:pt idx="1731">
                  <c:v>8.2863585076081908E-2</c:v>
                </c:pt>
                <c:pt idx="1732">
                  <c:v>8.5963923389439603E-2</c:v>
                </c:pt>
                <c:pt idx="1733">
                  <c:v>7.919954899938747E-2</c:v>
                </c:pt>
                <c:pt idx="1734">
                  <c:v>8.0326944749699369E-2</c:v>
                </c:pt>
                <c:pt idx="1735">
                  <c:v>8.0890642624855305E-2</c:v>
                </c:pt>
                <c:pt idx="1736">
                  <c:v>7.6662908673004931E-2</c:v>
                </c:pt>
                <c:pt idx="1737">
                  <c:v>8.7655016903088204E-2</c:v>
                </c:pt>
                <c:pt idx="1738">
                  <c:v>8.3990980826393793E-2</c:v>
                </c:pt>
                <c:pt idx="1739">
                  <c:v>8.4554678701549743E-2</c:v>
                </c:pt>
                <c:pt idx="1740">
                  <c:v>9.0473506167048717E-2</c:v>
                </c:pt>
                <c:pt idx="1741">
                  <c:v>8.117249156243328E-2</c:v>
                </c:pt>
                <c:pt idx="1742">
                  <c:v>8.5118376576705679E-2</c:v>
                </c:pt>
                <c:pt idx="1743">
                  <c:v>8.3427282951237844E-2</c:v>
                </c:pt>
                <c:pt idx="1744">
                  <c:v>8.0326944749699369E-2</c:v>
                </c:pt>
                <c:pt idx="1745">
                  <c:v>8.4272829763971768E-2</c:v>
                </c:pt>
                <c:pt idx="1746">
                  <c:v>8.117249156243328E-2</c:v>
                </c:pt>
                <c:pt idx="1747">
                  <c:v>7.8917700061809509E-2</c:v>
                </c:pt>
                <c:pt idx="1748">
                  <c:v>7.8635851236050741E-2</c:v>
                </c:pt>
                <c:pt idx="1749">
                  <c:v>8.3145434013659883E-2</c:v>
                </c:pt>
                <c:pt idx="1750">
                  <c:v>8.2581736138503933E-2</c:v>
                </c:pt>
                <c:pt idx="1751">
                  <c:v>9.0755355104626692E-2</c:v>
                </c:pt>
                <c:pt idx="1752">
                  <c:v>8.4836527639127718E-2</c:v>
                </c:pt>
                <c:pt idx="1753">
                  <c:v>8.0045095812121395E-2</c:v>
                </c:pt>
                <c:pt idx="1754">
                  <c:v>8.3990980826393793E-2</c:v>
                </c:pt>
                <c:pt idx="1755">
                  <c:v>8.4272829763971768E-2</c:v>
                </c:pt>
                <c:pt idx="1756">
                  <c:v>8.0045095812121395E-2</c:v>
                </c:pt>
                <c:pt idx="1757">
                  <c:v>7.4408117284200381E-2</c:v>
                </c:pt>
                <c:pt idx="1758">
                  <c:v>8.3427282951237844E-2</c:v>
                </c:pt>
                <c:pt idx="1759">
                  <c:v>8.0045095812121395E-2</c:v>
                </c:pt>
                <c:pt idx="1760">
                  <c:v>7.6662908673004931E-2</c:v>
                </c:pt>
                <c:pt idx="1761">
                  <c:v>8.0890642624855305E-2</c:v>
                </c:pt>
                <c:pt idx="1762">
                  <c:v>7.7508455485738856E-2</c:v>
                </c:pt>
                <c:pt idx="1763">
                  <c:v>8.5682074451861628E-2</c:v>
                </c:pt>
                <c:pt idx="1764">
                  <c:v>7.2998872596310521E-2</c:v>
                </c:pt>
                <c:pt idx="1765">
                  <c:v>8.2018038375167204E-2</c:v>
                </c:pt>
                <c:pt idx="1766">
                  <c:v>8.2299887312745165E-2</c:v>
                </c:pt>
                <c:pt idx="1767">
                  <c:v>8.173618943758923E-2</c:v>
                </c:pt>
                <c:pt idx="1768">
                  <c:v>8.0326944749699369E-2</c:v>
                </c:pt>
                <c:pt idx="1769">
                  <c:v>8.3709131888815819E-2</c:v>
                </c:pt>
                <c:pt idx="1770">
                  <c:v>8.0608793687277344E-2</c:v>
                </c:pt>
                <c:pt idx="1771">
                  <c:v>8.0890642624855305E-2</c:v>
                </c:pt>
                <c:pt idx="1772">
                  <c:v>9.1319052979782642E-2</c:v>
                </c:pt>
                <c:pt idx="1773">
                  <c:v>8.2018038375167204E-2</c:v>
                </c:pt>
                <c:pt idx="1774">
                  <c:v>8.4836527639127718E-2</c:v>
                </c:pt>
                <c:pt idx="1775">
                  <c:v>8.2299887312745165E-2</c:v>
                </c:pt>
                <c:pt idx="1776">
                  <c:v>8.3990980826393793E-2</c:v>
                </c:pt>
                <c:pt idx="1777">
                  <c:v>8.5118376576705679E-2</c:v>
                </c:pt>
                <c:pt idx="1778">
                  <c:v>7.7508455485738856E-2</c:v>
                </c:pt>
                <c:pt idx="1779">
                  <c:v>9.0191657229470742E-2</c:v>
                </c:pt>
                <c:pt idx="1780">
                  <c:v>7.6944757610582906E-2</c:v>
                </c:pt>
                <c:pt idx="1781">
                  <c:v>8.1454340500011255E-2</c:v>
                </c:pt>
                <c:pt idx="1782">
                  <c:v>8.5682074451861628E-2</c:v>
                </c:pt>
                <c:pt idx="1783">
                  <c:v>7.9481397936965445E-2</c:v>
                </c:pt>
                <c:pt idx="1784">
                  <c:v>7.919954899938747E-2</c:v>
                </c:pt>
                <c:pt idx="1785">
                  <c:v>8.0608793687277344E-2</c:v>
                </c:pt>
                <c:pt idx="1786">
                  <c:v>8.1454340500011255E-2</c:v>
                </c:pt>
                <c:pt idx="1787">
                  <c:v>7.4408117284200381E-2</c:v>
                </c:pt>
                <c:pt idx="1788">
                  <c:v>8.6809470090354293E-2</c:v>
                </c:pt>
                <c:pt idx="1789">
                  <c:v>7.7790304423316831E-2</c:v>
                </c:pt>
                <c:pt idx="1790">
                  <c:v>8.9909808291892782E-2</c:v>
                </c:pt>
                <c:pt idx="1791">
                  <c:v>8.173618943758923E-2</c:v>
                </c:pt>
                <c:pt idx="1792">
                  <c:v>8.7091319027932268E-2</c:v>
                </c:pt>
                <c:pt idx="1793">
                  <c:v>7.9481397936965445E-2</c:v>
                </c:pt>
                <c:pt idx="1794">
                  <c:v>8.3990980826393793E-2</c:v>
                </c:pt>
                <c:pt idx="1795">
                  <c:v>8.117249156243328E-2</c:v>
                </c:pt>
                <c:pt idx="1796">
                  <c:v>8.0326944749699369E-2</c:v>
                </c:pt>
                <c:pt idx="1797">
                  <c:v>8.3427282951237844E-2</c:v>
                </c:pt>
                <c:pt idx="1798">
                  <c:v>8.7655016903088204E-2</c:v>
                </c:pt>
                <c:pt idx="1799">
                  <c:v>8.2581736138503933E-2</c:v>
                </c:pt>
                <c:pt idx="1800">
                  <c:v>8.0608793687277344E-2</c:v>
                </c:pt>
                <c:pt idx="1801">
                  <c:v>8.4272829763971768E-2</c:v>
                </c:pt>
                <c:pt idx="1802">
                  <c:v>8.0045095812121395E-2</c:v>
                </c:pt>
                <c:pt idx="1803">
                  <c:v>8.117249156243328E-2</c:v>
                </c:pt>
                <c:pt idx="1804">
                  <c:v>8.3709131888815819E-2</c:v>
                </c:pt>
                <c:pt idx="1805">
                  <c:v>7.4971815159356331E-2</c:v>
                </c:pt>
                <c:pt idx="1806">
                  <c:v>8.8782412653400103E-2</c:v>
                </c:pt>
                <c:pt idx="1807">
                  <c:v>8.6245772215198357E-2</c:v>
                </c:pt>
                <c:pt idx="1808">
                  <c:v>7.7790304423316831E-2</c:v>
                </c:pt>
                <c:pt idx="1809">
                  <c:v>9.0473506167048717E-2</c:v>
                </c:pt>
                <c:pt idx="1810">
                  <c:v>8.3145434013659883E-2</c:v>
                </c:pt>
                <c:pt idx="1811">
                  <c:v>8.3990980826393793E-2</c:v>
                </c:pt>
                <c:pt idx="1812">
                  <c:v>7.9481397936965445E-2</c:v>
                </c:pt>
                <c:pt idx="1813">
                  <c:v>7.8635851236050741E-2</c:v>
                </c:pt>
                <c:pt idx="1814">
                  <c:v>8.1454340500011255E-2</c:v>
                </c:pt>
                <c:pt idx="1815">
                  <c:v>8.0326944749699369E-2</c:v>
                </c:pt>
                <c:pt idx="1816">
                  <c:v>8.3709131888815819E-2</c:v>
                </c:pt>
                <c:pt idx="1817">
                  <c:v>8.8218714778244153E-2</c:v>
                </c:pt>
                <c:pt idx="1818">
                  <c:v>8.2299887312745165E-2</c:v>
                </c:pt>
                <c:pt idx="1819">
                  <c:v>8.3709131888815819E-2</c:v>
                </c:pt>
                <c:pt idx="1820">
                  <c:v>9.0191657229470742E-2</c:v>
                </c:pt>
                <c:pt idx="1821">
                  <c:v>7.609921079784901E-2</c:v>
                </c:pt>
                <c:pt idx="1822">
                  <c:v>8.173618943758923E-2</c:v>
                </c:pt>
                <c:pt idx="1823">
                  <c:v>7.1025930145083932E-2</c:v>
                </c:pt>
                <c:pt idx="1824">
                  <c:v>7.919954899938747E-2</c:v>
                </c:pt>
                <c:pt idx="1825">
                  <c:v>8.2299887312745165E-2</c:v>
                </c:pt>
                <c:pt idx="1826">
                  <c:v>8.4836527639127718E-2</c:v>
                </c:pt>
                <c:pt idx="1827">
                  <c:v>7.8354002298472766E-2</c:v>
                </c:pt>
                <c:pt idx="1828">
                  <c:v>7.976324687454342E-2</c:v>
                </c:pt>
                <c:pt idx="1829">
                  <c:v>8.3427282951237844E-2</c:v>
                </c:pt>
                <c:pt idx="1830">
                  <c:v>8.6527621152776318E-2</c:v>
                </c:pt>
                <c:pt idx="1831">
                  <c:v>8.0890642624855305E-2</c:v>
                </c:pt>
                <c:pt idx="1832">
                  <c:v>8.0608793687277344E-2</c:v>
                </c:pt>
                <c:pt idx="1833">
                  <c:v>7.5817361860271035E-2</c:v>
                </c:pt>
                <c:pt idx="1834">
                  <c:v>7.609921079784901E-2</c:v>
                </c:pt>
                <c:pt idx="1835">
                  <c:v>8.2863585076081908E-2</c:v>
                </c:pt>
                <c:pt idx="1836">
                  <c:v>7.8635851236050741E-2</c:v>
                </c:pt>
                <c:pt idx="1837">
                  <c:v>8.4836527639127718E-2</c:v>
                </c:pt>
                <c:pt idx="1838">
                  <c:v>9.0755355104626692E-2</c:v>
                </c:pt>
                <c:pt idx="1839">
                  <c:v>8.9909808291892782E-2</c:v>
                </c:pt>
                <c:pt idx="1840">
                  <c:v>7.553551292269306E-2</c:v>
                </c:pt>
                <c:pt idx="1841">
                  <c:v>7.3280721533888496E-2</c:v>
                </c:pt>
                <c:pt idx="1842">
                  <c:v>8.173618943758923E-2</c:v>
                </c:pt>
                <c:pt idx="1843">
                  <c:v>8.5400225514283654E-2</c:v>
                </c:pt>
                <c:pt idx="1844">
                  <c:v>8.9909808291892782E-2</c:v>
                </c:pt>
                <c:pt idx="1845">
                  <c:v>7.8635851236050741E-2</c:v>
                </c:pt>
                <c:pt idx="1846">
                  <c:v>8.6527621152776318E-2</c:v>
                </c:pt>
                <c:pt idx="1847">
                  <c:v>8.1454340500011255E-2</c:v>
                </c:pt>
                <c:pt idx="1848">
                  <c:v>8.5400225514283654E-2</c:v>
                </c:pt>
                <c:pt idx="1849">
                  <c:v>7.8635851236050741E-2</c:v>
                </c:pt>
                <c:pt idx="1850">
                  <c:v>7.7508455485738856E-2</c:v>
                </c:pt>
                <c:pt idx="1851">
                  <c:v>7.919954899938747E-2</c:v>
                </c:pt>
                <c:pt idx="1852">
                  <c:v>8.6809470090354293E-2</c:v>
                </c:pt>
                <c:pt idx="1853">
                  <c:v>8.7655016903088204E-2</c:v>
                </c:pt>
                <c:pt idx="1854">
                  <c:v>8.3145434013659883E-2</c:v>
                </c:pt>
                <c:pt idx="1855">
                  <c:v>8.5118376576705679E-2</c:v>
                </c:pt>
                <c:pt idx="1856">
                  <c:v>8.173618943758923E-2</c:v>
                </c:pt>
                <c:pt idx="1857">
                  <c:v>8.4272829763971768E-2</c:v>
                </c:pt>
                <c:pt idx="1858">
                  <c:v>7.919954899938747E-2</c:v>
                </c:pt>
                <c:pt idx="1859">
                  <c:v>7.7508455485738856E-2</c:v>
                </c:pt>
                <c:pt idx="1860">
                  <c:v>8.7655016903088204E-2</c:v>
                </c:pt>
                <c:pt idx="1861">
                  <c:v>8.173618943758923E-2</c:v>
                </c:pt>
                <c:pt idx="1862">
                  <c:v>8.117249156243328E-2</c:v>
                </c:pt>
                <c:pt idx="1863">
                  <c:v>8.7936865840666179E-2</c:v>
                </c:pt>
                <c:pt idx="1864">
                  <c:v>8.2863585076081908E-2</c:v>
                </c:pt>
                <c:pt idx="1865">
                  <c:v>8.0326944749699369E-2</c:v>
                </c:pt>
                <c:pt idx="1866">
                  <c:v>7.9481397936965445E-2</c:v>
                </c:pt>
                <c:pt idx="1867">
                  <c:v>9.1319052979782642E-2</c:v>
                </c:pt>
                <c:pt idx="1868">
                  <c:v>8.7373167965510243E-2</c:v>
                </c:pt>
                <c:pt idx="1869">
                  <c:v>7.553551292269306E-2</c:v>
                </c:pt>
                <c:pt idx="1870">
                  <c:v>7.8917700061809509E-2</c:v>
                </c:pt>
                <c:pt idx="1871">
                  <c:v>8.4272829763971768E-2</c:v>
                </c:pt>
                <c:pt idx="1872">
                  <c:v>9.3291995542828451E-2</c:v>
                </c:pt>
                <c:pt idx="1873">
                  <c:v>8.4554678701549743E-2</c:v>
                </c:pt>
                <c:pt idx="1874">
                  <c:v>7.5817361860271035E-2</c:v>
                </c:pt>
                <c:pt idx="1875">
                  <c:v>7.8354002298472766E-2</c:v>
                </c:pt>
                <c:pt idx="1876">
                  <c:v>9.3573844368587206E-2</c:v>
                </c:pt>
                <c:pt idx="1877">
                  <c:v>8.4554678701549743E-2</c:v>
                </c:pt>
                <c:pt idx="1878">
                  <c:v>8.0608793687277344E-2</c:v>
                </c:pt>
                <c:pt idx="1879">
                  <c:v>8.6527621152776318E-2</c:v>
                </c:pt>
                <c:pt idx="1880">
                  <c:v>8.6809470090354293E-2</c:v>
                </c:pt>
                <c:pt idx="1881">
                  <c:v>8.5118376576705679E-2</c:v>
                </c:pt>
                <c:pt idx="1882">
                  <c:v>8.0890642624855305E-2</c:v>
                </c:pt>
                <c:pt idx="1883">
                  <c:v>8.0608793687277344E-2</c:v>
                </c:pt>
                <c:pt idx="1884">
                  <c:v>7.7508455485738856E-2</c:v>
                </c:pt>
                <c:pt idx="1885">
                  <c:v>8.8500563715822128E-2</c:v>
                </c:pt>
                <c:pt idx="1886">
                  <c:v>7.7508455485738856E-2</c:v>
                </c:pt>
                <c:pt idx="1887">
                  <c:v>7.8354002298472766E-2</c:v>
                </c:pt>
                <c:pt idx="1888">
                  <c:v>8.3990980826393793E-2</c:v>
                </c:pt>
                <c:pt idx="1889">
                  <c:v>7.976324687454342E-2</c:v>
                </c:pt>
                <c:pt idx="1890">
                  <c:v>8.7373167965510243E-2</c:v>
                </c:pt>
                <c:pt idx="1891">
                  <c:v>8.2581736138503933E-2</c:v>
                </c:pt>
                <c:pt idx="1892">
                  <c:v>8.5682074451861628E-2</c:v>
                </c:pt>
                <c:pt idx="1893">
                  <c:v>8.3709131888815819E-2</c:v>
                </c:pt>
                <c:pt idx="1894">
                  <c:v>8.2863585076081908E-2</c:v>
                </c:pt>
                <c:pt idx="1895">
                  <c:v>7.8917700061809509E-2</c:v>
                </c:pt>
                <c:pt idx="1896">
                  <c:v>8.0045095812121395E-2</c:v>
                </c:pt>
                <c:pt idx="1897">
                  <c:v>7.8635851236050741E-2</c:v>
                </c:pt>
                <c:pt idx="1898">
                  <c:v>7.9481397936965445E-2</c:v>
                </c:pt>
                <c:pt idx="1899">
                  <c:v>8.2299887312745165E-2</c:v>
                </c:pt>
                <c:pt idx="1900">
                  <c:v>8.6245772215198357E-2</c:v>
                </c:pt>
                <c:pt idx="1901">
                  <c:v>8.117249156243328E-2</c:v>
                </c:pt>
                <c:pt idx="1902">
                  <c:v>8.3709131888815819E-2</c:v>
                </c:pt>
                <c:pt idx="1903">
                  <c:v>8.117249156243328E-2</c:v>
                </c:pt>
                <c:pt idx="1904">
                  <c:v>8.1454340500011255E-2</c:v>
                </c:pt>
                <c:pt idx="1905">
                  <c:v>8.5963923389439603E-2</c:v>
                </c:pt>
                <c:pt idx="1906">
                  <c:v>8.7373167965510243E-2</c:v>
                </c:pt>
                <c:pt idx="1907">
                  <c:v>7.8354002298472766E-2</c:v>
                </c:pt>
                <c:pt idx="1908">
                  <c:v>8.2581736138503933E-2</c:v>
                </c:pt>
                <c:pt idx="1909">
                  <c:v>8.0890642624855305E-2</c:v>
                </c:pt>
                <c:pt idx="1910">
                  <c:v>7.2435174721154572E-2</c:v>
                </c:pt>
                <c:pt idx="1911">
                  <c:v>7.9481397936965445E-2</c:v>
                </c:pt>
                <c:pt idx="1912">
                  <c:v>7.4971815159356331E-2</c:v>
                </c:pt>
                <c:pt idx="1913">
                  <c:v>8.0890642624855305E-2</c:v>
                </c:pt>
                <c:pt idx="1914">
                  <c:v>8.2581736138503933E-2</c:v>
                </c:pt>
                <c:pt idx="1915">
                  <c:v>7.976324687454342E-2</c:v>
                </c:pt>
                <c:pt idx="1916">
                  <c:v>7.6381059735426957E-2</c:v>
                </c:pt>
                <c:pt idx="1917">
                  <c:v>8.117249156243328E-2</c:v>
                </c:pt>
                <c:pt idx="1918">
                  <c:v>8.6245772215198357E-2</c:v>
                </c:pt>
                <c:pt idx="1919">
                  <c:v>7.976324687454342E-2</c:v>
                </c:pt>
                <c:pt idx="1920">
                  <c:v>9.0473506167048717E-2</c:v>
                </c:pt>
                <c:pt idx="1921">
                  <c:v>8.7091319027932268E-2</c:v>
                </c:pt>
                <c:pt idx="1922">
                  <c:v>7.8635851236050741E-2</c:v>
                </c:pt>
                <c:pt idx="1923">
                  <c:v>8.4836527639127718E-2</c:v>
                </c:pt>
                <c:pt idx="1924">
                  <c:v>8.9909808291892782E-2</c:v>
                </c:pt>
                <c:pt idx="1925">
                  <c:v>8.2863585076081908E-2</c:v>
                </c:pt>
                <c:pt idx="1926">
                  <c:v>8.7373167965510243E-2</c:v>
                </c:pt>
                <c:pt idx="1927">
                  <c:v>8.6245772215198357E-2</c:v>
                </c:pt>
                <c:pt idx="1928">
                  <c:v>8.2581736138503933E-2</c:v>
                </c:pt>
                <c:pt idx="1929">
                  <c:v>8.4554678701549743E-2</c:v>
                </c:pt>
                <c:pt idx="1930">
                  <c:v>8.2863585076081908E-2</c:v>
                </c:pt>
                <c:pt idx="1931">
                  <c:v>7.4408117284200381E-2</c:v>
                </c:pt>
                <c:pt idx="1932">
                  <c:v>7.7508455485738856E-2</c:v>
                </c:pt>
                <c:pt idx="1933">
                  <c:v>7.8635851236050741E-2</c:v>
                </c:pt>
                <c:pt idx="1934">
                  <c:v>7.976324687454342E-2</c:v>
                </c:pt>
                <c:pt idx="1935">
                  <c:v>8.5400225514283654E-2</c:v>
                </c:pt>
                <c:pt idx="1936">
                  <c:v>8.0608793687277344E-2</c:v>
                </c:pt>
                <c:pt idx="1937">
                  <c:v>7.2435174721154572E-2</c:v>
                </c:pt>
                <c:pt idx="1938">
                  <c:v>8.5963923389439603E-2</c:v>
                </c:pt>
                <c:pt idx="1939">
                  <c:v>8.2299887312745165E-2</c:v>
                </c:pt>
                <c:pt idx="1940">
                  <c:v>7.7226606548160881E-2</c:v>
                </c:pt>
                <c:pt idx="1941">
                  <c:v>7.8917700061809509E-2</c:v>
                </c:pt>
                <c:pt idx="1942">
                  <c:v>8.117249156243328E-2</c:v>
                </c:pt>
                <c:pt idx="1943">
                  <c:v>8.4554678701549743E-2</c:v>
                </c:pt>
                <c:pt idx="1944">
                  <c:v>8.4836527639127718E-2</c:v>
                </c:pt>
                <c:pt idx="1945">
                  <c:v>8.6809470090354293E-2</c:v>
                </c:pt>
                <c:pt idx="1946">
                  <c:v>8.2581736138503933E-2</c:v>
                </c:pt>
                <c:pt idx="1947">
                  <c:v>8.4272829763971768E-2</c:v>
                </c:pt>
                <c:pt idx="1948">
                  <c:v>8.2018038375167204E-2</c:v>
                </c:pt>
                <c:pt idx="1949">
                  <c:v>8.4272829763971768E-2</c:v>
                </c:pt>
                <c:pt idx="1950">
                  <c:v>8.6527621152776318E-2</c:v>
                </c:pt>
                <c:pt idx="1951">
                  <c:v>8.5400225514283654E-2</c:v>
                </c:pt>
                <c:pt idx="1952">
                  <c:v>8.5118376576705679E-2</c:v>
                </c:pt>
                <c:pt idx="1953">
                  <c:v>8.9627959466134013E-2</c:v>
                </c:pt>
                <c:pt idx="1954">
                  <c:v>7.4689966221778356E-2</c:v>
                </c:pt>
                <c:pt idx="1955">
                  <c:v>7.6381059735426957E-2</c:v>
                </c:pt>
                <c:pt idx="1956">
                  <c:v>9.3573844368587206E-2</c:v>
                </c:pt>
                <c:pt idx="1957">
                  <c:v>8.173618943758923E-2</c:v>
                </c:pt>
                <c:pt idx="1958">
                  <c:v>7.6662908673004931E-2</c:v>
                </c:pt>
                <c:pt idx="1959">
                  <c:v>8.6527621152776318E-2</c:v>
                </c:pt>
                <c:pt idx="1960">
                  <c:v>7.5817361860271035E-2</c:v>
                </c:pt>
                <c:pt idx="1961">
                  <c:v>8.3709131888815819E-2</c:v>
                </c:pt>
                <c:pt idx="1962">
                  <c:v>7.6662908673004931E-2</c:v>
                </c:pt>
                <c:pt idx="1963">
                  <c:v>8.0045095812121395E-2</c:v>
                </c:pt>
                <c:pt idx="1964">
                  <c:v>8.2581736138503933E-2</c:v>
                </c:pt>
                <c:pt idx="1965">
                  <c:v>8.117249156243328E-2</c:v>
                </c:pt>
                <c:pt idx="1966">
                  <c:v>7.8635851236050741E-2</c:v>
                </c:pt>
                <c:pt idx="1967">
                  <c:v>8.2863585076081908E-2</c:v>
                </c:pt>
                <c:pt idx="1968">
                  <c:v>8.6527621152776318E-2</c:v>
                </c:pt>
                <c:pt idx="1969">
                  <c:v>8.2863585076081908E-2</c:v>
                </c:pt>
                <c:pt idx="1970">
                  <c:v>7.609921079784901E-2</c:v>
                </c:pt>
                <c:pt idx="1971">
                  <c:v>7.3844419409044432E-2</c:v>
                </c:pt>
                <c:pt idx="1972">
                  <c:v>7.1871476845998636E-2</c:v>
                </c:pt>
                <c:pt idx="1973">
                  <c:v>8.2863585076081908E-2</c:v>
                </c:pt>
                <c:pt idx="1974">
                  <c:v>8.117249156243328E-2</c:v>
                </c:pt>
                <c:pt idx="1975">
                  <c:v>8.1454340500011255E-2</c:v>
                </c:pt>
                <c:pt idx="1976">
                  <c:v>8.7091319027932268E-2</c:v>
                </c:pt>
                <c:pt idx="1977">
                  <c:v>8.1454340500011255E-2</c:v>
                </c:pt>
                <c:pt idx="1978">
                  <c:v>8.117249156243328E-2</c:v>
                </c:pt>
                <c:pt idx="1979">
                  <c:v>8.0890642624855305E-2</c:v>
                </c:pt>
                <c:pt idx="1980">
                  <c:v>8.3709131888815819E-2</c:v>
                </c:pt>
                <c:pt idx="1981">
                  <c:v>8.4272829763971768E-2</c:v>
                </c:pt>
                <c:pt idx="1982">
                  <c:v>8.5118376576705679E-2</c:v>
                </c:pt>
                <c:pt idx="1983">
                  <c:v>8.2581736138503933E-2</c:v>
                </c:pt>
                <c:pt idx="1984">
                  <c:v>8.0045095812121395E-2</c:v>
                </c:pt>
                <c:pt idx="1985">
                  <c:v>8.117249156243328E-2</c:v>
                </c:pt>
                <c:pt idx="1986">
                  <c:v>8.7373167965510243E-2</c:v>
                </c:pt>
                <c:pt idx="1987">
                  <c:v>8.6527621152776318E-2</c:v>
                </c:pt>
                <c:pt idx="1988">
                  <c:v>8.3145434013659883E-2</c:v>
                </c:pt>
                <c:pt idx="1989">
                  <c:v>8.1454340500011255E-2</c:v>
                </c:pt>
                <c:pt idx="1990">
                  <c:v>7.5817361860271035E-2</c:v>
                </c:pt>
                <c:pt idx="1991">
                  <c:v>8.5963923389439603E-2</c:v>
                </c:pt>
                <c:pt idx="1992">
                  <c:v>8.7373167965510243E-2</c:v>
                </c:pt>
                <c:pt idx="1993">
                  <c:v>8.8218714778244153E-2</c:v>
                </c:pt>
                <c:pt idx="1994">
                  <c:v>8.3145434013659883E-2</c:v>
                </c:pt>
                <c:pt idx="1995">
                  <c:v>8.173618943758923E-2</c:v>
                </c:pt>
                <c:pt idx="1996">
                  <c:v>8.3427282951237844E-2</c:v>
                </c:pt>
                <c:pt idx="1997">
                  <c:v>7.9481397936965445E-2</c:v>
                </c:pt>
                <c:pt idx="1998">
                  <c:v>8.5400225514283654E-2</c:v>
                </c:pt>
                <c:pt idx="1999">
                  <c:v>9.2164599792516552E-2</c:v>
                </c:pt>
                <c:pt idx="2000">
                  <c:v>8.2299887312745165E-2</c:v>
                </c:pt>
                <c:pt idx="2001">
                  <c:v>8.0890642624855305E-2</c:v>
                </c:pt>
                <c:pt idx="2002">
                  <c:v>8.1454340500011255E-2</c:v>
                </c:pt>
                <c:pt idx="2003">
                  <c:v>8.2581736138503933E-2</c:v>
                </c:pt>
                <c:pt idx="2004">
                  <c:v>8.5963923389439603E-2</c:v>
                </c:pt>
                <c:pt idx="2005">
                  <c:v>7.976324687454342E-2</c:v>
                </c:pt>
                <c:pt idx="2006">
                  <c:v>9.0755355104626692E-2</c:v>
                </c:pt>
                <c:pt idx="2007">
                  <c:v>8.0045095812121395E-2</c:v>
                </c:pt>
                <c:pt idx="2008">
                  <c:v>8.5682074451861628E-2</c:v>
                </c:pt>
                <c:pt idx="2009">
                  <c:v>8.2863585076081908E-2</c:v>
                </c:pt>
                <c:pt idx="2010">
                  <c:v>8.173618943758923E-2</c:v>
                </c:pt>
                <c:pt idx="2011">
                  <c:v>8.173618943758923E-2</c:v>
                </c:pt>
                <c:pt idx="2012">
                  <c:v>8.5400225514283654E-2</c:v>
                </c:pt>
                <c:pt idx="2013">
                  <c:v>8.2018038375167204E-2</c:v>
                </c:pt>
                <c:pt idx="2014">
                  <c:v>8.7936865840666179E-2</c:v>
                </c:pt>
                <c:pt idx="2015">
                  <c:v>8.4836527639127718E-2</c:v>
                </c:pt>
                <c:pt idx="2016">
                  <c:v>7.919954899938747E-2</c:v>
                </c:pt>
                <c:pt idx="2017">
                  <c:v>7.553551292269306E-2</c:v>
                </c:pt>
                <c:pt idx="2018">
                  <c:v>7.7226606548160881E-2</c:v>
                </c:pt>
                <c:pt idx="2019">
                  <c:v>8.3145434013659883E-2</c:v>
                </c:pt>
                <c:pt idx="2020">
                  <c:v>8.6245772215198357E-2</c:v>
                </c:pt>
                <c:pt idx="2021">
                  <c:v>8.4836527639127718E-2</c:v>
                </c:pt>
                <c:pt idx="2022">
                  <c:v>8.3990980826393793E-2</c:v>
                </c:pt>
                <c:pt idx="2023">
                  <c:v>8.4272829763971768E-2</c:v>
                </c:pt>
                <c:pt idx="2024">
                  <c:v>8.3709131888815819E-2</c:v>
                </c:pt>
                <c:pt idx="2025">
                  <c:v>8.2018038375167204E-2</c:v>
                </c:pt>
                <c:pt idx="2026">
                  <c:v>8.7655016903088204E-2</c:v>
                </c:pt>
                <c:pt idx="2027">
                  <c:v>8.9064261590978078E-2</c:v>
                </c:pt>
                <c:pt idx="2028">
                  <c:v>8.2299887312745165E-2</c:v>
                </c:pt>
                <c:pt idx="2029">
                  <c:v>8.4836527639127718E-2</c:v>
                </c:pt>
                <c:pt idx="2030">
                  <c:v>8.5118376576705679E-2</c:v>
                </c:pt>
                <c:pt idx="2031">
                  <c:v>8.8782412653400103E-2</c:v>
                </c:pt>
                <c:pt idx="2032">
                  <c:v>8.5118376576705679E-2</c:v>
                </c:pt>
                <c:pt idx="2033">
                  <c:v>8.2299887312745165E-2</c:v>
                </c:pt>
                <c:pt idx="2034">
                  <c:v>9.3010146605250477E-2</c:v>
                </c:pt>
                <c:pt idx="2035">
                  <c:v>7.5817361860271035E-2</c:v>
                </c:pt>
                <c:pt idx="2036">
                  <c:v>8.4554678701549743E-2</c:v>
                </c:pt>
                <c:pt idx="2037">
                  <c:v>8.4554678701549743E-2</c:v>
                </c:pt>
                <c:pt idx="2038">
                  <c:v>8.5118376576705679E-2</c:v>
                </c:pt>
                <c:pt idx="2039">
                  <c:v>7.6944757610582906E-2</c:v>
                </c:pt>
                <c:pt idx="2040">
                  <c:v>7.9481397936965445E-2</c:v>
                </c:pt>
                <c:pt idx="2041">
                  <c:v>8.2018038375167204E-2</c:v>
                </c:pt>
                <c:pt idx="2042">
                  <c:v>8.9909808291892782E-2</c:v>
                </c:pt>
                <c:pt idx="2043">
                  <c:v>8.5682074451861628E-2</c:v>
                </c:pt>
                <c:pt idx="2044">
                  <c:v>8.7091319027932268E-2</c:v>
                </c:pt>
                <c:pt idx="2045">
                  <c:v>7.5253663985115085E-2</c:v>
                </c:pt>
                <c:pt idx="2046">
                  <c:v>8.0890642624855305E-2</c:v>
                </c:pt>
                <c:pt idx="2047">
                  <c:v>8.0045095812121395E-2</c:v>
                </c:pt>
              </c:numCache>
            </c:numRef>
          </c:yVal>
          <c:smooth val="1"/>
        </c:ser>
        <c:ser>
          <c:idx val="3"/>
          <c:order val="2"/>
          <c:tx>
            <c:v>Blue Liquid Crystals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Blue5!$B$1:$B$2048</c:f>
              <c:numCache>
                <c:formatCode>General</c:formatCode>
                <c:ptCount val="2048"/>
                <c:pt idx="0">
                  <c:v>187.52681999999999</c:v>
                </c:pt>
                <c:pt idx="1">
                  <c:v>187.99257800000001</c:v>
                </c:pt>
                <c:pt idx="2">
                  <c:v>188.45829499999999</c:v>
                </c:pt>
                <c:pt idx="3">
                  <c:v>188.92397199999999</c:v>
                </c:pt>
                <c:pt idx="4">
                  <c:v>189.38960900000001</c:v>
                </c:pt>
                <c:pt idx="5">
                  <c:v>189.85520600000001</c:v>
                </c:pt>
                <c:pt idx="6">
                  <c:v>190.320762</c:v>
                </c:pt>
                <c:pt idx="7">
                  <c:v>190.78627900000001</c:v>
                </c:pt>
                <c:pt idx="8">
                  <c:v>191.251755</c:v>
                </c:pt>
                <c:pt idx="9">
                  <c:v>191.71718999999999</c:v>
                </c:pt>
                <c:pt idx="10">
                  <c:v>192.18258599999999</c:v>
                </c:pt>
                <c:pt idx="11">
                  <c:v>192.647941</c:v>
                </c:pt>
                <c:pt idx="12">
                  <c:v>193.11325600000001</c:v>
                </c:pt>
                <c:pt idx="13">
                  <c:v>193.57853</c:v>
                </c:pt>
                <c:pt idx="14">
                  <c:v>194.04376400000001</c:v>
                </c:pt>
                <c:pt idx="15">
                  <c:v>194.50895800000001</c:v>
                </c:pt>
                <c:pt idx="16">
                  <c:v>194.97411199999999</c:v>
                </c:pt>
                <c:pt idx="17">
                  <c:v>195.439224</c:v>
                </c:pt>
                <c:pt idx="18">
                  <c:v>195.90429700000001</c:v>
                </c:pt>
                <c:pt idx="19">
                  <c:v>196.36932899999999</c:v>
                </c:pt>
                <c:pt idx="20">
                  <c:v>196.83432099999999</c:v>
                </c:pt>
                <c:pt idx="21">
                  <c:v>197.299272</c:v>
                </c:pt>
                <c:pt idx="22">
                  <c:v>197.764183</c:v>
                </c:pt>
                <c:pt idx="23">
                  <c:v>198.22905299999999</c:v>
                </c:pt>
                <c:pt idx="24">
                  <c:v>198.693883</c:v>
                </c:pt>
                <c:pt idx="25">
                  <c:v>199.158672</c:v>
                </c:pt>
                <c:pt idx="26">
                  <c:v>199.62342100000001</c:v>
                </c:pt>
                <c:pt idx="27">
                  <c:v>200.08812900000001</c:v>
                </c:pt>
                <c:pt idx="28">
                  <c:v>200.552797</c:v>
                </c:pt>
                <c:pt idx="29">
                  <c:v>201.01742400000001</c:v>
                </c:pt>
                <c:pt idx="30">
                  <c:v>201.482011</c:v>
                </c:pt>
                <c:pt idx="31">
                  <c:v>201.94655700000001</c:v>
                </c:pt>
                <c:pt idx="32">
                  <c:v>202.41106199999999</c:v>
                </c:pt>
                <c:pt idx="33">
                  <c:v>202.87552600000001</c:v>
                </c:pt>
                <c:pt idx="34">
                  <c:v>203.33994999999999</c:v>
                </c:pt>
                <c:pt idx="35">
                  <c:v>203.80433400000001</c:v>
                </c:pt>
                <c:pt idx="36">
                  <c:v>204.268676</c:v>
                </c:pt>
                <c:pt idx="37">
                  <c:v>204.732978</c:v>
                </c:pt>
                <c:pt idx="38">
                  <c:v>205.19723999999999</c:v>
                </c:pt>
                <c:pt idx="39">
                  <c:v>205.66146000000001</c:v>
                </c:pt>
                <c:pt idx="40">
                  <c:v>206.12564</c:v>
                </c:pt>
                <c:pt idx="41">
                  <c:v>206.58977899999999</c:v>
                </c:pt>
                <c:pt idx="42">
                  <c:v>207.053877</c:v>
                </c:pt>
                <c:pt idx="43">
                  <c:v>207.51793499999999</c:v>
                </c:pt>
                <c:pt idx="44">
                  <c:v>207.98195100000001</c:v>
                </c:pt>
                <c:pt idx="45">
                  <c:v>208.44592700000001</c:v>
                </c:pt>
                <c:pt idx="46">
                  <c:v>208.909862</c:v>
                </c:pt>
                <c:pt idx="47">
                  <c:v>209.37375700000001</c:v>
                </c:pt>
                <c:pt idx="48">
                  <c:v>209.83761000000001</c:v>
                </c:pt>
                <c:pt idx="49">
                  <c:v>210.301422</c:v>
                </c:pt>
                <c:pt idx="50">
                  <c:v>210.76519400000001</c:v>
                </c:pt>
                <c:pt idx="51">
                  <c:v>211.228925</c:v>
                </c:pt>
                <c:pt idx="52">
                  <c:v>211.69261399999999</c:v>
                </c:pt>
                <c:pt idx="53">
                  <c:v>212.156263</c:v>
                </c:pt>
                <c:pt idx="54">
                  <c:v>212.61987099999999</c:v>
                </c:pt>
                <c:pt idx="55">
                  <c:v>213.083438</c:v>
                </c:pt>
                <c:pt idx="56">
                  <c:v>213.546964</c:v>
                </c:pt>
                <c:pt idx="57">
                  <c:v>214.01044899999999</c:v>
                </c:pt>
                <c:pt idx="58">
                  <c:v>214.473893</c:v>
                </c:pt>
                <c:pt idx="59">
                  <c:v>214.937296</c:v>
                </c:pt>
                <c:pt idx="60">
                  <c:v>215.40065799999999</c:v>
                </c:pt>
                <c:pt idx="61">
                  <c:v>215.863979</c:v>
                </c:pt>
                <c:pt idx="62">
                  <c:v>216.327258</c:v>
                </c:pt>
                <c:pt idx="63">
                  <c:v>216.79049699999999</c:v>
                </c:pt>
                <c:pt idx="64">
                  <c:v>217.25369499999999</c:v>
                </c:pt>
                <c:pt idx="65">
                  <c:v>217.71685099999999</c:v>
                </c:pt>
                <c:pt idx="66">
                  <c:v>218.17996600000001</c:v>
                </c:pt>
                <c:pt idx="67">
                  <c:v>218.64304100000001</c:v>
                </c:pt>
                <c:pt idx="68">
                  <c:v>219.10607400000001</c:v>
                </c:pt>
                <c:pt idx="69">
                  <c:v>219.56906599999999</c:v>
                </c:pt>
                <c:pt idx="70">
                  <c:v>220.032016</c:v>
                </c:pt>
                <c:pt idx="71">
                  <c:v>220.49492599999999</c:v>
                </c:pt>
                <c:pt idx="72">
                  <c:v>220.95779400000001</c:v>
                </c:pt>
                <c:pt idx="73">
                  <c:v>221.42062100000001</c:v>
                </c:pt>
                <c:pt idx="74">
                  <c:v>221.88340700000001</c:v>
                </c:pt>
                <c:pt idx="75">
                  <c:v>222.34615199999999</c:v>
                </c:pt>
                <c:pt idx="76">
                  <c:v>222.80885499999999</c:v>
                </c:pt>
                <c:pt idx="77">
                  <c:v>223.27151699999999</c:v>
                </c:pt>
                <c:pt idx="78">
                  <c:v>223.734138</c:v>
                </c:pt>
                <c:pt idx="79">
                  <c:v>224.19671700000001</c:v>
                </c:pt>
                <c:pt idx="80">
                  <c:v>224.659255</c:v>
                </c:pt>
                <c:pt idx="81">
                  <c:v>225.12175199999999</c:v>
                </c:pt>
                <c:pt idx="82">
                  <c:v>225.58420699999999</c:v>
                </c:pt>
                <c:pt idx="83">
                  <c:v>226.04662099999999</c:v>
                </c:pt>
                <c:pt idx="84">
                  <c:v>226.508994</c:v>
                </c:pt>
                <c:pt idx="85">
                  <c:v>226.97132500000001</c:v>
                </c:pt>
                <c:pt idx="86">
                  <c:v>227.43361400000001</c:v>
                </c:pt>
                <c:pt idx="87">
                  <c:v>227.89586299999999</c:v>
                </c:pt>
                <c:pt idx="88">
                  <c:v>228.35807</c:v>
                </c:pt>
                <c:pt idx="89">
                  <c:v>228.820235</c:v>
                </c:pt>
                <c:pt idx="90">
                  <c:v>229.28235900000001</c:v>
                </c:pt>
                <c:pt idx="91">
                  <c:v>229.74444099999999</c:v>
                </c:pt>
                <c:pt idx="92">
                  <c:v>230.20648199999999</c:v>
                </c:pt>
                <c:pt idx="93">
                  <c:v>230.66848100000001</c:v>
                </c:pt>
                <c:pt idx="94">
                  <c:v>231.130439</c:v>
                </c:pt>
                <c:pt idx="95">
                  <c:v>231.592355</c:v>
                </c:pt>
                <c:pt idx="96">
                  <c:v>232.05422999999999</c:v>
                </c:pt>
                <c:pt idx="97">
                  <c:v>232.516063</c:v>
                </c:pt>
                <c:pt idx="98">
                  <c:v>232.97785500000001</c:v>
                </c:pt>
                <c:pt idx="99">
                  <c:v>233.439604</c:v>
                </c:pt>
                <c:pt idx="100">
                  <c:v>233.90131299999999</c:v>
                </c:pt>
                <c:pt idx="101">
                  <c:v>234.362979</c:v>
                </c:pt>
                <c:pt idx="102">
                  <c:v>234.82460399999999</c:v>
                </c:pt>
                <c:pt idx="103">
                  <c:v>235.28618700000001</c:v>
                </c:pt>
                <c:pt idx="104">
                  <c:v>235.74772899999999</c:v>
                </c:pt>
                <c:pt idx="105">
                  <c:v>236.20922899999999</c:v>
                </c:pt>
                <c:pt idx="106">
                  <c:v>236.67068699999999</c:v>
                </c:pt>
                <c:pt idx="107">
                  <c:v>237.132103</c:v>
                </c:pt>
                <c:pt idx="108">
                  <c:v>237.593478</c:v>
                </c:pt>
                <c:pt idx="109">
                  <c:v>238.054811</c:v>
                </c:pt>
                <c:pt idx="110">
                  <c:v>238.51610199999999</c:v>
                </c:pt>
                <c:pt idx="111">
                  <c:v>238.977351</c:v>
                </c:pt>
                <c:pt idx="112">
                  <c:v>239.438559</c:v>
                </c:pt>
                <c:pt idx="113">
                  <c:v>239.89972399999999</c:v>
                </c:pt>
                <c:pt idx="114">
                  <c:v>240.360848</c:v>
                </c:pt>
                <c:pt idx="115">
                  <c:v>240.82193000000001</c:v>
                </c:pt>
                <c:pt idx="116">
                  <c:v>241.28297000000001</c:v>
                </c:pt>
                <c:pt idx="117">
                  <c:v>241.743968</c:v>
                </c:pt>
                <c:pt idx="118">
                  <c:v>242.204925</c:v>
                </c:pt>
                <c:pt idx="119">
                  <c:v>242.66583900000001</c:v>
                </c:pt>
                <c:pt idx="120">
                  <c:v>243.126711</c:v>
                </c:pt>
                <c:pt idx="121">
                  <c:v>243.58754200000001</c:v>
                </c:pt>
                <c:pt idx="122">
                  <c:v>244.04833099999999</c:v>
                </c:pt>
                <c:pt idx="123">
                  <c:v>244.50907699999999</c:v>
                </c:pt>
                <c:pt idx="124">
                  <c:v>244.96978200000001</c:v>
                </c:pt>
                <c:pt idx="125">
                  <c:v>245.43044399999999</c:v>
                </c:pt>
                <c:pt idx="126">
                  <c:v>245.891065</c:v>
                </c:pt>
                <c:pt idx="127">
                  <c:v>246.351643</c:v>
                </c:pt>
                <c:pt idx="128">
                  <c:v>246.81218000000001</c:v>
                </c:pt>
                <c:pt idx="129">
                  <c:v>247.27267399999999</c:v>
                </c:pt>
                <c:pt idx="130">
                  <c:v>247.733127</c:v>
                </c:pt>
                <c:pt idx="131">
                  <c:v>248.19353699999999</c:v>
                </c:pt>
                <c:pt idx="132">
                  <c:v>248.65390500000001</c:v>
                </c:pt>
                <c:pt idx="133">
                  <c:v>249.11423099999999</c:v>
                </c:pt>
                <c:pt idx="134">
                  <c:v>249.57451499999999</c:v>
                </c:pt>
                <c:pt idx="135">
                  <c:v>250.03475599999999</c:v>
                </c:pt>
                <c:pt idx="136">
                  <c:v>250.494956</c:v>
                </c:pt>
                <c:pt idx="137">
                  <c:v>250.95511300000001</c:v>
                </c:pt>
                <c:pt idx="138">
                  <c:v>251.41522800000001</c:v>
                </c:pt>
                <c:pt idx="139">
                  <c:v>251.87530100000001</c:v>
                </c:pt>
                <c:pt idx="140">
                  <c:v>252.33533199999999</c:v>
                </c:pt>
                <c:pt idx="141">
                  <c:v>252.795321</c:v>
                </c:pt>
                <c:pt idx="142">
                  <c:v>253.255267</c:v>
                </c:pt>
                <c:pt idx="143">
                  <c:v>253.715171</c:v>
                </c:pt>
                <c:pt idx="144">
                  <c:v>254.17503199999999</c:v>
                </c:pt>
                <c:pt idx="145">
                  <c:v>254.634852</c:v>
                </c:pt>
                <c:pt idx="146">
                  <c:v>255.094629</c:v>
                </c:pt>
                <c:pt idx="147">
                  <c:v>255.554363</c:v>
                </c:pt>
                <c:pt idx="148">
                  <c:v>256.01405599999998</c:v>
                </c:pt>
                <c:pt idx="149">
                  <c:v>256.47370599999999</c:v>
                </c:pt>
                <c:pt idx="150">
                  <c:v>256.933313</c:v>
                </c:pt>
                <c:pt idx="151">
                  <c:v>257.39287899999999</c:v>
                </c:pt>
                <c:pt idx="152">
                  <c:v>257.85240099999999</c:v>
                </c:pt>
                <c:pt idx="153">
                  <c:v>258.31188200000003</c:v>
                </c:pt>
                <c:pt idx="154">
                  <c:v>258.77132</c:v>
                </c:pt>
                <c:pt idx="155">
                  <c:v>259.23071499999998</c:v>
                </c:pt>
                <c:pt idx="156">
                  <c:v>259.690068</c:v>
                </c:pt>
                <c:pt idx="157">
                  <c:v>260.14937900000001</c:v>
                </c:pt>
                <c:pt idx="158">
                  <c:v>260.60864700000002</c:v>
                </c:pt>
                <c:pt idx="159">
                  <c:v>261.06787200000002</c:v>
                </c:pt>
                <c:pt idx="160">
                  <c:v>261.52705500000002</c:v>
                </c:pt>
                <c:pt idx="161">
                  <c:v>261.98619600000001</c:v>
                </c:pt>
                <c:pt idx="162">
                  <c:v>262.44529399999999</c:v>
                </c:pt>
                <c:pt idx="163">
                  <c:v>262.90434900000002</c:v>
                </c:pt>
                <c:pt idx="164">
                  <c:v>263.363362</c:v>
                </c:pt>
                <c:pt idx="165">
                  <c:v>263.82233200000002</c:v>
                </c:pt>
                <c:pt idx="166">
                  <c:v>264.28125999999997</c:v>
                </c:pt>
                <c:pt idx="167">
                  <c:v>264.74014499999998</c:v>
                </c:pt>
                <c:pt idx="168">
                  <c:v>265.19898699999999</c:v>
                </c:pt>
                <c:pt idx="169">
                  <c:v>265.65778599999999</c:v>
                </c:pt>
                <c:pt idx="170">
                  <c:v>266.11654299999998</c:v>
                </c:pt>
                <c:pt idx="171">
                  <c:v>266.57525800000002</c:v>
                </c:pt>
                <c:pt idx="172">
                  <c:v>267.033929</c:v>
                </c:pt>
                <c:pt idx="173">
                  <c:v>267.49255799999997</c:v>
                </c:pt>
                <c:pt idx="174">
                  <c:v>267.951144</c:v>
                </c:pt>
                <c:pt idx="175">
                  <c:v>268.40968700000002</c:v>
                </c:pt>
                <c:pt idx="176">
                  <c:v>268.86818799999998</c:v>
                </c:pt>
                <c:pt idx="177">
                  <c:v>269.32664599999998</c:v>
                </c:pt>
                <c:pt idx="178">
                  <c:v>269.78506099999998</c:v>
                </c:pt>
                <c:pt idx="179">
                  <c:v>270.24343299999998</c:v>
                </c:pt>
                <c:pt idx="180">
                  <c:v>270.70176199999997</c:v>
                </c:pt>
                <c:pt idx="181">
                  <c:v>271.16004900000001</c:v>
                </c:pt>
                <c:pt idx="182">
                  <c:v>271.618292</c:v>
                </c:pt>
                <c:pt idx="183">
                  <c:v>272.07649300000003</c:v>
                </c:pt>
                <c:pt idx="184">
                  <c:v>272.534651</c:v>
                </c:pt>
                <c:pt idx="185">
                  <c:v>272.99276600000002</c:v>
                </c:pt>
                <c:pt idx="186">
                  <c:v>273.45083799999998</c:v>
                </c:pt>
                <c:pt idx="187">
                  <c:v>273.90886699999999</c:v>
                </c:pt>
                <c:pt idx="188">
                  <c:v>274.36685299999999</c:v>
                </c:pt>
                <c:pt idx="189">
                  <c:v>274.82479699999999</c:v>
                </c:pt>
                <c:pt idx="190">
                  <c:v>275.28269699999998</c:v>
                </c:pt>
                <c:pt idx="191">
                  <c:v>275.74055399999997</c:v>
                </c:pt>
                <c:pt idx="192">
                  <c:v>276.19836900000001</c:v>
                </c:pt>
                <c:pt idx="193">
                  <c:v>276.65613999999999</c:v>
                </c:pt>
                <c:pt idx="194">
                  <c:v>277.11386800000002</c:v>
                </c:pt>
                <c:pt idx="195">
                  <c:v>277.57155299999999</c:v>
                </c:pt>
                <c:pt idx="196">
                  <c:v>278.02919500000002</c:v>
                </c:pt>
                <c:pt idx="197">
                  <c:v>278.48679399999997</c:v>
                </c:pt>
                <c:pt idx="198">
                  <c:v>278.94434999999999</c:v>
                </c:pt>
                <c:pt idx="199">
                  <c:v>279.40186299999999</c:v>
                </c:pt>
                <c:pt idx="200">
                  <c:v>279.85933299999999</c:v>
                </c:pt>
                <c:pt idx="201">
                  <c:v>280.31675999999999</c:v>
                </c:pt>
                <c:pt idx="202">
                  <c:v>280.77414299999998</c:v>
                </c:pt>
                <c:pt idx="203">
                  <c:v>281.23148300000003</c:v>
                </c:pt>
                <c:pt idx="204">
                  <c:v>281.68878000000001</c:v>
                </c:pt>
                <c:pt idx="205">
                  <c:v>282.14603399999999</c:v>
                </c:pt>
                <c:pt idx="206">
                  <c:v>282.60324500000002</c:v>
                </c:pt>
                <c:pt idx="207">
                  <c:v>283.06041199999999</c:v>
                </c:pt>
                <c:pt idx="208">
                  <c:v>283.517537</c:v>
                </c:pt>
                <c:pt idx="209">
                  <c:v>283.97461800000002</c:v>
                </c:pt>
                <c:pt idx="210">
                  <c:v>284.43165499999998</c:v>
                </c:pt>
                <c:pt idx="211">
                  <c:v>284.88864999999998</c:v>
                </c:pt>
                <c:pt idx="212">
                  <c:v>285.34560099999999</c:v>
                </c:pt>
                <c:pt idx="213">
                  <c:v>285.80250899999999</c:v>
                </c:pt>
                <c:pt idx="214">
                  <c:v>286.25937299999998</c:v>
                </c:pt>
                <c:pt idx="215">
                  <c:v>286.71619399999997</c:v>
                </c:pt>
                <c:pt idx="216">
                  <c:v>287.17297200000002</c:v>
                </c:pt>
                <c:pt idx="217">
                  <c:v>287.629706</c:v>
                </c:pt>
                <c:pt idx="218">
                  <c:v>288.08639699999998</c:v>
                </c:pt>
                <c:pt idx="219">
                  <c:v>288.54304500000001</c:v>
                </c:pt>
                <c:pt idx="220">
                  <c:v>288.99964899999998</c:v>
                </c:pt>
                <c:pt idx="221">
                  <c:v>289.45621</c:v>
                </c:pt>
                <c:pt idx="222">
                  <c:v>289.91272700000002</c:v>
                </c:pt>
                <c:pt idx="223">
                  <c:v>290.36920099999998</c:v>
                </c:pt>
                <c:pt idx="224">
                  <c:v>290.82563099999999</c:v>
                </c:pt>
                <c:pt idx="225">
                  <c:v>291.28201799999999</c:v>
                </c:pt>
                <c:pt idx="226">
                  <c:v>291.738361</c:v>
                </c:pt>
                <c:pt idx="227">
                  <c:v>292.194661</c:v>
                </c:pt>
                <c:pt idx="228">
                  <c:v>292.65091699999999</c:v>
                </c:pt>
                <c:pt idx="229">
                  <c:v>293.10712999999998</c:v>
                </c:pt>
                <c:pt idx="230">
                  <c:v>293.56329899999997</c:v>
                </c:pt>
                <c:pt idx="231">
                  <c:v>294.01942400000001</c:v>
                </c:pt>
                <c:pt idx="232">
                  <c:v>294.475506</c:v>
                </c:pt>
                <c:pt idx="233">
                  <c:v>294.93154500000003</c:v>
                </c:pt>
                <c:pt idx="234">
                  <c:v>295.387539</c:v>
                </c:pt>
                <c:pt idx="235">
                  <c:v>295.84348999999997</c:v>
                </c:pt>
                <c:pt idx="236">
                  <c:v>296.299398</c:v>
                </c:pt>
                <c:pt idx="237">
                  <c:v>296.75526200000002</c:v>
                </c:pt>
                <c:pt idx="238">
                  <c:v>297.21108199999998</c:v>
                </c:pt>
                <c:pt idx="239">
                  <c:v>297.66685799999999</c:v>
                </c:pt>
                <c:pt idx="240">
                  <c:v>298.12259</c:v>
                </c:pt>
                <c:pt idx="241">
                  <c:v>298.57827900000001</c:v>
                </c:pt>
                <c:pt idx="242">
                  <c:v>299.03392400000001</c:v>
                </c:pt>
                <c:pt idx="243">
                  <c:v>299.48952600000001</c:v>
                </c:pt>
                <c:pt idx="244">
                  <c:v>299.94508300000001</c:v>
                </c:pt>
                <c:pt idx="245">
                  <c:v>300.400597</c:v>
                </c:pt>
                <c:pt idx="246">
                  <c:v>300.856067</c:v>
                </c:pt>
                <c:pt idx="247">
                  <c:v>301.31149299999998</c:v>
                </c:pt>
                <c:pt idx="248">
                  <c:v>301.76687600000002</c:v>
                </c:pt>
                <c:pt idx="249">
                  <c:v>302.22221400000001</c:v>
                </c:pt>
                <c:pt idx="250">
                  <c:v>302.67750899999999</c:v>
                </c:pt>
                <c:pt idx="251">
                  <c:v>303.13275900000002</c:v>
                </c:pt>
                <c:pt idx="252">
                  <c:v>303.58796599999999</c:v>
                </c:pt>
                <c:pt idx="253">
                  <c:v>304.04312900000002</c:v>
                </c:pt>
                <c:pt idx="254">
                  <c:v>304.49824799999999</c:v>
                </c:pt>
                <c:pt idx="255">
                  <c:v>304.95332300000001</c:v>
                </c:pt>
                <c:pt idx="256">
                  <c:v>305.40835399999997</c:v>
                </c:pt>
                <c:pt idx="257">
                  <c:v>305.86334099999999</c:v>
                </c:pt>
                <c:pt idx="258">
                  <c:v>306.31828400000001</c:v>
                </c:pt>
                <c:pt idx="259">
                  <c:v>306.77318300000002</c:v>
                </c:pt>
                <c:pt idx="260">
                  <c:v>307.22803900000002</c:v>
                </c:pt>
                <c:pt idx="261">
                  <c:v>307.68284999999997</c:v>
                </c:pt>
                <c:pt idx="262">
                  <c:v>308.13761699999998</c:v>
                </c:pt>
                <c:pt idx="263">
                  <c:v>308.59233999999998</c:v>
                </c:pt>
                <c:pt idx="264">
                  <c:v>309.04701799999998</c:v>
                </c:pt>
                <c:pt idx="265">
                  <c:v>309.50165299999998</c:v>
                </c:pt>
                <c:pt idx="266">
                  <c:v>309.95624400000003</c:v>
                </c:pt>
                <c:pt idx="267">
                  <c:v>310.41079000000002</c:v>
                </c:pt>
                <c:pt idx="268">
                  <c:v>310.86529300000001</c:v>
                </c:pt>
                <c:pt idx="269">
                  <c:v>311.319751</c:v>
                </c:pt>
                <c:pt idx="270">
                  <c:v>311.77416499999998</c:v>
                </c:pt>
                <c:pt idx="271">
                  <c:v>312.22853500000002</c:v>
                </c:pt>
                <c:pt idx="272">
                  <c:v>312.682861</c:v>
                </c:pt>
                <c:pt idx="273">
                  <c:v>313.13714199999998</c:v>
                </c:pt>
                <c:pt idx="274">
                  <c:v>313.59138000000002</c:v>
                </c:pt>
                <c:pt idx="275">
                  <c:v>314.04557299999999</c:v>
                </c:pt>
                <c:pt idx="276">
                  <c:v>314.49972200000002</c:v>
                </c:pt>
                <c:pt idx="277">
                  <c:v>314.95382599999999</c:v>
                </c:pt>
                <c:pt idx="278">
                  <c:v>315.40788600000002</c:v>
                </c:pt>
                <c:pt idx="279">
                  <c:v>315.86190199999999</c:v>
                </c:pt>
                <c:pt idx="280">
                  <c:v>316.31587400000001</c:v>
                </c:pt>
                <c:pt idx="281">
                  <c:v>316.76980099999997</c:v>
                </c:pt>
                <c:pt idx="282">
                  <c:v>317.22368399999999</c:v>
                </c:pt>
                <c:pt idx="283">
                  <c:v>317.67752300000001</c:v>
                </c:pt>
                <c:pt idx="284">
                  <c:v>318.13131700000002</c:v>
                </c:pt>
                <c:pt idx="285">
                  <c:v>318.58506699999998</c:v>
                </c:pt>
                <c:pt idx="286">
                  <c:v>319.03877199999999</c:v>
                </c:pt>
                <c:pt idx="287">
                  <c:v>319.49243300000001</c:v>
                </c:pt>
                <c:pt idx="288">
                  <c:v>319.94605000000001</c:v>
                </c:pt>
                <c:pt idx="289">
                  <c:v>320.39962200000002</c:v>
                </c:pt>
                <c:pt idx="290">
                  <c:v>320.85315000000003</c:v>
                </c:pt>
                <c:pt idx="291">
                  <c:v>321.30663299999998</c:v>
                </c:pt>
                <c:pt idx="292">
                  <c:v>321.76007099999998</c:v>
                </c:pt>
                <c:pt idx="293">
                  <c:v>322.21346599999998</c:v>
                </c:pt>
                <c:pt idx="294">
                  <c:v>322.66681499999999</c:v>
                </c:pt>
                <c:pt idx="295">
                  <c:v>323.12011999999999</c:v>
                </c:pt>
                <c:pt idx="296">
                  <c:v>323.57338099999998</c:v>
                </c:pt>
                <c:pt idx="297">
                  <c:v>324.02659699999998</c:v>
                </c:pt>
                <c:pt idx="298">
                  <c:v>324.47976799999998</c:v>
                </c:pt>
                <c:pt idx="299">
                  <c:v>324.93289499999997</c:v>
                </c:pt>
                <c:pt idx="300">
                  <c:v>325.38597700000003</c:v>
                </c:pt>
                <c:pt idx="301">
                  <c:v>325.83901500000002</c:v>
                </c:pt>
                <c:pt idx="302">
                  <c:v>326.29200800000001</c:v>
                </c:pt>
                <c:pt idx="303">
                  <c:v>326.744956</c:v>
                </c:pt>
                <c:pt idx="304">
                  <c:v>327.19785999999999</c:v>
                </c:pt>
                <c:pt idx="305">
                  <c:v>327.65071899999998</c:v>
                </c:pt>
                <c:pt idx="306">
                  <c:v>328.10353300000003</c:v>
                </c:pt>
                <c:pt idx="307">
                  <c:v>328.55630200000002</c:v>
                </c:pt>
                <c:pt idx="308">
                  <c:v>329.009027</c:v>
                </c:pt>
                <c:pt idx="309">
                  <c:v>329.46170699999999</c:v>
                </c:pt>
                <c:pt idx="310">
                  <c:v>329.91434199999998</c:v>
                </c:pt>
                <c:pt idx="311">
                  <c:v>330.36693300000002</c:v>
                </c:pt>
                <c:pt idx="312">
                  <c:v>330.819478</c:v>
                </c:pt>
                <c:pt idx="313">
                  <c:v>331.27197899999999</c:v>
                </c:pt>
                <c:pt idx="314">
                  <c:v>331.72443500000003</c:v>
                </c:pt>
                <c:pt idx="315">
                  <c:v>332.17684600000001</c:v>
                </c:pt>
                <c:pt idx="316">
                  <c:v>332.62921299999999</c:v>
                </c:pt>
                <c:pt idx="317">
                  <c:v>333.08153399999998</c:v>
                </c:pt>
                <c:pt idx="318">
                  <c:v>333.53381100000001</c:v>
                </c:pt>
                <c:pt idx="319">
                  <c:v>333.986043</c:v>
                </c:pt>
                <c:pt idx="320">
                  <c:v>334.43822899999998</c:v>
                </c:pt>
                <c:pt idx="321">
                  <c:v>334.89037100000002</c:v>
                </c:pt>
                <c:pt idx="322">
                  <c:v>335.342468</c:v>
                </c:pt>
                <c:pt idx="323">
                  <c:v>335.79451999999998</c:v>
                </c:pt>
                <c:pt idx="324">
                  <c:v>336.24652700000001</c:v>
                </c:pt>
                <c:pt idx="325">
                  <c:v>336.698489</c:v>
                </c:pt>
                <c:pt idx="326">
                  <c:v>337.15040599999998</c:v>
                </c:pt>
                <c:pt idx="327">
                  <c:v>337.60227800000001</c:v>
                </c:pt>
                <c:pt idx="328">
                  <c:v>338.05410499999999</c:v>
                </c:pt>
                <c:pt idx="329">
                  <c:v>338.50588699999997</c:v>
                </c:pt>
                <c:pt idx="330">
                  <c:v>338.95762400000001</c:v>
                </c:pt>
                <c:pt idx="331">
                  <c:v>339.40931599999999</c:v>
                </c:pt>
                <c:pt idx="332">
                  <c:v>339.86096300000003</c:v>
                </c:pt>
                <c:pt idx="333">
                  <c:v>340.31256400000001</c:v>
                </c:pt>
                <c:pt idx="334">
                  <c:v>340.76412099999999</c:v>
                </c:pt>
                <c:pt idx="335">
                  <c:v>341.21563200000003</c:v>
                </c:pt>
                <c:pt idx="336">
                  <c:v>341.66709800000001</c:v>
                </c:pt>
                <c:pt idx="337">
                  <c:v>342.11851899999999</c:v>
                </c:pt>
                <c:pt idx="338">
                  <c:v>342.56989499999997</c:v>
                </c:pt>
                <c:pt idx="339">
                  <c:v>343.02122600000001</c:v>
                </c:pt>
                <c:pt idx="340">
                  <c:v>343.472511</c:v>
                </c:pt>
                <c:pt idx="341">
                  <c:v>343.92375099999998</c:v>
                </c:pt>
                <c:pt idx="342">
                  <c:v>344.37494600000002</c:v>
                </c:pt>
                <c:pt idx="343">
                  <c:v>344.82609600000001</c:v>
                </c:pt>
                <c:pt idx="344">
                  <c:v>345.27720099999999</c:v>
                </c:pt>
                <c:pt idx="345">
                  <c:v>345.72825999999998</c:v>
                </c:pt>
                <c:pt idx="346">
                  <c:v>346.17927400000002</c:v>
                </c:pt>
                <c:pt idx="347">
                  <c:v>346.63024200000001</c:v>
                </c:pt>
                <c:pt idx="348">
                  <c:v>347.081166</c:v>
                </c:pt>
                <c:pt idx="349">
                  <c:v>347.53204299999999</c:v>
                </c:pt>
                <c:pt idx="350">
                  <c:v>347.98287599999998</c:v>
                </c:pt>
                <c:pt idx="351">
                  <c:v>348.43366300000002</c:v>
                </c:pt>
                <c:pt idx="352">
                  <c:v>348.88440500000002</c:v>
                </c:pt>
                <c:pt idx="353">
                  <c:v>349.33510100000001</c:v>
                </c:pt>
                <c:pt idx="354">
                  <c:v>349.785752</c:v>
                </c:pt>
                <c:pt idx="355">
                  <c:v>350.236358</c:v>
                </c:pt>
                <c:pt idx="356">
                  <c:v>350.68691799999999</c:v>
                </c:pt>
                <c:pt idx="357">
                  <c:v>351.13743199999999</c:v>
                </c:pt>
                <c:pt idx="358">
                  <c:v>351.58790199999999</c:v>
                </c:pt>
                <c:pt idx="359">
                  <c:v>352.03832499999999</c:v>
                </c:pt>
                <c:pt idx="360">
                  <c:v>352.48870299999999</c:v>
                </c:pt>
                <c:pt idx="361">
                  <c:v>352.93903599999999</c:v>
                </c:pt>
                <c:pt idx="362">
                  <c:v>353.38932299999999</c:v>
                </c:pt>
                <c:pt idx="363">
                  <c:v>353.83956499999999</c:v>
                </c:pt>
                <c:pt idx="364">
                  <c:v>354.289761</c:v>
                </c:pt>
                <c:pt idx="365">
                  <c:v>354.73991100000001</c:v>
                </c:pt>
                <c:pt idx="366">
                  <c:v>355.19001600000001</c:v>
                </c:pt>
                <c:pt idx="367">
                  <c:v>355.64007500000002</c:v>
                </c:pt>
                <c:pt idx="368">
                  <c:v>356.09008799999998</c:v>
                </c:pt>
                <c:pt idx="369">
                  <c:v>356.54005599999999</c:v>
                </c:pt>
                <c:pt idx="370">
                  <c:v>356.98997900000001</c:v>
                </c:pt>
                <c:pt idx="371">
                  <c:v>357.43985500000002</c:v>
                </c:pt>
                <c:pt idx="372">
                  <c:v>357.88968599999998</c:v>
                </c:pt>
                <c:pt idx="373">
                  <c:v>358.339471</c:v>
                </c:pt>
                <c:pt idx="374">
                  <c:v>358.78921100000002</c:v>
                </c:pt>
                <c:pt idx="375">
                  <c:v>359.23890399999999</c:v>
                </c:pt>
                <c:pt idx="376">
                  <c:v>359.68855200000002</c:v>
                </c:pt>
                <c:pt idx="377">
                  <c:v>360.13815499999998</c:v>
                </c:pt>
                <c:pt idx="378">
                  <c:v>360.58771100000001</c:v>
                </c:pt>
                <c:pt idx="379">
                  <c:v>361.03722199999999</c:v>
                </c:pt>
                <c:pt idx="380">
                  <c:v>361.48668700000002</c:v>
                </c:pt>
                <c:pt idx="381">
                  <c:v>361.936106</c:v>
                </c:pt>
                <c:pt idx="382">
                  <c:v>362.38547899999998</c:v>
                </c:pt>
                <c:pt idx="383">
                  <c:v>362.83480600000001</c:v>
                </c:pt>
                <c:pt idx="384">
                  <c:v>363.284088</c:v>
                </c:pt>
                <c:pt idx="385">
                  <c:v>363.73332299999998</c:v>
                </c:pt>
                <c:pt idx="386">
                  <c:v>364.18251299999997</c:v>
                </c:pt>
                <c:pt idx="387">
                  <c:v>364.63165700000002</c:v>
                </c:pt>
                <c:pt idx="388">
                  <c:v>365.08075500000001</c:v>
                </c:pt>
                <c:pt idx="389">
                  <c:v>365.52980700000001</c:v>
                </c:pt>
                <c:pt idx="390">
                  <c:v>365.978813</c:v>
                </c:pt>
                <c:pt idx="391">
                  <c:v>366.427773</c:v>
                </c:pt>
                <c:pt idx="392">
                  <c:v>366.876687</c:v>
                </c:pt>
                <c:pt idx="393">
                  <c:v>367.32555500000001</c:v>
                </c:pt>
                <c:pt idx="394">
                  <c:v>367.77437700000002</c:v>
                </c:pt>
                <c:pt idx="395">
                  <c:v>368.22315300000002</c:v>
                </c:pt>
                <c:pt idx="396">
                  <c:v>368.67188299999998</c:v>
                </c:pt>
                <c:pt idx="397">
                  <c:v>369.12056699999999</c:v>
                </c:pt>
                <c:pt idx="398">
                  <c:v>369.56920400000001</c:v>
                </c:pt>
                <c:pt idx="399">
                  <c:v>370.01779599999998</c:v>
                </c:pt>
                <c:pt idx="400">
                  <c:v>370.466342</c:v>
                </c:pt>
                <c:pt idx="401">
                  <c:v>370.91484100000002</c:v>
                </c:pt>
                <c:pt idx="402">
                  <c:v>371.36329499999999</c:v>
                </c:pt>
                <c:pt idx="403">
                  <c:v>371.81170200000003</c:v>
                </c:pt>
                <c:pt idx="404">
                  <c:v>372.260063</c:v>
                </c:pt>
                <c:pt idx="405">
                  <c:v>372.70837799999998</c:v>
                </c:pt>
                <c:pt idx="406">
                  <c:v>373.15664600000002</c:v>
                </c:pt>
                <c:pt idx="407">
                  <c:v>373.60486900000001</c:v>
                </c:pt>
                <c:pt idx="408">
                  <c:v>374.053045</c:v>
                </c:pt>
                <c:pt idx="409">
                  <c:v>374.50117499999999</c:v>
                </c:pt>
                <c:pt idx="410">
                  <c:v>374.94925899999998</c:v>
                </c:pt>
                <c:pt idx="411">
                  <c:v>375.39729699999998</c:v>
                </c:pt>
                <c:pt idx="412">
                  <c:v>375.84528799999998</c:v>
                </c:pt>
                <c:pt idx="413">
                  <c:v>376.29323299999999</c:v>
                </c:pt>
                <c:pt idx="414">
                  <c:v>376.741131</c:v>
                </c:pt>
                <c:pt idx="415">
                  <c:v>377.188984</c:v>
                </c:pt>
                <c:pt idx="416">
                  <c:v>377.63678900000002</c:v>
                </c:pt>
                <c:pt idx="417">
                  <c:v>378.08454899999998</c:v>
                </c:pt>
                <c:pt idx="418">
                  <c:v>378.532262</c:v>
                </c:pt>
                <c:pt idx="419">
                  <c:v>378.97992900000003</c:v>
                </c:pt>
                <c:pt idx="420">
                  <c:v>379.42755</c:v>
                </c:pt>
                <c:pt idx="421">
                  <c:v>379.87512400000003</c:v>
                </c:pt>
                <c:pt idx="422">
                  <c:v>380.32265100000001</c:v>
                </c:pt>
                <c:pt idx="423">
                  <c:v>380.77013199999999</c:v>
                </c:pt>
                <c:pt idx="424">
                  <c:v>381.21756699999997</c:v>
                </c:pt>
                <c:pt idx="425">
                  <c:v>381.66495500000002</c:v>
                </c:pt>
                <c:pt idx="426">
                  <c:v>382.11229700000001</c:v>
                </c:pt>
                <c:pt idx="427">
                  <c:v>382.55959200000001</c:v>
                </c:pt>
                <c:pt idx="428">
                  <c:v>383.00684100000001</c:v>
                </c:pt>
                <c:pt idx="429">
                  <c:v>383.45404300000001</c:v>
                </c:pt>
                <c:pt idx="430">
                  <c:v>383.90119800000002</c:v>
                </c:pt>
                <c:pt idx="431">
                  <c:v>384.34830699999998</c:v>
                </c:pt>
                <c:pt idx="432">
                  <c:v>384.79536999999999</c:v>
                </c:pt>
                <c:pt idx="433">
                  <c:v>385.24238600000001</c:v>
                </c:pt>
                <c:pt idx="434">
                  <c:v>385.68935499999998</c:v>
                </c:pt>
                <c:pt idx="435">
                  <c:v>386.136278</c:v>
                </c:pt>
                <c:pt idx="436">
                  <c:v>386.58315399999998</c:v>
                </c:pt>
                <c:pt idx="437">
                  <c:v>387.02998300000002</c:v>
                </c:pt>
                <c:pt idx="438">
                  <c:v>387.476766</c:v>
                </c:pt>
                <c:pt idx="439">
                  <c:v>387.92350099999999</c:v>
                </c:pt>
                <c:pt idx="440">
                  <c:v>388.37019099999998</c:v>
                </c:pt>
                <c:pt idx="441">
                  <c:v>388.81683299999997</c:v>
                </c:pt>
                <c:pt idx="442">
                  <c:v>389.26342899999997</c:v>
                </c:pt>
                <c:pt idx="443">
                  <c:v>389.70997799999998</c:v>
                </c:pt>
                <c:pt idx="444">
                  <c:v>390.15648099999999</c:v>
                </c:pt>
                <c:pt idx="445">
                  <c:v>390.602936</c:v>
                </c:pt>
                <c:pt idx="446">
                  <c:v>391.04934500000002</c:v>
                </c:pt>
                <c:pt idx="447">
                  <c:v>391.49570699999998</c:v>
                </c:pt>
                <c:pt idx="448">
                  <c:v>391.94202200000001</c:v>
                </c:pt>
                <c:pt idx="449">
                  <c:v>392.38828999999998</c:v>
                </c:pt>
                <c:pt idx="450">
                  <c:v>392.83451200000002</c:v>
                </c:pt>
                <c:pt idx="451">
                  <c:v>393.280686</c:v>
                </c:pt>
                <c:pt idx="452">
                  <c:v>393.72681399999999</c:v>
                </c:pt>
                <c:pt idx="453">
                  <c:v>394.17289499999998</c:v>
                </c:pt>
                <c:pt idx="454">
                  <c:v>394.61892899999998</c:v>
                </c:pt>
                <c:pt idx="455">
                  <c:v>395.06491599999998</c:v>
                </c:pt>
                <c:pt idx="456">
                  <c:v>395.51085599999999</c:v>
                </c:pt>
                <c:pt idx="457">
                  <c:v>395.956749</c:v>
                </c:pt>
                <c:pt idx="458">
                  <c:v>396.40259500000002</c:v>
                </c:pt>
                <c:pt idx="459">
                  <c:v>396.84839399999998</c:v>
                </c:pt>
                <c:pt idx="460">
                  <c:v>397.29414600000001</c:v>
                </c:pt>
                <c:pt idx="461">
                  <c:v>397.73985099999999</c:v>
                </c:pt>
                <c:pt idx="462">
                  <c:v>398.18550900000002</c:v>
                </c:pt>
                <c:pt idx="463">
                  <c:v>398.63112000000001</c:v>
                </c:pt>
                <c:pt idx="464">
                  <c:v>399.076684</c:v>
                </c:pt>
                <c:pt idx="465">
                  <c:v>399.522201</c:v>
                </c:pt>
                <c:pt idx="466">
                  <c:v>399.967671</c:v>
                </c:pt>
                <c:pt idx="467">
                  <c:v>400.413094</c:v>
                </c:pt>
                <c:pt idx="468">
                  <c:v>400.85847000000001</c:v>
                </c:pt>
                <c:pt idx="469">
                  <c:v>401.30379799999997</c:v>
                </c:pt>
                <c:pt idx="470">
                  <c:v>401.74907899999999</c:v>
                </c:pt>
                <c:pt idx="471">
                  <c:v>402.19431400000002</c:v>
                </c:pt>
                <c:pt idx="472">
                  <c:v>402.639501</c:v>
                </c:pt>
                <c:pt idx="473">
                  <c:v>403.08463999999998</c:v>
                </c:pt>
                <c:pt idx="474">
                  <c:v>403.52973300000002</c:v>
                </c:pt>
                <c:pt idx="475">
                  <c:v>403.97477800000001</c:v>
                </c:pt>
                <c:pt idx="476">
                  <c:v>404.41977700000001</c:v>
                </c:pt>
                <c:pt idx="477">
                  <c:v>404.86472800000001</c:v>
                </c:pt>
                <c:pt idx="478">
                  <c:v>405.30963100000002</c:v>
                </c:pt>
                <c:pt idx="479">
                  <c:v>405.75448799999998</c:v>
                </c:pt>
                <c:pt idx="480">
                  <c:v>406.199297</c:v>
                </c:pt>
                <c:pt idx="481">
                  <c:v>406.64405799999997</c:v>
                </c:pt>
                <c:pt idx="482">
                  <c:v>407.088773</c:v>
                </c:pt>
                <c:pt idx="483">
                  <c:v>407.53343999999998</c:v>
                </c:pt>
                <c:pt idx="484">
                  <c:v>407.97806000000003</c:v>
                </c:pt>
                <c:pt idx="485">
                  <c:v>408.42263200000002</c:v>
                </c:pt>
                <c:pt idx="486">
                  <c:v>408.86715700000002</c:v>
                </c:pt>
                <c:pt idx="487">
                  <c:v>409.31163400000003</c:v>
                </c:pt>
                <c:pt idx="488">
                  <c:v>409.75606499999998</c:v>
                </c:pt>
                <c:pt idx="489">
                  <c:v>410.200447</c:v>
                </c:pt>
                <c:pt idx="490">
                  <c:v>410.64478300000002</c:v>
                </c:pt>
                <c:pt idx="491">
                  <c:v>411.08906999999999</c:v>
                </c:pt>
                <c:pt idx="492">
                  <c:v>411.53331100000003</c:v>
                </c:pt>
                <c:pt idx="493">
                  <c:v>411.97750400000001</c:v>
                </c:pt>
                <c:pt idx="494">
                  <c:v>412.421649</c:v>
                </c:pt>
                <c:pt idx="495">
                  <c:v>412.865747</c:v>
                </c:pt>
                <c:pt idx="496">
                  <c:v>413.309797</c:v>
                </c:pt>
                <c:pt idx="497">
                  <c:v>413.75380000000001</c:v>
                </c:pt>
                <c:pt idx="498">
                  <c:v>414.19775499999997</c:v>
                </c:pt>
                <c:pt idx="499">
                  <c:v>414.64166299999999</c:v>
                </c:pt>
                <c:pt idx="500">
                  <c:v>415.08552300000002</c:v>
                </c:pt>
                <c:pt idx="501">
                  <c:v>415.529335</c:v>
                </c:pt>
                <c:pt idx="502">
                  <c:v>415.97309999999999</c:v>
                </c:pt>
                <c:pt idx="503">
                  <c:v>416.41681699999998</c:v>
                </c:pt>
                <c:pt idx="504">
                  <c:v>416.86048699999998</c:v>
                </c:pt>
                <c:pt idx="505">
                  <c:v>417.30410799999999</c:v>
                </c:pt>
                <c:pt idx="506">
                  <c:v>417.74768299999999</c:v>
                </c:pt>
                <c:pt idx="507">
                  <c:v>418.19120900000001</c:v>
                </c:pt>
                <c:pt idx="508">
                  <c:v>418.63468799999998</c:v>
                </c:pt>
                <c:pt idx="509">
                  <c:v>419.07811900000002</c:v>
                </c:pt>
                <c:pt idx="510">
                  <c:v>419.521502</c:v>
                </c:pt>
                <c:pt idx="511">
                  <c:v>419.96483699999999</c:v>
                </c:pt>
                <c:pt idx="512">
                  <c:v>420.40812499999998</c:v>
                </c:pt>
                <c:pt idx="513">
                  <c:v>420.85136499999999</c:v>
                </c:pt>
                <c:pt idx="514">
                  <c:v>421.294557</c:v>
                </c:pt>
                <c:pt idx="515">
                  <c:v>421.73770200000001</c:v>
                </c:pt>
                <c:pt idx="516">
                  <c:v>422.18079799999998</c:v>
                </c:pt>
                <c:pt idx="517">
                  <c:v>422.62384700000001</c:v>
                </c:pt>
                <c:pt idx="518">
                  <c:v>423.066847</c:v>
                </c:pt>
                <c:pt idx="519">
                  <c:v>423.50979999999998</c:v>
                </c:pt>
                <c:pt idx="520">
                  <c:v>423.95270499999998</c:v>
                </c:pt>
                <c:pt idx="521">
                  <c:v>424.39556199999998</c:v>
                </c:pt>
                <c:pt idx="522">
                  <c:v>424.83837199999999</c:v>
                </c:pt>
                <c:pt idx="523">
                  <c:v>425.28113300000001</c:v>
                </c:pt>
                <c:pt idx="524">
                  <c:v>425.72384599999998</c:v>
                </c:pt>
                <c:pt idx="525">
                  <c:v>426.16651200000001</c:v>
                </c:pt>
                <c:pt idx="526">
                  <c:v>426.609129</c:v>
                </c:pt>
                <c:pt idx="527">
                  <c:v>427.05169799999999</c:v>
                </c:pt>
                <c:pt idx="528">
                  <c:v>427.49421999999998</c:v>
                </c:pt>
                <c:pt idx="529">
                  <c:v>427.93669299999999</c:v>
                </c:pt>
                <c:pt idx="530">
                  <c:v>428.37911800000001</c:v>
                </c:pt>
                <c:pt idx="531">
                  <c:v>428.82149500000003</c:v>
                </c:pt>
                <c:pt idx="532">
                  <c:v>429.263824</c:v>
                </c:pt>
                <c:pt idx="533">
                  <c:v>429.70610599999998</c:v>
                </c:pt>
                <c:pt idx="534">
                  <c:v>430.14833900000002</c:v>
                </c:pt>
                <c:pt idx="535">
                  <c:v>430.59052300000002</c:v>
                </c:pt>
                <c:pt idx="536">
                  <c:v>431.03266000000002</c:v>
                </c:pt>
                <c:pt idx="537">
                  <c:v>431.47474899999997</c:v>
                </c:pt>
                <c:pt idx="538">
                  <c:v>431.91678899999999</c:v>
                </c:pt>
                <c:pt idx="539">
                  <c:v>432.35878100000002</c:v>
                </c:pt>
                <c:pt idx="540">
                  <c:v>432.800725</c:v>
                </c:pt>
                <c:pt idx="541">
                  <c:v>433.24262099999999</c:v>
                </c:pt>
                <c:pt idx="542">
                  <c:v>433.68446899999998</c:v>
                </c:pt>
                <c:pt idx="543">
                  <c:v>434.12626799999998</c:v>
                </c:pt>
                <c:pt idx="544">
                  <c:v>434.56801899999999</c:v>
                </c:pt>
                <c:pt idx="545">
                  <c:v>435.00972200000001</c:v>
                </c:pt>
                <c:pt idx="546">
                  <c:v>435.45137699999998</c:v>
                </c:pt>
                <c:pt idx="547">
                  <c:v>435.89298300000002</c:v>
                </c:pt>
                <c:pt idx="548">
                  <c:v>436.334541</c:v>
                </c:pt>
                <c:pt idx="549">
                  <c:v>436.776051</c:v>
                </c:pt>
                <c:pt idx="550">
                  <c:v>437.217512</c:v>
                </c:pt>
                <c:pt idx="551">
                  <c:v>437.65892500000001</c:v>
                </c:pt>
                <c:pt idx="552">
                  <c:v>438.10028999999997</c:v>
                </c:pt>
                <c:pt idx="553">
                  <c:v>438.541606</c:v>
                </c:pt>
                <c:pt idx="554">
                  <c:v>438.98287399999998</c:v>
                </c:pt>
                <c:pt idx="555">
                  <c:v>439.42409300000003</c:v>
                </c:pt>
                <c:pt idx="556">
                  <c:v>439.86526400000002</c:v>
                </c:pt>
                <c:pt idx="557">
                  <c:v>440.30638699999997</c:v>
                </c:pt>
                <c:pt idx="558">
                  <c:v>440.74746099999999</c:v>
                </c:pt>
                <c:pt idx="559">
                  <c:v>441.18848600000001</c:v>
                </c:pt>
                <c:pt idx="560">
                  <c:v>441.62946299999999</c:v>
                </c:pt>
                <c:pt idx="561">
                  <c:v>442.07039200000003</c:v>
                </c:pt>
                <c:pt idx="562">
                  <c:v>442.51127200000002</c:v>
                </c:pt>
                <c:pt idx="563">
                  <c:v>442.95210400000002</c:v>
                </c:pt>
                <c:pt idx="564">
                  <c:v>443.39288699999997</c:v>
                </c:pt>
                <c:pt idx="565">
                  <c:v>443.83362099999999</c:v>
                </c:pt>
                <c:pt idx="566">
                  <c:v>444.27430700000002</c:v>
                </c:pt>
                <c:pt idx="567">
                  <c:v>444.714944</c:v>
                </c:pt>
                <c:pt idx="568">
                  <c:v>445.15553299999999</c:v>
                </c:pt>
                <c:pt idx="569">
                  <c:v>445.59607299999999</c:v>
                </c:pt>
                <c:pt idx="570">
                  <c:v>446.036564</c:v>
                </c:pt>
                <c:pt idx="571">
                  <c:v>446.47700700000001</c:v>
                </c:pt>
                <c:pt idx="572">
                  <c:v>446.91740099999998</c:v>
                </c:pt>
                <c:pt idx="573">
                  <c:v>447.35774700000002</c:v>
                </c:pt>
                <c:pt idx="574">
                  <c:v>447.79804300000001</c:v>
                </c:pt>
                <c:pt idx="575">
                  <c:v>448.238291</c:v>
                </c:pt>
                <c:pt idx="576">
                  <c:v>448.67849100000001</c:v>
                </c:pt>
                <c:pt idx="577">
                  <c:v>449.11864100000003</c:v>
                </c:pt>
                <c:pt idx="578">
                  <c:v>449.55874299999999</c:v>
                </c:pt>
                <c:pt idx="579">
                  <c:v>449.99879600000003</c:v>
                </c:pt>
                <c:pt idx="580">
                  <c:v>450.43880000000001</c:v>
                </c:pt>
                <c:pt idx="581">
                  <c:v>450.87875600000001</c:v>
                </c:pt>
                <c:pt idx="582">
                  <c:v>451.31866200000002</c:v>
                </c:pt>
                <c:pt idx="583">
                  <c:v>451.75851999999998</c:v>
                </c:pt>
                <c:pt idx="584">
                  <c:v>452.198329</c:v>
                </c:pt>
                <c:pt idx="585">
                  <c:v>452.63808899999998</c:v>
                </c:pt>
                <c:pt idx="586">
                  <c:v>453.07780000000002</c:v>
                </c:pt>
                <c:pt idx="587">
                  <c:v>453.51746200000002</c:v>
                </c:pt>
                <c:pt idx="588">
                  <c:v>453.95707599999997</c:v>
                </c:pt>
                <c:pt idx="589">
                  <c:v>454.39663999999999</c:v>
                </c:pt>
                <c:pt idx="590">
                  <c:v>454.83615600000002</c:v>
                </c:pt>
                <c:pt idx="591">
                  <c:v>455.275622</c:v>
                </c:pt>
                <c:pt idx="592">
                  <c:v>455.71503999999999</c:v>
                </c:pt>
                <c:pt idx="593">
                  <c:v>456.15440899999999</c:v>
                </c:pt>
                <c:pt idx="594">
                  <c:v>456.593728</c:v>
                </c:pt>
                <c:pt idx="595">
                  <c:v>457.03299900000002</c:v>
                </c:pt>
                <c:pt idx="596">
                  <c:v>457.47222099999999</c:v>
                </c:pt>
                <c:pt idx="597">
                  <c:v>457.91139299999998</c:v>
                </c:pt>
                <c:pt idx="598">
                  <c:v>458.35051700000002</c:v>
                </c:pt>
                <c:pt idx="599">
                  <c:v>458.78959099999997</c:v>
                </c:pt>
                <c:pt idx="600">
                  <c:v>459.22861699999999</c:v>
                </c:pt>
                <c:pt idx="601">
                  <c:v>459.66759300000001</c:v>
                </c:pt>
                <c:pt idx="602">
                  <c:v>460.10651999999999</c:v>
                </c:pt>
                <c:pt idx="603">
                  <c:v>460.54539799999998</c:v>
                </c:pt>
                <c:pt idx="604">
                  <c:v>460.98422699999998</c:v>
                </c:pt>
                <c:pt idx="605">
                  <c:v>461.42300699999998</c:v>
                </c:pt>
                <c:pt idx="606">
                  <c:v>461.86173700000001</c:v>
                </c:pt>
                <c:pt idx="607">
                  <c:v>462.30041799999998</c:v>
                </c:pt>
                <c:pt idx="608">
                  <c:v>462.73905100000002</c:v>
                </c:pt>
                <c:pt idx="609">
                  <c:v>463.17763400000001</c:v>
                </c:pt>
                <c:pt idx="610">
                  <c:v>463.61616700000002</c:v>
                </c:pt>
                <c:pt idx="611">
                  <c:v>464.05465199999998</c:v>
                </c:pt>
                <c:pt idx="612">
                  <c:v>464.493087</c:v>
                </c:pt>
                <c:pt idx="613">
                  <c:v>464.93147299999998</c:v>
                </c:pt>
                <c:pt idx="614">
                  <c:v>465.36980999999997</c:v>
                </c:pt>
                <c:pt idx="615">
                  <c:v>465.80809699999998</c:v>
                </c:pt>
                <c:pt idx="616">
                  <c:v>466.24633499999999</c:v>
                </c:pt>
                <c:pt idx="617">
                  <c:v>466.68452300000001</c:v>
                </c:pt>
                <c:pt idx="618">
                  <c:v>467.12266299999999</c:v>
                </c:pt>
                <c:pt idx="619">
                  <c:v>467.56075299999998</c:v>
                </c:pt>
                <c:pt idx="620">
                  <c:v>467.99879299999998</c:v>
                </c:pt>
                <c:pt idx="621">
                  <c:v>468.43678399999999</c:v>
                </c:pt>
                <c:pt idx="622">
                  <c:v>468.87472600000001</c:v>
                </c:pt>
                <c:pt idx="623">
                  <c:v>469.31261899999998</c:v>
                </c:pt>
                <c:pt idx="624">
                  <c:v>469.75046099999997</c:v>
                </c:pt>
                <c:pt idx="625">
                  <c:v>470.18825500000003</c:v>
                </c:pt>
                <c:pt idx="626">
                  <c:v>470.62599899999998</c:v>
                </c:pt>
                <c:pt idx="627">
                  <c:v>471.063693</c:v>
                </c:pt>
                <c:pt idx="628">
                  <c:v>471.50133799999998</c:v>
                </c:pt>
                <c:pt idx="629">
                  <c:v>471.93893400000002</c:v>
                </c:pt>
                <c:pt idx="630">
                  <c:v>472.37648000000002</c:v>
                </c:pt>
                <c:pt idx="631">
                  <c:v>472.81397600000003</c:v>
                </c:pt>
                <c:pt idx="632">
                  <c:v>473.25142299999999</c:v>
                </c:pt>
                <c:pt idx="633">
                  <c:v>473.68882000000002</c:v>
                </c:pt>
                <c:pt idx="634">
                  <c:v>474.12616800000001</c:v>
                </c:pt>
                <c:pt idx="635">
                  <c:v>474.56346600000001</c:v>
                </c:pt>
                <c:pt idx="636">
                  <c:v>475.00071400000002</c:v>
                </c:pt>
                <c:pt idx="637">
                  <c:v>475.43791299999998</c:v>
                </c:pt>
                <c:pt idx="638">
                  <c:v>475.87506200000001</c:v>
                </c:pt>
                <c:pt idx="639">
                  <c:v>476.312161</c:v>
                </c:pt>
                <c:pt idx="640">
                  <c:v>476.749211</c:v>
                </c:pt>
                <c:pt idx="641">
                  <c:v>477.18621100000001</c:v>
                </c:pt>
                <c:pt idx="642">
                  <c:v>477.62316199999998</c:v>
                </c:pt>
                <c:pt idx="643">
                  <c:v>478.06006200000002</c:v>
                </c:pt>
                <c:pt idx="644">
                  <c:v>478.49691300000001</c:v>
                </c:pt>
                <c:pt idx="645">
                  <c:v>478.93371400000001</c:v>
                </c:pt>
                <c:pt idx="646">
                  <c:v>479.37046600000002</c:v>
                </c:pt>
                <c:pt idx="647">
                  <c:v>479.80716699999999</c:v>
                </c:pt>
                <c:pt idx="648">
                  <c:v>480.24381899999997</c:v>
                </c:pt>
                <c:pt idx="649">
                  <c:v>480.68042100000002</c:v>
                </c:pt>
                <c:pt idx="650">
                  <c:v>481.11697299999997</c:v>
                </c:pt>
                <c:pt idx="651">
                  <c:v>481.55347599999999</c:v>
                </c:pt>
                <c:pt idx="652">
                  <c:v>481.98992800000002</c:v>
                </c:pt>
                <c:pt idx="653">
                  <c:v>482.426331</c:v>
                </c:pt>
                <c:pt idx="654">
                  <c:v>482.862683</c:v>
                </c:pt>
                <c:pt idx="655">
                  <c:v>483.29898600000001</c:v>
                </c:pt>
                <c:pt idx="656">
                  <c:v>483.73523899999998</c:v>
                </c:pt>
                <c:pt idx="657">
                  <c:v>484.17144200000001</c:v>
                </c:pt>
                <c:pt idx="658">
                  <c:v>484.607595</c:v>
                </c:pt>
                <c:pt idx="659">
                  <c:v>485.04369800000001</c:v>
                </c:pt>
                <c:pt idx="660">
                  <c:v>485.47975100000002</c:v>
                </c:pt>
                <c:pt idx="661">
                  <c:v>485.91575399999999</c:v>
                </c:pt>
                <c:pt idx="662">
                  <c:v>486.35170699999998</c:v>
                </c:pt>
                <c:pt idx="663">
                  <c:v>486.78760999999997</c:v>
                </c:pt>
                <c:pt idx="664">
                  <c:v>487.22346299999998</c:v>
                </c:pt>
                <c:pt idx="665">
                  <c:v>487.659266</c:v>
                </c:pt>
                <c:pt idx="666">
                  <c:v>488.09501899999998</c:v>
                </c:pt>
                <c:pt idx="667">
                  <c:v>488.53072200000003</c:v>
                </c:pt>
                <c:pt idx="668">
                  <c:v>488.96637399999997</c:v>
                </c:pt>
                <c:pt idx="669">
                  <c:v>489.40197699999999</c:v>
                </c:pt>
                <c:pt idx="670">
                  <c:v>489.83752900000002</c:v>
                </c:pt>
                <c:pt idx="671">
                  <c:v>490.273032</c:v>
                </c:pt>
                <c:pt idx="672">
                  <c:v>490.708484</c:v>
                </c:pt>
                <c:pt idx="673">
                  <c:v>491.14388600000001</c:v>
                </c:pt>
                <c:pt idx="674">
                  <c:v>491.57923799999998</c:v>
                </c:pt>
                <c:pt idx="675">
                  <c:v>492.01453900000001</c:v>
                </c:pt>
                <c:pt idx="676">
                  <c:v>492.449791</c:v>
                </c:pt>
                <c:pt idx="677">
                  <c:v>492.88499200000001</c:v>
                </c:pt>
                <c:pt idx="678">
                  <c:v>493.32014299999997</c:v>
                </c:pt>
                <c:pt idx="679">
                  <c:v>493.75524300000001</c:v>
                </c:pt>
                <c:pt idx="680">
                  <c:v>494.190293</c:v>
                </c:pt>
                <c:pt idx="681">
                  <c:v>494.625294</c:v>
                </c:pt>
                <c:pt idx="682">
                  <c:v>495.06024300000001</c:v>
                </c:pt>
                <c:pt idx="683">
                  <c:v>495.49514299999998</c:v>
                </c:pt>
                <c:pt idx="684">
                  <c:v>495.92999200000003</c:v>
                </c:pt>
                <c:pt idx="685">
                  <c:v>496.36479100000003</c:v>
                </c:pt>
                <c:pt idx="686">
                  <c:v>496.79953899999998</c:v>
                </c:pt>
                <c:pt idx="687">
                  <c:v>497.23423700000001</c:v>
                </c:pt>
                <c:pt idx="688">
                  <c:v>497.66888499999999</c:v>
                </c:pt>
                <c:pt idx="689">
                  <c:v>498.10348199999999</c:v>
                </c:pt>
                <c:pt idx="690">
                  <c:v>498.538028</c:v>
                </c:pt>
                <c:pt idx="691">
                  <c:v>498.97252500000002</c:v>
                </c:pt>
                <c:pt idx="692">
                  <c:v>499.406971</c:v>
                </c:pt>
                <c:pt idx="693">
                  <c:v>499.84136599999999</c:v>
                </c:pt>
                <c:pt idx="694">
                  <c:v>500.275711</c:v>
                </c:pt>
                <c:pt idx="695">
                  <c:v>500.71000500000002</c:v>
                </c:pt>
                <c:pt idx="696">
                  <c:v>501.144249</c:v>
                </c:pt>
                <c:pt idx="697">
                  <c:v>501.57844299999999</c:v>
                </c:pt>
                <c:pt idx="698">
                  <c:v>502.012585</c:v>
                </c:pt>
                <c:pt idx="699">
                  <c:v>502.44667800000002</c:v>
                </c:pt>
                <c:pt idx="700">
                  <c:v>502.880719</c:v>
                </c:pt>
                <c:pt idx="701">
                  <c:v>503.31471099999999</c:v>
                </c:pt>
                <c:pt idx="702">
                  <c:v>503.748651</c:v>
                </c:pt>
                <c:pt idx="703">
                  <c:v>504.18254100000001</c:v>
                </c:pt>
                <c:pt idx="704">
                  <c:v>504.61637999999999</c:v>
                </c:pt>
                <c:pt idx="705">
                  <c:v>505.05016899999998</c:v>
                </c:pt>
                <c:pt idx="706">
                  <c:v>505.48390699999999</c:v>
                </c:pt>
                <c:pt idx="707">
                  <c:v>505.91759400000001</c:v>
                </c:pt>
                <c:pt idx="708">
                  <c:v>506.35122999999999</c:v>
                </c:pt>
                <c:pt idx="709">
                  <c:v>506.78481599999998</c:v>
                </c:pt>
                <c:pt idx="710">
                  <c:v>507.21835099999998</c:v>
                </c:pt>
                <c:pt idx="711">
                  <c:v>507.651836</c:v>
                </c:pt>
                <c:pt idx="712">
                  <c:v>508.08526899999998</c:v>
                </c:pt>
                <c:pt idx="713">
                  <c:v>508.51865199999997</c:v>
                </c:pt>
                <c:pt idx="714">
                  <c:v>508.95198399999998</c:v>
                </c:pt>
                <c:pt idx="715">
                  <c:v>509.385266</c:v>
                </c:pt>
                <c:pt idx="716">
                  <c:v>509.81849599999998</c:v>
                </c:pt>
                <c:pt idx="717">
                  <c:v>510.25167599999997</c:v>
                </c:pt>
                <c:pt idx="718">
                  <c:v>510.68480499999998</c:v>
                </c:pt>
                <c:pt idx="719">
                  <c:v>511.11788300000001</c:v>
                </c:pt>
                <c:pt idx="720">
                  <c:v>511.55090999999999</c:v>
                </c:pt>
                <c:pt idx="721">
                  <c:v>511.98388599999998</c:v>
                </c:pt>
                <c:pt idx="722">
                  <c:v>512.41681100000005</c:v>
                </c:pt>
                <c:pt idx="723">
                  <c:v>512.84968500000002</c:v>
                </c:pt>
                <c:pt idx="724">
                  <c:v>513.282509</c:v>
                </c:pt>
                <c:pt idx="725">
                  <c:v>513.715281</c:v>
                </c:pt>
                <c:pt idx="726">
                  <c:v>514.14800300000002</c:v>
                </c:pt>
                <c:pt idx="727">
                  <c:v>514.58067300000005</c:v>
                </c:pt>
                <c:pt idx="728">
                  <c:v>515.01329299999998</c:v>
                </c:pt>
                <c:pt idx="729">
                  <c:v>515.44586100000004</c:v>
                </c:pt>
                <c:pt idx="730">
                  <c:v>515.878379</c:v>
                </c:pt>
                <c:pt idx="731">
                  <c:v>516.31084499999997</c:v>
                </c:pt>
                <c:pt idx="732">
                  <c:v>516.74326099999996</c:v>
                </c:pt>
                <c:pt idx="733">
                  <c:v>517.17562499999997</c:v>
                </c:pt>
                <c:pt idx="734">
                  <c:v>517.60793899999999</c:v>
                </c:pt>
                <c:pt idx="735">
                  <c:v>518.04020100000002</c:v>
                </c:pt>
                <c:pt idx="736">
                  <c:v>518.47241199999996</c:v>
                </c:pt>
                <c:pt idx="737">
                  <c:v>518.90457200000003</c:v>
                </c:pt>
                <c:pt idx="738">
                  <c:v>519.336681</c:v>
                </c:pt>
                <c:pt idx="739">
                  <c:v>519.76873799999998</c:v>
                </c:pt>
                <c:pt idx="740">
                  <c:v>520.20074499999998</c:v>
                </c:pt>
                <c:pt idx="741">
                  <c:v>520.6327</c:v>
                </c:pt>
                <c:pt idx="742">
                  <c:v>521.06460400000003</c:v>
                </c:pt>
                <c:pt idx="743">
                  <c:v>521.49645699999996</c:v>
                </c:pt>
                <c:pt idx="744">
                  <c:v>521.92825900000003</c:v>
                </c:pt>
                <c:pt idx="745">
                  <c:v>522.36000899999999</c:v>
                </c:pt>
                <c:pt idx="746">
                  <c:v>522.79170799999997</c:v>
                </c:pt>
                <c:pt idx="747">
                  <c:v>523.22335599999997</c:v>
                </c:pt>
                <c:pt idx="748">
                  <c:v>523.65495299999998</c:v>
                </c:pt>
                <c:pt idx="749">
                  <c:v>524.08649800000001</c:v>
                </c:pt>
                <c:pt idx="750">
                  <c:v>524.51799200000005</c:v>
                </c:pt>
                <c:pt idx="751">
                  <c:v>524.94943499999999</c:v>
                </c:pt>
                <c:pt idx="752">
                  <c:v>525.38082599999996</c:v>
                </c:pt>
                <c:pt idx="753">
                  <c:v>525.81216600000005</c:v>
                </c:pt>
                <c:pt idx="754">
                  <c:v>526.24345400000004</c:v>
                </c:pt>
                <c:pt idx="755">
                  <c:v>526.67469100000005</c:v>
                </c:pt>
                <c:pt idx="756">
                  <c:v>527.10587699999996</c:v>
                </c:pt>
                <c:pt idx="757">
                  <c:v>527.53701100000001</c:v>
                </c:pt>
                <c:pt idx="758">
                  <c:v>527.96809399999995</c:v>
                </c:pt>
                <c:pt idx="759">
                  <c:v>528.39912600000002</c:v>
                </c:pt>
                <c:pt idx="760">
                  <c:v>528.830106</c:v>
                </c:pt>
                <c:pt idx="761">
                  <c:v>529.261034</c:v>
                </c:pt>
                <c:pt idx="762">
                  <c:v>529.691911</c:v>
                </c:pt>
                <c:pt idx="763">
                  <c:v>530.12273600000003</c:v>
                </c:pt>
                <c:pt idx="764">
                  <c:v>530.55350999999996</c:v>
                </c:pt>
                <c:pt idx="765">
                  <c:v>530.98423300000002</c:v>
                </c:pt>
                <c:pt idx="766">
                  <c:v>531.41490399999998</c:v>
                </c:pt>
                <c:pt idx="767">
                  <c:v>531.84552299999996</c:v>
                </c:pt>
                <c:pt idx="768">
                  <c:v>532.27608999999995</c:v>
                </c:pt>
                <c:pt idx="769">
                  <c:v>532.70660699999996</c:v>
                </c:pt>
                <c:pt idx="770">
                  <c:v>533.13707099999999</c:v>
                </c:pt>
                <c:pt idx="771">
                  <c:v>533.56748400000004</c:v>
                </c:pt>
                <c:pt idx="772">
                  <c:v>533.99784499999998</c:v>
                </c:pt>
                <c:pt idx="773">
                  <c:v>534.42815399999995</c:v>
                </c:pt>
                <c:pt idx="774">
                  <c:v>534.85841200000004</c:v>
                </c:pt>
                <c:pt idx="775">
                  <c:v>535.28861800000004</c:v>
                </c:pt>
                <c:pt idx="776">
                  <c:v>535.71877300000006</c:v>
                </c:pt>
                <c:pt idx="777">
                  <c:v>536.14887499999998</c:v>
                </c:pt>
                <c:pt idx="778">
                  <c:v>536.57892600000002</c:v>
                </c:pt>
                <c:pt idx="779">
                  <c:v>537.00892599999997</c:v>
                </c:pt>
                <c:pt idx="780">
                  <c:v>537.43887299999994</c:v>
                </c:pt>
                <c:pt idx="781">
                  <c:v>537.86876900000004</c:v>
                </c:pt>
                <c:pt idx="782">
                  <c:v>538.29861300000005</c:v>
                </c:pt>
                <c:pt idx="783">
                  <c:v>538.72840499999995</c:v>
                </c:pt>
                <c:pt idx="784">
                  <c:v>539.15814499999999</c:v>
                </c:pt>
                <c:pt idx="785">
                  <c:v>539.58783300000005</c:v>
                </c:pt>
                <c:pt idx="786">
                  <c:v>540.01747</c:v>
                </c:pt>
                <c:pt idx="787">
                  <c:v>540.44705399999998</c:v>
                </c:pt>
                <c:pt idx="788">
                  <c:v>540.87658699999997</c:v>
                </c:pt>
                <c:pt idx="789">
                  <c:v>541.30606799999998</c:v>
                </c:pt>
                <c:pt idx="790">
                  <c:v>541.73549700000001</c:v>
                </c:pt>
                <c:pt idx="791">
                  <c:v>542.16487400000005</c:v>
                </c:pt>
                <c:pt idx="792">
                  <c:v>542.594199</c:v>
                </c:pt>
                <c:pt idx="793">
                  <c:v>543.02347199999997</c:v>
                </c:pt>
                <c:pt idx="794">
                  <c:v>543.45269299999995</c:v>
                </c:pt>
                <c:pt idx="795">
                  <c:v>543.88186199999996</c:v>
                </c:pt>
                <c:pt idx="796">
                  <c:v>544.31097999999997</c:v>
                </c:pt>
                <c:pt idx="797">
                  <c:v>544.74004500000001</c:v>
                </c:pt>
                <c:pt idx="798">
                  <c:v>545.16905799999995</c:v>
                </c:pt>
                <c:pt idx="799">
                  <c:v>545.59801900000002</c:v>
                </c:pt>
                <c:pt idx="800">
                  <c:v>546.026928</c:v>
                </c:pt>
                <c:pt idx="801">
                  <c:v>546.45578499999999</c:v>
                </c:pt>
                <c:pt idx="802">
                  <c:v>546.88458900000001</c:v>
                </c:pt>
                <c:pt idx="803">
                  <c:v>547.31334200000003</c:v>
                </c:pt>
                <c:pt idx="804">
                  <c:v>547.74204299999997</c:v>
                </c:pt>
                <c:pt idx="805">
                  <c:v>548.17069100000003</c:v>
                </c:pt>
                <c:pt idx="806">
                  <c:v>548.599287</c:v>
                </c:pt>
                <c:pt idx="807">
                  <c:v>549.02783099999999</c:v>
                </c:pt>
                <c:pt idx="808">
                  <c:v>549.456323</c:v>
                </c:pt>
                <c:pt idx="809">
                  <c:v>549.88476300000002</c:v>
                </c:pt>
                <c:pt idx="810">
                  <c:v>550.31315099999995</c:v>
                </c:pt>
                <c:pt idx="811">
                  <c:v>550.74148600000001</c:v>
                </c:pt>
                <c:pt idx="812">
                  <c:v>551.16976899999997</c:v>
                </c:pt>
                <c:pt idx="813">
                  <c:v>551.59799999999996</c:v>
                </c:pt>
                <c:pt idx="814">
                  <c:v>552.02617799999996</c:v>
                </c:pt>
                <c:pt idx="815">
                  <c:v>552.45430399999998</c:v>
                </c:pt>
                <c:pt idx="816">
                  <c:v>552.88237800000002</c:v>
                </c:pt>
                <c:pt idx="817">
                  <c:v>553.31039999999996</c:v>
                </c:pt>
                <c:pt idx="818">
                  <c:v>553.73836900000003</c:v>
                </c:pt>
                <c:pt idx="819">
                  <c:v>554.16628600000001</c:v>
                </c:pt>
                <c:pt idx="820">
                  <c:v>554.59415100000001</c:v>
                </c:pt>
                <c:pt idx="821">
                  <c:v>555.02196300000003</c:v>
                </c:pt>
                <c:pt idx="822">
                  <c:v>555.44972199999995</c:v>
                </c:pt>
                <c:pt idx="823">
                  <c:v>555.87743</c:v>
                </c:pt>
                <c:pt idx="824">
                  <c:v>556.30508499999996</c:v>
                </c:pt>
                <c:pt idx="825">
                  <c:v>556.73268700000006</c:v>
                </c:pt>
                <c:pt idx="826">
                  <c:v>557.16023700000005</c:v>
                </c:pt>
                <c:pt idx="827">
                  <c:v>557.58773499999995</c:v>
                </c:pt>
                <c:pt idx="828">
                  <c:v>558.01517999999999</c:v>
                </c:pt>
                <c:pt idx="829">
                  <c:v>558.44257300000004</c:v>
                </c:pt>
                <c:pt idx="830">
                  <c:v>558.869913</c:v>
                </c:pt>
                <c:pt idx="831">
                  <c:v>559.29719999999998</c:v>
                </c:pt>
                <c:pt idx="832">
                  <c:v>559.72443499999997</c:v>
                </c:pt>
                <c:pt idx="833">
                  <c:v>560.15161799999998</c:v>
                </c:pt>
                <c:pt idx="834">
                  <c:v>560.57874800000002</c:v>
                </c:pt>
                <c:pt idx="835">
                  <c:v>561.00582499999996</c:v>
                </c:pt>
                <c:pt idx="836">
                  <c:v>561.43285000000003</c:v>
                </c:pt>
                <c:pt idx="837">
                  <c:v>561.85982200000001</c:v>
                </c:pt>
                <c:pt idx="838">
                  <c:v>562.28674100000001</c:v>
                </c:pt>
                <c:pt idx="839">
                  <c:v>562.71360800000002</c:v>
                </c:pt>
                <c:pt idx="840">
                  <c:v>563.14042199999994</c:v>
                </c:pt>
                <c:pt idx="841">
                  <c:v>563.567184</c:v>
                </c:pt>
                <c:pt idx="842">
                  <c:v>563.99389199999996</c:v>
                </c:pt>
                <c:pt idx="843">
                  <c:v>564.42054800000005</c:v>
                </c:pt>
                <c:pt idx="844">
                  <c:v>564.84715200000005</c:v>
                </c:pt>
                <c:pt idx="845">
                  <c:v>565.27370199999996</c:v>
                </c:pt>
                <c:pt idx="846">
                  <c:v>565.7002</c:v>
                </c:pt>
                <c:pt idx="847">
                  <c:v>566.12664500000005</c:v>
                </c:pt>
                <c:pt idx="848">
                  <c:v>566.55303800000002</c:v>
                </c:pt>
                <c:pt idx="849">
                  <c:v>566.979377</c:v>
                </c:pt>
                <c:pt idx="850">
                  <c:v>567.405664</c:v>
                </c:pt>
                <c:pt idx="851">
                  <c:v>567.83189800000002</c:v>
                </c:pt>
                <c:pt idx="852">
                  <c:v>568.25807899999995</c:v>
                </c:pt>
                <c:pt idx="853">
                  <c:v>568.68420700000001</c:v>
                </c:pt>
                <c:pt idx="854">
                  <c:v>569.11028199999998</c:v>
                </c:pt>
                <c:pt idx="855">
                  <c:v>569.53630499999997</c:v>
                </c:pt>
                <c:pt idx="856">
                  <c:v>569.96227399999998</c:v>
                </c:pt>
                <c:pt idx="857">
                  <c:v>570.38819100000001</c:v>
                </c:pt>
                <c:pt idx="858">
                  <c:v>570.81405500000005</c:v>
                </c:pt>
                <c:pt idx="859">
                  <c:v>571.23986600000001</c:v>
                </c:pt>
                <c:pt idx="860">
                  <c:v>571.66562299999998</c:v>
                </c:pt>
                <c:pt idx="861">
                  <c:v>572.09132799999998</c:v>
                </c:pt>
                <c:pt idx="862">
                  <c:v>572.51697999999999</c:v>
                </c:pt>
                <c:pt idx="863">
                  <c:v>572.94257900000002</c:v>
                </c:pt>
                <c:pt idx="864">
                  <c:v>573.36812499999996</c:v>
                </c:pt>
                <c:pt idx="865">
                  <c:v>573.79361700000004</c:v>
                </c:pt>
                <c:pt idx="866">
                  <c:v>574.21905700000002</c:v>
                </c:pt>
                <c:pt idx="867">
                  <c:v>574.64444400000002</c:v>
                </c:pt>
                <c:pt idx="868">
                  <c:v>575.06977700000004</c:v>
                </c:pt>
                <c:pt idx="869">
                  <c:v>575.49505799999997</c:v>
                </c:pt>
                <c:pt idx="870">
                  <c:v>575.92028500000004</c:v>
                </c:pt>
                <c:pt idx="871">
                  <c:v>576.34546</c:v>
                </c:pt>
                <c:pt idx="872">
                  <c:v>576.77058099999999</c:v>
                </c:pt>
                <c:pt idx="873">
                  <c:v>577.195649</c:v>
                </c:pt>
                <c:pt idx="874">
                  <c:v>577.62066400000003</c:v>
                </c:pt>
                <c:pt idx="875">
                  <c:v>578.04562499999997</c:v>
                </c:pt>
                <c:pt idx="876">
                  <c:v>578.47053400000004</c:v>
                </c:pt>
                <c:pt idx="877">
                  <c:v>578.89538900000002</c:v>
                </c:pt>
                <c:pt idx="878">
                  <c:v>579.32019100000002</c:v>
                </c:pt>
                <c:pt idx="879">
                  <c:v>579.74494000000004</c:v>
                </c:pt>
                <c:pt idx="880">
                  <c:v>580.16963499999997</c:v>
                </c:pt>
                <c:pt idx="881">
                  <c:v>580.59427700000003</c:v>
                </c:pt>
                <c:pt idx="882">
                  <c:v>581.018866</c:v>
                </c:pt>
                <c:pt idx="883">
                  <c:v>581.44340199999999</c:v>
                </c:pt>
                <c:pt idx="884">
                  <c:v>581.867884</c:v>
                </c:pt>
                <c:pt idx="885">
                  <c:v>582.29231300000004</c:v>
                </c:pt>
                <c:pt idx="886">
                  <c:v>582.71668899999997</c:v>
                </c:pt>
                <c:pt idx="887">
                  <c:v>583.14101100000005</c:v>
                </c:pt>
                <c:pt idx="888">
                  <c:v>583.56528000000003</c:v>
                </c:pt>
                <c:pt idx="889">
                  <c:v>583.98949500000003</c:v>
                </c:pt>
                <c:pt idx="890">
                  <c:v>584.41365699999994</c:v>
                </c:pt>
                <c:pt idx="891">
                  <c:v>584.83776599999999</c:v>
                </c:pt>
                <c:pt idx="892">
                  <c:v>585.26182100000005</c:v>
                </c:pt>
                <c:pt idx="893">
                  <c:v>585.68582300000003</c:v>
                </c:pt>
                <c:pt idx="894">
                  <c:v>586.10977100000002</c:v>
                </c:pt>
                <c:pt idx="895">
                  <c:v>586.53366600000004</c:v>
                </c:pt>
                <c:pt idx="896">
                  <c:v>586.95750799999996</c:v>
                </c:pt>
                <c:pt idx="897">
                  <c:v>587.38129500000002</c:v>
                </c:pt>
                <c:pt idx="898">
                  <c:v>587.80502999999999</c:v>
                </c:pt>
                <c:pt idx="899">
                  <c:v>588.22871099999998</c:v>
                </c:pt>
                <c:pt idx="900">
                  <c:v>588.65233799999999</c:v>
                </c:pt>
                <c:pt idx="901">
                  <c:v>589.07591100000002</c:v>
                </c:pt>
                <c:pt idx="902">
                  <c:v>589.49943099999996</c:v>
                </c:pt>
                <c:pt idx="903">
                  <c:v>589.92289800000003</c:v>
                </c:pt>
                <c:pt idx="904">
                  <c:v>590.34631100000001</c:v>
                </c:pt>
                <c:pt idx="905">
                  <c:v>590.76967000000002</c:v>
                </c:pt>
                <c:pt idx="906">
                  <c:v>591.19297600000004</c:v>
                </c:pt>
                <c:pt idx="907">
                  <c:v>591.61622699999998</c:v>
                </c:pt>
                <c:pt idx="908">
                  <c:v>592.03942600000005</c:v>
                </c:pt>
                <c:pt idx="909">
                  <c:v>592.46257000000003</c:v>
                </c:pt>
                <c:pt idx="910">
                  <c:v>592.88566100000003</c:v>
                </c:pt>
                <c:pt idx="911">
                  <c:v>593.30869800000005</c:v>
                </c:pt>
                <c:pt idx="912">
                  <c:v>593.73168199999998</c:v>
                </c:pt>
                <c:pt idx="913">
                  <c:v>594.15461100000005</c:v>
                </c:pt>
                <c:pt idx="914">
                  <c:v>594.57748700000002</c:v>
                </c:pt>
                <c:pt idx="915">
                  <c:v>595.00030900000002</c:v>
                </c:pt>
                <c:pt idx="916">
                  <c:v>595.42307700000003</c:v>
                </c:pt>
                <c:pt idx="917">
                  <c:v>595.84579199999996</c:v>
                </c:pt>
                <c:pt idx="918">
                  <c:v>596.26845300000002</c:v>
                </c:pt>
                <c:pt idx="919">
                  <c:v>596.691059</c:v>
                </c:pt>
                <c:pt idx="920">
                  <c:v>597.11361199999999</c:v>
                </c:pt>
                <c:pt idx="921">
                  <c:v>597.536112</c:v>
                </c:pt>
                <c:pt idx="922">
                  <c:v>597.95855700000004</c:v>
                </c:pt>
                <c:pt idx="923">
                  <c:v>598.38094799999999</c:v>
                </c:pt>
                <c:pt idx="924">
                  <c:v>598.80328599999996</c:v>
                </c:pt>
                <c:pt idx="925">
                  <c:v>599.22556899999995</c:v>
                </c:pt>
                <c:pt idx="926">
                  <c:v>599.64779899999996</c:v>
                </c:pt>
                <c:pt idx="927">
                  <c:v>600.069974</c:v>
                </c:pt>
                <c:pt idx="928">
                  <c:v>600.49209599999995</c:v>
                </c:pt>
                <c:pt idx="929">
                  <c:v>600.91416300000003</c:v>
                </c:pt>
                <c:pt idx="930">
                  <c:v>601.33617700000002</c:v>
                </c:pt>
                <c:pt idx="931">
                  <c:v>601.75813700000003</c:v>
                </c:pt>
                <c:pt idx="932">
                  <c:v>602.18004199999996</c:v>
                </c:pt>
                <c:pt idx="933">
                  <c:v>602.60189400000002</c:v>
                </c:pt>
                <c:pt idx="934">
                  <c:v>603.02369099999999</c:v>
                </c:pt>
                <c:pt idx="935">
                  <c:v>603.44543499999997</c:v>
                </c:pt>
                <c:pt idx="936">
                  <c:v>603.86712399999999</c:v>
                </c:pt>
                <c:pt idx="937">
                  <c:v>604.28875900000003</c:v>
                </c:pt>
                <c:pt idx="938">
                  <c:v>604.71033999999997</c:v>
                </c:pt>
                <c:pt idx="939">
                  <c:v>605.13186700000006</c:v>
                </c:pt>
                <c:pt idx="940">
                  <c:v>605.55334000000005</c:v>
                </c:pt>
                <c:pt idx="941">
                  <c:v>605.97475799999995</c:v>
                </c:pt>
                <c:pt idx="942">
                  <c:v>606.39612299999999</c:v>
                </c:pt>
                <c:pt idx="943">
                  <c:v>606.81743300000005</c:v>
                </c:pt>
                <c:pt idx="944">
                  <c:v>607.23868900000002</c:v>
                </c:pt>
                <c:pt idx="945">
                  <c:v>607.65989100000002</c:v>
                </c:pt>
                <c:pt idx="946">
                  <c:v>608.08103800000004</c:v>
                </c:pt>
                <c:pt idx="947">
                  <c:v>608.50213199999996</c:v>
                </c:pt>
                <c:pt idx="948">
                  <c:v>608.92317100000002</c:v>
                </c:pt>
                <c:pt idx="949">
                  <c:v>609.344156</c:v>
                </c:pt>
                <c:pt idx="950">
                  <c:v>609.765086</c:v>
                </c:pt>
                <c:pt idx="951">
                  <c:v>610.18596200000002</c:v>
                </c:pt>
                <c:pt idx="952">
                  <c:v>610.60678399999995</c:v>
                </c:pt>
                <c:pt idx="953">
                  <c:v>611.02755100000002</c:v>
                </c:pt>
                <c:pt idx="954">
                  <c:v>611.44826399999999</c:v>
                </c:pt>
                <c:pt idx="955">
                  <c:v>611.868923</c:v>
                </c:pt>
                <c:pt idx="956">
                  <c:v>612.28952800000002</c:v>
                </c:pt>
                <c:pt idx="957">
                  <c:v>612.71007699999996</c:v>
                </c:pt>
                <c:pt idx="958">
                  <c:v>613.13057300000003</c:v>
                </c:pt>
                <c:pt idx="959">
                  <c:v>613.55101400000001</c:v>
                </c:pt>
                <c:pt idx="960">
                  <c:v>613.97140100000001</c:v>
                </c:pt>
                <c:pt idx="961">
                  <c:v>614.39173300000004</c:v>
                </c:pt>
                <c:pt idx="962">
                  <c:v>614.81200999999999</c:v>
                </c:pt>
                <c:pt idx="963">
                  <c:v>615.23223399999995</c:v>
                </c:pt>
                <c:pt idx="964">
                  <c:v>615.65240200000005</c:v>
                </c:pt>
                <c:pt idx="965">
                  <c:v>616.07251699999995</c:v>
                </c:pt>
                <c:pt idx="966">
                  <c:v>616.49257599999999</c:v>
                </c:pt>
                <c:pt idx="967">
                  <c:v>616.91258100000005</c:v>
                </c:pt>
                <c:pt idx="968">
                  <c:v>617.33253200000001</c:v>
                </c:pt>
                <c:pt idx="969">
                  <c:v>617.75242800000001</c:v>
                </c:pt>
                <c:pt idx="970">
                  <c:v>618.17226900000003</c:v>
                </c:pt>
                <c:pt idx="971">
                  <c:v>618.59205599999996</c:v>
                </c:pt>
                <c:pt idx="972">
                  <c:v>619.01178800000002</c:v>
                </c:pt>
                <c:pt idx="973">
                  <c:v>619.431465</c:v>
                </c:pt>
                <c:pt idx="974">
                  <c:v>619.851088</c:v>
                </c:pt>
                <c:pt idx="975">
                  <c:v>620.27065600000003</c:v>
                </c:pt>
                <c:pt idx="976">
                  <c:v>620.69016899999997</c:v>
                </c:pt>
                <c:pt idx="977">
                  <c:v>621.10962800000004</c:v>
                </c:pt>
                <c:pt idx="978">
                  <c:v>621.52903200000003</c:v>
                </c:pt>
                <c:pt idx="979">
                  <c:v>621.94838100000004</c:v>
                </c:pt>
                <c:pt idx="980">
                  <c:v>622.36767599999996</c:v>
                </c:pt>
                <c:pt idx="981">
                  <c:v>622.78691500000002</c:v>
                </c:pt>
                <c:pt idx="982">
                  <c:v>623.20609999999999</c:v>
                </c:pt>
                <c:pt idx="983">
                  <c:v>623.62523099999999</c:v>
                </c:pt>
                <c:pt idx="984">
                  <c:v>624.04430600000001</c:v>
                </c:pt>
                <c:pt idx="985">
                  <c:v>624.46332600000005</c:v>
                </c:pt>
                <c:pt idx="986">
                  <c:v>624.88229200000001</c:v>
                </c:pt>
                <c:pt idx="987">
                  <c:v>625.30120299999999</c:v>
                </c:pt>
                <c:pt idx="988">
                  <c:v>625.72005899999999</c:v>
                </c:pt>
                <c:pt idx="989">
                  <c:v>626.13886000000002</c:v>
                </c:pt>
                <c:pt idx="990">
                  <c:v>626.55760599999996</c:v>
                </c:pt>
                <c:pt idx="991">
                  <c:v>626.97629800000004</c:v>
                </c:pt>
                <c:pt idx="992">
                  <c:v>627.39493400000003</c:v>
                </c:pt>
                <c:pt idx="993">
                  <c:v>627.81351500000005</c:v>
                </c:pt>
                <c:pt idx="994">
                  <c:v>628.23204199999998</c:v>
                </c:pt>
                <c:pt idx="995">
                  <c:v>628.65051300000005</c:v>
                </c:pt>
                <c:pt idx="996">
                  <c:v>629.06893000000002</c:v>
                </c:pt>
                <c:pt idx="997">
                  <c:v>629.48729100000003</c:v>
                </c:pt>
                <c:pt idx="998">
                  <c:v>629.90559800000005</c:v>
                </c:pt>
                <c:pt idx="999">
                  <c:v>630.323849</c:v>
                </c:pt>
                <c:pt idx="1000">
                  <c:v>630.74204599999996</c:v>
                </c:pt>
                <c:pt idx="1001">
                  <c:v>631.16018699999995</c:v>
                </c:pt>
                <c:pt idx="1002">
                  <c:v>631.57827299999997</c:v>
                </c:pt>
                <c:pt idx="1003">
                  <c:v>631.99630500000001</c:v>
                </c:pt>
                <c:pt idx="1004">
                  <c:v>632.41428099999996</c:v>
                </c:pt>
                <c:pt idx="1005">
                  <c:v>632.83220200000005</c:v>
                </c:pt>
                <c:pt idx="1006">
                  <c:v>633.25006800000006</c:v>
                </c:pt>
                <c:pt idx="1007">
                  <c:v>633.66787799999997</c:v>
                </c:pt>
                <c:pt idx="1008">
                  <c:v>634.08563400000003</c:v>
                </c:pt>
                <c:pt idx="1009">
                  <c:v>634.503334</c:v>
                </c:pt>
                <c:pt idx="1010">
                  <c:v>634.92097899999999</c:v>
                </c:pt>
                <c:pt idx="1011">
                  <c:v>635.33856900000001</c:v>
                </c:pt>
                <c:pt idx="1012">
                  <c:v>635.75610400000005</c:v>
                </c:pt>
                <c:pt idx="1013">
                  <c:v>636.17358300000001</c:v>
                </c:pt>
                <c:pt idx="1014">
                  <c:v>636.59100799999999</c:v>
                </c:pt>
                <c:pt idx="1015">
                  <c:v>637.008376</c:v>
                </c:pt>
                <c:pt idx="1016">
                  <c:v>637.42569000000003</c:v>
                </c:pt>
                <c:pt idx="1017">
                  <c:v>637.84294799999998</c:v>
                </c:pt>
                <c:pt idx="1018">
                  <c:v>638.26015199999995</c:v>
                </c:pt>
                <c:pt idx="1019">
                  <c:v>638.67729899999995</c:v>
                </c:pt>
                <c:pt idx="1020">
                  <c:v>639.09439199999997</c:v>
                </c:pt>
                <c:pt idx="1021">
                  <c:v>639.51142900000002</c:v>
                </c:pt>
                <c:pt idx="1022">
                  <c:v>639.92840999999999</c:v>
                </c:pt>
                <c:pt idx="1023">
                  <c:v>640.34533699999997</c:v>
                </c:pt>
                <c:pt idx="1024">
                  <c:v>640.76220699999999</c:v>
                </c:pt>
                <c:pt idx="1025">
                  <c:v>641.17902300000003</c:v>
                </c:pt>
                <c:pt idx="1026">
                  <c:v>641.59578299999998</c:v>
                </c:pt>
                <c:pt idx="1027">
                  <c:v>642.01248699999996</c:v>
                </c:pt>
                <c:pt idx="1028">
                  <c:v>642.42913599999997</c:v>
                </c:pt>
                <c:pt idx="1029">
                  <c:v>642.84573</c:v>
                </c:pt>
                <c:pt idx="1030">
                  <c:v>643.26226799999995</c:v>
                </c:pt>
                <c:pt idx="1031">
                  <c:v>643.67875100000003</c:v>
                </c:pt>
                <c:pt idx="1032">
                  <c:v>644.09517800000003</c:v>
                </c:pt>
                <c:pt idx="1033">
                  <c:v>644.51154899999995</c:v>
                </c:pt>
                <c:pt idx="1034">
                  <c:v>644.927865</c:v>
                </c:pt>
                <c:pt idx="1035">
                  <c:v>645.34412599999996</c:v>
                </c:pt>
                <c:pt idx="1036">
                  <c:v>645.76033099999995</c:v>
                </c:pt>
                <c:pt idx="1037">
                  <c:v>646.17647999999997</c:v>
                </c:pt>
                <c:pt idx="1038">
                  <c:v>646.59257400000001</c:v>
                </c:pt>
                <c:pt idx="1039">
                  <c:v>647.00861199999997</c:v>
                </c:pt>
                <c:pt idx="1040">
                  <c:v>647.42459399999996</c:v>
                </c:pt>
                <c:pt idx="1041">
                  <c:v>647.84052099999997</c:v>
                </c:pt>
                <c:pt idx="1042">
                  <c:v>648.25639200000001</c:v>
                </c:pt>
                <c:pt idx="1043">
                  <c:v>648.67220699999996</c:v>
                </c:pt>
                <c:pt idx="1044">
                  <c:v>649.08796700000005</c:v>
                </c:pt>
                <c:pt idx="1045">
                  <c:v>649.50367100000005</c:v>
                </c:pt>
                <c:pt idx="1046">
                  <c:v>649.91931899999997</c:v>
                </c:pt>
                <c:pt idx="1047">
                  <c:v>650.33491100000003</c:v>
                </c:pt>
                <c:pt idx="1048">
                  <c:v>650.75044800000001</c:v>
                </c:pt>
                <c:pt idx="1049">
                  <c:v>651.16592900000001</c:v>
                </c:pt>
                <c:pt idx="1050">
                  <c:v>651.58135400000003</c:v>
                </c:pt>
                <c:pt idx="1051">
                  <c:v>651.99672299999997</c:v>
                </c:pt>
                <c:pt idx="1052">
                  <c:v>652.41203700000005</c:v>
                </c:pt>
                <c:pt idx="1053">
                  <c:v>652.82729500000005</c:v>
                </c:pt>
                <c:pt idx="1054">
                  <c:v>653.24249599999996</c:v>
                </c:pt>
                <c:pt idx="1055">
                  <c:v>653.65764200000001</c:v>
                </c:pt>
                <c:pt idx="1056">
                  <c:v>654.07273299999997</c:v>
                </c:pt>
                <c:pt idx="1057">
                  <c:v>654.48776699999996</c:v>
                </c:pt>
                <c:pt idx="1058">
                  <c:v>654.90274499999998</c:v>
                </c:pt>
                <c:pt idx="1059">
                  <c:v>655.31766700000003</c:v>
                </c:pt>
                <c:pt idx="1060">
                  <c:v>655.73253399999999</c:v>
                </c:pt>
                <c:pt idx="1061">
                  <c:v>656.14734399999998</c:v>
                </c:pt>
                <c:pt idx="1062">
                  <c:v>656.56209899999999</c:v>
                </c:pt>
                <c:pt idx="1063">
                  <c:v>656.97679700000003</c:v>
                </c:pt>
                <c:pt idx="1064">
                  <c:v>657.39143999999999</c:v>
                </c:pt>
                <c:pt idx="1065">
                  <c:v>657.80602599999997</c:v>
                </c:pt>
                <c:pt idx="1066">
                  <c:v>658.22055699999999</c:v>
                </c:pt>
                <c:pt idx="1067">
                  <c:v>658.63503100000003</c:v>
                </c:pt>
                <c:pt idx="1068">
                  <c:v>659.04944899999998</c:v>
                </c:pt>
                <c:pt idx="1069">
                  <c:v>659.46381199999996</c:v>
                </c:pt>
                <c:pt idx="1070">
                  <c:v>659.87811799999997</c:v>
                </c:pt>
                <c:pt idx="1071">
                  <c:v>660.29236800000001</c:v>
                </c:pt>
                <c:pt idx="1072">
                  <c:v>660.70656199999996</c:v>
                </c:pt>
                <c:pt idx="1073">
                  <c:v>661.12070000000006</c:v>
                </c:pt>
                <c:pt idx="1074">
                  <c:v>661.53478099999995</c:v>
                </c:pt>
                <c:pt idx="1075">
                  <c:v>661.94880699999999</c:v>
                </c:pt>
                <c:pt idx="1076">
                  <c:v>662.36277600000005</c:v>
                </c:pt>
                <c:pt idx="1077">
                  <c:v>662.77668900000003</c:v>
                </c:pt>
                <c:pt idx="1078">
                  <c:v>663.19054600000004</c:v>
                </c:pt>
                <c:pt idx="1079">
                  <c:v>663.60434699999996</c:v>
                </c:pt>
                <c:pt idx="1080">
                  <c:v>664.01809200000002</c:v>
                </c:pt>
                <c:pt idx="1081">
                  <c:v>664.43178</c:v>
                </c:pt>
                <c:pt idx="1082">
                  <c:v>664.84541200000001</c:v>
                </c:pt>
                <c:pt idx="1083">
                  <c:v>665.25898700000005</c:v>
                </c:pt>
                <c:pt idx="1084">
                  <c:v>665.672507</c:v>
                </c:pt>
                <c:pt idx="1085">
                  <c:v>666.08596999999997</c:v>
                </c:pt>
                <c:pt idx="1086">
                  <c:v>666.49937699999998</c:v>
                </c:pt>
                <c:pt idx="1087">
                  <c:v>666.91272700000002</c:v>
                </c:pt>
                <c:pt idx="1088">
                  <c:v>667.32602099999997</c:v>
                </c:pt>
                <c:pt idx="1089">
                  <c:v>667.73925899999995</c:v>
                </c:pt>
                <c:pt idx="1090">
                  <c:v>668.15243999999996</c:v>
                </c:pt>
                <c:pt idx="1091">
                  <c:v>668.56556499999999</c:v>
                </c:pt>
                <c:pt idx="1092">
                  <c:v>668.97863299999995</c:v>
                </c:pt>
                <c:pt idx="1093">
                  <c:v>669.39164500000004</c:v>
                </c:pt>
                <c:pt idx="1094">
                  <c:v>669.80460100000005</c:v>
                </c:pt>
                <c:pt idx="1095">
                  <c:v>670.21749999999997</c:v>
                </c:pt>
                <c:pt idx="1096">
                  <c:v>670.63034300000004</c:v>
                </c:pt>
                <c:pt idx="1097">
                  <c:v>671.04312900000002</c:v>
                </c:pt>
                <c:pt idx="1098">
                  <c:v>671.45585800000003</c:v>
                </c:pt>
                <c:pt idx="1099">
                  <c:v>671.86853199999996</c:v>
                </c:pt>
                <c:pt idx="1100">
                  <c:v>672.28114800000003</c:v>
                </c:pt>
                <c:pt idx="1101">
                  <c:v>672.69370800000002</c:v>
                </c:pt>
                <c:pt idx="1102">
                  <c:v>673.10621200000003</c:v>
                </c:pt>
                <c:pt idx="1103">
                  <c:v>673.51865899999996</c:v>
                </c:pt>
                <c:pt idx="1104">
                  <c:v>673.93104900000003</c:v>
                </c:pt>
                <c:pt idx="1105">
                  <c:v>674.34338300000002</c:v>
                </c:pt>
                <c:pt idx="1106">
                  <c:v>674.75566000000003</c:v>
                </c:pt>
                <c:pt idx="1107">
                  <c:v>675.16787999999997</c:v>
                </c:pt>
                <c:pt idx="1108">
                  <c:v>675.58004400000004</c:v>
                </c:pt>
                <c:pt idx="1109">
                  <c:v>675.99215100000004</c:v>
                </c:pt>
                <c:pt idx="1110">
                  <c:v>676.40420099999994</c:v>
                </c:pt>
                <c:pt idx="1111">
                  <c:v>676.81619499999999</c:v>
                </c:pt>
                <c:pt idx="1112">
                  <c:v>677.22813199999996</c:v>
                </c:pt>
                <c:pt idx="1113">
                  <c:v>677.64001199999996</c:v>
                </c:pt>
                <c:pt idx="1114">
                  <c:v>678.05183599999998</c:v>
                </c:pt>
                <c:pt idx="1115">
                  <c:v>678.46360300000003</c:v>
                </c:pt>
                <c:pt idx="1116">
                  <c:v>678.87531300000001</c:v>
                </c:pt>
                <c:pt idx="1117">
                  <c:v>679.28696600000001</c:v>
                </c:pt>
                <c:pt idx="1118">
                  <c:v>679.69856200000004</c:v>
                </c:pt>
                <c:pt idx="1119">
                  <c:v>680.11010199999998</c:v>
                </c:pt>
                <c:pt idx="1120">
                  <c:v>680.52158399999996</c:v>
                </c:pt>
                <c:pt idx="1121">
                  <c:v>680.93300999999997</c:v>
                </c:pt>
                <c:pt idx="1122">
                  <c:v>681.344379</c:v>
                </c:pt>
                <c:pt idx="1123">
                  <c:v>681.75569099999996</c:v>
                </c:pt>
                <c:pt idx="1124">
                  <c:v>682.16694700000005</c:v>
                </c:pt>
                <c:pt idx="1125">
                  <c:v>682.57814499999995</c:v>
                </c:pt>
                <c:pt idx="1126">
                  <c:v>682.98928599999999</c:v>
                </c:pt>
                <c:pt idx="1127">
                  <c:v>683.40037099999995</c:v>
                </c:pt>
                <c:pt idx="1128">
                  <c:v>683.81139800000005</c:v>
                </c:pt>
                <c:pt idx="1129">
                  <c:v>684.22236899999996</c:v>
                </c:pt>
                <c:pt idx="1130">
                  <c:v>684.63328300000001</c:v>
                </c:pt>
                <c:pt idx="1131">
                  <c:v>685.04413899999997</c:v>
                </c:pt>
                <c:pt idx="1132">
                  <c:v>685.45493899999997</c:v>
                </c:pt>
                <c:pt idx="1133">
                  <c:v>685.865681</c:v>
                </c:pt>
                <c:pt idx="1134">
                  <c:v>686.27636700000005</c:v>
                </c:pt>
                <c:pt idx="1135">
                  <c:v>686.68699500000002</c:v>
                </c:pt>
                <c:pt idx="1136">
                  <c:v>687.09756700000003</c:v>
                </c:pt>
                <c:pt idx="1137">
                  <c:v>687.50808099999995</c:v>
                </c:pt>
                <c:pt idx="1138">
                  <c:v>687.91853800000001</c:v>
                </c:pt>
                <c:pt idx="1139">
                  <c:v>688.32893799999999</c:v>
                </c:pt>
                <c:pt idx="1140">
                  <c:v>688.73928100000001</c:v>
                </c:pt>
                <c:pt idx="1141">
                  <c:v>689.14956700000005</c:v>
                </c:pt>
                <c:pt idx="1142">
                  <c:v>689.55979500000001</c:v>
                </c:pt>
                <c:pt idx="1143">
                  <c:v>689.969967</c:v>
                </c:pt>
                <c:pt idx="1144">
                  <c:v>690.38008100000002</c:v>
                </c:pt>
                <c:pt idx="1145">
                  <c:v>690.79013799999996</c:v>
                </c:pt>
                <c:pt idx="1146">
                  <c:v>691.20013800000004</c:v>
                </c:pt>
                <c:pt idx="1147">
                  <c:v>691.61008100000004</c:v>
                </c:pt>
                <c:pt idx="1148">
                  <c:v>692.01996599999995</c:v>
                </c:pt>
                <c:pt idx="1149">
                  <c:v>692.42979400000002</c:v>
                </c:pt>
                <c:pt idx="1150">
                  <c:v>692.83956499999999</c:v>
                </c:pt>
                <c:pt idx="1151">
                  <c:v>693.249278</c:v>
                </c:pt>
                <c:pt idx="1152">
                  <c:v>693.65893400000004</c:v>
                </c:pt>
                <c:pt idx="1153">
                  <c:v>694.068533</c:v>
                </c:pt>
                <c:pt idx="1154">
                  <c:v>694.47807499999999</c:v>
                </c:pt>
                <c:pt idx="1155">
                  <c:v>694.88755900000001</c:v>
                </c:pt>
                <c:pt idx="1156">
                  <c:v>695.29698599999995</c:v>
                </c:pt>
                <c:pt idx="1157">
                  <c:v>695.70635500000003</c:v>
                </c:pt>
                <c:pt idx="1158">
                  <c:v>696.11566700000003</c:v>
                </c:pt>
                <c:pt idx="1159">
                  <c:v>696.52492199999995</c:v>
                </c:pt>
                <c:pt idx="1160">
                  <c:v>696.93411900000001</c:v>
                </c:pt>
                <c:pt idx="1161">
                  <c:v>697.34325899999999</c:v>
                </c:pt>
                <c:pt idx="1162">
                  <c:v>697.752341</c:v>
                </c:pt>
                <c:pt idx="1163">
                  <c:v>698.16136600000004</c:v>
                </c:pt>
                <c:pt idx="1164">
                  <c:v>698.57033300000001</c:v>
                </c:pt>
                <c:pt idx="1165">
                  <c:v>698.979243</c:v>
                </c:pt>
                <c:pt idx="1166">
                  <c:v>699.38809500000002</c:v>
                </c:pt>
                <c:pt idx="1167">
                  <c:v>699.79688999999996</c:v>
                </c:pt>
                <c:pt idx="1168">
                  <c:v>700.20562700000005</c:v>
                </c:pt>
                <c:pt idx="1169">
                  <c:v>700.61430600000006</c:v>
                </c:pt>
                <c:pt idx="1170">
                  <c:v>701.02292799999998</c:v>
                </c:pt>
                <c:pt idx="1171">
                  <c:v>701.43149300000005</c:v>
                </c:pt>
                <c:pt idx="1172">
                  <c:v>701.84</c:v>
                </c:pt>
                <c:pt idx="1173">
                  <c:v>702.24844900000005</c:v>
                </c:pt>
                <c:pt idx="1174">
                  <c:v>702.65683999999999</c:v>
                </c:pt>
                <c:pt idx="1175">
                  <c:v>703.06517399999996</c:v>
                </c:pt>
                <c:pt idx="1176">
                  <c:v>703.47345099999995</c:v>
                </c:pt>
                <c:pt idx="1177">
                  <c:v>703.88166899999999</c:v>
                </c:pt>
                <c:pt idx="1178">
                  <c:v>704.28983000000005</c:v>
                </c:pt>
                <c:pt idx="1179">
                  <c:v>704.69793300000003</c:v>
                </c:pt>
                <c:pt idx="1180">
                  <c:v>705.10597900000005</c:v>
                </c:pt>
                <c:pt idx="1181">
                  <c:v>705.51396599999998</c:v>
                </c:pt>
                <c:pt idx="1182">
                  <c:v>705.92189599999995</c:v>
                </c:pt>
                <c:pt idx="1183">
                  <c:v>706.32976799999994</c:v>
                </c:pt>
                <c:pt idx="1184">
                  <c:v>706.73758299999997</c:v>
                </c:pt>
                <c:pt idx="1185">
                  <c:v>707.14533900000004</c:v>
                </c:pt>
                <c:pt idx="1186">
                  <c:v>707.55303800000002</c:v>
                </c:pt>
                <c:pt idx="1187">
                  <c:v>707.96067900000003</c:v>
                </c:pt>
                <c:pt idx="1188">
                  <c:v>708.36826199999996</c:v>
                </c:pt>
                <c:pt idx="1189">
                  <c:v>708.77578700000004</c:v>
                </c:pt>
                <c:pt idx="1190">
                  <c:v>709.18325400000003</c:v>
                </c:pt>
                <c:pt idx="1191">
                  <c:v>709.59066399999995</c:v>
                </c:pt>
                <c:pt idx="1192">
                  <c:v>709.99801500000001</c:v>
                </c:pt>
                <c:pt idx="1193">
                  <c:v>710.40530899999999</c:v>
                </c:pt>
                <c:pt idx="1194">
                  <c:v>710.812545</c:v>
                </c:pt>
                <c:pt idx="1195">
                  <c:v>711.21972200000005</c:v>
                </c:pt>
                <c:pt idx="1196">
                  <c:v>711.62684200000001</c:v>
                </c:pt>
                <c:pt idx="1197">
                  <c:v>712.03390400000001</c:v>
                </c:pt>
                <c:pt idx="1198">
                  <c:v>712.44090800000004</c:v>
                </c:pt>
                <c:pt idx="1199">
                  <c:v>712.84785299999999</c:v>
                </c:pt>
                <c:pt idx="1200">
                  <c:v>713.25474099999997</c:v>
                </c:pt>
                <c:pt idx="1201">
                  <c:v>713.66157099999998</c:v>
                </c:pt>
                <c:pt idx="1202">
                  <c:v>714.06834200000003</c:v>
                </c:pt>
                <c:pt idx="1203">
                  <c:v>714.475056</c:v>
                </c:pt>
                <c:pt idx="1204">
                  <c:v>714.881711</c:v>
                </c:pt>
                <c:pt idx="1205">
                  <c:v>715.28830900000003</c:v>
                </c:pt>
                <c:pt idx="1206">
                  <c:v>715.69484799999998</c:v>
                </c:pt>
                <c:pt idx="1207">
                  <c:v>716.10132899999996</c:v>
                </c:pt>
                <c:pt idx="1208">
                  <c:v>716.50775199999998</c:v>
                </c:pt>
                <c:pt idx="1209">
                  <c:v>716.91411700000003</c:v>
                </c:pt>
                <c:pt idx="1210">
                  <c:v>717.320424</c:v>
                </c:pt>
                <c:pt idx="1211">
                  <c:v>717.72667200000001</c:v>
                </c:pt>
                <c:pt idx="1212">
                  <c:v>718.13286200000005</c:v>
                </c:pt>
                <c:pt idx="1213">
                  <c:v>718.538994</c:v>
                </c:pt>
                <c:pt idx="1214">
                  <c:v>718.94506799999999</c:v>
                </c:pt>
                <c:pt idx="1215">
                  <c:v>719.35108400000001</c:v>
                </c:pt>
                <c:pt idx="1216">
                  <c:v>719.75704099999996</c:v>
                </c:pt>
                <c:pt idx="1217">
                  <c:v>720.16294000000005</c:v>
                </c:pt>
                <c:pt idx="1218">
                  <c:v>720.56878099999994</c:v>
                </c:pt>
                <c:pt idx="1219">
                  <c:v>720.97456299999999</c:v>
                </c:pt>
                <c:pt idx="1220">
                  <c:v>721.38028699999995</c:v>
                </c:pt>
                <c:pt idx="1221">
                  <c:v>721.78595299999995</c:v>
                </c:pt>
                <c:pt idx="1222">
                  <c:v>722.19155999999998</c:v>
                </c:pt>
                <c:pt idx="1223">
                  <c:v>722.59710900000005</c:v>
                </c:pt>
                <c:pt idx="1224">
                  <c:v>723.00260000000003</c:v>
                </c:pt>
                <c:pt idx="1225">
                  <c:v>723.40803200000005</c:v>
                </c:pt>
                <c:pt idx="1226">
                  <c:v>723.81340599999999</c:v>
                </c:pt>
                <c:pt idx="1227">
                  <c:v>724.21872099999996</c:v>
                </c:pt>
                <c:pt idx="1228">
                  <c:v>724.62397799999997</c:v>
                </c:pt>
                <c:pt idx="1229">
                  <c:v>725.029177</c:v>
                </c:pt>
                <c:pt idx="1230">
                  <c:v>725.43431699999996</c:v>
                </c:pt>
                <c:pt idx="1231">
                  <c:v>725.83939799999996</c:v>
                </c:pt>
                <c:pt idx="1232">
                  <c:v>726.24442099999999</c:v>
                </c:pt>
                <c:pt idx="1233">
                  <c:v>726.64938600000005</c:v>
                </c:pt>
                <c:pt idx="1234">
                  <c:v>727.05429200000003</c:v>
                </c:pt>
                <c:pt idx="1235">
                  <c:v>727.45913900000005</c:v>
                </c:pt>
                <c:pt idx="1236">
                  <c:v>727.86392799999999</c:v>
                </c:pt>
                <c:pt idx="1237">
                  <c:v>728.26865799999996</c:v>
                </c:pt>
                <c:pt idx="1238">
                  <c:v>728.67332999999996</c:v>
                </c:pt>
                <c:pt idx="1239">
                  <c:v>729.077943</c:v>
                </c:pt>
                <c:pt idx="1240">
                  <c:v>729.48249699999997</c:v>
                </c:pt>
                <c:pt idx="1241">
                  <c:v>729.88699299999996</c:v>
                </c:pt>
                <c:pt idx="1242">
                  <c:v>730.29142999999999</c:v>
                </c:pt>
                <c:pt idx="1243">
                  <c:v>730.69580900000005</c:v>
                </c:pt>
                <c:pt idx="1244">
                  <c:v>731.10012800000004</c:v>
                </c:pt>
                <c:pt idx="1245">
                  <c:v>731.50438999999994</c:v>
                </c:pt>
                <c:pt idx="1246">
                  <c:v>731.908592</c:v>
                </c:pt>
                <c:pt idx="1247">
                  <c:v>732.31273599999997</c:v>
                </c:pt>
                <c:pt idx="1248">
                  <c:v>732.71682099999998</c:v>
                </c:pt>
                <c:pt idx="1249">
                  <c:v>733.12084700000003</c:v>
                </c:pt>
                <c:pt idx="1250">
                  <c:v>733.52481399999999</c:v>
                </c:pt>
                <c:pt idx="1251">
                  <c:v>733.92872299999999</c:v>
                </c:pt>
                <c:pt idx="1252">
                  <c:v>734.33257300000002</c:v>
                </c:pt>
                <c:pt idx="1253">
                  <c:v>734.73636399999998</c:v>
                </c:pt>
                <c:pt idx="1254">
                  <c:v>735.14009599999997</c:v>
                </c:pt>
                <c:pt idx="1255">
                  <c:v>735.543769</c:v>
                </c:pt>
                <c:pt idx="1256">
                  <c:v>735.94738299999995</c:v>
                </c:pt>
                <c:pt idx="1257">
                  <c:v>736.35093900000004</c:v>
                </c:pt>
                <c:pt idx="1258">
                  <c:v>736.75443600000006</c:v>
                </c:pt>
                <c:pt idx="1259">
                  <c:v>737.15787399999999</c:v>
                </c:pt>
                <c:pt idx="1260">
                  <c:v>737.56125199999997</c:v>
                </c:pt>
                <c:pt idx="1261">
                  <c:v>737.96457199999998</c:v>
                </c:pt>
                <c:pt idx="1262">
                  <c:v>738.36783300000002</c:v>
                </c:pt>
                <c:pt idx="1263">
                  <c:v>738.77103499999998</c:v>
                </c:pt>
                <c:pt idx="1264">
                  <c:v>739.17417799999998</c:v>
                </c:pt>
                <c:pt idx="1265">
                  <c:v>739.57726200000002</c:v>
                </c:pt>
                <c:pt idx="1266">
                  <c:v>739.98028699999998</c:v>
                </c:pt>
                <c:pt idx="1267">
                  <c:v>740.38325299999997</c:v>
                </c:pt>
                <c:pt idx="1268">
                  <c:v>740.78616</c:v>
                </c:pt>
                <c:pt idx="1269">
                  <c:v>741.18900799999994</c:v>
                </c:pt>
                <c:pt idx="1270">
                  <c:v>741.59179700000004</c:v>
                </c:pt>
                <c:pt idx="1271">
                  <c:v>741.99452699999995</c:v>
                </c:pt>
                <c:pt idx="1272">
                  <c:v>742.397198</c:v>
                </c:pt>
                <c:pt idx="1273">
                  <c:v>742.79980899999998</c:v>
                </c:pt>
                <c:pt idx="1274">
                  <c:v>743.202361</c:v>
                </c:pt>
                <c:pt idx="1275">
                  <c:v>743.60485500000004</c:v>
                </c:pt>
                <c:pt idx="1276">
                  <c:v>744.00728900000001</c:v>
                </c:pt>
                <c:pt idx="1277">
                  <c:v>744.40966400000002</c:v>
                </c:pt>
                <c:pt idx="1278">
                  <c:v>744.81197999999995</c:v>
                </c:pt>
                <c:pt idx="1279">
                  <c:v>745.21423600000003</c:v>
                </c:pt>
                <c:pt idx="1280">
                  <c:v>745.61643300000003</c:v>
                </c:pt>
                <c:pt idx="1281">
                  <c:v>746.01857099999995</c:v>
                </c:pt>
                <c:pt idx="1282">
                  <c:v>746.42065000000002</c:v>
                </c:pt>
                <c:pt idx="1283">
                  <c:v>746.82267000000002</c:v>
                </c:pt>
                <c:pt idx="1284">
                  <c:v>747.22463000000005</c:v>
                </c:pt>
                <c:pt idx="1285">
                  <c:v>747.626531</c:v>
                </c:pt>
                <c:pt idx="1286">
                  <c:v>748.02837299999999</c:v>
                </c:pt>
                <c:pt idx="1287">
                  <c:v>748.43015500000001</c:v>
                </c:pt>
                <c:pt idx="1288">
                  <c:v>748.83187799999996</c:v>
                </c:pt>
                <c:pt idx="1289">
                  <c:v>749.23354200000006</c:v>
                </c:pt>
                <c:pt idx="1290">
                  <c:v>749.63514599999996</c:v>
                </c:pt>
                <c:pt idx="1291">
                  <c:v>750.03669100000002</c:v>
                </c:pt>
                <c:pt idx="1292">
                  <c:v>750.438177</c:v>
                </c:pt>
                <c:pt idx="1293">
                  <c:v>750.83960300000001</c:v>
                </c:pt>
                <c:pt idx="1294">
                  <c:v>751.24096999999995</c:v>
                </c:pt>
                <c:pt idx="1295">
                  <c:v>751.64227700000004</c:v>
                </c:pt>
                <c:pt idx="1296">
                  <c:v>752.04352500000005</c:v>
                </c:pt>
                <c:pt idx="1297">
                  <c:v>752.44471299999998</c:v>
                </c:pt>
                <c:pt idx="1298">
                  <c:v>752.84584199999995</c:v>
                </c:pt>
                <c:pt idx="1299">
                  <c:v>753.24691099999995</c:v>
                </c:pt>
                <c:pt idx="1300">
                  <c:v>753.647921</c:v>
                </c:pt>
                <c:pt idx="1301">
                  <c:v>754.04887099999996</c:v>
                </c:pt>
                <c:pt idx="1302">
                  <c:v>754.44976199999996</c:v>
                </c:pt>
                <c:pt idx="1303">
                  <c:v>754.850593</c:v>
                </c:pt>
                <c:pt idx="1304">
                  <c:v>755.25136499999996</c:v>
                </c:pt>
                <c:pt idx="1305">
                  <c:v>755.65207699999996</c:v>
                </c:pt>
                <c:pt idx="1306">
                  <c:v>756.052729</c:v>
                </c:pt>
                <c:pt idx="1307">
                  <c:v>756.45332199999996</c:v>
                </c:pt>
                <c:pt idx="1308">
                  <c:v>756.85385499999995</c:v>
                </c:pt>
                <c:pt idx="1309">
                  <c:v>757.25432899999998</c:v>
                </c:pt>
                <c:pt idx="1310">
                  <c:v>757.65474200000006</c:v>
                </c:pt>
                <c:pt idx="1311">
                  <c:v>758.05509700000005</c:v>
                </c:pt>
                <c:pt idx="1312">
                  <c:v>758.45539099999996</c:v>
                </c:pt>
                <c:pt idx="1313">
                  <c:v>758.85562600000003</c:v>
                </c:pt>
                <c:pt idx="1314">
                  <c:v>759.25580100000002</c:v>
                </c:pt>
                <c:pt idx="1315">
                  <c:v>759.65591600000005</c:v>
                </c:pt>
                <c:pt idx="1316">
                  <c:v>760.055972</c:v>
                </c:pt>
                <c:pt idx="1317">
                  <c:v>760.45596699999999</c:v>
                </c:pt>
                <c:pt idx="1318">
                  <c:v>760.85590300000001</c:v>
                </c:pt>
                <c:pt idx="1319">
                  <c:v>761.25577899999996</c:v>
                </c:pt>
                <c:pt idx="1320">
                  <c:v>761.65559599999995</c:v>
                </c:pt>
                <c:pt idx="1321">
                  <c:v>762.05535199999997</c:v>
                </c:pt>
                <c:pt idx="1322">
                  <c:v>762.45504900000003</c:v>
                </c:pt>
                <c:pt idx="1323">
                  <c:v>762.85468600000002</c:v>
                </c:pt>
                <c:pt idx="1324">
                  <c:v>763.25426300000004</c:v>
                </c:pt>
                <c:pt idx="1325">
                  <c:v>763.65377999999998</c:v>
                </c:pt>
                <c:pt idx="1326">
                  <c:v>764.05323699999997</c:v>
                </c:pt>
                <c:pt idx="1327">
                  <c:v>764.45263399999999</c:v>
                </c:pt>
                <c:pt idx="1328">
                  <c:v>764.85197200000005</c:v>
                </c:pt>
                <c:pt idx="1329">
                  <c:v>765.25124900000003</c:v>
                </c:pt>
                <c:pt idx="1330">
                  <c:v>765.65046600000005</c:v>
                </c:pt>
                <c:pt idx="1331">
                  <c:v>766.04962399999999</c:v>
                </c:pt>
                <c:pt idx="1332">
                  <c:v>766.44872099999998</c:v>
                </c:pt>
                <c:pt idx="1333">
                  <c:v>766.847758</c:v>
                </c:pt>
                <c:pt idx="1334">
                  <c:v>767.24673600000006</c:v>
                </c:pt>
                <c:pt idx="1335">
                  <c:v>767.64565300000004</c:v>
                </c:pt>
                <c:pt idx="1336">
                  <c:v>768.04450999999995</c:v>
                </c:pt>
                <c:pt idx="1337">
                  <c:v>768.443308</c:v>
                </c:pt>
                <c:pt idx="1338">
                  <c:v>768.84204499999998</c:v>
                </c:pt>
                <c:pt idx="1339">
                  <c:v>769.24072200000001</c:v>
                </c:pt>
                <c:pt idx="1340">
                  <c:v>769.63933899999995</c:v>
                </c:pt>
                <c:pt idx="1341">
                  <c:v>770.03789600000005</c:v>
                </c:pt>
                <c:pt idx="1342">
                  <c:v>770.43639199999996</c:v>
                </c:pt>
                <c:pt idx="1343">
                  <c:v>770.83482900000001</c:v>
                </c:pt>
                <c:pt idx="1344">
                  <c:v>771.233205</c:v>
                </c:pt>
                <c:pt idx="1345">
                  <c:v>771.63152100000002</c:v>
                </c:pt>
                <c:pt idx="1346">
                  <c:v>772.02977699999997</c:v>
                </c:pt>
                <c:pt idx="1347">
                  <c:v>772.42797299999995</c:v>
                </c:pt>
                <c:pt idx="1348">
                  <c:v>772.82610799999998</c:v>
                </c:pt>
                <c:pt idx="1349">
                  <c:v>773.22418400000004</c:v>
                </c:pt>
                <c:pt idx="1350">
                  <c:v>773.62219900000002</c:v>
                </c:pt>
                <c:pt idx="1351">
                  <c:v>774.02015300000005</c:v>
                </c:pt>
                <c:pt idx="1352">
                  <c:v>774.418048</c:v>
                </c:pt>
                <c:pt idx="1353">
                  <c:v>774.81588199999999</c:v>
                </c:pt>
                <c:pt idx="1354">
                  <c:v>775.21365600000001</c:v>
                </c:pt>
                <c:pt idx="1355">
                  <c:v>775.61136899999997</c:v>
                </c:pt>
                <c:pt idx="1356">
                  <c:v>776.00902199999996</c:v>
                </c:pt>
                <c:pt idx="1357">
                  <c:v>776.40661499999999</c:v>
                </c:pt>
                <c:pt idx="1358">
                  <c:v>776.80414699999994</c:v>
                </c:pt>
                <c:pt idx="1359">
                  <c:v>777.20161900000005</c:v>
                </c:pt>
                <c:pt idx="1360">
                  <c:v>777.59903099999997</c:v>
                </c:pt>
                <c:pt idx="1361">
                  <c:v>777.99638200000004</c:v>
                </c:pt>
                <c:pt idx="1362">
                  <c:v>778.39367200000004</c:v>
                </c:pt>
                <c:pt idx="1363">
                  <c:v>778.79090299999996</c:v>
                </c:pt>
                <c:pt idx="1364">
                  <c:v>779.18807200000003</c:v>
                </c:pt>
                <c:pt idx="1365">
                  <c:v>779.58518200000003</c:v>
                </c:pt>
                <c:pt idx="1366">
                  <c:v>779.98222999999996</c:v>
                </c:pt>
                <c:pt idx="1367">
                  <c:v>780.37921900000003</c:v>
                </c:pt>
                <c:pt idx="1368">
                  <c:v>780.77614600000004</c:v>
                </c:pt>
                <c:pt idx="1369">
                  <c:v>781.17301399999997</c:v>
                </c:pt>
                <c:pt idx="1370">
                  <c:v>781.56982000000005</c:v>
                </c:pt>
                <c:pt idx="1371">
                  <c:v>781.96656599999994</c:v>
                </c:pt>
                <c:pt idx="1372">
                  <c:v>782.36325199999999</c:v>
                </c:pt>
                <c:pt idx="1373">
                  <c:v>782.75987599999996</c:v>
                </c:pt>
                <c:pt idx="1374">
                  <c:v>783.15644099999997</c:v>
                </c:pt>
                <c:pt idx="1375">
                  <c:v>783.55294400000002</c:v>
                </c:pt>
                <c:pt idx="1376">
                  <c:v>783.949387</c:v>
                </c:pt>
                <c:pt idx="1377">
                  <c:v>784.34576900000002</c:v>
                </c:pt>
                <c:pt idx="1378">
                  <c:v>784.74209099999996</c:v>
                </c:pt>
                <c:pt idx="1379">
                  <c:v>785.13835200000005</c:v>
                </c:pt>
                <c:pt idx="1380">
                  <c:v>785.53455199999996</c:v>
                </c:pt>
                <c:pt idx="1381">
                  <c:v>785.93069200000002</c:v>
                </c:pt>
                <c:pt idx="1382">
                  <c:v>786.32677000000001</c:v>
                </c:pt>
                <c:pt idx="1383">
                  <c:v>786.72278800000004</c:v>
                </c:pt>
                <c:pt idx="1384">
                  <c:v>787.11874499999999</c:v>
                </c:pt>
                <c:pt idx="1385">
                  <c:v>787.51464199999998</c:v>
                </c:pt>
                <c:pt idx="1386">
                  <c:v>787.91047800000001</c:v>
                </c:pt>
                <c:pt idx="1387">
                  <c:v>788.30625199999997</c:v>
                </c:pt>
                <c:pt idx="1388">
                  <c:v>788.70196599999997</c:v>
                </c:pt>
                <c:pt idx="1389">
                  <c:v>789.09761900000001</c:v>
                </c:pt>
                <c:pt idx="1390">
                  <c:v>789.49321199999997</c:v>
                </c:pt>
                <c:pt idx="1391">
                  <c:v>789.88874299999998</c:v>
                </c:pt>
                <c:pt idx="1392">
                  <c:v>790.28421400000002</c:v>
                </c:pt>
                <c:pt idx="1393">
                  <c:v>790.67962299999999</c:v>
                </c:pt>
                <c:pt idx="1394">
                  <c:v>791.074972</c:v>
                </c:pt>
                <c:pt idx="1395">
                  <c:v>791.47026000000005</c:v>
                </c:pt>
                <c:pt idx="1396">
                  <c:v>791.86548700000003</c:v>
                </c:pt>
                <c:pt idx="1397">
                  <c:v>792.26065200000005</c:v>
                </c:pt>
                <c:pt idx="1398">
                  <c:v>792.65575699999999</c:v>
                </c:pt>
                <c:pt idx="1399">
                  <c:v>793.05080099999998</c:v>
                </c:pt>
                <c:pt idx="1400">
                  <c:v>793.445784</c:v>
                </c:pt>
                <c:pt idx="1401">
                  <c:v>793.84070599999995</c:v>
                </c:pt>
                <c:pt idx="1402">
                  <c:v>794.23556699999995</c:v>
                </c:pt>
                <c:pt idx="1403">
                  <c:v>794.63036599999998</c:v>
                </c:pt>
                <c:pt idx="1404">
                  <c:v>795.02510500000005</c:v>
                </c:pt>
                <c:pt idx="1405">
                  <c:v>795.41978300000005</c:v>
                </c:pt>
                <c:pt idx="1406">
                  <c:v>795.81439899999998</c:v>
                </c:pt>
                <c:pt idx="1407">
                  <c:v>796.20895499999995</c:v>
                </c:pt>
                <c:pt idx="1408">
                  <c:v>796.60344899999996</c:v>
                </c:pt>
                <c:pt idx="1409">
                  <c:v>796.997882</c:v>
                </c:pt>
                <c:pt idx="1410">
                  <c:v>797.39225399999998</c:v>
                </c:pt>
                <c:pt idx="1411">
                  <c:v>797.786565</c:v>
                </c:pt>
                <c:pt idx="1412">
                  <c:v>798.18081500000005</c:v>
                </c:pt>
                <c:pt idx="1413">
                  <c:v>798.57500300000004</c:v>
                </c:pt>
                <c:pt idx="1414">
                  <c:v>798.96912999999995</c:v>
                </c:pt>
                <c:pt idx="1415">
                  <c:v>799.36319600000002</c:v>
                </c:pt>
                <c:pt idx="1416">
                  <c:v>799.75720100000001</c:v>
                </c:pt>
                <c:pt idx="1417">
                  <c:v>800.15114400000004</c:v>
                </c:pt>
                <c:pt idx="1418">
                  <c:v>800.545027</c:v>
                </c:pt>
                <c:pt idx="1419">
                  <c:v>800.93884700000001</c:v>
                </c:pt>
                <c:pt idx="1420">
                  <c:v>801.33260700000005</c:v>
                </c:pt>
                <c:pt idx="1421">
                  <c:v>801.72630500000002</c:v>
                </c:pt>
                <c:pt idx="1422">
                  <c:v>802.11994200000004</c:v>
                </c:pt>
                <c:pt idx="1423">
                  <c:v>802.51351799999998</c:v>
                </c:pt>
                <c:pt idx="1424">
                  <c:v>802.90703199999996</c:v>
                </c:pt>
                <c:pt idx="1425">
                  <c:v>803.30048499999998</c:v>
                </c:pt>
                <c:pt idx="1426">
                  <c:v>803.69387600000005</c:v>
                </c:pt>
                <c:pt idx="1427">
                  <c:v>804.08720700000003</c:v>
                </c:pt>
                <c:pt idx="1428">
                  <c:v>804.48047499999996</c:v>
                </c:pt>
                <c:pt idx="1429">
                  <c:v>804.87368200000003</c:v>
                </c:pt>
                <c:pt idx="1430">
                  <c:v>805.26682800000003</c:v>
                </c:pt>
                <c:pt idx="1431">
                  <c:v>805.65991199999996</c:v>
                </c:pt>
                <c:pt idx="1432">
                  <c:v>806.05293500000005</c:v>
                </c:pt>
                <c:pt idx="1433">
                  <c:v>806.44589599999995</c:v>
                </c:pt>
                <c:pt idx="1434">
                  <c:v>806.838796</c:v>
                </c:pt>
                <c:pt idx="1435">
                  <c:v>807.23163399999999</c:v>
                </c:pt>
                <c:pt idx="1436">
                  <c:v>807.62441100000001</c:v>
                </c:pt>
                <c:pt idx="1437">
                  <c:v>808.01712599999996</c:v>
                </c:pt>
                <c:pt idx="1438">
                  <c:v>808.40977999999996</c:v>
                </c:pt>
                <c:pt idx="1439">
                  <c:v>808.80237199999999</c:v>
                </c:pt>
                <c:pt idx="1440">
                  <c:v>809.19490199999996</c:v>
                </c:pt>
                <c:pt idx="1441">
                  <c:v>809.58737099999996</c:v>
                </c:pt>
                <c:pt idx="1442">
                  <c:v>809.97977800000001</c:v>
                </c:pt>
                <c:pt idx="1443">
                  <c:v>810.37212299999999</c:v>
                </c:pt>
                <c:pt idx="1444">
                  <c:v>810.76440700000001</c:v>
                </c:pt>
                <c:pt idx="1445">
                  <c:v>811.15662899999995</c:v>
                </c:pt>
                <c:pt idx="1446">
                  <c:v>811.54879000000005</c:v>
                </c:pt>
                <c:pt idx="1447">
                  <c:v>811.94088899999997</c:v>
                </c:pt>
                <c:pt idx="1448">
                  <c:v>812.33292600000004</c:v>
                </c:pt>
                <c:pt idx="1449">
                  <c:v>812.72490100000005</c:v>
                </c:pt>
                <c:pt idx="1450">
                  <c:v>813.11681399999998</c:v>
                </c:pt>
                <c:pt idx="1451">
                  <c:v>813.50866599999995</c:v>
                </c:pt>
                <c:pt idx="1452">
                  <c:v>813.90045599999996</c:v>
                </c:pt>
                <c:pt idx="1453">
                  <c:v>814.29218400000002</c:v>
                </c:pt>
                <c:pt idx="1454">
                  <c:v>814.683851</c:v>
                </c:pt>
                <c:pt idx="1455">
                  <c:v>815.07545500000003</c:v>
                </c:pt>
                <c:pt idx="1456">
                  <c:v>815.46699799999999</c:v>
                </c:pt>
                <c:pt idx="1457">
                  <c:v>815.85847899999999</c:v>
                </c:pt>
                <c:pt idx="1458">
                  <c:v>816.24989800000003</c:v>
                </c:pt>
                <c:pt idx="1459">
                  <c:v>816.641255</c:v>
                </c:pt>
                <c:pt idx="1460">
                  <c:v>817.03255000000001</c:v>
                </c:pt>
                <c:pt idx="1461">
                  <c:v>817.42378299999996</c:v>
                </c:pt>
                <c:pt idx="1462">
                  <c:v>817.81495399999994</c:v>
                </c:pt>
                <c:pt idx="1463">
                  <c:v>818.20606399999997</c:v>
                </c:pt>
                <c:pt idx="1464">
                  <c:v>818.59711100000004</c:v>
                </c:pt>
                <c:pt idx="1465">
                  <c:v>818.98809700000004</c:v>
                </c:pt>
                <c:pt idx="1466">
                  <c:v>819.37901999999997</c:v>
                </c:pt>
                <c:pt idx="1467">
                  <c:v>819.76988200000005</c:v>
                </c:pt>
                <c:pt idx="1468">
                  <c:v>820.16068099999995</c:v>
                </c:pt>
                <c:pt idx="1469">
                  <c:v>820.55141800000001</c:v>
                </c:pt>
                <c:pt idx="1470">
                  <c:v>820.942094</c:v>
                </c:pt>
                <c:pt idx="1471">
                  <c:v>821.33270700000003</c:v>
                </c:pt>
                <c:pt idx="1472">
                  <c:v>821.72325799999999</c:v>
                </c:pt>
                <c:pt idx="1473">
                  <c:v>822.11374699999999</c:v>
                </c:pt>
                <c:pt idx="1474">
                  <c:v>822.50417400000003</c:v>
                </c:pt>
                <c:pt idx="1475">
                  <c:v>822.89453900000001</c:v>
                </c:pt>
                <c:pt idx="1476">
                  <c:v>823.28484200000003</c:v>
                </c:pt>
                <c:pt idx="1477">
                  <c:v>823.67508199999997</c:v>
                </c:pt>
                <c:pt idx="1478">
                  <c:v>824.06526099999996</c:v>
                </c:pt>
                <c:pt idx="1479">
                  <c:v>824.455377</c:v>
                </c:pt>
                <c:pt idx="1480">
                  <c:v>824.84543099999996</c:v>
                </c:pt>
                <c:pt idx="1481">
                  <c:v>825.23542299999997</c:v>
                </c:pt>
                <c:pt idx="1482">
                  <c:v>825.62535200000002</c:v>
                </c:pt>
                <c:pt idx="1483">
                  <c:v>826.01522</c:v>
                </c:pt>
                <c:pt idx="1484">
                  <c:v>826.40502500000002</c:v>
                </c:pt>
                <c:pt idx="1485">
                  <c:v>826.79476799999998</c:v>
                </c:pt>
                <c:pt idx="1486">
                  <c:v>827.18444799999997</c:v>
                </c:pt>
                <c:pt idx="1487">
                  <c:v>827.57406600000002</c:v>
                </c:pt>
                <c:pt idx="1488">
                  <c:v>827.96362199999999</c:v>
                </c:pt>
                <c:pt idx="1489">
                  <c:v>828.353116</c:v>
                </c:pt>
                <c:pt idx="1490">
                  <c:v>828.74254699999995</c:v>
                </c:pt>
                <c:pt idx="1491">
                  <c:v>829.13191600000005</c:v>
                </c:pt>
                <c:pt idx="1492">
                  <c:v>829.52122199999997</c:v>
                </c:pt>
                <c:pt idx="1493">
                  <c:v>829.91046600000004</c:v>
                </c:pt>
                <c:pt idx="1494">
                  <c:v>830.29964800000005</c:v>
                </c:pt>
                <c:pt idx="1495">
                  <c:v>830.68876699999998</c:v>
                </c:pt>
                <c:pt idx="1496">
                  <c:v>831.07782399999996</c:v>
                </c:pt>
                <c:pt idx="1497">
                  <c:v>831.46681799999999</c:v>
                </c:pt>
                <c:pt idx="1498">
                  <c:v>831.85574999999994</c:v>
                </c:pt>
                <c:pt idx="1499">
                  <c:v>832.24462000000005</c:v>
                </c:pt>
                <c:pt idx="1500">
                  <c:v>832.63342699999998</c:v>
                </c:pt>
                <c:pt idx="1501">
                  <c:v>833.02217099999996</c:v>
                </c:pt>
                <c:pt idx="1502">
                  <c:v>833.41085299999997</c:v>
                </c:pt>
                <c:pt idx="1503">
                  <c:v>833.79947200000004</c:v>
                </c:pt>
                <c:pt idx="1504">
                  <c:v>834.18802900000003</c:v>
                </c:pt>
                <c:pt idx="1505">
                  <c:v>834.57652299999995</c:v>
                </c:pt>
                <c:pt idx="1506">
                  <c:v>834.96495500000003</c:v>
                </c:pt>
                <c:pt idx="1507">
                  <c:v>835.35332400000004</c:v>
                </c:pt>
                <c:pt idx="1508">
                  <c:v>835.74162999999999</c:v>
                </c:pt>
                <c:pt idx="1509">
                  <c:v>836.12987399999997</c:v>
                </c:pt>
                <c:pt idx="1510">
                  <c:v>836.518055</c:v>
                </c:pt>
                <c:pt idx="1511">
                  <c:v>836.90617299999997</c:v>
                </c:pt>
                <c:pt idx="1512">
                  <c:v>837.29422899999997</c:v>
                </c:pt>
                <c:pt idx="1513">
                  <c:v>837.68222200000002</c:v>
                </c:pt>
                <c:pt idx="1514">
                  <c:v>838.070153</c:v>
                </c:pt>
                <c:pt idx="1515">
                  <c:v>838.45802000000003</c:v>
                </c:pt>
                <c:pt idx="1516">
                  <c:v>838.84582499999999</c:v>
                </c:pt>
                <c:pt idx="1517">
                  <c:v>839.23356699999999</c:v>
                </c:pt>
                <c:pt idx="1518">
                  <c:v>839.62124700000004</c:v>
                </c:pt>
                <c:pt idx="1519">
                  <c:v>840.00886300000002</c:v>
                </c:pt>
                <c:pt idx="1520">
                  <c:v>840.39641700000004</c:v>
                </c:pt>
                <c:pt idx="1521">
                  <c:v>840.783908</c:v>
                </c:pt>
                <c:pt idx="1522">
                  <c:v>841.171336</c:v>
                </c:pt>
                <c:pt idx="1523">
                  <c:v>841.55870200000004</c:v>
                </c:pt>
                <c:pt idx="1524">
                  <c:v>841.94600400000002</c:v>
                </c:pt>
                <c:pt idx="1525">
                  <c:v>842.33324400000004</c:v>
                </c:pt>
                <c:pt idx="1526">
                  <c:v>842.72041999999999</c:v>
                </c:pt>
                <c:pt idx="1527">
                  <c:v>843.10753399999999</c:v>
                </c:pt>
                <c:pt idx="1528">
                  <c:v>843.49458500000003</c:v>
                </c:pt>
                <c:pt idx="1529">
                  <c:v>843.881573</c:v>
                </c:pt>
                <c:pt idx="1530">
                  <c:v>844.26849800000002</c:v>
                </c:pt>
                <c:pt idx="1531">
                  <c:v>844.65535999999997</c:v>
                </c:pt>
                <c:pt idx="1532">
                  <c:v>845.04215899999997</c:v>
                </c:pt>
                <c:pt idx="1533">
                  <c:v>845.42889600000001</c:v>
                </c:pt>
                <c:pt idx="1534">
                  <c:v>845.81556899999998</c:v>
                </c:pt>
                <c:pt idx="1535">
                  <c:v>846.202179</c:v>
                </c:pt>
                <c:pt idx="1536">
                  <c:v>846.58872599999995</c:v>
                </c:pt>
                <c:pt idx="1537">
                  <c:v>846.97520999999995</c:v>
                </c:pt>
                <c:pt idx="1538">
                  <c:v>847.36163099999999</c:v>
                </c:pt>
                <c:pt idx="1539">
                  <c:v>847.74798899999996</c:v>
                </c:pt>
                <c:pt idx="1540">
                  <c:v>848.13428299999998</c:v>
                </c:pt>
                <c:pt idx="1541">
                  <c:v>848.52051500000005</c:v>
                </c:pt>
                <c:pt idx="1542">
                  <c:v>848.90668400000004</c:v>
                </c:pt>
                <c:pt idx="1543">
                  <c:v>849.29278899999997</c:v>
                </c:pt>
                <c:pt idx="1544">
                  <c:v>849.67883099999995</c:v>
                </c:pt>
                <c:pt idx="1545">
                  <c:v>850.06480999999997</c:v>
                </c:pt>
                <c:pt idx="1546">
                  <c:v>850.45072600000003</c:v>
                </c:pt>
                <c:pt idx="1547">
                  <c:v>850.83657900000003</c:v>
                </c:pt>
                <c:pt idx="1548">
                  <c:v>851.22236799999996</c:v>
                </c:pt>
                <c:pt idx="1549">
                  <c:v>851.60809500000005</c:v>
                </c:pt>
                <c:pt idx="1550">
                  <c:v>851.99375799999996</c:v>
                </c:pt>
                <c:pt idx="1551">
                  <c:v>852.37935800000002</c:v>
                </c:pt>
                <c:pt idx="1552">
                  <c:v>852.76489400000003</c:v>
                </c:pt>
                <c:pt idx="1553">
                  <c:v>853.15036699999996</c:v>
                </c:pt>
                <c:pt idx="1554">
                  <c:v>853.53577700000005</c:v>
                </c:pt>
                <c:pt idx="1555">
                  <c:v>853.92112399999996</c:v>
                </c:pt>
                <c:pt idx="1556">
                  <c:v>854.30640700000004</c:v>
                </c:pt>
                <c:pt idx="1557">
                  <c:v>854.69162700000004</c:v>
                </c:pt>
                <c:pt idx="1558">
                  <c:v>855.07678299999998</c:v>
                </c:pt>
                <c:pt idx="1559">
                  <c:v>855.46187699999996</c:v>
                </c:pt>
                <c:pt idx="1560">
                  <c:v>855.84690599999999</c:v>
                </c:pt>
                <c:pt idx="1561">
                  <c:v>856.23187299999995</c:v>
                </c:pt>
                <c:pt idx="1562">
                  <c:v>856.61677599999996</c:v>
                </c:pt>
                <c:pt idx="1563">
                  <c:v>857.00161500000002</c:v>
                </c:pt>
                <c:pt idx="1564">
                  <c:v>857.386391</c:v>
                </c:pt>
                <c:pt idx="1565">
                  <c:v>857.77110400000004</c:v>
                </c:pt>
                <c:pt idx="1566">
                  <c:v>858.155753</c:v>
                </c:pt>
                <c:pt idx="1567">
                  <c:v>858.54033900000002</c:v>
                </c:pt>
                <c:pt idx="1568">
                  <c:v>858.92486099999996</c:v>
                </c:pt>
                <c:pt idx="1569">
                  <c:v>859.30931899999996</c:v>
                </c:pt>
                <c:pt idx="1570">
                  <c:v>859.693714</c:v>
                </c:pt>
                <c:pt idx="1571">
                  <c:v>860.07804599999997</c:v>
                </c:pt>
                <c:pt idx="1572">
                  <c:v>860.46231399999999</c:v>
                </c:pt>
                <c:pt idx="1573">
                  <c:v>860.84651799999995</c:v>
                </c:pt>
                <c:pt idx="1574">
                  <c:v>861.23065899999995</c:v>
                </c:pt>
                <c:pt idx="1575">
                  <c:v>861.61473599999999</c:v>
                </c:pt>
                <c:pt idx="1576">
                  <c:v>861.99874899999998</c:v>
                </c:pt>
                <c:pt idx="1577">
                  <c:v>862.382699</c:v>
                </c:pt>
                <c:pt idx="1578">
                  <c:v>862.76658499999996</c:v>
                </c:pt>
                <c:pt idx="1579">
                  <c:v>863.15040799999997</c:v>
                </c:pt>
                <c:pt idx="1580">
                  <c:v>863.53416700000002</c:v>
                </c:pt>
                <c:pt idx="1581">
                  <c:v>863.91786200000001</c:v>
                </c:pt>
                <c:pt idx="1582">
                  <c:v>864.30149300000005</c:v>
                </c:pt>
                <c:pt idx="1583">
                  <c:v>864.68506100000002</c:v>
                </c:pt>
                <c:pt idx="1584">
                  <c:v>865.06856500000004</c:v>
                </c:pt>
                <c:pt idx="1585">
                  <c:v>865.45200499999999</c:v>
                </c:pt>
                <c:pt idx="1586">
                  <c:v>865.83538099999998</c:v>
                </c:pt>
                <c:pt idx="1587">
                  <c:v>866.21869400000003</c:v>
                </c:pt>
                <c:pt idx="1588">
                  <c:v>866.60194200000001</c:v>
                </c:pt>
                <c:pt idx="1589">
                  <c:v>866.98512700000003</c:v>
                </c:pt>
                <c:pt idx="1590">
                  <c:v>867.36824799999999</c:v>
                </c:pt>
                <c:pt idx="1591">
                  <c:v>867.751306</c:v>
                </c:pt>
                <c:pt idx="1592">
                  <c:v>868.13429900000006</c:v>
                </c:pt>
                <c:pt idx="1593">
                  <c:v>868.51722900000004</c:v>
                </c:pt>
                <c:pt idx="1594">
                  <c:v>868.90009399999997</c:v>
                </c:pt>
                <c:pt idx="1595">
                  <c:v>869.28289600000005</c:v>
                </c:pt>
                <c:pt idx="1596">
                  <c:v>869.66563399999995</c:v>
                </c:pt>
                <c:pt idx="1597">
                  <c:v>870.04830700000002</c:v>
                </c:pt>
                <c:pt idx="1598">
                  <c:v>870.43091700000002</c:v>
                </c:pt>
                <c:pt idx="1599">
                  <c:v>870.81346299999996</c:v>
                </c:pt>
                <c:pt idx="1600">
                  <c:v>871.19594500000005</c:v>
                </c:pt>
                <c:pt idx="1601">
                  <c:v>871.57836299999997</c:v>
                </c:pt>
                <c:pt idx="1602">
                  <c:v>871.96071700000005</c:v>
                </c:pt>
                <c:pt idx="1603">
                  <c:v>872.34300699999994</c:v>
                </c:pt>
                <c:pt idx="1604">
                  <c:v>872.72523200000001</c:v>
                </c:pt>
                <c:pt idx="1605">
                  <c:v>873.107394</c:v>
                </c:pt>
                <c:pt idx="1606">
                  <c:v>873.48949200000004</c:v>
                </c:pt>
                <c:pt idx="1607">
                  <c:v>873.87152500000002</c:v>
                </c:pt>
                <c:pt idx="1608">
                  <c:v>874.25349500000004</c:v>
                </c:pt>
                <c:pt idx="1609">
                  <c:v>874.6354</c:v>
                </c:pt>
                <c:pt idx="1610">
                  <c:v>875.01724100000001</c:v>
                </c:pt>
                <c:pt idx="1611">
                  <c:v>875.39901799999996</c:v>
                </c:pt>
                <c:pt idx="1612">
                  <c:v>875.78073099999995</c:v>
                </c:pt>
                <c:pt idx="1613">
                  <c:v>876.16237999999998</c:v>
                </c:pt>
                <c:pt idx="1614">
                  <c:v>876.54396399999996</c:v>
                </c:pt>
                <c:pt idx="1615">
                  <c:v>876.92548399999998</c:v>
                </c:pt>
                <c:pt idx="1616">
                  <c:v>877.30694100000005</c:v>
                </c:pt>
                <c:pt idx="1617">
                  <c:v>877.68833199999995</c:v>
                </c:pt>
                <c:pt idx="1618">
                  <c:v>878.06966</c:v>
                </c:pt>
                <c:pt idx="1619">
                  <c:v>878.45092299999999</c:v>
                </c:pt>
                <c:pt idx="1620">
                  <c:v>878.83212200000003</c:v>
                </c:pt>
                <c:pt idx="1621">
                  <c:v>879.213257</c:v>
                </c:pt>
                <c:pt idx="1622">
                  <c:v>879.59432700000002</c:v>
                </c:pt>
                <c:pt idx="1623">
                  <c:v>879.97533299999998</c:v>
                </c:pt>
                <c:pt idx="1624">
                  <c:v>880.35627499999998</c:v>
                </c:pt>
                <c:pt idx="1625">
                  <c:v>880.73715200000004</c:v>
                </c:pt>
                <c:pt idx="1626">
                  <c:v>881.11796500000003</c:v>
                </c:pt>
                <c:pt idx="1627">
                  <c:v>881.49871399999995</c:v>
                </c:pt>
                <c:pt idx="1628">
                  <c:v>881.87939800000004</c:v>
                </c:pt>
                <c:pt idx="1629">
                  <c:v>882.26001799999995</c:v>
                </c:pt>
                <c:pt idx="1630">
                  <c:v>882.64057300000002</c:v>
                </c:pt>
                <c:pt idx="1631">
                  <c:v>883.02106400000002</c:v>
                </c:pt>
                <c:pt idx="1632">
                  <c:v>883.40148999999997</c:v>
                </c:pt>
                <c:pt idx="1633">
                  <c:v>883.78185199999996</c:v>
                </c:pt>
                <c:pt idx="1634">
                  <c:v>884.16215</c:v>
                </c:pt>
                <c:pt idx="1635">
                  <c:v>884.54238299999997</c:v>
                </c:pt>
                <c:pt idx="1636">
                  <c:v>884.922551</c:v>
                </c:pt>
                <c:pt idx="1637">
                  <c:v>885.30265499999996</c:v>
                </c:pt>
                <c:pt idx="1638">
                  <c:v>885.68269399999997</c:v>
                </c:pt>
                <c:pt idx="1639">
                  <c:v>886.06266900000003</c:v>
                </c:pt>
                <c:pt idx="1640">
                  <c:v>886.44257900000002</c:v>
                </c:pt>
                <c:pt idx="1641">
                  <c:v>886.82242499999995</c:v>
                </c:pt>
                <c:pt idx="1642">
                  <c:v>887.20220600000005</c:v>
                </c:pt>
                <c:pt idx="1643">
                  <c:v>887.58192199999996</c:v>
                </c:pt>
                <c:pt idx="1644">
                  <c:v>887.96157400000004</c:v>
                </c:pt>
                <c:pt idx="1645">
                  <c:v>888.34116100000006</c:v>
                </c:pt>
                <c:pt idx="1646">
                  <c:v>888.72068300000001</c:v>
                </c:pt>
                <c:pt idx="1647">
                  <c:v>889.10014100000001</c:v>
                </c:pt>
                <c:pt idx="1648">
                  <c:v>889.47953299999995</c:v>
                </c:pt>
                <c:pt idx="1649">
                  <c:v>889.85886200000004</c:v>
                </c:pt>
                <c:pt idx="1650">
                  <c:v>890.23812499999997</c:v>
                </c:pt>
                <c:pt idx="1651">
                  <c:v>890.61732400000005</c:v>
                </c:pt>
                <c:pt idx="1652">
                  <c:v>890.99645799999996</c:v>
                </c:pt>
                <c:pt idx="1653">
                  <c:v>891.37552700000003</c:v>
                </c:pt>
                <c:pt idx="1654">
                  <c:v>891.75453100000004</c:v>
                </c:pt>
                <c:pt idx="1655">
                  <c:v>892.13347099999999</c:v>
                </c:pt>
                <c:pt idx="1656">
                  <c:v>892.51234599999998</c:v>
                </c:pt>
                <c:pt idx="1657">
                  <c:v>892.89115600000002</c:v>
                </c:pt>
                <c:pt idx="1658">
                  <c:v>893.269901</c:v>
                </c:pt>
                <c:pt idx="1659">
                  <c:v>893.64858100000004</c:v>
                </c:pt>
                <c:pt idx="1660">
                  <c:v>894.027196</c:v>
                </c:pt>
                <c:pt idx="1661">
                  <c:v>894.40574700000002</c:v>
                </c:pt>
                <c:pt idx="1662">
                  <c:v>894.78423199999997</c:v>
                </c:pt>
                <c:pt idx="1663">
                  <c:v>895.16265299999998</c:v>
                </c:pt>
                <c:pt idx="1664">
                  <c:v>895.54100900000003</c:v>
                </c:pt>
                <c:pt idx="1665">
                  <c:v>895.91929900000002</c:v>
                </c:pt>
                <c:pt idx="1666">
                  <c:v>896.29752499999995</c:v>
                </c:pt>
                <c:pt idx="1667">
                  <c:v>896.67568600000004</c:v>
                </c:pt>
                <c:pt idx="1668">
                  <c:v>897.05378199999996</c:v>
                </c:pt>
                <c:pt idx="1669">
                  <c:v>897.43181200000004</c:v>
                </c:pt>
                <c:pt idx="1670">
                  <c:v>897.80977800000005</c:v>
                </c:pt>
                <c:pt idx="1671">
                  <c:v>898.187679</c:v>
                </c:pt>
                <c:pt idx="1672">
                  <c:v>898.56551400000001</c:v>
                </c:pt>
                <c:pt idx="1673">
                  <c:v>898.94328499999995</c:v>
                </c:pt>
                <c:pt idx="1674">
                  <c:v>899.32099000000005</c:v>
                </c:pt>
                <c:pt idx="1675">
                  <c:v>899.69862999999998</c:v>
                </c:pt>
                <c:pt idx="1676">
                  <c:v>900.07620599999996</c:v>
                </c:pt>
                <c:pt idx="1677">
                  <c:v>900.45371599999999</c:v>
                </c:pt>
                <c:pt idx="1678">
                  <c:v>900.83116099999995</c:v>
                </c:pt>
                <c:pt idx="1679">
                  <c:v>901.20853999999997</c:v>
                </c:pt>
                <c:pt idx="1680">
                  <c:v>901.58585500000004</c:v>
                </c:pt>
                <c:pt idx="1681">
                  <c:v>901.96310400000004</c:v>
                </c:pt>
                <c:pt idx="1682">
                  <c:v>902.34028799999999</c:v>
                </c:pt>
                <c:pt idx="1683">
                  <c:v>902.71740699999998</c:v>
                </c:pt>
                <c:pt idx="1684">
                  <c:v>903.09446100000002</c:v>
                </c:pt>
                <c:pt idx="1685">
                  <c:v>903.47145</c:v>
                </c:pt>
                <c:pt idx="1686">
                  <c:v>903.84837300000004</c:v>
                </c:pt>
                <c:pt idx="1687">
                  <c:v>904.22523100000001</c:v>
                </c:pt>
                <c:pt idx="1688">
                  <c:v>904.60202300000003</c:v>
                </c:pt>
                <c:pt idx="1689">
                  <c:v>904.97874999999999</c:v>
                </c:pt>
                <c:pt idx="1690">
                  <c:v>905.355412</c:v>
                </c:pt>
                <c:pt idx="1691">
                  <c:v>905.73200899999995</c:v>
                </c:pt>
                <c:pt idx="1692">
                  <c:v>906.10853999999995</c:v>
                </c:pt>
                <c:pt idx="1693">
                  <c:v>906.485006</c:v>
                </c:pt>
                <c:pt idx="1694">
                  <c:v>906.86140699999999</c:v>
                </c:pt>
                <c:pt idx="1695">
                  <c:v>907.23774200000003</c:v>
                </c:pt>
                <c:pt idx="1696">
                  <c:v>907.614011</c:v>
                </c:pt>
                <c:pt idx="1697">
                  <c:v>907.99021500000003</c:v>
                </c:pt>
                <c:pt idx="1698">
                  <c:v>908.366354</c:v>
                </c:pt>
                <c:pt idx="1699">
                  <c:v>908.74242800000002</c:v>
                </c:pt>
                <c:pt idx="1700">
                  <c:v>909.11843499999998</c:v>
                </c:pt>
                <c:pt idx="1701">
                  <c:v>909.49437799999998</c:v>
                </c:pt>
                <c:pt idx="1702">
                  <c:v>909.87025500000004</c:v>
                </c:pt>
                <c:pt idx="1703">
                  <c:v>910.24606600000004</c:v>
                </c:pt>
                <c:pt idx="1704">
                  <c:v>910.62181199999998</c:v>
                </c:pt>
                <c:pt idx="1705">
                  <c:v>910.99749199999997</c:v>
                </c:pt>
                <c:pt idx="1706">
                  <c:v>911.373107</c:v>
                </c:pt>
                <c:pt idx="1707">
                  <c:v>911.74865599999998</c:v>
                </c:pt>
                <c:pt idx="1708">
                  <c:v>912.12413900000001</c:v>
                </c:pt>
                <c:pt idx="1709">
                  <c:v>912.49955699999998</c:v>
                </c:pt>
                <c:pt idx="1710">
                  <c:v>912.874909</c:v>
                </c:pt>
                <c:pt idx="1711">
                  <c:v>913.25019599999996</c:v>
                </c:pt>
                <c:pt idx="1712">
                  <c:v>913.62541699999997</c:v>
                </c:pt>
                <c:pt idx="1713">
                  <c:v>914.00057200000003</c:v>
                </c:pt>
                <c:pt idx="1714">
                  <c:v>914.37566100000004</c:v>
                </c:pt>
                <c:pt idx="1715">
                  <c:v>914.75068499999998</c:v>
                </c:pt>
                <c:pt idx="1716">
                  <c:v>915.12564299999997</c:v>
                </c:pt>
                <c:pt idx="1717">
                  <c:v>915.50053600000001</c:v>
                </c:pt>
                <c:pt idx="1718">
                  <c:v>915.87536299999999</c:v>
                </c:pt>
                <c:pt idx="1719">
                  <c:v>916.25012300000003</c:v>
                </c:pt>
                <c:pt idx="1720">
                  <c:v>916.624819</c:v>
                </c:pt>
                <c:pt idx="1721">
                  <c:v>916.99944800000003</c:v>
                </c:pt>
                <c:pt idx="1722">
                  <c:v>917.37401199999999</c:v>
                </c:pt>
                <c:pt idx="1723">
                  <c:v>917.74850900000001</c:v>
                </c:pt>
                <c:pt idx="1724">
                  <c:v>918.12294099999997</c:v>
                </c:pt>
                <c:pt idx="1725">
                  <c:v>918.49730699999998</c:v>
                </c:pt>
                <c:pt idx="1726">
                  <c:v>918.87160700000004</c:v>
                </c:pt>
                <c:pt idx="1727">
                  <c:v>919.24584200000004</c:v>
                </c:pt>
                <c:pt idx="1728">
                  <c:v>919.62000999999998</c:v>
                </c:pt>
                <c:pt idx="1729">
                  <c:v>919.99411199999997</c:v>
                </c:pt>
                <c:pt idx="1730">
                  <c:v>920.36814900000002</c:v>
                </c:pt>
                <c:pt idx="1731">
                  <c:v>920.74212</c:v>
                </c:pt>
                <c:pt idx="1732">
                  <c:v>921.11602400000004</c:v>
                </c:pt>
                <c:pt idx="1733">
                  <c:v>921.48986300000001</c:v>
                </c:pt>
                <c:pt idx="1734">
                  <c:v>921.86363600000004</c:v>
                </c:pt>
                <c:pt idx="1735">
                  <c:v>922.23734200000001</c:v>
                </c:pt>
                <c:pt idx="1736">
                  <c:v>922.61098300000003</c:v>
                </c:pt>
                <c:pt idx="1737">
                  <c:v>922.98455799999999</c:v>
                </c:pt>
                <c:pt idx="1738">
                  <c:v>923.35806600000001</c:v>
                </c:pt>
                <c:pt idx="1739">
                  <c:v>923.73150899999996</c:v>
                </c:pt>
                <c:pt idx="1740">
                  <c:v>924.10488499999997</c:v>
                </c:pt>
                <c:pt idx="1741">
                  <c:v>924.47819600000003</c:v>
                </c:pt>
                <c:pt idx="1742">
                  <c:v>924.85144000000003</c:v>
                </c:pt>
                <c:pt idx="1743">
                  <c:v>925.22461799999996</c:v>
                </c:pt>
                <c:pt idx="1744">
                  <c:v>925.59772999999996</c:v>
                </c:pt>
                <c:pt idx="1745">
                  <c:v>925.970776</c:v>
                </c:pt>
                <c:pt idx="1746">
                  <c:v>926.34375599999998</c:v>
                </c:pt>
                <c:pt idx="1747">
                  <c:v>926.71666900000002</c:v>
                </c:pt>
                <c:pt idx="1748">
                  <c:v>927.089517</c:v>
                </c:pt>
                <c:pt idx="1749">
                  <c:v>927.46229800000003</c:v>
                </c:pt>
                <c:pt idx="1750">
                  <c:v>927.835013</c:v>
                </c:pt>
                <c:pt idx="1751">
                  <c:v>928.20766100000003</c:v>
                </c:pt>
                <c:pt idx="1752">
                  <c:v>928.58024399999999</c:v>
                </c:pt>
                <c:pt idx="1753">
                  <c:v>928.95276000000001</c:v>
                </c:pt>
                <c:pt idx="1754">
                  <c:v>929.32520999999997</c:v>
                </c:pt>
                <c:pt idx="1755">
                  <c:v>929.69759299999998</c:v>
                </c:pt>
                <c:pt idx="1756">
                  <c:v>930.06991100000005</c:v>
                </c:pt>
                <c:pt idx="1757">
                  <c:v>930.44216200000005</c:v>
                </c:pt>
                <c:pt idx="1758">
                  <c:v>930.814346</c:v>
                </c:pt>
                <c:pt idx="1759">
                  <c:v>931.186464</c:v>
                </c:pt>
                <c:pt idx="1760">
                  <c:v>931.55851600000005</c:v>
                </c:pt>
                <c:pt idx="1761">
                  <c:v>931.93050200000005</c:v>
                </c:pt>
                <c:pt idx="1762">
                  <c:v>932.30242099999998</c:v>
                </c:pt>
                <c:pt idx="1763">
                  <c:v>932.67427399999997</c:v>
                </c:pt>
                <c:pt idx="1764">
                  <c:v>933.04606000000001</c:v>
                </c:pt>
                <c:pt idx="1765">
                  <c:v>933.41777999999999</c:v>
                </c:pt>
                <c:pt idx="1766">
                  <c:v>933.78943300000003</c:v>
                </c:pt>
                <c:pt idx="1767">
                  <c:v>934.16102000000001</c:v>
                </c:pt>
                <c:pt idx="1768">
                  <c:v>934.53254000000004</c:v>
                </c:pt>
                <c:pt idx="1769">
                  <c:v>934.90399400000001</c:v>
                </c:pt>
                <c:pt idx="1770">
                  <c:v>935.27538100000004</c:v>
                </c:pt>
                <c:pt idx="1771">
                  <c:v>935.646702</c:v>
                </c:pt>
                <c:pt idx="1772">
                  <c:v>936.01795600000003</c:v>
                </c:pt>
                <c:pt idx="1773">
                  <c:v>936.38914399999999</c:v>
                </c:pt>
                <c:pt idx="1774">
                  <c:v>936.760265</c:v>
                </c:pt>
                <c:pt idx="1775">
                  <c:v>937.13131899999996</c:v>
                </c:pt>
                <c:pt idx="1776">
                  <c:v>937.50230699999997</c:v>
                </c:pt>
                <c:pt idx="1777">
                  <c:v>937.87322900000004</c:v>
                </c:pt>
                <c:pt idx="1778">
                  <c:v>938.24408300000005</c:v>
                </c:pt>
                <c:pt idx="1779">
                  <c:v>938.61487099999999</c:v>
                </c:pt>
                <c:pt idx="1780">
                  <c:v>938.985592</c:v>
                </c:pt>
                <c:pt idx="1781">
                  <c:v>939.35624700000005</c:v>
                </c:pt>
                <c:pt idx="1782">
                  <c:v>939.72683500000005</c:v>
                </c:pt>
                <c:pt idx="1783">
                  <c:v>940.09735599999999</c:v>
                </c:pt>
                <c:pt idx="1784">
                  <c:v>940.46781099999998</c:v>
                </c:pt>
                <c:pt idx="1785">
                  <c:v>940.83819800000003</c:v>
                </c:pt>
                <c:pt idx="1786">
                  <c:v>941.20851900000002</c:v>
                </c:pt>
                <c:pt idx="1787">
                  <c:v>941.57877299999996</c:v>
                </c:pt>
                <c:pt idx="1788">
                  <c:v>941.94896100000005</c:v>
                </c:pt>
                <c:pt idx="1789">
                  <c:v>942.31908099999998</c:v>
                </c:pt>
                <c:pt idx="1790">
                  <c:v>942.68913499999996</c:v>
                </c:pt>
                <c:pt idx="1791">
                  <c:v>943.059122</c:v>
                </c:pt>
                <c:pt idx="1792">
                  <c:v>943.42904199999998</c:v>
                </c:pt>
                <c:pt idx="1793">
                  <c:v>943.79889500000002</c:v>
                </c:pt>
                <c:pt idx="1794">
                  <c:v>944.16868199999999</c:v>
                </c:pt>
                <c:pt idx="1795">
                  <c:v>944.53840100000002</c:v>
                </c:pt>
                <c:pt idx="1796">
                  <c:v>944.90805399999999</c:v>
                </c:pt>
                <c:pt idx="1797">
                  <c:v>945.27763900000002</c:v>
                </c:pt>
                <c:pt idx="1798">
                  <c:v>945.64715799999999</c:v>
                </c:pt>
                <c:pt idx="1799">
                  <c:v>946.01661000000001</c:v>
                </c:pt>
                <c:pt idx="1800">
                  <c:v>946.38599399999998</c:v>
                </c:pt>
                <c:pt idx="1801">
                  <c:v>946.755312</c:v>
                </c:pt>
                <c:pt idx="1802">
                  <c:v>947.12456299999997</c:v>
                </c:pt>
                <c:pt idx="1803">
                  <c:v>947.49374699999998</c:v>
                </c:pt>
                <c:pt idx="1804">
                  <c:v>947.86286299999995</c:v>
                </c:pt>
                <c:pt idx="1805">
                  <c:v>948.23191299999996</c:v>
                </c:pt>
                <c:pt idx="1806">
                  <c:v>948.60089600000003</c:v>
                </c:pt>
                <c:pt idx="1807">
                  <c:v>948.96981100000005</c:v>
                </c:pt>
                <c:pt idx="1808">
                  <c:v>949.33866</c:v>
                </c:pt>
                <c:pt idx="1809">
                  <c:v>949.70744100000002</c:v>
                </c:pt>
                <c:pt idx="1810">
                  <c:v>950.07615499999997</c:v>
                </c:pt>
                <c:pt idx="1811">
                  <c:v>950.44480199999998</c:v>
                </c:pt>
                <c:pt idx="1812">
                  <c:v>950.81338200000005</c:v>
                </c:pt>
                <c:pt idx="1813">
                  <c:v>951.18189500000005</c:v>
                </c:pt>
                <c:pt idx="1814">
                  <c:v>951.550341</c:v>
                </c:pt>
                <c:pt idx="1815">
                  <c:v>951.91871900000001</c:v>
                </c:pt>
                <c:pt idx="1816">
                  <c:v>952.28702999999996</c:v>
                </c:pt>
                <c:pt idx="1817">
                  <c:v>952.65527399999996</c:v>
                </c:pt>
                <c:pt idx="1818">
                  <c:v>953.02345100000002</c:v>
                </c:pt>
                <c:pt idx="1819">
                  <c:v>953.39156000000003</c:v>
                </c:pt>
                <c:pt idx="1820">
                  <c:v>953.75960299999997</c:v>
                </c:pt>
                <c:pt idx="1821">
                  <c:v>954.12757799999997</c:v>
                </c:pt>
                <c:pt idx="1822">
                  <c:v>954.49548500000003</c:v>
                </c:pt>
                <c:pt idx="1823">
                  <c:v>954.86332600000003</c:v>
                </c:pt>
                <c:pt idx="1824">
                  <c:v>955.23109899999997</c:v>
                </c:pt>
                <c:pt idx="1825">
                  <c:v>955.59880399999997</c:v>
                </c:pt>
                <c:pt idx="1826">
                  <c:v>955.96644300000003</c:v>
                </c:pt>
                <c:pt idx="1827">
                  <c:v>956.33401400000002</c:v>
                </c:pt>
                <c:pt idx="1828">
                  <c:v>956.70151699999997</c:v>
                </c:pt>
                <c:pt idx="1829">
                  <c:v>957.06895299999996</c:v>
                </c:pt>
                <c:pt idx="1830">
                  <c:v>957.43632200000002</c:v>
                </c:pt>
                <c:pt idx="1831">
                  <c:v>957.80362300000002</c:v>
                </c:pt>
                <c:pt idx="1832">
                  <c:v>958.17085699999996</c:v>
                </c:pt>
                <c:pt idx="1833">
                  <c:v>958.53802399999995</c:v>
                </c:pt>
                <c:pt idx="1834">
                  <c:v>958.905123</c:v>
                </c:pt>
                <c:pt idx="1835">
                  <c:v>959.272154</c:v>
                </c:pt>
                <c:pt idx="1836">
                  <c:v>959.63911800000005</c:v>
                </c:pt>
                <c:pt idx="1837">
                  <c:v>960.00601500000005</c:v>
                </c:pt>
                <c:pt idx="1838">
                  <c:v>960.37284299999999</c:v>
                </c:pt>
                <c:pt idx="1839">
                  <c:v>960.73960499999998</c:v>
                </c:pt>
                <c:pt idx="1840">
                  <c:v>961.10629900000004</c:v>
                </c:pt>
                <c:pt idx="1841">
                  <c:v>961.47292500000003</c:v>
                </c:pt>
                <c:pt idx="1842">
                  <c:v>961.83948299999997</c:v>
                </c:pt>
                <c:pt idx="1843">
                  <c:v>962.20597399999997</c:v>
                </c:pt>
                <c:pt idx="1844">
                  <c:v>962.57239800000002</c:v>
                </c:pt>
                <c:pt idx="1845">
                  <c:v>962.93875300000002</c:v>
                </c:pt>
                <c:pt idx="1846">
                  <c:v>963.30504099999996</c:v>
                </c:pt>
                <c:pt idx="1847">
                  <c:v>963.67126199999996</c:v>
                </c:pt>
                <c:pt idx="1848">
                  <c:v>964.03741500000001</c:v>
                </c:pt>
                <c:pt idx="1849">
                  <c:v>964.40350000000001</c:v>
                </c:pt>
                <c:pt idx="1850">
                  <c:v>964.76951699999995</c:v>
                </c:pt>
                <c:pt idx="1851">
                  <c:v>965.13546699999995</c:v>
                </c:pt>
                <c:pt idx="1852">
                  <c:v>965.50134800000001</c:v>
                </c:pt>
                <c:pt idx="1853">
                  <c:v>965.86716200000001</c:v>
                </c:pt>
                <c:pt idx="1854">
                  <c:v>966.23290899999995</c:v>
                </c:pt>
                <c:pt idx="1855">
                  <c:v>966.59858699999995</c:v>
                </c:pt>
                <c:pt idx="1856">
                  <c:v>966.96419800000001</c:v>
                </c:pt>
                <c:pt idx="1857">
                  <c:v>967.32974100000001</c:v>
                </c:pt>
                <c:pt idx="1858">
                  <c:v>967.69521599999996</c:v>
                </c:pt>
                <c:pt idx="1859">
                  <c:v>968.06062299999996</c:v>
                </c:pt>
                <c:pt idx="1860">
                  <c:v>968.42596200000003</c:v>
                </c:pt>
                <c:pt idx="1861">
                  <c:v>968.79123400000003</c:v>
                </c:pt>
                <c:pt idx="1862">
                  <c:v>969.15643799999998</c:v>
                </c:pt>
                <c:pt idx="1863">
                  <c:v>969.52157299999999</c:v>
                </c:pt>
                <c:pt idx="1864">
                  <c:v>969.88664100000005</c:v>
                </c:pt>
                <c:pt idx="1865">
                  <c:v>970.25164099999995</c:v>
                </c:pt>
                <c:pt idx="1866">
                  <c:v>970.61657300000002</c:v>
                </c:pt>
                <c:pt idx="1867">
                  <c:v>970.98143700000003</c:v>
                </c:pt>
                <c:pt idx="1868">
                  <c:v>971.34623199999999</c:v>
                </c:pt>
                <c:pt idx="1869">
                  <c:v>971.71096</c:v>
                </c:pt>
                <c:pt idx="1870">
                  <c:v>972.07561999999996</c:v>
                </c:pt>
                <c:pt idx="1871">
                  <c:v>972.44021199999997</c:v>
                </c:pt>
                <c:pt idx="1872">
                  <c:v>972.80473600000005</c:v>
                </c:pt>
                <c:pt idx="1873">
                  <c:v>973.16919199999995</c:v>
                </c:pt>
                <c:pt idx="1874">
                  <c:v>973.53357900000003</c:v>
                </c:pt>
                <c:pt idx="1875">
                  <c:v>973.89789900000005</c:v>
                </c:pt>
                <c:pt idx="1876">
                  <c:v>974.26215100000002</c:v>
                </c:pt>
                <c:pt idx="1877">
                  <c:v>974.62633400000004</c:v>
                </c:pt>
                <c:pt idx="1878">
                  <c:v>974.99044900000001</c:v>
                </c:pt>
                <c:pt idx="1879">
                  <c:v>975.35449600000004</c:v>
                </c:pt>
                <c:pt idx="1880">
                  <c:v>975.71847500000001</c:v>
                </c:pt>
                <c:pt idx="1881">
                  <c:v>976.08238600000004</c:v>
                </c:pt>
                <c:pt idx="1882">
                  <c:v>976.44622900000002</c:v>
                </c:pt>
                <c:pt idx="1883">
                  <c:v>976.81000300000005</c:v>
                </c:pt>
                <c:pt idx="1884">
                  <c:v>977.17370900000003</c:v>
                </c:pt>
                <c:pt idx="1885">
                  <c:v>977.53734699999995</c:v>
                </c:pt>
                <c:pt idx="1886">
                  <c:v>977.90091700000005</c:v>
                </c:pt>
                <c:pt idx="1887">
                  <c:v>978.26441799999998</c:v>
                </c:pt>
                <c:pt idx="1888">
                  <c:v>978.62785099999996</c:v>
                </c:pt>
                <c:pt idx="1889">
                  <c:v>978.99121600000001</c:v>
                </c:pt>
                <c:pt idx="1890">
                  <c:v>979.354513</c:v>
                </c:pt>
                <c:pt idx="1891">
                  <c:v>979.71774100000005</c:v>
                </c:pt>
                <c:pt idx="1892">
                  <c:v>980.08090100000004</c:v>
                </c:pt>
                <c:pt idx="1893">
                  <c:v>980.44399199999998</c:v>
                </c:pt>
                <c:pt idx="1894">
                  <c:v>980.80701599999998</c:v>
                </c:pt>
                <c:pt idx="1895">
                  <c:v>981.16997000000003</c:v>
                </c:pt>
                <c:pt idx="1896">
                  <c:v>981.53285700000004</c:v>
                </c:pt>
                <c:pt idx="1897">
                  <c:v>981.89567499999998</c:v>
                </c:pt>
                <c:pt idx="1898">
                  <c:v>982.25842399999999</c:v>
                </c:pt>
                <c:pt idx="1899">
                  <c:v>982.62110499999994</c:v>
                </c:pt>
                <c:pt idx="1900">
                  <c:v>982.98371799999995</c:v>
                </c:pt>
                <c:pt idx="1901">
                  <c:v>983.34626200000002</c:v>
                </c:pt>
                <c:pt idx="1902">
                  <c:v>983.70873800000004</c:v>
                </c:pt>
                <c:pt idx="1903">
                  <c:v>984.071145</c:v>
                </c:pt>
                <c:pt idx="1904">
                  <c:v>984.43348300000002</c:v>
                </c:pt>
                <c:pt idx="1905">
                  <c:v>984.79575399999999</c:v>
                </c:pt>
                <c:pt idx="1906">
                  <c:v>985.15795500000002</c:v>
                </c:pt>
                <c:pt idx="1907">
                  <c:v>985.52008799999999</c:v>
                </c:pt>
                <c:pt idx="1908">
                  <c:v>985.88215200000002</c:v>
                </c:pt>
                <c:pt idx="1909">
                  <c:v>986.244148</c:v>
                </c:pt>
                <c:pt idx="1910">
                  <c:v>986.60607500000003</c:v>
                </c:pt>
                <c:pt idx="1911">
                  <c:v>986.96793400000001</c:v>
                </c:pt>
                <c:pt idx="1912">
                  <c:v>987.32972400000006</c:v>
                </c:pt>
                <c:pt idx="1913">
                  <c:v>987.69144500000004</c:v>
                </c:pt>
                <c:pt idx="1914">
                  <c:v>988.05309799999998</c:v>
                </c:pt>
                <c:pt idx="1915">
                  <c:v>988.41468199999997</c:v>
                </c:pt>
                <c:pt idx="1916">
                  <c:v>988.77619700000002</c:v>
                </c:pt>
                <c:pt idx="1917">
                  <c:v>989.13764400000002</c:v>
                </c:pt>
                <c:pt idx="1918">
                  <c:v>989.49902099999997</c:v>
                </c:pt>
                <c:pt idx="1919">
                  <c:v>989.86032999999998</c:v>
                </c:pt>
                <c:pt idx="1920">
                  <c:v>990.22157100000004</c:v>
                </c:pt>
                <c:pt idx="1921">
                  <c:v>990.58274200000005</c:v>
                </c:pt>
                <c:pt idx="1922">
                  <c:v>990.94384500000001</c:v>
                </c:pt>
                <c:pt idx="1923">
                  <c:v>991.30487900000003</c:v>
                </c:pt>
                <c:pt idx="1924">
                  <c:v>991.66584399999999</c:v>
                </c:pt>
                <c:pt idx="1925">
                  <c:v>992.02674000000002</c:v>
                </c:pt>
                <c:pt idx="1926">
                  <c:v>992.38756799999999</c:v>
                </c:pt>
                <c:pt idx="1927">
                  <c:v>992.74832600000002</c:v>
                </c:pt>
                <c:pt idx="1928">
                  <c:v>993.109016</c:v>
                </c:pt>
                <c:pt idx="1929">
                  <c:v>993.46963700000003</c:v>
                </c:pt>
                <c:pt idx="1930">
                  <c:v>993.83018900000002</c:v>
                </c:pt>
                <c:pt idx="1931">
                  <c:v>994.19067199999995</c:v>
                </c:pt>
                <c:pt idx="1932">
                  <c:v>994.55108600000005</c:v>
                </c:pt>
                <c:pt idx="1933">
                  <c:v>994.91143099999999</c:v>
                </c:pt>
                <c:pt idx="1934">
                  <c:v>995.27170699999999</c:v>
                </c:pt>
                <c:pt idx="1935">
                  <c:v>995.63191400000005</c:v>
                </c:pt>
                <c:pt idx="1936">
                  <c:v>995.99205300000006</c:v>
                </c:pt>
                <c:pt idx="1937">
                  <c:v>996.35212200000001</c:v>
                </c:pt>
                <c:pt idx="1938">
                  <c:v>996.71212200000002</c:v>
                </c:pt>
                <c:pt idx="1939">
                  <c:v>997.07205299999998</c:v>
                </c:pt>
                <c:pt idx="1940">
                  <c:v>997.431915</c:v>
                </c:pt>
                <c:pt idx="1941">
                  <c:v>997.79170799999997</c:v>
                </c:pt>
                <c:pt idx="1942">
                  <c:v>998.151432</c:v>
                </c:pt>
                <c:pt idx="1943">
                  <c:v>998.51108699999997</c:v>
                </c:pt>
                <c:pt idx="1944">
                  <c:v>998.87067200000001</c:v>
                </c:pt>
                <c:pt idx="1945">
                  <c:v>999.230189</c:v>
                </c:pt>
                <c:pt idx="1946">
                  <c:v>999.58963600000004</c:v>
                </c:pt>
                <c:pt idx="1947">
                  <c:v>999.94901400000003</c:v>
                </c:pt>
                <c:pt idx="1948">
                  <c:v>1000.308323</c:v>
                </c:pt>
                <c:pt idx="1949">
                  <c:v>1000.667563</c:v>
                </c:pt>
                <c:pt idx="1950">
                  <c:v>1001.026734</c:v>
                </c:pt>
                <c:pt idx="1951">
                  <c:v>1001.385835</c:v>
                </c:pt>
                <c:pt idx="1952">
                  <c:v>1001.744868</c:v>
                </c:pt>
                <c:pt idx="1953">
                  <c:v>1002.103831</c:v>
                </c:pt>
                <c:pt idx="1954">
                  <c:v>1002.462724</c:v>
                </c:pt>
                <c:pt idx="1955">
                  <c:v>1002.821549</c:v>
                </c:pt>
                <c:pt idx="1956">
                  <c:v>1003.180304</c:v>
                </c:pt>
                <c:pt idx="1957">
                  <c:v>1003.53899</c:v>
                </c:pt>
                <c:pt idx="1958">
                  <c:v>1003.897606</c:v>
                </c:pt>
                <c:pt idx="1959">
                  <c:v>1004.256153</c:v>
                </c:pt>
                <c:pt idx="1960">
                  <c:v>1004.614631</c:v>
                </c:pt>
                <c:pt idx="1961">
                  <c:v>1004.97304</c:v>
                </c:pt>
                <c:pt idx="1962">
                  <c:v>1005.331379</c:v>
                </c:pt>
                <c:pt idx="1963">
                  <c:v>1005.689648</c:v>
                </c:pt>
                <c:pt idx="1964">
                  <c:v>1006.047848</c:v>
                </c:pt>
                <c:pt idx="1965">
                  <c:v>1006.405979</c:v>
                </c:pt>
                <c:pt idx="1966">
                  <c:v>1006.764041</c:v>
                </c:pt>
                <c:pt idx="1967">
                  <c:v>1007.122033</c:v>
                </c:pt>
                <c:pt idx="1968">
                  <c:v>1007.479955</c:v>
                </c:pt>
                <c:pt idx="1969">
                  <c:v>1007.837808</c:v>
                </c:pt>
                <c:pt idx="1970">
                  <c:v>1008.195591</c:v>
                </c:pt>
                <c:pt idx="1971">
                  <c:v>1008.553305</c:v>
                </c:pt>
                <c:pt idx="1972">
                  <c:v>1008.91095</c:v>
                </c:pt>
                <c:pt idx="1973">
                  <c:v>1009.268525</c:v>
                </c:pt>
                <c:pt idx="1974">
                  <c:v>1009.62603</c:v>
                </c:pt>
                <c:pt idx="1975">
                  <c:v>1009.983466</c:v>
                </c:pt>
                <c:pt idx="1976">
                  <c:v>1010.340832</c:v>
                </c:pt>
                <c:pt idx="1977">
                  <c:v>1010.698128</c:v>
                </c:pt>
                <c:pt idx="1978">
                  <c:v>1011.055355</c:v>
                </c:pt>
                <c:pt idx="1979">
                  <c:v>1011.412512</c:v>
                </c:pt>
                <c:pt idx="1980">
                  <c:v>1011.7696</c:v>
                </c:pt>
                <c:pt idx="1981">
                  <c:v>1012.126618</c:v>
                </c:pt>
                <c:pt idx="1982">
                  <c:v>1012.483566</c:v>
                </c:pt>
                <c:pt idx="1983">
                  <c:v>1012.840445</c:v>
                </c:pt>
                <c:pt idx="1984">
                  <c:v>1013.197254</c:v>
                </c:pt>
                <c:pt idx="1985">
                  <c:v>1013.553993</c:v>
                </c:pt>
                <c:pt idx="1986">
                  <c:v>1013.910662</c:v>
                </c:pt>
                <c:pt idx="1987">
                  <c:v>1014.267262</c:v>
                </c:pt>
                <c:pt idx="1988">
                  <c:v>1014.623792</c:v>
                </c:pt>
                <c:pt idx="1989">
                  <c:v>1014.980252</c:v>
                </c:pt>
                <c:pt idx="1990">
                  <c:v>1015.336642</c:v>
                </c:pt>
                <c:pt idx="1991">
                  <c:v>1015.692962</c:v>
                </c:pt>
                <c:pt idx="1992">
                  <c:v>1016.049213</c:v>
                </c:pt>
                <c:pt idx="1993">
                  <c:v>1016.405394</c:v>
                </c:pt>
                <c:pt idx="1994">
                  <c:v>1016.7615050000001</c:v>
                </c:pt>
                <c:pt idx="1995">
                  <c:v>1017.1175459999999</c:v>
                </c:pt>
                <c:pt idx="1996">
                  <c:v>1017.473517</c:v>
                </c:pt>
                <c:pt idx="1997">
                  <c:v>1017.829418</c:v>
                </c:pt>
                <c:pt idx="1998">
                  <c:v>1018.18525</c:v>
                </c:pt>
                <c:pt idx="1999">
                  <c:v>1018.541011</c:v>
                </c:pt>
                <c:pt idx="2000">
                  <c:v>1018.896702</c:v>
                </c:pt>
                <c:pt idx="2001">
                  <c:v>1019.252324</c:v>
                </c:pt>
                <c:pt idx="2002">
                  <c:v>1019.607875</c:v>
                </c:pt>
                <c:pt idx="2003">
                  <c:v>1019.963357</c:v>
                </c:pt>
                <c:pt idx="2004">
                  <c:v>1020.318768</c:v>
                </c:pt>
                <c:pt idx="2005">
                  <c:v>1020.67411</c:v>
                </c:pt>
                <c:pt idx="2006">
                  <c:v>1021.0293809999999</c:v>
                </c:pt>
                <c:pt idx="2007">
                  <c:v>1021.384583</c:v>
                </c:pt>
                <c:pt idx="2008">
                  <c:v>1021.739714</c:v>
                </c:pt>
                <c:pt idx="2009">
                  <c:v>1022.094775</c:v>
                </c:pt>
                <c:pt idx="2010">
                  <c:v>1022.449766</c:v>
                </c:pt>
                <c:pt idx="2011">
                  <c:v>1022.8046869999999</c:v>
                </c:pt>
                <c:pt idx="2012">
                  <c:v>1023.159538</c:v>
                </c:pt>
                <c:pt idx="2013">
                  <c:v>1023.514319</c:v>
                </c:pt>
                <c:pt idx="2014">
                  <c:v>1023.86903</c:v>
                </c:pt>
                <c:pt idx="2015">
                  <c:v>1024.2236700000001</c:v>
                </c:pt>
                <c:pt idx="2016">
                  <c:v>1024.5782400000001</c:v>
                </c:pt>
                <c:pt idx="2017">
                  <c:v>1024.93274</c:v>
                </c:pt>
                <c:pt idx="2018">
                  <c:v>1025.2871700000001</c:v>
                </c:pt>
                <c:pt idx="2019">
                  <c:v>1025.6415300000001</c:v>
                </c:pt>
                <c:pt idx="2020">
                  <c:v>1025.995819</c:v>
                </c:pt>
                <c:pt idx="2021">
                  <c:v>1026.350038</c:v>
                </c:pt>
                <c:pt idx="2022">
                  <c:v>1026.704187</c:v>
                </c:pt>
                <c:pt idx="2023">
                  <c:v>1027.0582649999999</c:v>
                </c:pt>
                <c:pt idx="2024">
                  <c:v>1027.412274</c:v>
                </c:pt>
                <c:pt idx="2025">
                  <c:v>1027.766212</c:v>
                </c:pt>
                <c:pt idx="2026">
                  <c:v>1028.120079</c:v>
                </c:pt>
                <c:pt idx="2027">
                  <c:v>1028.473876</c:v>
                </c:pt>
                <c:pt idx="2028">
                  <c:v>1028.827603</c:v>
                </c:pt>
                <c:pt idx="2029">
                  <c:v>1029.1812600000001</c:v>
                </c:pt>
                <c:pt idx="2030">
                  <c:v>1029.534846</c:v>
                </c:pt>
                <c:pt idx="2031">
                  <c:v>1029.888361</c:v>
                </c:pt>
                <c:pt idx="2032">
                  <c:v>1030.241806</c:v>
                </c:pt>
                <c:pt idx="2033">
                  <c:v>1030.5951809999999</c:v>
                </c:pt>
                <c:pt idx="2034">
                  <c:v>1030.9484849999999</c:v>
                </c:pt>
                <c:pt idx="2035">
                  <c:v>1031.301719</c:v>
                </c:pt>
                <c:pt idx="2036">
                  <c:v>1031.6548829999999</c:v>
                </c:pt>
                <c:pt idx="2037">
                  <c:v>1032.007975</c:v>
                </c:pt>
                <c:pt idx="2038">
                  <c:v>1032.3609980000001</c:v>
                </c:pt>
                <c:pt idx="2039">
                  <c:v>1032.7139500000001</c:v>
                </c:pt>
                <c:pt idx="2040">
                  <c:v>1033.0668310000001</c:v>
                </c:pt>
                <c:pt idx="2041">
                  <c:v>1033.4196420000001</c:v>
                </c:pt>
                <c:pt idx="2042">
                  <c:v>1033.7723820000001</c:v>
                </c:pt>
                <c:pt idx="2043">
                  <c:v>1034.125051</c:v>
                </c:pt>
                <c:pt idx="2044">
                  <c:v>1034.47765</c:v>
                </c:pt>
                <c:pt idx="2045">
                  <c:v>1034.8301779999999</c:v>
                </c:pt>
                <c:pt idx="2046">
                  <c:v>1035.182636</c:v>
                </c:pt>
                <c:pt idx="2047">
                  <c:v>1035.5350229999999</c:v>
                </c:pt>
              </c:numCache>
            </c:numRef>
          </c:xVal>
          <c:yVal>
            <c:numRef>
              <c:f>Blue5!$E$1:$E$2048</c:f>
              <c:numCache>
                <c:formatCode>General</c:formatCode>
                <c:ptCount val="2048"/>
                <c:pt idx="0">
                  <c:v>3.2894735983521098E-3</c:v>
                </c:pt>
                <c:pt idx="1">
                  <c:v>0</c:v>
                </c:pt>
                <c:pt idx="2">
                  <c:v>0.11513157892529054</c:v>
                </c:pt>
                <c:pt idx="3">
                  <c:v>0.11748120305728163</c:v>
                </c:pt>
                <c:pt idx="4">
                  <c:v>0.11748120305728163</c:v>
                </c:pt>
                <c:pt idx="5">
                  <c:v>9.9624060213455587E-2</c:v>
                </c:pt>
                <c:pt idx="6">
                  <c:v>9.3984962483112389E-2</c:v>
                </c:pt>
                <c:pt idx="7">
                  <c:v>0.10573308277019702</c:v>
                </c:pt>
                <c:pt idx="8">
                  <c:v>8.9285714219130202E-2</c:v>
                </c:pt>
                <c:pt idx="9">
                  <c:v>0.10996240602134558</c:v>
                </c:pt>
                <c:pt idx="10">
                  <c:v>0.10244360898540948</c:v>
                </c:pt>
                <c:pt idx="11">
                  <c:v>0.10103383450621484</c:v>
                </c:pt>
                <c:pt idx="12">
                  <c:v>0.10056390986625204</c:v>
                </c:pt>
                <c:pt idx="13">
                  <c:v>8.834586475276919E-2</c:v>
                </c:pt>
                <c:pt idx="14">
                  <c:v>9.8684210560659152E-2</c:v>
                </c:pt>
                <c:pt idx="15">
                  <c:v>0.10009398503985381</c:v>
                </c:pt>
                <c:pt idx="16">
                  <c:v>0.10902255636854913</c:v>
                </c:pt>
                <c:pt idx="17">
                  <c:v>0.11372180444609588</c:v>
                </c:pt>
                <c:pt idx="18">
                  <c:v>0.11231203015333664</c:v>
                </c:pt>
                <c:pt idx="19">
                  <c:v>0.10761278188935448</c:v>
                </c:pt>
                <c:pt idx="20">
                  <c:v>0.10385338346460414</c:v>
                </c:pt>
                <c:pt idx="21">
                  <c:v>0.10338345863820593</c:v>
                </c:pt>
                <c:pt idx="22">
                  <c:v>0.10244360898540948</c:v>
                </c:pt>
                <c:pt idx="23">
                  <c:v>0.12406015044042128</c:v>
                </c:pt>
                <c:pt idx="24">
                  <c:v>0.11983082700283731</c:v>
                </c:pt>
                <c:pt idx="25">
                  <c:v>0.12077067665563375</c:v>
                </c:pt>
                <c:pt idx="26">
                  <c:v>0.1245300752668195</c:v>
                </c:pt>
                <c:pt idx="27">
                  <c:v>0.12546992473318053</c:v>
                </c:pt>
                <c:pt idx="28">
                  <c:v>0.13016917299716269</c:v>
                </c:pt>
                <c:pt idx="29">
                  <c:v>0.13016917299716269</c:v>
                </c:pt>
                <c:pt idx="30">
                  <c:v>0.12734962403877337</c:v>
                </c:pt>
                <c:pt idx="31">
                  <c:v>0.13298872176911658</c:v>
                </c:pt>
                <c:pt idx="32">
                  <c:v>0.13486842107470945</c:v>
                </c:pt>
                <c:pt idx="33">
                  <c:v>0.13768796984666334</c:v>
                </c:pt>
                <c:pt idx="34">
                  <c:v>0.13627819555390411</c:v>
                </c:pt>
                <c:pt idx="35">
                  <c:v>0.13815789467306158</c:v>
                </c:pt>
                <c:pt idx="36">
                  <c:v>0.1358082707275059</c:v>
                </c:pt>
                <c:pt idx="37">
                  <c:v>0.12922932334436624</c:v>
                </c:pt>
                <c:pt idx="38">
                  <c:v>0.13533834590110769</c:v>
                </c:pt>
                <c:pt idx="39">
                  <c:v>0.14191729328424732</c:v>
                </c:pt>
                <c:pt idx="40">
                  <c:v>0.13627819555390411</c:v>
                </c:pt>
                <c:pt idx="41">
                  <c:v>0.13721804520670056</c:v>
                </c:pt>
                <c:pt idx="42">
                  <c:v>0.13533834590110769</c:v>
                </c:pt>
                <c:pt idx="43">
                  <c:v>0.14285714293704377</c:v>
                </c:pt>
                <c:pt idx="44">
                  <c:v>0.13204887211632016</c:v>
                </c:pt>
                <c:pt idx="45">
                  <c:v>0.12828947369156982</c:v>
                </c:pt>
                <c:pt idx="46">
                  <c:v>0.14473684205620119</c:v>
                </c:pt>
                <c:pt idx="47">
                  <c:v>0.12734962403877337</c:v>
                </c:pt>
                <c:pt idx="48">
                  <c:v>0.12875939851796803</c:v>
                </c:pt>
                <c:pt idx="49">
                  <c:v>0.14896616549378516</c:v>
                </c:pt>
                <c:pt idx="50">
                  <c:v>0.14614661653539585</c:v>
                </c:pt>
                <c:pt idx="51">
                  <c:v>0.13392857142191303</c:v>
                </c:pt>
                <c:pt idx="52">
                  <c:v>0.13627819555390411</c:v>
                </c:pt>
                <c:pt idx="53">
                  <c:v>0.14567669170899764</c:v>
                </c:pt>
                <c:pt idx="54">
                  <c:v>0.13674812038030235</c:v>
                </c:pt>
                <c:pt idx="55">
                  <c:v>0.13486842107470945</c:v>
                </c:pt>
                <c:pt idx="56">
                  <c:v>0.13674812038030235</c:v>
                </c:pt>
                <c:pt idx="57">
                  <c:v>0.14332706776344198</c:v>
                </c:pt>
                <c:pt idx="58">
                  <c:v>0.12546992473318053</c:v>
                </c:pt>
                <c:pt idx="59">
                  <c:v>0.13204887211632016</c:v>
                </c:pt>
                <c:pt idx="60">
                  <c:v>0.1358082707275059</c:v>
                </c:pt>
                <c:pt idx="61">
                  <c:v>0.14238721811064553</c:v>
                </c:pt>
                <c:pt idx="62">
                  <c:v>0.13110902264995913</c:v>
                </c:pt>
                <c:pt idx="63">
                  <c:v>0.13439849624831124</c:v>
                </c:pt>
                <c:pt idx="64">
                  <c:v>0.12546992473318053</c:v>
                </c:pt>
                <c:pt idx="65">
                  <c:v>0.13533834590110769</c:v>
                </c:pt>
                <c:pt idx="66">
                  <c:v>0.13439849624831124</c:v>
                </c:pt>
                <c:pt idx="67">
                  <c:v>0.13016917299716269</c:v>
                </c:pt>
                <c:pt idx="68">
                  <c:v>0.12406015044042128</c:v>
                </c:pt>
                <c:pt idx="69">
                  <c:v>0.12265037596122662</c:v>
                </c:pt>
                <c:pt idx="70">
                  <c:v>0.14003759397865445</c:v>
                </c:pt>
                <c:pt idx="71">
                  <c:v>0.14003759397865445</c:v>
                </c:pt>
                <c:pt idx="72">
                  <c:v>0.13251879694271837</c:v>
                </c:pt>
                <c:pt idx="73">
                  <c:v>0.13486842107470945</c:v>
                </c:pt>
                <c:pt idx="74">
                  <c:v>0.12546992473318053</c:v>
                </c:pt>
                <c:pt idx="75">
                  <c:v>0.13157894728992192</c:v>
                </c:pt>
                <c:pt idx="76">
                  <c:v>0.1306390978235609</c:v>
                </c:pt>
                <c:pt idx="77">
                  <c:v>0.14849624066738695</c:v>
                </c:pt>
                <c:pt idx="78">
                  <c:v>0.12406015044042128</c:v>
                </c:pt>
                <c:pt idx="79">
                  <c:v>0.12969924817076448</c:v>
                </c:pt>
                <c:pt idx="80">
                  <c:v>0.1358082707275059</c:v>
                </c:pt>
                <c:pt idx="81">
                  <c:v>0.13627819555390411</c:v>
                </c:pt>
                <c:pt idx="82">
                  <c:v>0.12734962403877337</c:v>
                </c:pt>
                <c:pt idx="83">
                  <c:v>0.1494360903201834</c:v>
                </c:pt>
                <c:pt idx="84">
                  <c:v>0.12500000009321771</c:v>
                </c:pt>
                <c:pt idx="85">
                  <c:v>0.14191729328424732</c:v>
                </c:pt>
                <c:pt idx="86">
                  <c:v>0.12640977438597695</c:v>
                </c:pt>
                <c:pt idx="87">
                  <c:v>0.13439849624831124</c:v>
                </c:pt>
                <c:pt idx="88">
                  <c:v>0.12969924817076448</c:v>
                </c:pt>
                <c:pt idx="89">
                  <c:v>0.12922932334436624</c:v>
                </c:pt>
                <c:pt idx="90">
                  <c:v>0.13392857142191303</c:v>
                </c:pt>
                <c:pt idx="91">
                  <c:v>0.12077067665563375</c:v>
                </c:pt>
                <c:pt idx="92">
                  <c:v>0.14896616549378516</c:v>
                </c:pt>
                <c:pt idx="93">
                  <c:v>0.13204887211632016</c:v>
                </c:pt>
                <c:pt idx="94">
                  <c:v>0.13815789467306158</c:v>
                </c:pt>
                <c:pt idx="95">
                  <c:v>0.13486842107470945</c:v>
                </c:pt>
                <c:pt idx="96">
                  <c:v>0.12124060148203197</c:v>
                </c:pt>
                <c:pt idx="97">
                  <c:v>0.12593984955957874</c:v>
                </c:pt>
                <c:pt idx="98">
                  <c:v>0.13862781949945979</c:v>
                </c:pt>
                <c:pt idx="99">
                  <c:v>0.13533834590110769</c:v>
                </c:pt>
                <c:pt idx="100">
                  <c:v>0.1475563910145905</c:v>
                </c:pt>
                <c:pt idx="101">
                  <c:v>0.12969924817076448</c:v>
                </c:pt>
                <c:pt idx="102">
                  <c:v>0.1306390978235609</c:v>
                </c:pt>
                <c:pt idx="103">
                  <c:v>0.13345864659551479</c:v>
                </c:pt>
                <c:pt idx="104">
                  <c:v>0.12969924817076448</c:v>
                </c:pt>
                <c:pt idx="105">
                  <c:v>0.12593984955957874</c:v>
                </c:pt>
                <c:pt idx="106">
                  <c:v>0.12312030078762484</c:v>
                </c:pt>
                <c:pt idx="107">
                  <c:v>0.14238721811064553</c:v>
                </c:pt>
                <c:pt idx="108">
                  <c:v>0.1475563910145905</c:v>
                </c:pt>
                <c:pt idx="109">
                  <c:v>0.1358082707275059</c:v>
                </c:pt>
                <c:pt idx="110">
                  <c:v>0.13204887211632016</c:v>
                </c:pt>
                <c:pt idx="111">
                  <c:v>0.13345864659551479</c:v>
                </c:pt>
                <c:pt idx="112">
                  <c:v>0.11560150375168876</c:v>
                </c:pt>
                <c:pt idx="113">
                  <c:v>0.13016917299716269</c:v>
                </c:pt>
                <c:pt idx="114">
                  <c:v>0.12781954886517161</c:v>
                </c:pt>
                <c:pt idx="115">
                  <c:v>0.139097744325858</c:v>
                </c:pt>
                <c:pt idx="116">
                  <c:v>0.12171052630843018</c:v>
                </c:pt>
                <c:pt idx="117">
                  <c:v>0.12593984955957874</c:v>
                </c:pt>
                <c:pt idx="118">
                  <c:v>0.13110902264995913</c:v>
                </c:pt>
                <c:pt idx="119">
                  <c:v>0.15178571426573906</c:v>
                </c:pt>
                <c:pt idx="120">
                  <c:v>0.139097744325858</c:v>
                </c:pt>
                <c:pt idx="121">
                  <c:v>0.12781954886517161</c:v>
                </c:pt>
                <c:pt idx="122">
                  <c:v>0.14990601496014619</c:v>
                </c:pt>
                <c:pt idx="123">
                  <c:v>0.14379699240340479</c:v>
                </c:pt>
                <c:pt idx="124">
                  <c:v>0.1409774436314509</c:v>
                </c:pt>
                <c:pt idx="125">
                  <c:v>0.14003759397865445</c:v>
                </c:pt>
                <c:pt idx="126">
                  <c:v>0.13486842107470945</c:v>
                </c:pt>
                <c:pt idx="127">
                  <c:v>0.12406015044042128</c:v>
                </c:pt>
                <c:pt idx="128">
                  <c:v>0.13392857142191303</c:v>
                </c:pt>
                <c:pt idx="129">
                  <c:v>0.12546992473318053</c:v>
                </c:pt>
                <c:pt idx="130">
                  <c:v>0.13157894728992192</c:v>
                </c:pt>
                <c:pt idx="131">
                  <c:v>0.13627819555390411</c:v>
                </c:pt>
                <c:pt idx="132">
                  <c:v>0.13768796984666334</c:v>
                </c:pt>
                <c:pt idx="133">
                  <c:v>0.13345864659551479</c:v>
                </c:pt>
                <c:pt idx="134">
                  <c:v>0.12875939851796803</c:v>
                </c:pt>
                <c:pt idx="135">
                  <c:v>0.14332706776344198</c:v>
                </c:pt>
                <c:pt idx="136">
                  <c:v>0.14191729328424732</c:v>
                </c:pt>
                <c:pt idx="137">
                  <c:v>0.12969924817076448</c:v>
                </c:pt>
                <c:pt idx="138">
                  <c:v>0.14520676688259943</c:v>
                </c:pt>
                <c:pt idx="139">
                  <c:v>0.14567669170899764</c:v>
                </c:pt>
                <c:pt idx="140">
                  <c:v>0.12875939851796803</c:v>
                </c:pt>
                <c:pt idx="141">
                  <c:v>0.11983082700283731</c:v>
                </c:pt>
                <c:pt idx="142">
                  <c:v>0.13345864659551479</c:v>
                </c:pt>
                <c:pt idx="143">
                  <c:v>0.14003759397865445</c:v>
                </c:pt>
                <c:pt idx="144">
                  <c:v>0.12969924817076448</c:v>
                </c:pt>
                <c:pt idx="145">
                  <c:v>0.13674812038030235</c:v>
                </c:pt>
                <c:pt idx="146">
                  <c:v>0.14191729328424732</c:v>
                </c:pt>
                <c:pt idx="147">
                  <c:v>0.14003759397865445</c:v>
                </c:pt>
                <c:pt idx="148">
                  <c:v>0.13815789467306158</c:v>
                </c:pt>
                <c:pt idx="149">
                  <c:v>0.12687969921237519</c:v>
                </c:pt>
                <c:pt idx="150">
                  <c:v>0.12781954886517161</c:v>
                </c:pt>
                <c:pt idx="151">
                  <c:v>0.13627819555390411</c:v>
                </c:pt>
                <c:pt idx="152">
                  <c:v>0.13721804520670056</c:v>
                </c:pt>
                <c:pt idx="153">
                  <c:v>0.13768796984666334</c:v>
                </c:pt>
                <c:pt idx="154">
                  <c:v>0.14990601496014619</c:v>
                </c:pt>
                <c:pt idx="155">
                  <c:v>0.13298872176911658</c:v>
                </c:pt>
                <c:pt idx="156">
                  <c:v>0.13016917299716269</c:v>
                </c:pt>
                <c:pt idx="157">
                  <c:v>0.1358082707275059</c:v>
                </c:pt>
                <c:pt idx="158">
                  <c:v>0.13815789467306158</c:v>
                </c:pt>
                <c:pt idx="159">
                  <c:v>0.14144736845784911</c:v>
                </c:pt>
                <c:pt idx="160">
                  <c:v>0.13674812038030235</c:v>
                </c:pt>
                <c:pt idx="161">
                  <c:v>0.13016917299716269</c:v>
                </c:pt>
                <c:pt idx="162">
                  <c:v>0.13768796984666334</c:v>
                </c:pt>
                <c:pt idx="163">
                  <c:v>0.13486842107470945</c:v>
                </c:pt>
                <c:pt idx="164">
                  <c:v>0.13157894728992192</c:v>
                </c:pt>
                <c:pt idx="165">
                  <c:v>0.13298872176911658</c:v>
                </c:pt>
                <c:pt idx="166">
                  <c:v>0.1409774436314509</c:v>
                </c:pt>
                <c:pt idx="167">
                  <c:v>0.13110902264995913</c:v>
                </c:pt>
                <c:pt idx="168">
                  <c:v>0.11513157892529054</c:v>
                </c:pt>
                <c:pt idx="169">
                  <c:v>0.13392857142191303</c:v>
                </c:pt>
                <c:pt idx="170">
                  <c:v>0.14332706776344198</c:v>
                </c:pt>
                <c:pt idx="171">
                  <c:v>0.13674812038030235</c:v>
                </c:pt>
                <c:pt idx="172">
                  <c:v>0.13439849624831124</c:v>
                </c:pt>
                <c:pt idx="173">
                  <c:v>0.13815789467306158</c:v>
                </c:pt>
                <c:pt idx="174">
                  <c:v>0.13956766915225624</c:v>
                </c:pt>
                <c:pt idx="175">
                  <c:v>0.14050751880505266</c:v>
                </c:pt>
                <c:pt idx="176">
                  <c:v>0.12312030078762484</c:v>
                </c:pt>
                <c:pt idx="177">
                  <c:v>0.13345864659551479</c:v>
                </c:pt>
                <c:pt idx="178">
                  <c:v>0.12969924817076448</c:v>
                </c:pt>
                <c:pt idx="179">
                  <c:v>0.13627819555390411</c:v>
                </c:pt>
                <c:pt idx="180">
                  <c:v>0.13110902264995913</c:v>
                </c:pt>
                <c:pt idx="181">
                  <c:v>0.139097744325858</c:v>
                </c:pt>
                <c:pt idx="182">
                  <c:v>0.14332706776344198</c:v>
                </c:pt>
                <c:pt idx="183">
                  <c:v>0.13157894728992192</c:v>
                </c:pt>
                <c:pt idx="184">
                  <c:v>0.13815789467306158</c:v>
                </c:pt>
                <c:pt idx="185">
                  <c:v>0.14238721811064553</c:v>
                </c:pt>
                <c:pt idx="186">
                  <c:v>0.12593984955957874</c:v>
                </c:pt>
                <c:pt idx="187">
                  <c:v>0.13298872176911658</c:v>
                </c:pt>
                <c:pt idx="188">
                  <c:v>0.1306390978235609</c:v>
                </c:pt>
                <c:pt idx="189">
                  <c:v>0.12875939851796803</c:v>
                </c:pt>
                <c:pt idx="190">
                  <c:v>0.13016917299716269</c:v>
                </c:pt>
                <c:pt idx="191">
                  <c:v>0.1245300752668195</c:v>
                </c:pt>
                <c:pt idx="192">
                  <c:v>0.13815789467306158</c:v>
                </c:pt>
                <c:pt idx="193">
                  <c:v>0.13298872176911658</c:v>
                </c:pt>
                <c:pt idx="194">
                  <c:v>0.12781954886517161</c:v>
                </c:pt>
                <c:pt idx="195">
                  <c:v>0.12406015044042128</c:v>
                </c:pt>
                <c:pt idx="196">
                  <c:v>0.11889097753647629</c:v>
                </c:pt>
                <c:pt idx="197">
                  <c:v>0.14473684205620119</c:v>
                </c:pt>
                <c:pt idx="198">
                  <c:v>0.13721804520670056</c:v>
                </c:pt>
                <c:pt idx="199">
                  <c:v>0.12969924817076448</c:v>
                </c:pt>
                <c:pt idx="200">
                  <c:v>0.14426691722980298</c:v>
                </c:pt>
                <c:pt idx="201">
                  <c:v>0.13016917299716269</c:v>
                </c:pt>
                <c:pt idx="202">
                  <c:v>0.12265037596122662</c:v>
                </c:pt>
                <c:pt idx="203">
                  <c:v>0.1409774436314509</c:v>
                </c:pt>
                <c:pt idx="204">
                  <c:v>0.13956766915225624</c:v>
                </c:pt>
                <c:pt idx="205">
                  <c:v>0.13533834590110769</c:v>
                </c:pt>
                <c:pt idx="206">
                  <c:v>0.13815789467306158</c:v>
                </c:pt>
                <c:pt idx="207">
                  <c:v>0.1306390978235609</c:v>
                </c:pt>
                <c:pt idx="208">
                  <c:v>0.12875939851796803</c:v>
                </c:pt>
                <c:pt idx="209">
                  <c:v>0.12922932334436624</c:v>
                </c:pt>
                <c:pt idx="210">
                  <c:v>0.13345864659551479</c:v>
                </c:pt>
                <c:pt idx="211">
                  <c:v>0.12922932334436624</c:v>
                </c:pt>
                <c:pt idx="212">
                  <c:v>0.13533834590110769</c:v>
                </c:pt>
                <c:pt idx="213">
                  <c:v>0.1306390978235609</c:v>
                </c:pt>
                <c:pt idx="214">
                  <c:v>0.139097744325858</c:v>
                </c:pt>
                <c:pt idx="215">
                  <c:v>0.12546992473318053</c:v>
                </c:pt>
                <c:pt idx="216">
                  <c:v>0.14426691722980298</c:v>
                </c:pt>
                <c:pt idx="217">
                  <c:v>0.1409774436314509</c:v>
                </c:pt>
                <c:pt idx="218">
                  <c:v>0.13721804520670056</c:v>
                </c:pt>
                <c:pt idx="219">
                  <c:v>0.12922932334436624</c:v>
                </c:pt>
                <c:pt idx="220">
                  <c:v>0.13110902264995913</c:v>
                </c:pt>
                <c:pt idx="221">
                  <c:v>0.13674812038030235</c:v>
                </c:pt>
                <c:pt idx="222">
                  <c:v>0.12546992473318053</c:v>
                </c:pt>
                <c:pt idx="223">
                  <c:v>0.13439849624831124</c:v>
                </c:pt>
                <c:pt idx="224">
                  <c:v>0.12500000009321771</c:v>
                </c:pt>
                <c:pt idx="225">
                  <c:v>0.1358082707275059</c:v>
                </c:pt>
                <c:pt idx="226">
                  <c:v>0.14332706776344198</c:v>
                </c:pt>
                <c:pt idx="227">
                  <c:v>0.13251879694271837</c:v>
                </c:pt>
                <c:pt idx="228">
                  <c:v>0.13486842107470945</c:v>
                </c:pt>
                <c:pt idx="229">
                  <c:v>0.1409774436314509</c:v>
                </c:pt>
                <c:pt idx="230">
                  <c:v>0.13486842107470945</c:v>
                </c:pt>
                <c:pt idx="231">
                  <c:v>0.13345864659551479</c:v>
                </c:pt>
                <c:pt idx="232">
                  <c:v>0.13204887211632016</c:v>
                </c:pt>
                <c:pt idx="233">
                  <c:v>0.13392857142191303</c:v>
                </c:pt>
                <c:pt idx="234">
                  <c:v>0.13533834590110769</c:v>
                </c:pt>
                <c:pt idx="235">
                  <c:v>0.12687969921237519</c:v>
                </c:pt>
                <c:pt idx="236">
                  <c:v>0.13157894728992192</c:v>
                </c:pt>
                <c:pt idx="237">
                  <c:v>0.13392857142191303</c:v>
                </c:pt>
                <c:pt idx="238">
                  <c:v>0.14191729328424732</c:v>
                </c:pt>
                <c:pt idx="239">
                  <c:v>0.139097744325858</c:v>
                </c:pt>
                <c:pt idx="240">
                  <c:v>0.14050751880505266</c:v>
                </c:pt>
                <c:pt idx="241">
                  <c:v>0.13110902264995913</c:v>
                </c:pt>
                <c:pt idx="242">
                  <c:v>0.13345864659551479</c:v>
                </c:pt>
                <c:pt idx="243">
                  <c:v>0.13956766915225624</c:v>
                </c:pt>
                <c:pt idx="244">
                  <c:v>0.13956766915225624</c:v>
                </c:pt>
                <c:pt idx="245">
                  <c:v>0.13439849624831124</c:v>
                </c:pt>
                <c:pt idx="246">
                  <c:v>0.14614661653539585</c:v>
                </c:pt>
                <c:pt idx="247">
                  <c:v>0.14990601496014619</c:v>
                </c:pt>
                <c:pt idx="248">
                  <c:v>0.12875939851796803</c:v>
                </c:pt>
                <c:pt idx="249">
                  <c:v>0.13016917299716269</c:v>
                </c:pt>
                <c:pt idx="250">
                  <c:v>0.13298872176911658</c:v>
                </c:pt>
                <c:pt idx="251">
                  <c:v>0.12171052630843018</c:v>
                </c:pt>
                <c:pt idx="252">
                  <c:v>0.1358082707275059</c:v>
                </c:pt>
                <c:pt idx="253">
                  <c:v>0.12406015044042128</c:v>
                </c:pt>
                <c:pt idx="254">
                  <c:v>0.12922932334436624</c:v>
                </c:pt>
                <c:pt idx="255">
                  <c:v>0.1358082707275059</c:v>
                </c:pt>
                <c:pt idx="256">
                  <c:v>0.12828947369156982</c:v>
                </c:pt>
                <c:pt idx="257">
                  <c:v>0.13627819555390411</c:v>
                </c:pt>
                <c:pt idx="258">
                  <c:v>0.13721804520670056</c:v>
                </c:pt>
                <c:pt idx="259">
                  <c:v>0.12922932334436624</c:v>
                </c:pt>
                <c:pt idx="260">
                  <c:v>0.13486842107470945</c:v>
                </c:pt>
                <c:pt idx="261">
                  <c:v>0.14003759397865445</c:v>
                </c:pt>
                <c:pt idx="262">
                  <c:v>0.13251879694271837</c:v>
                </c:pt>
                <c:pt idx="263">
                  <c:v>0.12922932334436624</c:v>
                </c:pt>
                <c:pt idx="264">
                  <c:v>0.12875939851796803</c:v>
                </c:pt>
                <c:pt idx="265">
                  <c:v>0.13768796984666334</c:v>
                </c:pt>
                <c:pt idx="266">
                  <c:v>0.14003759397865445</c:v>
                </c:pt>
                <c:pt idx="267">
                  <c:v>0.14003759397865445</c:v>
                </c:pt>
                <c:pt idx="268">
                  <c:v>0.14567669170899764</c:v>
                </c:pt>
                <c:pt idx="269">
                  <c:v>0.12922932334436624</c:v>
                </c:pt>
                <c:pt idx="270">
                  <c:v>0.13486842107470945</c:v>
                </c:pt>
                <c:pt idx="271">
                  <c:v>0.12922932334436624</c:v>
                </c:pt>
                <c:pt idx="272">
                  <c:v>0.139097744325858</c:v>
                </c:pt>
                <c:pt idx="273">
                  <c:v>0.15319548874493372</c:v>
                </c:pt>
                <c:pt idx="274">
                  <c:v>0.12734962403877337</c:v>
                </c:pt>
                <c:pt idx="275">
                  <c:v>0.14379699240340479</c:v>
                </c:pt>
                <c:pt idx="276">
                  <c:v>0.14614661653539585</c:v>
                </c:pt>
                <c:pt idx="277">
                  <c:v>0.14520676688259943</c:v>
                </c:pt>
                <c:pt idx="278">
                  <c:v>0.13251879694271837</c:v>
                </c:pt>
                <c:pt idx="279">
                  <c:v>0.12640977438597695</c:v>
                </c:pt>
                <c:pt idx="280">
                  <c:v>0.12640977438597695</c:v>
                </c:pt>
                <c:pt idx="281">
                  <c:v>0.13204887211632016</c:v>
                </c:pt>
                <c:pt idx="282">
                  <c:v>0.13862781949945979</c:v>
                </c:pt>
                <c:pt idx="283">
                  <c:v>0.13862781949945979</c:v>
                </c:pt>
                <c:pt idx="284">
                  <c:v>0.13721804520670056</c:v>
                </c:pt>
                <c:pt idx="285">
                  <c:v>0.12828947369156982</c:v>
                </c:pt>
                <c:pt idx="286">
                  <c:v>0.13721804520670056</c:v>
                </c:pt>
                <c:pt idx="287">
                  <c:v>0.14003759397865445</c:v>
                </c:pt>
                <c:pt idx="288">
                  <c:v>0.13298872176911658</c:v>
                </c:pt>
                <c:pt idx="289">
                  <c:v>0.13251879694271837</c:v>
                </c:pt>
                <c:pt idx="290">
                  <c:v>0.14802631584098874</c:v>
                </c:pt>
                <c:pt idx="291">
                  <c:v>0.14003759397865445</c:v>
                </c:pt>
                <c:pt idx="292">
                  <c:v>0.13486842107470945</c:v>
                </c:pt>
                <c:pt idx="293">
                  <c:v>0.1475563910145905</c:v>
                </c:pt>
                <c:pt idx="294">
                  <c:v>0.1522556390921373</c:v>
                </c:pt>
                <c:pt idx="295">
                  <c:v>0.15507518805052659</c:v>
                </c:pt>
                <c:pt idx="296">
                  <c:v>0.12640977438597695</c:v>
                </c:pt>
                <c:pt idx="297">
                  <c:v>0.13486842107470945</c:v>
                </c:pt>
                <c:pt idx="298">
                  <c:v>0.13345864659551479</c:v>
                </c:pt>
                <c:pt idx="299">
                  <c:v>0.13439849624831124</c:v>
                </c:pt>
                <c:pt idx="300">
                  <c:v>0.13815789467306158</c:v>
                </c:pt>
                <c:pt idx="301">
                  <c:v>0.13251879694271837</c:v>
                </c:pt>
                <c:pt idx="302">
                  <c:v>0.13627819555390411</c:v>
                </c:pt>
                <c:pt idx="303">
                  <c:v>0.1358082707275059</c:v>
                </c:pt>
                <c:pt idx="304">
                  <c:v>0.12265037596122662</c:v>
                </c:pt>
                <c:pt idx="305">
                  <c:v>0.14003759397865445</c:v>
                </c:pt>
                <c:pt idx="306">
                  <c:v>0.14332706776344198</c:v>
                </c:pt>
                <c:pt idx="307">
                  <c:v>0.13392857142191303</c:v>
                </c:pt>
                <c:pt idx="308">
                  <c:v>0.11936090217643909</c:v>
                </c:pt>
                <c:pt idx="309">
                  <c:v>0.13862781949945979</c:v>
                </c:pt>
                <c:pt idx="310">
                  <c:v>0.13956766915225624</c:v>
                </c:pt>
                <c:pt idx="311">
                  <c:v>0.13298872176911658</c:v>
                </c:pt>
                <c:pt idx="312">
                  <c:v>0.13157894728992192</c:v>
                </c:pt>
                <c:pt idx="313">
                  <c:v>0.13627819555390411</c:v>
                </c:pt>
                <c:pt idx="314">
                  <c:v>0.1409774436314509</c:v>
                </c:pt>
                <c:pt idx="315">
                  <c:v>0.13016917299716269</c:v>
                </c:pt>
                <c:pt idx="316">
                  <c:v>0.12030075182923552</c:v>
                </c:pt>
                <c:pt idx="317">
                  <c:v>0.13251879694271837</c:v>
                </c:pt>
                <c:pt idx="318">
                  <c:v>0.14144736845784911</c:v>
                </c:pt>
                <c:pt idx="319">
                  <c:v>0.13016917299716269</c:v>
                </c:pt>
                <c:pt idx="320">
                  <c:v>0.1409774436314509</c:v>
                </c:pt>
                <c:pt idx="321">
                  <c:v>0.13627819555390411</c:v>
                </c:pt>
                <c:pt idx="322">
                  <c:v>0.13204887211632016</c:v>
                </c:pt>
                <c:pt idx="323">
                  <c:v>0.13862781949945979</c:v>
                </c:pt>
                <c:pt idx="324">
                  <c:v>0.12875939851796803</c:v>
                </c:pt>
                <c:pt idx="325">
                  <c:v>0.13157894728992192</c:v>
                </c:pt>
                <c:pt idx="326">
                  <c:v>0.12922932334436624</c:v>
                </c:pt>
                <c:pt idx="327">
                  <c:v>0.13721804520670056</c:v>
                </c:pt>
                <c:pt idx="328">
                  <c:v>0.13627819555390411</c:v>
                </c:pt>
                <c:pt idx="329">
                  <c:v>0.13251879694271837</c:v>
                </c:pt>
                <c:pt idx="330">
                  <c:v>0.13674812038030235</c:v>
                </c:pt>
                <c:pt idx="331">
                  <c:v>0.12969924817076448</c:v>
                </c:pt>
                <c:pt idx="332">
                  <c:v>0.14426691722980298</c:v>
                </c:pt>
                <c:pt idx="333">
                  <c:v>0.1358082707275059</c:v>
                </c:pt>
                <c:pt idx="334">
                  <c:v>0.12734962403877337</c:v>
                </c:pt>
                <c:pt idx="335">
                  <c:v>0.12359022561402307</c:v>
                </c:pt>
                <c:pt idx="336">
                  <c:v>0.13298872176911658</c:v>
                </c:pt>
                <c:pt idx="337">
                  <c:v>0.12406015044042128</c:v>
                </c:pt>
                <c:pt idx="338">
                  <c:v>0.14003759397865445</c:v>
                </c:pt>
                <c:pt idx="339">
                  <c:v>0.14191729328424732</c:v>
                </c:pt>
                <c:pt idx="340">
                  <c:v>0.13627819555390411</c:v>
                </c:pt>
                <c:pt idx="341">
                  <c:v>0.13392857142191303</c:v>
                </c:pt>
                <c:pt idx="342">
                  <c:v>0.12359022561402307</c:v>
                </c:pt>
                <c:pt idx="343">
                  <c:v>0.14191729328424732</c:v>
                </c:pt>
                <c:pt idx="344">
                  <c:v>0.13674812038030235</c:v>
                </c:pt>
                <c:pt idx="345">
                  <c:v>0.12640977438597695</c:v>
                </c:pt>
                <c:pt idx="346">
                  <c:v>0.12828947369156982</c:v>
                </c:pt>
                <c:pt idx="347">
                  <c:v>0.13251879694271837</c:v>
                </c:pt>
                <c:pt idx="348">
                  <c:v>0.12546992473318053</c:v>
                </c:pt>
                <c:pt idx="349">
                  <c:v>0.13345864659551479</c:v>
                </c:pt>
                <c:pt idx="350">
                  <c:v>0.13533834590110769</c:v>
                </c:pt>
                <c:pt idx="351">
                  <c:v>0.14896616549378516</c:v>
                </c:pt>
                <c:pt idx="352">
                  <c:v>0.14050751880505266</c:v>
                </c:pt>
                <c:pt idx="353">
                  <c:v>0.13721804520670056</c:v>
                </c:pt>
                <c:pt idx="354">
                  <c:v>0.13721804520670056</c:v>
                </c:pt>
                <c:pt idx="355">
                  <c:v>0.13110902264995913</c:v>
                </c:pt>
                <c:pt idx="356">
                  <c:v>0.14003759397865445</c:v>
                </c:pt>
                <c:pt idx="357">
                  <c:v>0.14144736845784911</c:v>
                </c:pt>
                <c:pt idx="358">
                  <c:v>0.13157894728992192</c:v>
                </c:pt>
                <c:pt idx="359">
                  <c:v>0.12030075182923552</c:v>
                </c:pt>
                <c:pt idx="360">
                  <c:v>0.13251879694271837</c:v>
                </c:pt>
                <c:pt idx="361">
                  <c:v>0.13486842107470945</c:v>
                </c:pt>
                <c:pt idx="362">
                  <c:v>0.13674812038030235</c:v>
                </c:pt>
                <c:pt idx="363">
                  <c:v>0.14191729328424732</c:v>
                </c:pt>
                <c:pt idx="364">
                  <c:v>0.13110902264995913</c:v>
                </c:pt>
                <c:pt idx="365">
                  <c:v>0.13016917299716269</c:v>
                </c:pt>
                <c:pt idx="366">
                  <c:v>0.13533834590110769</c:v>
                </c:pt>
                <c:pt idx="367">
                  <c:v>0.13533834590110769</c:v>
                </c:pt>
                <c:pt idx="368">
                  <c:v>0.13533834590110769</c:v>
                </c:pt>
                <c:pt idx="369">
                  <c:v>0.13627819555390411</c:v>
                </c:pt>
                <c:pt idx="370">
                  <c:v>0.12546992473318053</c:v>
                </c:pt>
                <c:pt idx="371">
                  <c:v>0.13533834590110769</c:v>
                </c:pt>
                <c:pt idx="372">
                  <c:v>0.13533834590110769</c:v>
                </c:pt>
                <c:pt idx="373">
                  <c:v>0.13627819555390411</c:v>
                </c:pt>
                <c:pt idx="374">
                  <c:v>0.12734962403877337</c:v>
                </c:pt>
                <c:pt idx="375">
                  <c:v>0.12500000009321771</c:v>
                </c:pt>
                <c:pt idx="376">
                  <c:v>0.12734962403877337</c:v>
                </c:pt>
                <c:pt idx="377">
                  <c:v>0.13439849624831124</c:v>
                </c:pt>
                <c:pt idx="378">
                  <c:v>0.13110902264995913</c:v>
                </c:pt>
                <c:pt idx="379">
                  <c:v>0.12828947369156982</c:v>
                </c:pt>
                <c:pt idx="380">
                  <c:v>0.12500000009321771</c:v>
                </c:pt>
                <c:pt idx="381">
                  <c:v>0.13486842107470945</c:v>
                </c:pt>
                <c:pt idx="382">
                  <c:v>0.13721804520670056</c:v>
                </c:pt>
                <c:pt idx="383">
                  <c:v>0.14050751880505266</c:v>
                </c:pt>
                <c:pt idx="384">
                  <c:v>0.13439849624831124</c:v>
                </c:pt>
                <c:pt idx="385">
                  <c:v>0.14332706776344198</c:v>
                </c:pt>
                <c:pt idx="386">
                  <c:v>0.13815789467306158</c:v>
                </c:pt>
                <c:pt idx="387">
                  <c:v>0.14144736845784911</c:v>
                </c:pt>
                <c:pt idx="388">
                  <c:v>0.13251879694271837</c:v>
                </c:pt>
                <c:pt idx="389">
                  <c:v>0.13627819555390411</c:v>
                </c:pt>
                <c:pt idx="390">
                  <c:v>0.13439849624831124</c:v>
                </c:pt>
                <c:pt idx="391">
                  <c:v>0.13392857142191303</c:v>
                </c:pt>
                <c:pt idx="392">
                  <c:v>0.14332706776344198</c:v>
                </c:pt>
                <c:pt idx="393">
                  <c:v>0.13439849624831124</c:v>
                </c:pt>
                <c:pt idx="394">
                  <c:v>0.13768796984666334</c:v>
                </c:pt>
                <c:pt idx="395">
                  <c:v>0.14614661653539585</c:v>
                </c:pt>
                <c:pt idx="396">
                  <c:v>0.13251879694271837</c:v>
                </c:pt>
                <c:pt idx="397">
                  <c:v>0.13439849624831124</c:v>
                </c:pt>
                <c:pt idx="398">
                  <c:v>0.12030075182923552</c:v>
                </c:pt>
                <c:pt idx="399">
                  <c:v>0.14520676688259943</c:v>
                </c:pt>
                <c:pt idx="400">
                  <c:v>0.14708646618819229</c:v>
                </c:pt>
                <c:pt idx="401">
                  <c:v>0.13486842107470945</c:v>
                </c:pt>
                <c:pt idx="402">
                  <c:v>0.1409774436314509</c:v>
                </c:pt>
                <c:pt idx="403">
                  <c:v>0.13298872176911658</c:v>
                </c:pt>
                <c:pt idx="404">
                  <c:v>0.13439849624831124</c:v>
                </c:pt>
                <c:pt idx="405">
                  <c:v>0.14050751880505266</c:v>
                </c:pt>
                <c:pt idx="406">
                  <c:v>0.14238721811064553</c:v>
                </c:pt>
                <c:pt idx="407">
                  <c:v>0.12828947369156982</c:v>
                </c:pt>
                <c:pt idx="408">
                  <c:v>0.14285714293704377</c:v>
                </c:pt>
                <c:pt idx="409">
                  <c:v>0.14426691722980298</c:v>
                </c:pt>
                <c:pt idx="410">
                  <c:v>0.14473684205620119</c:v>
                </c:pt>
                <c:pt idx="411">
                  <c:v>0.14238721811064553</c:v>
                </c:pt>
                <c:pt idx="412">
                  <c:v>0.14708646618819229</c:v>
                </c:pt>
                <c:pt idx="413">
                  <c:v>0.14050751880505266</c:v>
                </c:pt>
                <c:pt idx="414">
                  <c:v>0.14144736845784911</c:v>
                </c:pt>
                <c:pt idx="415">
                  <c:v>0.13157894728992192</c:v>
                </c:pt>
                <c:pt idx="416">
                  <c:v>0.12875939851796803</c:v>
                </c:pt>
                <c:pt idx="417">
                  <c:v>0.13345864659551479</c:v>
                </c:pt>
                <c:pt idx="418">
                  <c:v>0.1306390978235609</c:v>
                </c:pt>
                <c:pt idx="419">
                  <c:v>0.13204887211632016</c:v>
                </c:pt>
                <c:pt idx="420">
                  <c:v>0.139097744325858</c:v>
                </c:pt>
                <c:pt idx="421">
                  <c:v>0.12875939851796803</c:v>
                </c:pt>
                <c:pt idx="422">
                  <c:v>0.13157894728992192</c:v>
                </c:pt>
                <c:pt idx="423">
                  <c:v>0.13815789467306158</c:v>
                </c:pt>
                <c:pt idx="424">
                  <c:v>0.13768796984666334</c:v>
                </c:pt>
                <c:pt idx="425">
                  <c:v>0.13627819555390411</c:v>
                </c:pt>
                <c:pt idx="426">
                  <c:v>0.12593984955957874</c:v>
                </c:pt>
                <c:pt idx="427">
                  <c:v>0.1306390978235609</c:v>
                </c:pt>
                <c:pt idx="428">
                  <c:v>0.13392857142191303</c:v>
                </c:pt>
                <c:pt idx="429">
                  <c:v>0.13721804520670056</c:v>
                </c:pt>
                <c:pt idx="430">
                  <c:v>0.13486842107470945</c:v>
                </c:pt>
                <c:pt idx="431">
                  <c:v>0.13815789467306158</c:v>
                </c:pt>
                <c:pt idx="432">
                  <c:v>0.12171052630843018</c:v>
                </c:pt>
                <c:pt idx="433">
                  <c:v>0.13439849624831124</c:v>
                </c:pt>
                <c:pt idx="434">
                  <c:v>0.14285714293704377</c:v>
                </c:pt>
                <c:pt idx="435">
                  <c:v>0.12500000009321771</c:v>
                </c:pt>
                <c:pt idx="436">
                  <c:v>0.14191729328424732</c:v>
                </c:pt>
                <c:pt idx="437">
                  <c:v>0.1494360903201834</c:v>
                </c:pt>
                <c:pt idx="438">
                  <c:v>0.13251879694271837</c:v>
                </c:pt>
                <c:pt idx="439">
                  <c:v>0.13345864659551479</c:v>
                </c:pt>
                <c:pt idx="440">
                  <c:v>0.13721804520670056</c:v>
                </c:pt>
                <c:pt idx="441">
                  <c:v>0.14567669170899764</c:v>
                </c:pt>
                <c:pt idx="442">
                  <c:v>0.14238721811064553</c:v>
                </c:pt>
                <c:pt idx="443">
                  <c:v>0.12359022561402307</c:v>
                </c:pt>
                <c:pt idx="444">
                  <c:v>0.13533834590110769</c:v>
                </c:pt>
                <c:pt idx="445">
                  <c:v>0.13627819555390411</c:v>
                </c:pt>
                <c:pt idx="446">
                  <c:v>0.14285714293704377</c:v>
                </c:pt>
                <c:pt idx="447">
                  <c:v>0.13251879694271837</c:v>
                </c:pt>
                <c:pt idx="448">
                  <c:v>0.1306390978235609</c:v>
                </c:pt>
                <c:pt idx="449">
                  <c:v>0.13533834590110769</c:v>
                </c:pt>
                <c:pt idx="450">
                  <c:v>0.14473684205620119</c:v>
                </c:pt>
                <c:pt idx="451">
                  <c:v>0.1409774436314509</c:v>
                </c:pt>
                <c:pt idx="452">
                  <c:v>0.13016917299716269</c:v>
                </c:pt>
                <c:pt idx="453">
                  <c:v>0.12687969921237519</c:v>
                </c:pt>
                <c:pt idx="454">
                  <c:v>0.14896616549378516</c:v>
                </c:pt>
                <c:pt idx="455">
                  <c:v>0.13533834590110769</c:v>
                </c:pt>
                <c:pt idx="456">
                  <c:v>0.13674812038030235</c:v>
                </c:pt>
                <c:pt idx="457">
                  <c:v>0.13345864659551479</c:v>
                </c:pt>
                <c:pt idx="458">
                  <c:v>0.14896616549378516</c:v>
                </c:pt>
                <c:pt idx="459">
                  <c:v>0.12969924817076448</c:v>
                </c:pt>
                <c:pt idx="460">
                  <c:v>0.13956766915225624</c:v>
                </c:pt>
                <c:pt idx="461">
                  <c:v>0.13439849624831124</c:v>
                </c:pt>
                <c:pt idx="462">
                  <c:v>0.14896616549378516</c:v>
                </c:pt>
                <c:pt idx="463">
                  <c:v>0.14849624066738695</c:v>
                </c:pt>
                <c:pt idx="464">
                  <c:v>0.14567669170899764</c:v>
                </c:pt>
                <c:pt idx="465">
                  <c:v>0.14426691722980298</c:v>
                </c:pt>
                <c:pt idx="466">
                  <c:v>0.15883458647527693</c:v>
                </c:pt>
                <c:pt idx="467">
                  <c:v>0.13392857142191303</c:v>
                </c:pt>
                <c:pt idx="468">
                  <c:v>0.1409774436314509</c:v>
                </c:pt>
                <c:pt idx="469">
                  <c:v>0.14661654136179408</c:v>
                </c:pt>
                <c:pt idx="470">
                  <c:v>0.13768796984666334</c:v>
                </c:pt>
                <c:pt idx="471">
                  <c:v>0.15131578943934085</c:v>
                </c:pt>
                <c:pt idx="472">
                  <c:v>0.14896616549378516</c:v>
                </c:pt>
                <c:pt idx="473">
                  <c:v>0.14990601496014619</c:v>
                </c:pt>
                <c:pt idx="474">
                  <c:v>0.15319548874493372</c:v>
                </c:pt>
                <c:pt idx="475">
                  <c:v>0.14802631584098874</c:v>
                </c:pt>
                <c:pt idx="476">
                  <c:v>0.16306390972642545</c:v>
                </c:pt>
                <c:pt idx="477">
                  <c:v>0.16588345868481477</c:v>
                </c:pt>
                <c:pt idx="478">
                  <c:v>0.15601503751688761</c:v>
                </c:pt>
                <c:pt idx="479">
                  <c:v>0.15742481199608227</c:v>
                </c:pt>
                <c:pt idx="480">
                  <c:v>0.15930451130167514</c:v>
                </c:pt>
                <c:pt idx="481">
                  <c:v>0.17293233089435264</c:v>
                </c:pt>
                <c:pt idx="482">
                  <c:v>0.16259398490002724</c:v>
                </c:pt>
                <c:pt idx="483">
                  <c:v>0.18233082704944617</c:v>
                </c:pt>
                <c:pt idx="484">
                  <c:v>0.17152255641515798</c:v>
                </c:pt>
                <c:pt idx="485">
                  <c:v>0.18374060152864083</c:v>
                </c:pt>
                <c:pt idx="486">
                  <c:v>0.18139097739664972</c:v>
                </c:pt>
                <c:pt idx="487">
                  <c:v>0.18843984960618759</c:v>
                </c:pt>
                <c:pt idx="488">
                  <c:v>0.18515037600783549</c:v>
                </c:pt>
                <c:pt idx="489">
                  <c:v>0.19548872181572544</c:v>
                </c:pt>
                <c:pt idx="490">
                  <c:v>0.20253759402526331</c:v>
                </c:pt>
                <c:pt idx="491">
                  <c:v>0.19783834594771652</c:v>
                </c:pt>
                <c:pt idx="492">
                  <c:v>0.19548872181572544</c:v>
                </c:pt>
                <c:pt idx="493">
                  <c:v>0.21992481204269115</c:v>
                </c:pt>
                <c:pt idx="494">
                  <c:v>0.21945488721629292</c:v>
                </c:pt>
                <c:pt idx="495">
                  <c:v>0.22932330819778465</c:v>
                </c:pt>
                <c:pt idx="496">
                  <c:v>0.2335526316353686</c:v>
                </c:pt>
                <c:pt idx="497">
                  <c:v>0.24671052640164789</c:v>
                </c:pt>
                <c:pt idx="498">
                  <c:v>0.23919172936571181</c:v>
                </c:pt>
                <c:pt idx="499">
                  <c:v>0.2518796993055929</c:v>
                </c:pt>
                <c:pt idx="500">
                  <c:v>0.24436090226965682</c:v>
                </c:pt>
                <c:pt idx="501">
                  <c:v>0.26691729319102958</c:v>
                </c:pt>
                <c:pt idx="502">
                  <c:v>0.26597744353823316</c:v>
                </c:pt>
                <c:pt idx="503">
                  <c:v>0.28853383464604138</c:v>
                </c:pt>
                <c:pt idx="504">
                  <c:v>0.29464285720278283</c:v>
                </c:pt>
                <c:pt idx="505">
                  <c:v>0.28806390981964319</c:v>
                </c:pt>
                <c:pt idx="506">
                  <c:v>0.28853383464604138</c:v>
                </c:pt>
                <c:pt idx="507">
                  <c:v>0.29088345859159703</c:v>
                </c:pt>
                <c:pt idx="508">
                  <c:v>0.2861842105140503</c:v>
                </c:pt>
                <c:pt idx="509">
                  <c:v>0.30357142853147812</c:v>
                </c:pt>
                <c:pt idx="510">
                  <c:v>0.29417293237638459</c:v>
                </c:pt>
                <c:pt idx="511">
                  <c:v>0.29464285720278283</c:v>
                </c:pt>
                <c:pt idx="512">
                  <c:v>0.31109022556741417</c:v>
                </c:pt>
                <c:pt idx="513">
                  <c:v>0.29840225562753314</c:v>
                </c:pt>
                <c:pt idx="514">
                  <c:v>0.29464285720278283</c:v>
                </c:pt>
                <c:pt idx="515">
                  <c:v>0.30310150370507993</c:v>
                </c:pt>
                <c:pt idx="516">
                  <c:v>0.29699248114833848</c:v>
                </c:pt>
                <c:pt idx="517">
                  <c:v>0.28994360912523603</c:v>
                </c:pt>
                <c:pt idx="518">
                  <c:v>0.27678571435895677</c:v>
                </c:pt>
                <c:pt idx="519">
                  <c:v>0.27631578953255853</c:v>
                </c:pt>
                <c:pt idx="520">
                  <c:v>0.25281954895838932</c:v>
                </c:pt>
                <c:pt idx="521">
                  <c:v>0.27443609022696569</c:v>
                </c:pt>
                <c:pt idx="522">
                  <c:v>0.2655075188982704</c:v>
                </c:pt>
                <c:pt idx="523">
                  <c:v>0.24624060157524968</c:v>
                </c:pt>
                <c:pt idx="524">
                  <c:v>0.25422932325114855</c:v>
                </c:pt>
                <c:pt idx="525">
                  <c:v>0.24577067674885147</c:v>
                </c:pt>
                <c:pt idx="526">
                  <c:v>0.2415413533112675</c:v>
                </c:pt>
                <c:pt idx="527">
                  <c:v>0.24248120296406395</c:v>
                </c:pt>
                <c:pt idx="528">
                  <c:v>0.22603383459943255</c:v>
                </c:pt>
                <c:pt idx="529">
                  <c:v>0.24060150384490644</c:v>
                </c:pt>
                <c:pt idx="530">
                  <c:v>0.24060150384490644</c:v>
                </c:pt>
                <c:pt idx="531">
                  <c:v>0.24342105261686037</c:v>
                </c:pt>
                <c:pt idx="532">
                  <c:v>0.23872180453931358</c:v>
                </c:pt>
                <c:pt idx="533">
                  <c:v>0.2250939849466361</c:v>
                </c:pt>
                <c:pt idx="534">
                  <c:v>0.23073308267697931</c:v>
                </c:pt>
                <c:pt idx="535">
                  <c:v>0.23590225558092431</c:v>
                </c:pt>
                <c:pt idx="536">
                  <c:v>0.23449248128816505</c:v>
                </c:pt>
                <c:pt idx="537">
                  <c:v>0.24295112779046216</c:v>
                </c:pt>
                <c:pt idx="538">
                  <c:v>0.23120300750337752</c:v>
                </c:pt>
                <c:pt idx="539">
                  <c:v>0.22885338355782187</c:v>
                </c:pt>
                <c:pt idx="540">
                  <c:v>0.22321428564104323</c:v>
                </c:pt>
                <c:pt idx="541">
                  <c:v>0.21334586465955147</c:v>
                </c:pt>
                <c:pt idx="542">
                  <c:v>0.22227443617468221</c:v>
                </c:pt>
                <c:pt idx="543">
                  <c:v>0.23966165419211002</c:v>
                </c:pt>
                <c:pt idx="544">
                  <c:v>0.23872180453931358</c:v>
                </c:pt>
                <c:pt idx="545">
                  <c:v>0.22932330819778465</c:v>
                </c:pt>
                <c:pt idx="546">
                  <c:v>0.23167293232977573</c:v>
                </c:pt>
                <c:pt idx="547">
                  <c:v>0.23966165419211002</c:v>
                </c:pt>
                <c:pt idx="548">
                  <c:v>0.22885338355782187</c:v>
                </c:pt>
                <c:pt idx="549">
                  <c:v>0.22415413529383968</c:v>
                </c:pt>
                <c:pt idx="550">
                  <c:v>0.23496240611456326</c:v>
                </c:pt>
                <c:pt idx="551">
                  <c:v>0.22321428564104323</c:v>
                </c:pt>
                <c:pt idx="552">
                  <c:v>0.25422932325114855</c:v>
                </c:pt>
                <c:pt idx="553">
                  <c:v>0.24530075192245324</c:v>
                </c:pt>
                <c:pt idx="554">
                  <c:v>0.23214285715617397</c:v>
                </c:pt>
                <c:pt idx="555">
                  <c:v>0.23073308267697931</c:v>
                </c:pt>
                <c:pt idx="556">
                  <c:v>0.23120300750337752</c:v>
                </c:pt>
                <c:pt idx="557">
                  <c:v>0.23684210523372076</c:v>
                </c:pt>
                <c:pt idx="558">
                  <c:v>0.25</c:v>
                </c:pt>
                <c:pt idx="559">
                  <c:v>0.24859022552080534</c:v>
                </c:pt>
                <c:pt idx="560">
                  <c:v>0.24342105261686037</c:v>
                </c:pt>
                <c:pt idx="561">
                  <c:v>0.25</c:v>
                </c:pt>
                <c:pt idx="562">
                  <c:v>0.24530075192245324</c:v>
                </c:pt>
                <c:pt idx="563">
                  <c:v>0.2335526316353686</c:v>
                </c:pt>
                <c:pt idx="564">
                  <c:v>0.24201127813766571</c:v>
                </c:pt>
                <c:pt idx="565">
                  <c:v>0.27490601505336387</c:v>
                </c:pt>
                <c:pt idx="566">
                  <c:v>0.26503759407187216</c:v>
                </c:pt>
                <c:pt idx="567">
                  <c:v>0.26597744353823316</c:v>
                </c:pt>
                <c:pt idx="568">
                  <c:v>0.27490601505336387</c:v>
                </c:pt>
                <c:pt idx="569">
                  <c:v>0.25986842098149177</c:v>
                </c:pt>
                <c:pt idx="570">
                  <c:v>0.27819548865171601</c:v>
                </c:pt>
                <c:pt idx="571">
                  <c:v>0.26221804511348284</c:v>
                </c:pt>
                <c:pt idx="572">
                  <c:v>0.27349624057416921</c:v>
                </c:pt>
                <c:pt idx="573">
                  <c:v>0.28383458656849464</c:v>
                </c:pt>
                <c:pt idx="574">
                  <c:v>0.29182330824439351</c:v>
                </c:pt>
                <c:pt idx="575">
                  <c:v>0.30075187975952428</c:v>
                </c:pt>
                <c:pt idx="576">
                  <c:v>0.29417293237638459</c:v>
                </c:pt>
                <c:pt idx="577">
                  <c:v>0.29041353376519885</c:v>
                </c:pt>
                <c:pt idx="578">
                  <c:v>0.30310150370507993</c:v>
                </c:pt>
                <c:pt idx="579">
                  <c:v>0.30874060143542309</c:v>
                </c:pt>
                <c:pt idx="580">
                  <c:v>0.32988721806403665</c:v>
                </c:pt>
                <c:pt idx="581">
                  <c:v>0.31437969935220172</c:v>
                </c:pt>
                <c:pt idx="582">
                  <c:v>0.33411654131518526</c:v>
                </c:pt>
                <c:pt idx="583">
                  <c:v>0.32988721806403665</c:v>
                </c:pt>
                <c:pt idx="584">
                  <c:v>0.34586466160226986</c:v>
                </c:pt>
                <c:pt idx="585">
                  <c:v>0.35432330829100239</c:v>
                </c:pt>
                <c:pt idx="586">
                  <c:v>0.34586466160226986</c:v>
                </c:pt>
                <c:pt idx="587">
                  <c:v>0.37030075182923555</c:v>
                </c:pt>
                <c:pt idx="588">
                  <c:v>0.37171052630843021</c:v>
                </c:pt>
                <c:pt idx="589">
                  <c:v>0.38862781949945979</c:v>
                </c:pt>
                <c:pt idx="590">
                  <c:v>0.38768797003309879</c:v>
                </c:pt>
                <c:pt idx="591">
                  <c:v>0.42340225572075085</c:v>
                </c:pt>
                <c:pt idx="592">
                  <c:v>0.43092105257025148</c:v>
                </c:pt>
                <c:pt idx="593">
                  <c:v>0.43092105257025148</c:v>
                </c:pt>
                <c:pt idx="594">
                  <c:v>0.45582706762361547</c:v>
                </c:pt>
                <c:pt idx="595">
                  <c:v>0.47697368425222897</c:v>
                </c:pt>
                <c:pt idx="596">
                  <c:v>0.4981203006944071</c:v>
                </c:pt>
                <c:pt idx="597">
                  <c:v>0.50328947378478761</c:v>
                </c:pt>
                <c:pt idx="598">
                  <c:v>0.55733082714266391</c:v>
                </c:pt>
                <c:pt idx="599">
                  <c:v>0.54370300754998635</c:v>
                </c:pt>
                <c:pt idx="600">
                  <c:v>0.5662593984713592</c:v>
                </c:pt>
                <c:pt idx="601">
                  <c:v>0.57612781963928639</c:v>
                </c:pt>
                <c:pt idx="602">
                  <c:v>0.608552631542151</c:v>
                </c:pt>
                <c:pt idx="603">
                  <c:v>0.64050751880505274</c:v>
                </c:pt>
                <c:pt idx="604">
                  <c:v>0.67011278193596335</c:v>
                </c:pt>
                <c:pt idx="605">
                  <c:v>0.70300751885166157</c:v>
                </c:pt>
                <c:pt idx="606">
                  <c:v>0.72556390977303442</c:v>
                </c:pt>
                <c:pt idx="607">
                  <c:v>0.75187969930559284</c:v>
                </c:pt>
                <c:pt idx="608">
                  <c:v>0.76174812028708461</c:v>
                </c:pt>
                <c:pt idx="609">
                  <c:v>0.77067669180221543</c:v>
                </c:pt>
                <c:pt idx="610">
                  <c:v>0.82894736841124028</c:v>
                </c:pt>
                <c:pt idx="611">
                  <c:v>0.87124060148203208</c:v>
                </c:pt>
                <c:pt idx="612">
                  <c:v>0.88815789485949692</c:v>
                </c:pt>
                <c:pt idx="613">
                  <c:v>0.90601503770332303</c:v>
                </c:pt>
                <c:pt idx="614">
                  <c:v>0.92199248124155619</c:v>
                </c:pt>
                <c:pt idx="615">
                  <c:v>0.93280075187584433</c:v>
                </c:pt>
                <c:pt idx="616">
                  <c:v>0.97415413548027507</c:v>
                </c:pt>
                <c:pt idx="617">
                  <c:v>0.95911654140840308</c:v>
                </c:pt>
                <c:pt idx="618">
                  <c:v>0.97650375942583068</c:v>
                </c:pt>
                <c:pt idx="619">
                  <c:v>0.99483082709605508</c:v>
                </c:pt>
                <c:pt idx="620">
                  <c:v>1</c:v>
                </c:pt>
                <c:pt idx="621">
                  <c:v>0.9797932332106184</c:v>
                </c:pt>
                <c:pt idx="622">
                  <c:v>0.98449248128816502</c:v>
                </c:pt>
                <c:pt idx="623">
                  <c:v>0.99060150384490642</c:v>
                </c:pt>
                <c:pt idx="624">
                  <c:v>0.97650375942583068</c:v>
                </c:pt>
                <c:pt idx="625">
                  <c:v>0.99342105261686031</c:v>
                </c:pt>
                <c:pt idx="626">
                  <c:v>0.97744360907862726</c:v>
                </c:pt>
                <c:pt idx="627">
                  <c:v>0.93656015048703012</c:v>
                </c:pt>
                <c:pt idx="628">
                  <c:v>0.93092105275668702</c:v>
                </c:pt>
                <c:pt idx="629">
                  <c:v>0.91776315799040764</c:v>
                </c:pt>
                <c:pt idx="630">
                  <c:v>0.88862781968589521</c:v>
                </c:pt>
                <c:pt idx="631">
                  <c:v>0.8975563910145905</c:v>
                </c:pt>
                <c:pt idx="632">
                  <c:v>0.87265037596122663</c:v>
                </c:pt>
                <c:pt idx="633">
                  <c:v>0.84116541352472307</c:v>
                </c:pt>
                <c:pt idx="634">
                  <c:v>0.80874060162185846</c:v>
                </c:pt>
                <c:pt idx="635">
                  <c:v>0.79276315789718999</c:v>
                </c:pt>
                <c:pt idx="636">
                  <c:v>0.75657894738313969</c:v>
                </c:pt>
                <c:pt idx="637">
                  <c:v>0.73919172936571176</c:v>
                </c:pt>
                <c:pt idx="638">
                  <c:v>0.7175751880971355</c:v>
                </c:pt>
                <c:pt idx="639">
                  <c:v>0.6959586466421237</c:v>
                </c:pt>
                <c:pt idx="640">
                  <c:v>0.64567669170899766</c:v>
                </c:pt>
                <c:pt idx="641">
                  <c:v>0.62828947369156984</c:v>
                </c:pt>
                <c:pt idx="642">
                  <c:v>0.6146616540988924</c:v>
                </c:pt>
                <c:pt idx="643">
                  <c:v>0.608552631542151</c:v>
                </c:pt>
                <c:pt idx="644">
                  <c:v>0.60808270671575271</c:v>
                </c:pt>
                <c:pt idx="645">
                  <c:v>0.54558270685557919</c:v>
                </c:pt>
                <c:pt idx="646">
                  <c:v>0.51127819546068642</c:v>
                </c:pt>
                <c:pt idx="647">
                  <c:v>0.53242481208930004</c:v>
                </c:pt>
                <c:pt idx="648">
                  <c:v>0.47838345873142363</c:v>
                </c:pt>
                <c:pt idx="649">
                  <c:v>0.48355263163536866</c:v>
                </c:pt>
                <c:pt idx="650">
                  <c:v>0.45112781954606868</c:v>
                </c:pt>
                <c:pt idx="651">
                  <c:v>0.4501879698932722</c:v>
                </c:pt>
                <c:pt idx="652">
                  <c:v>0.45629699245001365</c:v>
                </c:pt>
                <c:pt idx="653">
                  <c:v>0.40789473682248045</c:v>
                </c:pt>
                <c:pt idx="654">
                  <c:v>0.40601503770332309</c:v>
                </c:pt>
                <c:pt idx="655">
                  <c:v>0.39191729328424729</c:v>
                </c:pt>
                <c:pt idx="656">
                  <c:v>0.37640977438597695</c:v>
                </c:pt>
                <c:pt idx="657">
                  <c:v>0.3796992481707645</c:v>
                </c:pt>
                <c:pt idx="658">
                  <c:v>0.3693609023628745</c:v>
                </c:pt>
                <c:pt idx="659">
                  <c:v>0.36748120305728166</c:v>
                </c:pt>
                <c:pt idx="660">
                  <c:v>0.36513157892529052</c:v>
                </c:pt>
                <c:pt idx="661">
                  <c:v>0.34022556387192665</c:v>
                </c:pt>
                <c:pt idx="662">
                  <c:v>0.34680451125506628</c:v>
                </c:pt>
                <c:pt idx="663">
                  <c:v>0.35291353381180773</c:v>
                </c:pt>
                <c:pt idx="664">
                  <c:v>0.34633458642866805</c:v>
                </c:pt>
                <c:pt idx="665">
                  <c:v>0.32048872190894317</c:v>
                </c:pt>
                <c:pt idx="666">
                  <c:v>0.32518796998648991</c:v>
                </c:pt>
                <c:pt idx="667">
                  <c:v>0.32941729323763846</c:v>
                </c:pt>
                <c:pt idx="668">
                  <c:v>0.31531954881856278</c:v>
                </c:pt>
                <c:pt idx="669">
                  <c:v>0.31109022556741417</c:v>
                </c:pt>
                <c:pt idx="670">
                  <c:v>0.31719924812415562</c:v>
                </c:pt>
                <c:pt idx="671">
                  <c:v>0.30968045108821951</c:v>
                </c:pt>
                <c:pt idx="672">
                  <c:v>0.32189849620170241</c:v>
                </c:pt>
                <c:pt idx="673">
                  <c:v>0.32001879708254494</c:v>
                </c:pt>
                <c:pt idx="674">
                  <c:v>0.29135338341799527</c:v>
                </c:pt>
                <c:pt idx="675">
                  <c:v>0.31156015039381241</c:v>
                </c:pt>
                <c:pt idx="676">
                  <c:v>0.29041353376519885</c:v>
                </c:pt>
                <c:pt idx="677">
                  <c:v>0.29276315789718993</c:v>
                </c:pt>
                <c:pt idx="678">
                  <c:v>0.28665413534044853</c:v>
                </c:pt>
                <c:pt idx="679">
                  <c:v>0.31250000004660883</c:v>
                </c:pt>
                <c:pt idx="680">
                  <c:v>0.31156015039381241</c:v>
                </c:pt>
                <c:pt idx="681">
                  <c:v>0.28994360912523603</c:v>
                </c:pt>
                <c:pt idx="682">
                  <c:v>0.29605263168197749</c:v>
                </c:pt>
                <c:pt idx="683">
                  <c:v>0.28336466174209646</c:v>
                </c:pt>
                <c:pt idx="684">
                  <c:v>0.28148496243650356</c:v>
                </c:pt>
                <c:pt idx="685">
                  <c:v>0.30592105266346925</c:v>
                </c:pt>
                <c:pt idx="686">
                  <c:v>0.29887218045393138</c:v>
                </c:pt>
                <c:pt idx="687">
                  <c:v>0.29699248114833848</c:v>
                </c:pt>
                <c:pt idx="688">
                  <c:v>0.29135338341799527</c:v>
                </c:pt>
                <c:pt idx="689">
                  <c:v>0.29605263168197749</c:v>
                </c:pt>
                <c:pt idx="690">
                  <c:v>0.3016917294123207</c:v>
                </c:pt>
                <c:pt idx="691">
                  <c:v>0.30310150370507993</c:v>
                </c:pt>
                <c:pt idx="692">
                  <c:v>0.29746240597473672</c:v>
                </c:pt>
                <c:pt idx="693">
                  <c:v>0.29934210528032962</c:v>
                </c:pt>
                <c:pt idx="694">
                  <c:v>0.29370300754998635</c:v>
                </c:pt>
                <c:pt idx="695">
                  <c:v>0.29793233080113496</c:v>
                </c:pt>
                <c:pt idx="696">
                  <c:v>0.29229323307079169</c:v>
                </c:pt>
                <c:pt idx="697">
                  <c:v>0.28524436086125388</c:v>
                </c:pt>
                <c:pt idx="698">
                  <c:v>0.31250000004660883</c:v>
                </c:pt>
                <c:pt idx="699">
                  <c:v>0.31578947364496096</c:v>
                </c:pt>
                <c:pt idx="700">
                  <c:v>0.31390977452580349</c:v>
                </c:pt>
                <c:pt idx="701">
                  <c:v>0.30592105266346925</c:v>
                </c:pt>
                <c:pt idx="702">
                  <c:v>0.3162593984713592</c:v>
                </c:pt>
                <c:pt idx="703">
                  <c:v>0.30216165423871894</c:v>
                </c:pt>
                <c:pt idx="704">
                  <c:v>0.31109022556741417</c:v>
                </c:pt>
                <c:pt idx="705">
                  <c:v>0.30639097748986743</c:v>
                </c:pt>
                <c:pt idx="706">
                  <c:v>0.3016917294123207</c:v>
                </c:pt>
                <c:pt idx="707">
                  <c:v>0.30968045108821951</c:v>
                </c:pt>
                <c:pt idx="708">
                  <c:v>0.31062030074101599</c:v>
                </c:pt>
                <c:pt idx="709">
                  <c:v>0.29699248114833848</c:v>
                </c:pt>
                <c:pt idx="710">
                  <c:v>0.2998120301067278</c:v>
                </c:pt>
                <c:pt idx="711">
                  <c:v>0.31672932329775744</c:v>
                </c:pt>
                <c:pt idx="712">
                  <c:v>0.30733082714266385</c:v>
                </c:pt>
                <c:pt idx="713">
                  <c:v>0.30075187975952428</c:v>
                </c:pt>
                <c:pt idx="714">
                  <c:v>0.31531954881856278</c:v>
                </c:pt>
                <c:pt idx="715">
                  <c:v>0.31015037591461775</c:v>
                </c:pt>
                <c:pt idx="716">
                  <c:v>0.30592105266346925</c:v>
                </c:pt>
                <c:pt idx="717">
                  <c:v>0.30028195493312604</c:v>
                </c:pt>
                <c:pt idx="718">
                  <c:v>0.31203007522021065</c:v>
                </c:pt>
                <c:pt idx="719">
                  <c:v>0.30357142853147812</c:v>
                </c:pt>
                <c:pt idx="720">
                  <c:v>0.31109022556741417</c:v>
                </c:pt>
                <c:pt idx="721">
                  <c:v>0.29699248114833848</c:v>
                </c:pt>
                <c:pt idx="722">
                  <c:v>0.30639097748986743</c:v>
                </c:pt>
                <c:pt idx="723">
                  <c:v>0.29558270685557925</c:v>
                </c:pt>
                <c:pt idx="724">
                  <c:v>0.30639097748986743</c:v>
                </c:pt>
                <c:pt idx="725">
                  <c:v>0.30827067679546033</c:v>
                </c:pt>
                <c:pt idx="726">
                  <c:v>0.29088345859159703</c:v>
                </c:pt>
                <c:pt idx="727">
                  <c:v>0.29605263168197749</c:v>
                </c:pt>
                <c:pt idx="728">
                  <c:v>0.30686090231626567</c:v>
                </c:pt>
                <c:pt idx="729">
                  <c:v>0.29088345859159703</c:v>
                </c:pt>
                <c:pt idx="730">
                  <c:v>0.3016917294123207</c:v>
                </c:pt>
                <c:pt idx="731">
                  <c:v>0.30028195493312604</c:v>
                </c:pt>
                <c:pt idx="732">
                  <c:v>0.30028195493312604</c:v>
                </c:pt>
                <c:pt idx="733">
                  <c:v>0.29746240597473672</c:v>
                </c:pt>
                <c:pt idx="734">
                  <c:v>0.29699248114833848</c:v>
                </c:pt>
                <c:pt idx="735">
                  <c:v>0.28665413534044853</c:v>
                </c:pt>
                <c:pt idx="736">
                  <c:v>0.29276315789718993</c:v>
                </c:pt>
                <c:pt idx="737">
                  <c:v>0.28947368429883785</c:v>
                </c:pt>
                <c:pt idx="738">
                  <c:v>0.28853383464604138</c:v>
                </c:pt>
                <c:pt idx="739">
                  <c:v>0.30028195493312604</c:v>
                </c:pt>
                <c:pt idx="740">
                  <c:v>0.27396616540056745</c:v>
                </c:pt>
                <c:pt idx="741">
                  <c:v>0.27443609022696569</c:v>
                </c:pt>
                <c:pt idx="742">
                  <c:v>0.2861842105140503</c:v>
                </c:pt>
                <c:pt idx="743">
                  <c:v>0.28665413534044853</c:v>
                </c:pt>
                <c:pt idx="744">
                  <c:v>0.27866541347811424</c:v>
                </c:pt>
                <c:pt idx="745">
                  <c:v>0.2800751879573089</c:v>
                </c:pt>
                <c:pt idx="746">
                  <c:v>0.29417293237638459</c:v>
                </c:pt>
                <c:pt idx="747">
                  <c:v>0.28148496243650356</c:v>
                </c:pt>
                <c:pt idx="748">
                  <c:v>0.27678571435895677</c:v>
                </c:pt>
                <c:pt idx="749">
                  <c:v>0.29088345859159703</c:v>
                </c:pt>
                <c:pt idx="750">
                  <c:v>0.28148496243650356</c:v>
                </c:pt>
                <c:pt idx="751">
                  <c:v>0.29276315789718993</c:v>
                </c:pt>
                <c:pt idx="752">
                  <c:v>0.27678571435895677</c:v>
                </c:pt>
                <c:pt idx="753">
                  <c:v>0.28242481208929998</c:v>
                </c:pt>
                <c:pt idx="754">
                  <c:v>0.26174812028708466</c:v>
                </c:pt>
                <c:pt idx="755">
                  <c:v>0.2664473683646314</c:v>
                </c:pt>
                <c:pt idx="756">
                  <c:v>0.25892857151513071</c:v>
                </c:pt>
                <c:pt idx="757">
                  <c:v>0.28806390981964319</c:v>
                </c:pt>
                <c:pt idx="758">
                  <c:v>0.2800751879573089</c:v>
                </c:pt>
                <c:pt idx="759">
                  <c:v>0.2697368421494189</c:v>
                </c:pt>
                <c:pt idx="760">
                  <c:v>0.27349624057416921</c:v>
                </c:pt>
                <c:pt idx="761">
                  <c:v>0.2655075188982704</c:v>
                </c:pt>
                <c:pt idx="762">
                  <c:v>0.2636278195926775</c:v>
                </c:pt>
                <c:pt idx="763">
                  <c:v>0.25</c:v>
                </c:pt>
                <c:pt idx="764">
                  <c:v>0.2655075188982704</c:v>
                </c:pt>
                <c:pt idx="765">
                  <c:v>0.27208646609497456</c:v>
                </c:pt>
                <c:pt idx="766">
                  <c:v>0.26174812028708466</c:v>
                </c:pt>
                <c:pt idx="767">
                  <c:v>0.27960526313091066</c:v>
                </c:pt>
                <c:pt idx="768">
                  <c:v>0.27772556401175319</c:v>
                </c:pt>
                <c:pt idx="769">
                  <c:v>0.27208646609497456</c:v>
                </c:pt>
                <c:pt idx="770">
                  <c:v>0.25093984965279642</c:v>
                </c:pt>
                <c:pt idx="771">
                  <c:v>0.26785714284382606</c:v>
                </c:pt>
                <c:pt idx="772">
                  <c:v>0.25375939842475037</c:v>
                </c:pt>
                <c:pt idx="773">
                  <c:v>0.26879699249662248</c:v>
                </c:pt>
                <c:pt idx="774">
                  <c:v>0.24718045122804613</c:v>
                </c:pt>
                <c:pt idx="775">
                  <c:v>0.24906015034720355</c:v>
                </c:pt>
                <c:pt idx="776">
                  <c:v>0.26268796993988108</c:v>
                </c:pt>
                <c:pt idx="777">
                  <c:v>0.24953007517360179</c:v>
                </c:pt>
                <c:pt idx="778">
                  <c:v>0.24812030069440713</c:v>
                </c:pt>
                <c:pt idx="779">
                  <c:v>0.26785714284382606</c:v>
                </c:pt>
                <c:pt idx="780">
                  <c:v>0.25563909773034321</c:v>
                </c:pt>
                <c:pt idx="781">
                  <c:v>0.2518796993055929</c:v>
                </c:pt>
                <c:pt idx="782">
                  <c:v>0.2518796993055929</c:v>
                </c:pt>
                <c:pt idx="783">
                  <c:v>0.25328947378478756</c:v>
                </c:pt>
                <c:pt idx="784">
                  <c:v>0.24530075192245324</c:v>
                </c:pt>
                <c:pt idx="785">
                  <c:v>0.26738721801742782</c:v>
                </c:pt>
                <c:pt idx="786">
                  <c:v>0.2518796993055929</c:v>
                </c:pt>
                <c:pt idx="787">
                  <c:v>0.24389097744325861</c:v>
                </c:pt>
                <c:pt idx="788">
                  <c:v>0.25516917290394497</c:v>
                </c:pt>
                <c:pt idx="789">
                  <c:v>0.26221804511348284</c:v>
                </c:pt>
                <c:pt idx="790">
                  <c:v>0.27208646609497456</c:v>
                </c:pt>
                <c:pt idx="791">
                  <c:v>0.26503759407187216</c:v>
                </c:pt>
                <c:pt idx="792">
                  <c:v>0.25892857151513071</c:v>
                </c:pt>
                <c:pt idx="793">
                  <c:v>0.27678571435895677</c:v>
                </c:pt>
                <c:pt idx="794">
                  <c:v>0.25892857151513071</c:v>
                </c:pt>
                <c:pt idx="795">
                  <c:v>0.27067669180221537</c:v>
                </c:pt>
                <c:pt idx="796">
                  <c:v>0.25375939842475037</c:v>
                </c:pt>
                <c:pt idx="797">
                  <c:v>0.25328947378478756</c:v>
                </c:pt>
                <c:pt idx="798">
                  <c:v>0.25281954895838932</c:v>
                </c:pt>
                <c:pt idx="799">
                  <c:v>0.24577067674885147</c:v>
                </c:pt>
                <c:pt idx="800">
                  <c:v>0.23919172936571181</c:v>
                </c:pt>
                <c:pt idx="801">
                  <c:v>0.25140977447919466</c:v>
                </c:pt>
                <c:pt idx="802">
                  <c:v>0.2636278195926775</c:v>
                </c:pt>
                <c:pt idx="803">
                  <c:v>0.24248120296406395</c:v>
                </c:pt>
                <c:pt idx="804">
                  <c:v>0.23966165419211002</c:v>
                </c:pt>
                <c:pt idx="805">
                  <c:v>0.25469924807754674</c:v>
                </c:pt>
                <c:pt idx="806">
                  <c:v>0.25375939842475037</c:v>
                </c:pt>
                <c:pt idx="807">
                  <c:v>0.23966165419211002</c:v>
                </c:pt>
                <c:pt idx="808">
                  <c:v>0.2636278195926775</c:v>
                </c:pt>
                <c:pt idx="809">
                  <c:v>0.24859022552080534</c:v>
                </c:pt>
                <c:pt idx="810">
                  <c:v>0.25234962413199108</c:v>
                </c:pt>
                <c:pt idx="811">
                  <c:v>0.24577067674885147</c:v>
                </c:pt>
                <c:pt idx="812">
                  <c:v>0.25657894738313963</c:v>
                </c:pt>
                <c:pt idx="813">
                  <c:v>0.26127819546068642</c:v>
                </c:pt>
                <c:pt idx="814">
                  <c:v>0.2518796993055929</c:v>
                </c:pt>
                <c:pt idx="815">
                  <c:v>0.26174812028708466</c:v>
                </c:pt>
                <c:pt idx="816">
                  <c:v>0.25281954895838932</c:v>
                </c:pt>
                <c:pt idx="817">
                  <c:v>0.24953007517360179</c:v>
                </c:pt>
                <c:pt idx="818">
                  <c:v>0.24765037586800889</c:v>
                </c:pt>
                <c:pt idx="819">
                  <c:v>0.26268796993988108</c:v>
                </c:pt>
                <c:pt idx="820">
                  <c:v>0.24671052640164789</c:v>
                </c:pt>
                <c:pt idx="821">
                  <c:v>0.2518796993055929</c:v>
                </c:pt>
                <c:pt idx="822">
                  <c:v>0.24953007517360179</c:v>
                </c:pt>
                <c:pt idx="823">
                  <c:v>0.23261278198257218</c:v>
                </c:pt>
                <c:pt idx="824">
                  <c:v>0.24248120296406395</c:v>
                </c:pt>
                <c:pt idx="825">
                  <c:v>0.25093984965279642</c:v>
                </c:pt>
                <c:pt idx="826">
                  <c:v>0.25328947378478756</c:v>
                </c:pt>
                <c:pt idx="827">
                  <c:v>0.24060150384490644</c:v>
                </c:pt>
                <c:pt idx="828">
                  <c:v>0.24107142867130468</c:v>
                </c:pt>
                <c:pt idx="829">
                  <c:v>0.23449248128816505</c:v>
                </c:pt>
                <c:pt idx="830">
                  <c:v>0.25</c:v>
                </c:pt>
                <c:pt idx="831">
                  <c:v>0.2415413533112675</c:v>
                </c:pt>
                <c:pt idx="832">
                  <c:v>0.24295112779046216</c:v>
                </c:pt>
                <c:pt idx="833">
                  <c:v>0.23073308267697931</c:v>
                </c:pt>
                <c:pt idx="834">
                  <c:v>0.24906015034720355</c:v>
                </c:pt>
                <c:pt idx="835">
                  <c:v>0.23872180453931358</c:v>
                </c:pt>
                <c:pt idx="836">
                  <c:v>0.24906015034720355</c:v>
                </c:pt>
                <c:pt idx="837">
                  <c:v>0.23684210523372076</c:v>
                </c:pt>
                <c:pt idx="838">
                  <c:v>0.23731203006011897</c:v>
                </c:pt>
                <c:pt idx="839">
                  <c:v>0.24718045122804613</c:v>
                </c:pt>
                <c:pt idx="840">
                  <c:v>0.22039473686908936</c:v>
                </c:pt>
                <c:pt idx="841">
                  <c:v>0.24248120296406395</c:v>
                </c:pt>
                <c:pt idx="842">
                  <c:v>0.23919172936571181</c:v>
                </c:pt>
                <c:pt idx="843">
                  <c:v>0.25704887220953787</c:v>
                </c:pt>
                <c:pt idx="844">
                  <c:v>0.23919172936571181</c:v>
                </c:pt>
                <c:pt idx="845">
                  <c:v>0.24342105261686037</c:v>
                </c:pt>
                <c:pt idx="846">
                  <c:v>0.25</c:v>
                </c:pt>
                <c:pt idx="847">
                  <c:v>0.23684210523372076</c:v>
                </c:pt>
                <c:pt idx="848">
                  <c:v>0.24624060157524968</c:v>
                </c:pt>
                <c:pt idx="849">
                  <c:v>0.23872180453931358</c:v>
                </c:pt>
                <c:pt idx="850">
                  <c:v>0.24060150384490644</c:v>
                </c:pt>
                <c:pt idx="851">
                  <c:v>0.25845864668873247</c:v>
                </c:pt>
                <c:pt idx="852">
                  <c:v>0.24624060157524968</c:v>
                </c:pt>
                <c:pt idx="853">
                  <c:v>0.24953007517360179</c:v>
                </c:pt>
                <c:pt idx="854">
                  <c:v>0.23684210523372076</c:v>
                </c:pt>
                <c:pt idx="855">
                  <c:v>0.25</c:v>
                </c:pt>
                <c:pt idx="856">
                  <c:v>0.23872180453931358</c:v>
                </c:pt>
                <c:pt idx="857">
                  <c:v>0.24718045122804613</c:v>
                </c:pt>
                <c:pt idx="858">
                  <c:v>0.25563909773034321</c:v>
                </c:pt>
                <c:pt idx="859">
                  <c:v>0.23684210523372076</c:v>
                </c:pt>
                <c:pt idx="860">
                  <c:v>0.23966165419211002</c:v>
                </c:pt>
                <c:pt idx="861">
                  <c:v>0.23402255646176684</c:v>
                </c:pt>
                <c:pt idx="862">
                  <c:v>0.24812030069440713</c:v>
                </c:pt>
                <c:pt idx="863">
                  <c:v>0.24248120296406395</c:v>
                </c:pt>
                <c:pt idx="864">
                  <c:v>0.24436090226965682</c:v>
                </c:pt>
                <c:pt idx="865">
                  <c:v>0.24248120296406395</c:v>
                </c:pt>
                <c:pt idx="866">
                  <c:v>0.24060150384490644</c:v>
                </c:pt>
                <c:pt idx="867">
                  <c:v>0.23120300750337752</c:v>
                </c:pt>
                <c:pt idx="868">
                  <c:v>0.22227443617468221</c:v>
                </c:pt>
                <c:pt idx="869">
                  <c:v>0.23402255646176684</c:v>
                </c:pt>
                <c:pt idx="870">
                  <c:v>0.23731203006011897</c:v>
                </c:pt>
                <c:pt idx="871">
                  <c:v>0.23825187971291537</c:v>
                </c:pt>
                <c:pt idx="872">
                  <c:v>0.24060150384490644</c:v>
                </c:pt>
                <c:pt idx="873">
                  <c:v>0.23872180453931358</c:v>
                </c:pt>
                <c:pt idx="874">
                  <c:v>0.22885338355782187</c:v>
                </c:pt>
                <c:pt idx="875">
                  <c:v>0.23778195488651716</c:v>
                </c:pt>
                <c:pt idx="876">
                  <c:v>0.23590225558092431</c:v>
                </c:pt>
                <c:pt idx="877">
                  <c:v>0.24013157901850823</c:v>
                </c:pt>
                <c:pt idx="878">
                  <c:v>0.23073308267697931</c:v>
                </c:pt>
                <c:pt idx="879">
                  <c:v>0.21569548879154257</c:v>
                </c:pt>
                <c:pt idx="880">
                  <c:v>0.22180451134828397</c:v>
                </c:pt>
                <c:pt idx="881">
                  <c:v>0.2415413533112675</c:v>
                </c:pt>
                <c:pt idx="882">
                  <c:v>0.22368421046744147</c:v>
                </c:pt>
                <c:pt idx="883">
                  <c:v>0.23214285715617397</c:v>
                </c:pt>
                <c:pt idx="884">
                  <c:v>0.22791353390502542</c:v>
                </c:pt>
                <c:pt idx="885">
                  <c:v>0.22274436100108042</c:v>
                </c:pt>
                <c:pt idx="886">
                  <c:v>0.21663533844433902</c:v>
                </c:pt>
                <c:pt idx="887">
                  <c:v>0.22180451134828397</c:v>
                </c:pt>
                <c:pt idx="888">
                  <c:v>0.21240601500675504</c:v>
                </c:pt>
                <c:pt idx="889">
                  <c:v>0.22274436100108042</c:v>
                </c:pt>
                <c:pt idx="890">
                  <c:v>0.22979323302418286</c:v>
                </c:pt>
                <c:pt idx="891">
                  <c:v>0.22885338355782187</c:v>
                </c:pt>
                <c:pt idx="892">
                  <c:v>0.21898496238989471</c:v>
                </c:pt>
                <c:pt idx="893">
                  <c:v>0.22979323302418286</c:v>
                </c:pt>
                <c:pt idx="894">
                  <c:v>0.22979323302418286</c:v>
                </c:pt>
                <c:pt idx="895">
                  <c:v>0.22133458652188576</c:v>
                </c:pt>
                <c:pt idx="896">
                  <c:v>0.21240601500675504</c:v>
                </c:pt>
                <c:pt idx="897">
                  <c:v>0.23308270680897039</c:v>
                </c:pt>
                <c:pt idx="898">
                  <c:v>0.21898496238989471</c:v>
                </c:pt>
                <c:pt idx="899">
                  <c:v>0.21428571431234791</c:v>
                </c:pt>
                <c:pt idx="900">
                  <c:v>0.2250939849466361</c:v>
                </c:pt>
                <c:pt idx="901">
                  <c:v>0.21710526308430184</c:v>
                </c:pt>
                <c:pt idx="902">
                  <c:v>0.21334586465955147</c:v>
                </c:pt>
                <c:pt idx="903">
                  <c:v>0.20441729333085615</c:v>
                </c:pt>
                <c:pt idx="904">
                  <c:v>0.21475563913874612</c:v>
                </c:pt>
                <c:pt idx="905">
                  <c:v>0.21804511273709826</c:v>
                </c:pt>
                <c:pt idx="906">
                  <c:v>0.23402255646176684</c:v>
                </c:pt>
                <c:pt idx="907">
                  <c:v>0.21099624052756039</c:v>
                </c:pt>
                <c:pt idx="908">
                  <c:v>0.20723684210281007</c:v>
                </c:pt>
                <c:pt idx="909">
                  <c:v>0.21334586465955147</c:v>
                </c:pt>
                <c:pt idx="910">
                  <c:v>0.21005639106119939</c:v>
                </c:pt>
                <c:pt idx="911">
                  <c:v>0.20911654140840294</c:v>
                </c:pt>
                <c:pt idx="912">
                  <c:v>0.2114661653539586</c:v>
                </c:pt>
                <c:pt idx="913">
                  <c:v>0.20300751885166154</c:v>
                </c:pt>
                <c:pt idx="914">
                  <c:v>0.21428571431234791</c:v>
                </c:pt>
                <c:pt idx="915">
                  <c:v>0.20723684210281007</c:v>
                </c:pt>
                <c:pt idx="916">
                  <c:v>0.23073308267697931</c:v>
                </c:pt>
                <c:pt idx="917">
                  <c:v>0.21757518791070005</c:v>
                </c:pt>
                <c:pt idx="918">
                  <c:v>0.21663533844433902</c:v>
                </c:pt>
                <c:pt idx="919">
                  <c:v>0.21287593983315325</c:v>
                </c:pt>
                <c:pt idx="920">
                  <c:v>0.20065789471967044</c:v>
                </c:pt>
                <c:pt idx="921">
                  <c:v>0.19830827077411475</c:v>
                </c:pt>
                <c:pt idx="922">
                  <c:v>0.22744360907862721</c:v>
                </c:pt>
                <c:pt idx="923">
                  <c:v>0.22603383459943255</c:v>
                </c:pt>
                <c:pt idx="924">
                  <c:v>0.20864661658200473</c:v>
                </c:pt>
                <c:pt idx="925">
                  <c:v>0.20112781954606868</c:v>
                </c:pt>
                <c:pt idx="926">
                  <c:v>0.20864661658200473</c:v>
                </c:pt>
                <c:pt idx="927">
                  <c:v>0.20864661658200473</c:v>
                </c:pt>
                <c:pt idx="928">
                  <c:v>0.20723684210281007</c:v>
                </c:pt>
                <c:pt idx="929">
                  <c:v>0.20582706762361541</c:v>
                </c:pt>
                <c:pt idx="930">
                  <c:v>0.2105263158875976</c:v>
                </c:pt>
                <c:pt idx="931">
                  <c:v>0.19595864664212365</c:v>
                </c:pt>
                <c:pt idx="932">
                  <c:v>0.21287593983315325</c:v>
                </c:pt>
                <c:pt idx="933">
                  <c:v>0.20582706762361541</c:v>
                </c:pt>
                <c:pt idx="934">
                  <c:v>0.19783834594771652</c:v>
                </c:pt>
                <c:pt idx="935">
                  <c:v>0.18421052635503904</c:v>
                </c:pt>
                <c:pt idx="936">
                  <c:v>0.21475563913874612</c:v>
                </c:pt>
                <c:pt idx="937">
                  <c:v>0.19454887216292899</c:v>
                </c:pt>
                <c:pt idx="938">
                  <c:v>0.20582706762361541</c:v>
                </c:pt>
                <c:pt idx="939">
                  <c:v>0.20958646623480118</c:v>
                </c:pt>
                <c:pt idx="940">
                  <c:v>0.22039473686908936</c:v>
                </c:pt>
                <c:pt idx="941">
                  <c:v>0.20488721797081896</c:v>
                </c:pt>
                <c:pt idx="942">
                  <c:v>0.19689849629492009</c:v>
                </c:pt>
                <c:pt idx="943">
                  <c:v>0.21757518791070005</c:v>
                </c:pt>
                <c:pt idx="944">
                  <c:v>0.19595864664212365</c:v>
                </c:pt>
                <c:pt idx="945">
                  <c:v>0.19689849629492009</c:v>
                </c:pt>
                <c:pt idx="946">
                  <c:v>0.19924812024047578</c:v>
                </c:pt>
                <c:pt idx="947">
                  <c:v>0.19172932339097512</c:v>
                </c:pt>
                <c:pt idx="948">
                  <c:v>0.21992481204269115</c:v>
                </c:pt>
                <c:pt idx="949">
                  <c:v>0.20394736850445794</c:v>
                </c:pt>
                <c:pt idx="950">
                  <c:v>0.21099624052756039</c:v>
                </c:pt>
                <c:pt idx="951">
                  <c:v>0.20394736850445794</c:v>
                </c:pt>
                <c:pt idx="952">
                  <c:v>0.2053571427972172</c:v>
                </c:pt>
                <c:pt idx="953">
                  <c:v>0.20112781954606868</c:v>
                </c:pt>
                <c:pt idx="954">
                  <c:v>0.20112781954606868</c:v>
                </c:pt>
                <c:pt idx="955">
                  <c:v>0.19783834594771652</c:v>
                </c:pt>
                <c:pt idx="956">
                  <c:v>0.20676691727641186</c:v>
                </c:pt>
                <c:pt idx="957">
                  <c:v>0.19830827077411475</c:v>
                </c:pt>
                <c:pt idx="958">
                  <c:v>0.19830827077411475</c:v>
                </c:pt>
                <c:pt idx="959">
                  <c:v>0.20723684210281007</c:v>
                </c:pt>
                <c:pt idx="960">
                  <c:v>0.19971804506687402</c:v>
                </c:pt>
                <c:pt idx="961">
                  <c:v>0.20112781954606868</c:v>
                </c:pt>
                <c:pt idx="962">
                  <c:v>0.18468045118143725</c:v>
                </c:pt>
                <c:pt idx="963">
                  <c:v>0.18280075187584438</c:v>
                </c:pt>
                <c:pt idx="964">
                  <c:v>0.20676691727641186</c:v>
                </c:pt>
                <c:pt idx="965">
                  <c:v>0.20300751885166154</c:v>
                </c:pt>
                <c:pt idx="966">
                  <c:v>0.19642857146852188</c:v>
                </c:pt>
                <c:pt idx="967">
                  <c:v>0.20112781954606868</c:v>
                </c:pt>
                <c:pt idx="968">
                  <c:v>0.17857142862469583</c:v>
                </c:pt>
                <c:pt idx="969">
                  <c:v>0.19407894733653078</c:v>
                </c:pt>
                <c:pt idx="970">
                  <c:v>0.19595864664212365</c:v>
                </c:pt>
                <c:pt idx="971">
                  <c:v>0.1889097744325858</c:v>
                </c:pt>
                <c:pt idx="972">
                  <c:v>0.18984962408538225</c:v>
                </c:pt>
                <c:pt idx="973">
                  <c:v>0.20300751885166154</c:v>
                </c:pt>
                <c:pt idx="974">
                  <c:v>0.18937969925898401</c:v>
                </c:pt>
                <c:pt idx="975">
                  <c:v>0.19360902251013257</c:v>
                </c:pt>
                <c:pt idx="976">
                  <c:v>0.17904135345109404</c:v>
                </c:pt>
                <c:pt idx="977">
                  <c:v>0.19501879698932723</c:v>
                </c:pt>
                <c:pt idx="978">
                  <c:v>0.19172932339097512</c:v>
                </c:pt>
                <c:pt idx="979">
                  <c:v>0.18139097739664972</c:v>
                </c:pt>
                <c:pt idx="980">
                  <c:v>0.19407894733653078</c:v>
                </c:pt>
                <c:pt idx="981">
                  <c:v>0.1973684211213183</c:v>
                </c:pt>
                <c:pt idx="982">
                  <c:v>0.18703007512699293</c:v>
                </c:pt>
                <c:pt idx="983">
                  <c:v>0.17528195483990833</c:v>
                </c:pt>
                <c:pt idx="984">
                  <c:v>0.18703007512699293</c:v>
                </c:pt>
                <c:pt idx="985">
                  <c:v>0.19125939856457691</c:v>
                </c:pt>
                <c:pt idx="986">
                  <c:v>0.1771616541455012</c:v>
                </c:pt>
                <c:pt idx="987">
                  <c:v>0.17434210518711188</c:v>
                </c:pt>
                <c:pt idx="988">
                  <c:v>0.19266917285733612</c:v>
                </c:pt>
                <c:pt idx="989">
                  <c:v>0.17763157897189941</c:v>
                </c:pt>
                <c:pt idx="990">
                  <c:v>0.17293233089435264</c:v>
                </c:pt>
                <c:pt idx="991">
                  <c:v>0.17951127827749228</c:v>
                </c:pt>
                <c:pt idx="992">
                  <c:v>0.16964285710956511</c:v>
                </c:pt>
                <c:pt idx="993">
                  <c:v>0.18703007512699293</c:v>
                </c:pt>
                <c:pt idx="994">
                  <c:v>0.19313909768373433</c:v>
                </c:pt>
                <c:pt idx="995">
                  <c:v>0.18233082704944617</c:v>
                </c:pt>
                <c:pt idx="996">
                  <c:v>0.18421052635503904</c:v>
                </c:pt>
                <c:pt idx="997">
                  <c:v>0.17575187966630654</c:v>
                </c:pt>
                <c:pt idx="998">
                  <c:v>0.16447368420562011</c:v>
                </c:pt>
                <c:pt idx="999">
                  <c:v>0.18327067670224259</c:v>
                </c:pt>
                <c:pt idx="1000">
                  <c:v>0.18092105257025151</c:v>
                </c:pt>
                <c:pt idx="1001">
                  <c:v>0.18186090222304793</c:v>
                </c:pt>
                <c:pt idx="1002">
                  <c:v>0.18327067670224259</c:v>
                </c:pt>
                <c:pt idx="1003">
                  <c:v>0.1771616541455012</c:v>
                </c:pt>
                <c:pt idx="1004">
                  <c:v>0.17528195483990833</c:v>
                </c:pt>
                <c:pt idx="1005">
                  <c:v>0.17199248124155619</c:v>
                </c:pt>
                <c:pt idx="1006">
                  <c:v>0.16353383455282369</c:v>
                </c:pt>
                <c:pt idx="1007">
                  <c:v>0.18515037600783549</c:v>
                </c:pt>
                <c:pt idx="1008">
                  <c:v>0.18139097739664972</c:v>
                </c:pt>
                <c:pt idx="1009">
                  <c:v>0.17575187966630654</c:v>
                </c:pt>
                <c:pt idx="1010">
                  <c:v>0.18468045118143725</c:v>
                </c:pt>
                <c:pt idx="1011">
                  <c:v>0.16118421060726804</c:v>
                </c:pt>
                <c:pt idx="1012">
                  <c:v>0.17152255641515798</c:v>
                </c:pt>
                <c:pt idx="1013">
                  <c:v>0.17011278193596333</c:v>
                </c:pt>
                <c:pt idx="1014">
                  <c:v>0.17434210518711188</c:v>
                </c:pt>
                <c:pt idx="1015">
                  <c:v>0.18327067670224259</c:v>
                </c:pt>
                <c:pt idx="1016">
                  <c:v>0.17575187966630654</c:v>
                </c:pt>
                <c:pt idx="1017">
                  <c:v>0.17246240606795443</c:v>
                </c:pt>
                <c:pt idx="1018">
                  <c:v>0.16917293228316688</c:v>
                </c:pt>
                <c:pt idx="1019">
                  <c:v>0.16306390972642545</c:v>
                </c:pt>
                <c:pt idx="1020">
                  <c:v>0.18327067670224259</c:v>
                </c:pt>
                <c:pt idx="1021">
                  <c:v>0.17528195483990833</c:v>
                </c:pt>
                <c:pt idx="1022">
                  <c:v>0.18796992477978938</c:v>
                </c:pt>
                <c:pt idx="1023">
                  <c:v>0.16682330833761122</c:v>
                </c:pt>
                <c:pt idx="1024">
                  <c:v>0.16259398490002724</c:v>
                </c:pt>
                <c:pt idx="1025">
                  <c:v>0.17058270676236154</c:v>
                </c:pt>
                <c:pt idx="1026">
                  <c:v>0.18280075187584438</c:v>
                </c:pt>
                <c:pt idx="1027">
                  <c:v>0.17152255641515798</c:v>
                </c:pt>
                <c:pt idx="1028">
                  <c:v>0.16635338351121298</c:v>
                </c:pt>
                <c:pt idx="1029">
                  <c:v>0.16823308263037046</c:v>
                </c:pt>
                <c:pt idx="1030">
                  <c:v>0.16259398490002724</c:v>
                </c:pt>
                <c:pt idx="1031">
                  <c:v>0.15695488716968406</c:v>
                </c:pt>
                <c:pt idx="1032">
                  <c:v>0.15977443612807338</c:v>
                </c:pt>
                <c:pt idx="1033">
                  <c:v>0.14003759397865445</c:v>
                </c:pt>
                <c:pt idx="1034">
                  <c:v>0.17575187966630654</c:v>
                </c:pt>
                <c:pt idx="1035">
                  <c:v>0.16776315799040764</c:v>
                </c:pt>
                <c:pt idx="1036">
                  <c:v>0.15836466164887872</c:v>
                </c:pt>
                <c:pt idx="1037">
                  <c:v>0.16682330833761122</c:v>
                </c:pt>
                <c:pt idx="1038">
                  <c:v>0.1503759397865444</c:v>
                </c:pt>
                <c:pt idx="1039">
                  <c:v>0.17199248124155619</c:v>
                </c:pt>
                <c:pt idx="1040">
                  <c:v>0.17246240606795443</c:v>
                </c:pt>
                <c:pt idx="1041">
                  <c:v>0.17105263158875977</c:v>
                </c:pt>
                <c:pt idx="1042">
                  <c:v>0.15836466164887872</c:v>
                </c:pt>
                <c:pt idx="1043">
                  <c:v>0.16682330833761122</c:v>
                </c:pt>
                <c:pt idx="1044">
                  <c:v>0.1607142857808698</c:v>
                </c:pt>
                <c:pt idx="1045">
                  <c:v>0.16682330833761122</c:v>
                </c:pt>
                <c:pt idx="1046">
                  <c:v>0.17998120310389049</c:v>
                </c:pt>
                <c:pt idx="1047">
                  <c:v>0.16212406007362903</c:v>
                </c:pt>
                <c:pt idx="1048">
                  <c:v>0.17246240606795443</c:v>
                </c:pt>
                <c:pt idx="1049">
                  <c:v>0.16306390972642545</c:v>
                </c:pt>
                <c:pt idx="1050">
                  <c:v>0.16306390972642545</c:v>
                </c:pt>
                <c:pt idx="1051">
                  <c:v>0.15977443612807338</c:v>
                </c:pt>
                <c:pt idx="1052">
                  <c:v>0.16635338351121298</c:v>
                </c:pt>
                <c:pt idx="1053">
                  <c:v>0.15883458647527693</c:v>
                </c:pt>
                <c:pt idx="1054">
                  <c:v>0.16165413543366622</c:v>
                </c:pt>
                <c:pt idx="1055">
                  <c:v>0.16823308263037046</c:v>
                </c:pt>
                <c:pt idx="1056">
                  <c:v>0.16776315799040764</c:v>
                </c:pt>
                <c:pt idx="1057">
                  <c:v>0.17011278193596333</c:v>
                </c:pt>
                <c:pt idx="1058">
                  <c:v>0.15883458647527693</c:v>
                </c:pt>
                <c:pt idx="1059">
                  <c:v>0.16212406007362903</c:v>
                </c:pt>
                <c:pt idx="1060">
                  <c:v>0.15695488716968406</c:v>
                </c:pt>
                <c:pt idx="1061">
                  <c:v>0.14802631584098874</c:v>
                </c:pt>
                <c:pt idx="1062">
                  <c:v>0.16447368420562011</c:v>
                </c:pt>
                <c:pt idx="1063">
                  <c:v>0.17246240606795443</c:v>
                </c:pt>
                <c:pt idx="1064">
                  <c:v>0.16306390972642545</c:v>
                </c:pt>
                <c:pt idx="1065">
                  <c:v>0.17011278193596333</c:v>
                </c:pt>
                <c:pt idx="1066">
                  <c:v>0.15084586461294264</c:v>
                </c:pt>
                <c:pt idx="1067">
                  <c:v>0.1607142857808698</c:v>
                </c:pt>
                <c:pt idx="1068">
                  <c:v>0.15836466164887872</c:v>
                </c:pt>
                <c:pt idx="1069">
                  <c:v>0.15883458647527693</c:v>
                </c:pt>
                <c:pt idx="1070">
                  <c:v>0.15084586461294264</c:v>
                </c:pt>
                <c:pt idx="1071">
                  <c:v>0.15742481199608227</c:v>
                </c:pt>
                <c:pt idx="1072">
                  <c:v>0.16165413543366622</c:v>
                </c:pt>
                <c:pt idx="1073">
                  <c:v>0.15930451130167514</c:v>
                </c:pt>
                <c:pt idx="1074">
                  <c:v>0.1475563910145905</c:v>
                </c:pt>
                <c:pt idx="1075">
                  <c:v>0.14238721811064553</c:v>
                </c:pt>
                <c:pt idx="1076">
                  <c:v>0.15883458647527693</c:v>
                </c:pt>
                <c:pt idx="1077">
                  <c:v>0.15366541357133193</c:v>
                </c:pt>
                <c:pt idx="1078">
                  <c:v>0.1607142857808698</c:v>
                </c:pt>
                <c:pt idx="1079">
                  <c:v>0.1475563910145905</c:v>
                </c:pt>
                <c:pt idx="1080">
                  <c:v>0.16823308263037046</c:v>
                </c:pt>
                <c:pt idx="1081">
                  <c:v>0.15084586461294264</c:v>
                </c:pt>
                <c:pt idx="1082">
                  <c:v>0.1522556390921373</c:v>
                </c:pt>
                <c:pt idx="1083">
                  <c:v>0.14379699240340479</c:v>
                </c:pt>
                <c:pt idx="1084">
                  <c:v>0.15319548874493372</c:v>
                </c:pt>
                <c:pt idx="1085">
                  <c:v>0.15742481199608227</c:v>
                </c:pt>
                <c:pt idx="1086">
                  <c:v>0.15178571426573906</c:v>
                </c:pt>
                <c:pt idx="1087">
                  <c:v>0.15507518805052659</c:v>
                </c:pt>
                <c:pt idx="1088">
                  <c:v>0.13533834590110769</c:v>
                </c:pt>
                <c:pt idx="1089">
                  <c:v>0.15930451130167514</c:v>
                </c:pt>
                <c:pt idx="1090">
                  <c:v>0.15695488716968406</c:v>
                </c:pt>
                <c:pt idx="1091">
                  <c:v>0.15178571426573906</c:v>
                </c:pt>
                <c:pt idx="1092">
                  <c:v>0.1607142857808698</c:v>
                </c:pt>
                <c:pt idx="1093">
                  <c:v>0.14379699240340479</c:v>
                </c:pt>
                <c:pt idx="1094">
                  <c:v>0.16165413543366622</c:v>
                </c:pt>
                <c:pt idx="1095">
                  <c:v>0.15178571426573906</c:v>
                </c:pt>
                <c:pt idx="1096">
                  <c:v>0.14191729328424732</c:v>
                </c:pt>
                <c:pt idx="1097">
                  <c:v>0.1522556390921373</c:v>
                </c:pt>
                <c:pt idx="1098">
                  <c:v>0.14473684205620119</c:v>
                </c:pt>
                <c:pt idx="1099">
                  <c:v>0.16447368420562011</c:v>
                </c:pt>
                <c:pt idx="1100">
                  <c:v>0.14191729328424732</c:v>
                </c:pt>
                <c:pt idx="1101">
                  <c:v>0.14050751880505266</c:v>
                </c:pt>
                <c:pt idx="1102">
                  <c:v>0.14708646618819229</c:v>
                </c:pt>
                <c:pt idx="1103">
                  <c:v>0.1503759397865444</c:v>
                </c:pt>
                <c:pt idx="1104">
                  <c:v>0.14520676688259943</c:v>
                </c:pt>
                <c:pt idx="1105">
                  <c:v>0.14614661653539585</c:v>
                </c:pt>
                <c:pt idx="1106">
                  <c:v>0.15977443612807338</c:v>
                </c:pt>
                <c:pt idx="1107">
                  <c:v>0.15272556391853551</c:v>
                </c:pt>
                <c:pt idx="1108">
                  <c:v>0.1522556390921373</c:v>
                </c:pt>
                <c:pt idx="1109">
                  <c:v>0.1475563910145905</c:v>
                </c:pt>
                <c:pt idx="1110">
                  <c:v>0.15178571426573906</c:v>
                </c:pt>
                <c:pt idx="1111">
                  <c:v>0.1475563910145905</c:v>
                </c:pt>
                <c:pt idx="1112">
                  <c:v>0.15836466164887872</c:v>
                </c:pt>
                <c:pt idx="1113">
                  <c:v>0.14896616549378516</c:v>
                </c:pt>
                <c:pt idx="1114">
                  <c:v>0.14379699240340479</c:v>
                </c:pt>
                <c:pt idx="1115">
                  <c:v>0.16306390972642545</c:v>
                </c:pt>
                <c:pt idx="1116">
                  <c:v>0.15507518805052659</c:v>
                </c:pt>
                <c:pt idx="1117">
                  <c:v>0.13533834590110769</c:v>
                </c:pt>
                <c:pt idx="1118">
                  <c:v>0.14285714293704377</c:v>
                </c:pt>
                <c:pt idx="1119">
                  <c:v>0.14896616549378516</c:v>
                </c:pt>
                <c:pt idx="1120">
                  <c:v>0.16259398490002724</c:v>
                </c:pt>
                <c:pt idx="1121">
                  <c:v>0.14473684205620119</c:v>
                </c:pt>
                <c:pt idx="1122">
                  <c:v>0.1409774436314509</c:v>
                </c:pt>
                <c:pt idx="1123">
                  <c:v>0.15413533839773016</c:v>
                </c:pt>
                <c:pt idx="1124">
                  <c:v>0.14520676688259943</c:v>
                </c:pt>
                <c:pt idx="1125">
                  <c:v>0.15413533839773016</c:v>
                </c:pt>
                <c:pt idx="1126">
                  <c:v>0.15413533839773016</c:v>
                </c:pt>
                <c:pt idx="1127">
                  <c:v>0.16541353385841656</c:v>
                </c:pt>
                <c:pt idx="1128">
                  <c:v>0.14285714293704377</c:v>
                </c:pt>
                <c:pt idx="1129">
                  <c:v>0.13721804520670056</c:v>
                </c:pt>
                <c:pt idx="1130">
                  <c:v>0.14567669170899764</c:v>
                </c:pt>
                <c:pt idx="1131">
                  <c:v>0.14144736845784911</c:v>
                </c:pt>
                <c:pt idx="1132">
                  <c:v>0.14990601496014619</c:v>
                </c:pt>
                <c:pt idx="1133">
                  <c:v>0.14896616549378516</c:v>
                </c:pt>
                <c:pt idx="1134">
                  <c:v>0.15601503751688761</c:v>
                </c:pt>
                <c:pt idx="1135">
                  <c:v>0.14661654136179408</c:v>
                </c:pt>
                <c:pt idx="1136">
                  <c:v>0.15977443612807338</c:v>
                </c:pt>
                <c:pt idx="1137">
                  <c:v>0.14661654136179408</c:v>
                </c:pt>
                <c:pt idx="1138">
                  <c:v>0.13956766915225624</c:v>
                </c:pt>
                <c:pt idx="1139">
                  <c:v>0.14708646618819229</c:v>
                </c:pt>
                <c:pt idx="1140">
                  <c:v>0.15554511287692482</c:v>
                </c:pt>
                <c:pt idx="1141">
                  <c:v>0.13439849624831124</c:v>
                </c:pt>
                <c:pt idx="1142">
                  <c:v>0.14567669170899764</c:v>
                </c:pt>
                <c:pt idx="1143">
                  <c:v>0.14802631584098874</c:v>
                </c:pt>
                <c:pt idx="1144">
                  <c:v>0.13627819555390411</c:v>
                </c:pt>
                <c:pt idx="1145">
                  <c:v>0.14896616549378516</c:v>
                </c:pt>
                <c:pt idx="1146">
                  <c:v>0.14990601496014619</c:v>
                </c:pt>
                <c:pt idx="1147">
                  <c:v>0.13956766915225624</c:v>
                </c:pt>
                <c:pt idx="1148">
                  <c:v>0.15507518805052659</c:v>
                </c:pt>
                <c:pt idx="1149">
                  <c:v>0.14426691722980298</c:v>
                </c:pt>
                <c:pt idx="1150">
                  <c:v>0.14379699240340479</c:v>
                </c:pt>
                <c:pt idx="1151">
                  <c:v>0.15789473682248048</c:v>
                </c:pt>
                <c:pt idx="1152">
                  <c:v>0.14849624066738695</c:v>
                </c:pt>
                <c:pt idx="1153">
                  <c:v>0.15084586461294264</c:v>
                </c:pt>
                <c:pt idx="1154">
                  <c:v>0.14285714293704377</c:v>
                </c:pt>
                <c:pt idx="1155">
                  <c:v>0.13439849624831124</c:v>
                </c:pt>
                <c:pt idx="1156">
                  <c:v>0.14520676688259943</c:v>
                </c:pt>
                <c:pt idx="1157">
                  <c:v>0.14473684205620119</c:v>
                </c:pt>
                <c:pt idx="1158">
                  <c:v>0.14332706776344198</c:v>
                </c:pt>
                <c:pt idx="1159">
                  <c:v>0.13345864659551479</c:v>
                </c:pt>
                <c:pt idx="1160">
                  <c:v>0.13204887211632016</c:v>
                </c:pt>
                <c:pt idx="1161">
                  <c:v>0.14379699240340479</c:v>
                </c:pt>
                <c:pt idx="1162">
                  <c:v>0.14238721811064553</c:v>
                </c:pt>
                <c:pt idx="1163">
                  <c:v>0.1503759397865444</c:v>
                </c:pt>
                <c:pt idx="1164">
                  <c:v>0.13533834590110769</c:v>
                </c:pt>
                <c:pt idx="1165">
                  <c:v>0.15413533839773016</c:v>
                </c:pt>
                <c:pt idx="1166">
                  <c:v>0.15084586461294264</c:v>
                </c:pt>
                <c:pt idx="1167">
                  <c:v>0.14191729328424732</c:v>
                </c:pt>
                <c:pt idx="1168">
                  <c:v>0.15601503751688761</c:v>
                </c:pt>
                <c:pt idx="1169">
                  <c:v>0.14473684205620119</c:v>
                </c:pt>
                <c:pt idx="1170">
                  <c:v>0.14990601496014619</c:v>
                </c:pt>
                <c:pt idx="1171">
                  <c:v>0.14661654136179408</c:v>
                </c:pt>
                <c:pt idx="1172">
                  <c:v>0.14849624066738695</c:v>
                </c:pt>
                <c:pt idx="1173">
                  <c:v>0.14379699240340479</c:v>
                </c:pt>
                <c:pt idx="1174">
                  <c:v>0.1503759397865444</c:v>
                </c:pt>
                <c:pt idx="1175">
                  <c:v>0.14661654136179408</c:v>
                </c:pt>
                <c:pt idx="1176">
                  <c:v>0.15319548874493372</c:v>
                </c:pt>
                <c:pt idx="1177">
                  <c:v>0.1306390978235609</c:v>
                </c:pt>
                <c:pt idx="1178">
                  <c:v>0.14144736845784911</c:v>
                </c:pt>
                <c:pt idx="1179">
                  <c:v>0.13956766915225624</c:v>
                </c:pt>
                <c:pt idx="1180">
                  <c:v>0.1522556390921373</c:v>
                </c:pt>
                <c:pt idx="1181">
                  <c:v>0.14332706776344198</c:v>
                </c:pt>
                <c:pt idx="1182">
                  <c:v>0.14520676688259943</c:v>
                </c:pt>
                <c:pt idx="1183">
                  <c:v>0.13533834590110769</c:v>
                </c:pt>
                <c:pt idx="1184">
                  <c:v>0.14896616549378516</c:v>
                </c:pt>
                <c:pt idx="1185">
                  <c:v>0.14802631584098874</c:v>
                </c:pt>
                <c:pt idx="1186">
                  <c:v>0.14285714293704377</c:v>
                </c:pt>
                <c:pt idx="1187">
                  <c:v>0.13768796984666334</c:v>
                </c:pt>
                <c:pt idx="1188">
                  <c:v>0.15319548874493372</c:v>
                </c:pt>
                <c:pt idx="1189">
                  <c:v>0.15131578943934085</c:v>
                </c:pt>
                <c:pt idx="1190">
                  <c:v>0.139097744325858</c:v>
                </c:pt>
                <c:pt idx="1191">
                  <c:v>0.13298872176911658</c:v>
                </c:pt>
                <c:pt idx="1192">
                  <c:v>0.13862781949945979</c:v>
                </c:pt>
                <c:pt idx="1193">
                  <c:v>0.13674812038030235</c:v>
                </c:pt>
                <c:pt idx="1194">
                  <c:v>0.139097744325858</c:v>
                </c:pt>
                <c:pt idx="1195">
                  <c:v>0.1494360903201834</c:v>
                </c:pt>
                <c:pt idx="1196">
                  <c:v>0.13721804520670056</c:v>
                </c:pt>
                <c:pt idx="1197">
                  <c:v>0.14050751880505266</c:v>
                </c:pt>
                <c:pt idx="1198">
                  <c:v>0.13862781949945979</c:v>
                </c:pt>
                <c:pt idx="1199">
                  <c:v>0.14614661653539585</c:v>
                </c:pt>
                <c:pt idx="1200">
                  <c:v>0.13486842107470945</c:v>
                </c:pt>
                <c:pt idx="1201">
                  <c:v>0.14050751880505266</c:v>
                </c:pt>
                <c:pt idx="1202">
                  <c:v>0.14238721811064553</c:v>
                </c:pt>
                <c:pt idx="1203">
                  <c:v>0.13016917299716269</c:v>
                </c:pt>
                <c:pt idx="1204">
                  <c:v>0.1306390978235609</c:v>
                </c:pt>
                <c:pt idx="1205">
                  <c:v>0.14191729328424732</c:v>
                </c:pt>
                <c:pt idx="1206">
                  <c:v>0.14238721811064553</c:v>
                </c:pt>
                <c:pt idx="1207">
                  <c:v>0.14661654136179408</c:v>
                </c:pt>
                <c:pt idx="1208">
                  <c:v>0.13345864659551479</c:v>
                </c:pt>
                <c:pt idx="1209">
                  <c:v>0.13392857142191303</c:v>
                </c:pt>
                <c:pt idx="1210">
                  <c:v>0.13627819555390411</c:v>
                </c:pt>
                <c:pt idx="1211">
                  <c:v>0.12922932334436624</c:v>
                </c:pt>
                <c:pt idx="1212">
                  <c:v>0.1358082707275059</c:v>
                </c:pt>
                <c:pt idx="1213">
                  <c:v>0.12687969921237519</c:v>
                </c:pt>
                <c:pt idx="1214">
                  <c:v>0.13768796984666334</c:v>
                </c:pt>
                <c:pt idx="1215">
                  <c:v>0.14144736845784911</c:v>
                </c:pt>
                <c:pt idx="1216">
                  <c:v>0.14379699240340479</c:v>
                </c:pt>
                <c:pt idx="1217">
                  <c:v>0.13392857142191303</c:v>
                </c:pt>
                <c:pt idx="1218">
                  <c:v>0.12265037596122662</c:v>
                </c:pt>
                <c:pt idx="1219">
                  <c:v>0.1409774436314509</c:v>
                </c:pt>
                <c:pt idx="1220">
                  <c:v>0.13721804520670056</c:v>
                </c:pt>
                <c:pt idx="1221">
                  <c:v>0.13627819555390411</c:v>
                </c:pt>
                <c:pt idx="1222">
                  <c:v>0.1306390978235609</c:v>
                </c:pt>
                <c:pt idx="1223">
                  <c:v>0.13815789467306158</c:v>
                </c:pt>
                <c:pt idx="1224">
                  <c:v>0.13251879694271837</c:v>
                </c:pt>
                <c:pt idx="1225">
                  <c:v>0.13533834590110769</c:v>
                </c:pt>
                <c:pt idx="1226">
                  <c:v>0.13533834590110769</c:v>
                </c:pt>
                <c:pt idx="1227">
                  <c:v>0.13627819555390411</c:v>
                </c:pt>
                <c:pt idx="1228">
                  <c:v>0.1409774436314509</c:v>
                </c:pt>
                <c:pt idx="1229">
                  <c:v>0.14332706776344198</c:v>
                </c:pt>
                <c:pt idx="1230">
                  <c:v>0.13533834590110769</c:v>
                </c:pt>
                <c:pt idx="1231">
                  <c:v>0.14003759397865445</c:v>
                </c:pt>
                <c:pt idx="1232">
                  <c:v>0.12875939851796803</c:v>
                </c:pt>
                <c:pt idx="1233">
                  <c:v>0.12734962403877337</c:v>
                </c:pt>
                <c:pt idx="1234">
                  <c:v>0.13345864659551479</c:v>
                </c:pt>
                <c:pt idx="1235">
                  <c:v>0.12546992473318053</c:v>
                </c:pt>
                <c:pt idx="1236">
                  <c:v>0.12922932334436624</c:v>
                </c:pt>
                <c:pt idx="1237">
                  <c:v>0.12265037596122662</c:v>
                </c:pt>
                <c:pt idx="1238">
                  <c:v>0.13862781949945979</c:v>
                </c:pt>
                <c:pt idx="1239">
                  <c:v>0.14285714293704377</c:v>
                </c:pt>
                <c:pt idx="1240">
                  <c:v>0.13392857142191303</c:v>
                </c:pt>
                <c:pt idx="1241">
                  <c:v>0.13016917299716269</c:v>
                </c:pt>
                <c:pt idx="1242">
                  <c:v>0.13956766915225624</c:v>
                </c:pt>
                <c:pt idx="1243">
                  <c:v>0.12500000009321771</c:v>
                </c:pt>
                <c:pt idx="1244">
                  <c:v>0.13862781949945979</c:v>
                </c:pt>
                <c:pt idx="1245">
                  <c:v>0.1306390978235609</c:v>
                </c:pt>
                <c:pt idx="1246">
                  <c:v>0.13298872176911658</c:v>
                </c:pt>
                <c:pt idx="1247">
                  <c:v>0.13768796984666334</c:v>
                </c:pt>
                <c:pt idx="1248">
                  <c:v>0.1306390978235609</c:v>
                </c:pt>
                <c:pt idx="1249">
                  <c:v>0.13533834590110769</c:v>
                </c:pt>
                <c:pt idx="1250">
                  <c:v>0.13298872176911658</c:v>
                </c:pt>
                <c:pt idx="1251">
                  <c:v>0.14003759397865445</c:v>
                </c:pt>
                <c:pt idx="1252">
                  <c:v>0.15272556391853551</c:v>
                </c:pt>
                <c:pt idx="1253">
                  <c:v>0.14050751880505266</c:v>
                </c:pt>
                <c:pt idx="1254">
                  <c:v>0.13533834590110769</c:v>
                </c:pt>
                <c:pt idx="1255">
                  <c:v>0.12640977438597695</c:v>
                </c:pt>
                <c:pt idx="1256">
                  <c:v>0.14191729328424732</c:v>
                </c:pt>
                <c:pt idx="1257">
                  <c:v>0.13721804520670056</c:v>
                </c:pt>
                <c:pt idx="1258">
                  <c:v>0.14614661653539585</c:v>
                </c:pt>
                <c:pt idx="1259">
                  <c:v>0.13721804520670056</c:v>
                </c:pt>
                <c:pt idx="1260">
                  <c:v>0.13862781949945979</c:v>
                </c:pt>
                <c:pt idx="1261">
                  <c:v>0.13674812038030235</c:v>
                </c:pt>
                <c:pt idx="1262">
                  <c:v>0.13674812038030235</c:v>
                </c:pt>
                <c:pt idx="1263">
                  <c:v>0.14896616549378516</c:v>
                </c:pt>
                <c:pt idx="1264">
                  <c:v>0.14849624066738695</c:v>
                </c:pt>
                <c:pt idx="1265">
                  <c:v>0.13439849624831124</c:v>
                </c:pt>
                <c:pt idx="1266">
                  <c:v>0.14708646618819229</c:v>
                </c:pt>
                <c:pt idx="1267">
                  <c:v>0.14473684205620119</c:v>
                </c:pt>
                <c:pt idx="1268">
                  <c:v>0.13157894728992192</c:v>
                </c:pt>
                <c:pt idx="1269">
                  <c:v>0.14191729328424732</c:v>
                </c:pt>
                <c:pt idx="1270">
                  <c:v>0.12734962403877337</c:v>
                </c:pt>
                <c:pt idx="1271">
                  <c:v>0.12593984955957874</c:v>
                </c:pt>
                <c:pt idx="1272">
                  <c:v>0.139097744325858</c:v>
                </c:pt>
                <c:pt idx="1273">
                  <c:v>0.14285714293704377</c:v>
                </c:pt>
                <c:pt idx="1274">
                  <c:v>0.14426691722980298</c:v>
                </c:pt>
                <c:pt idx="1275">
                  <c:v>0.13392857142191303</c:v>
                </c:pt>
                <c:pt idx="1276">
                  <c:v>0.13768796984666334</c:v>
                </c:pt>
                <c:pt idx="1277">
                  <c:v>0.1475563910145905</c:v>
                </c:pt>
                <c:pt idx="1278">
                  <c:v>0.14473684205620119</c:v>
                </c:pt>
                <c:pt idx="1279">
                  <c:v>0.15507518805052659</c:v>
                </c:pt>
                <c:pt idx="1280">
                  <c:v>0.13768796984666334</c:v>
                </c:pt>
                <c:pt idx="1281">
                  <c:v>0.13251879694271837</c:v>
                </c:pt>
                <c:pt idx="1282">
                  <c:v>0.14191729328424732</c:v>
                </c:pt>
                <c:pt idx="1283">
                  <c:v>0.14050751880505266</c:v>
                </c:pt>
                <c:pt idx="1284">
                  <c:v>0.13204887211632016</c:v>
                </c:pt>
                <c:pt idx="1285">
                  <c:v>0.14050751880505266</c:v>
                </c:pt>
                <c:pt idx="1286">
                  <c:v>0.12922932334436624</c:v>
                </c:pt>
                <c:pt idx="1287">
                  <c:v>0.14379699240340479</c:v>
                </c:pt>
                <c:pt idx="1288">
                  <c:v>0.13533834590110769</c:v>
                </c:pt>
                <c:pt idx="1289">
                  <c:v>0.13674812038030235</c:v>
                </c:pt>
                <c:pt idx="1290">
                  <c:v>0.14849624066738695</c:v>
                </c:pt>
                <c:pt idx="1291">
                  <c:v>0.13533834590110769</c:v>
                </c:pt>
                <c:pt idx="1292">
                  <c:v>0.1409774436314509</c:v>
                </c:pt>
                <c:pt idx="1293">
                  <c:v>0.14332706776344198</c:v>
                </c:pt>
                <c:pt idx="1294">
                  <c:v>0.13721804520670056</c:v>
                </c:pt>
                <c:pt idx="1295">
                  <c:v>0.13674812038030235</c:v>
                </c:pt>
                <c:pt idx="1296">
                  <c:v>0.1409774436314509</c:v>
                </c:pt>
                <c:pt idx="1297">
                  <c:v>0.14238721811064553</c:v>
                </c:pt>
                <c:pt idx="1298">
                  <c:v>0.14003759397865445</c:v>
                </c:pt>
                <c:pt idx="1299">
                  <c:v>0.13345864659551479</c:v>
                </c:pt>
                <c:pt idx="1300">
                  <c:v>0.13627819555390411</c:v>
                </c:pt>
                <c:pt idx="1301">
                  <c:v>0.13392857142191303</c:v>
                </c:pt>
                <c:pt idx="1302">
                  <c:v>0.14379699240340479</c:v>
                </c:pt>
                <c:pt idx="1303">
                  <c:v>0.11795112788367985</c:v>
                </c:pt>
                <c:pt idx="1304">
                  <c:v>0.13157894728992192</c:v>
                </c:pt>
                <c:pt idx="1305">
                  <c:v>0.13533834590110769</c:v>
                </c:pt>
                <c:pt idx="1306">
                  <c:v>0.13627819555390411</c:v>
                </c:pt>
                <c:pt idx="1307">
                  <c:v>0.14520676688259943</c:v>
                </c:pt>
                <c:pt idx="1308">
                  <c:v>0.13110902264995913</c:v>
                </c:pt>
                <c:pt idx="1309">
                  <c:v>0.14896616549378516</c:v>
                </c:pt>
                <c:pt idx="1310">
                  <c:v>0.13157894728992192</c:v>
                </c:pt>
                <c:pt idx="1311">
                  <c:v>0.13251879694271837</c:v>
                </c:pt>
                <c:pt idx="1312">
                  <c:v>0.13016917299716269</c:v>
                </c:pt>
                <c:pt idx="1313">
                  <c:v>0.12781954886517161</c:v>
                </c:pt>
                <c:pt idx="1314">
                  <c:v>0.14332706776344198</c:v>
                </c:pt>
                <c:pt idx="1315">
                  <c:v>0.12734962403877337</c:v>
                </c:pt>
                <c:pt idx="1316">
                  <c:v>0.13251879694271837</c:v>
                </c:pt>
                <c:pt idx="1317">
                  <c:v>0.1358082707275059</c:v>
                </c:pt>
                <c:pt idx="1318">
                  <c:v>0.13956766915225624</c:v>
                </c:pt>
                <c:pt idx="1319">
                  <c:v>0.12969924817076448</c:v>
                </c:pt>
                <c:pt idx="1320">
                  <c:v>0.13110902264995913</c:v>
                </c:pt>
                <c:pt idx="1321">
                  <c:v>0.13345864659551479</c:v>
                </c:pt>
                <c:pt idx="1322">
                  <c:v>0.13345864659551479</c:v>
                </c:pt>
                <c:pt idx="1323">
                  <c:v>0.12593984955957874</c:v>
                </c:pt>
                <c:pt idx="1324">
                  <c:v>0.13533834590110769</c:v>
                </c:pt>
                <c:pt idx="1325">
                  <c:v>0.13768796984666334</c:v>
                </c:pt>
                <c:pt idx="1326">
                  <c:v>0.13439849624831124</c:v>
                </c:pt>
                <c:pt idx="1327">
                  <c:v>0.13627819555390411</c:v>
                </c:pt>
                <c:pt idx="1328">
                  <c:v>0.13674812038030235</c:v>
                </c:pt>
                <c:pt idx="1329">
                  <c:v>0.13486842107470945</c:v>
                </c:pt>
                <c:pt idx="1330">
                  <c:v>0.1358082707275059</c:v>
                </c:pt>
                <c:pt idx="1331">
                  <c:v>0.13016917299716269</c:v>
                </c:pt>
                <c:pt idx="1332">
                  <c:v>0.13486842107470945</c:v>
                </c:pt>
                <c:pt idx="1333">
                  <c:v>0.13956766915225624</c:v>
                </c:pt>
                <c:pt idx="1334">
                  <c:v>0.13815789467306158</c:v>
                </c:pt>
                <c:pt idx="1335">
                  <c:v>0.12312030078762484</c:v>
                </c:pt>
                <c:pt idx="1336">
                  <c:v>0.13298872176911658</c:v>
                </c:pt>
                <c:pt idx="1337">
                  <c:v>0.13486842107470945</c:v>
                </c:pt>
                <c:pt idx="1338">
                  <c:v>0.13298872176911658</c:v>
                </c:pt>
                <c:pt idx="1339">
                  <c:v>0.13016917299716269</c:v>
                </c:pt>
                <c:pt idx="1340">
                  <c:v>0.12077067665563375</c:v>
                </c:pt>
                <c:pt idx="1341">
                  <c:v>0.139097744325858</c:v>
                </c:pt>
                <c:pt idx="1342">
                  <c:v>0.14003759397865445</c:v>
                </c:pt>
                <c:pt idx="1343">
                  <c:v>0.12969924817076448</c:v>
                </c:pt>
                <c:pt idx="1344">
                  <c:v>0.13768796984666334</c:v>
                </c:pt>
                <c:pt idx="1345">
                  <c:v>0.13721804520670056</c:v>
                </c:pt>
                <c:pt idx="1346">
                  <c:v>0.139097744325858</c:v>
                </c:pt>
                <c:pt idx="1347">
                  <c:v>0.139097744325858</c:v>
                </c:pt>
                <c:pt idx="1348">
                  <c:v>0.13627819555390411</c:v>
                </c:pt>
                <c:pt idx="1349">
                  <c:v>0.12781954886517161</c:v>
                </c:pt>
                <c:pt idx="1350">
                  <c:v>0.14003759397865445</c:v>
                </c:pt>
                <c:pt idx="1351">
                  <c:v>0.13815789467306158</c:v>
                </c:pt>
                <c:pt idx="1352">
                  <c:v>0.13533834590110769</c:v>
                </c:pt>
                <c:pt idx="1353">
                  <c:v>0.13345864659551479</c:v>
                </c:pt>
                <c:pt idx="1354">
                  <c:v>0.1358082707275059</c:v>
                </c:pt>
                <c:pt idx="1355">
                  <c:v>0.15460526322412838</c:v>
                </c:pt>
                <c:pt idx="1356">
                  <c:v>0.13016917299716269</c:v>
                </c:pt>
                <c:pt idx="1357">
                  <c:v>0.14285714293704377</c:v>
                </c:pt>
                <c:pt idx="1358">
                  <c:v>0.13862781949945979</c:v>
                </c:pt>
                <c:pt idx="1359">
                  <c:v>0.13016917299716269</c:v>
                </c:pt>
                <c:pt idx="1360">
                  <c:v>0.12828947369156982</c:v>
                </c:pt>
                <c:pt idx="1361">
                  <c:v>0.13345864659551479</c:v>
                </c:pt>
                <c:pt idx="1362">
                  <c:v>0.1306390978235609</c:v>
                </c:pt>
                <c:pt idx="1363">
                  <c:v>0.13157894728992192</c:v>
                </c:pt>
                <c:pt idx="1364">
                  <c:v>0.1409774436314509</c:v>
                </c:pt>
                <c:pt idx="1365">
                  <c:v>0.14191729328424732</c:v>
                </c:pt>
                <c:pt idx="1366">
                  <c:v>0.139097744325858</c:v>
                </c:pt>
                <c:pt idx="1367">
                  <c:v>0.12312030078762484</c:v>
                </c:pt>
                <c:pt idx="1368">
                  <c:v>0.13016917299716269</c:v>
                </c:pt>
                <c:pt idx="1369">
                  <c:v>0.14144736845784911</c:v>
                </c:pt>
                <c:pt idx="1370">
                  <c:v>0.12593984955957874</c:v>
                </c:pt>
                <c:pt idx="1371">
                  <c:v>0.13533834590110769</c:v>
                </c:pt>
                <c:pt idx="1372">
                  <c:v>0.1409774436314509</c:v>
                </c:pt>
                <c:pt idx="1373">
                  <c:v>0.14191729328424732</c:v>
                </c:pt>
                <c:pt idx="1374">
                  <c:v>0.14050751880505266</c:v>
                </c:pt>
                <c:pt idx="1375">
                  <c:v>0.14614661653539585</c:v>
                </c:pt>
                <c:pt idx="1376">
                  <c:v>0.12687969921237519</c:v>
                </c:pt>
                <c:pt idx="1377">
                  <c:v>0.1475563910145905</c:v>
                </c:pt>
                <c:pt idx="1378">
                  <c:v>0.13110902264995913</c:v>
                </c:pt>
                <c:pt idx="1379">
                  <c:v>0.13298872176911658</c:v>
                </c:pt>
                <c:pt idx="1380">
                  <c:v>0.12781954886517161</c:v>
                </c:pt>
                <c:pt idx="1381">
                  <c:v>0.14191729328424732</c:v>
                </c:pt>
                <c:pt idx="1382">
                  <c:v>0.14050751880505266</c:v>
                </c:pt>
                <c:pt idx="1383">
                  <c:v>0.14238721811064553</c:v>
                </c:pt>
                <c:pt idx="1384">
                  <c:v>0.13298872176911658</c:v>
                </c:pt>
                <c:pt idx="1385">
                  <c:v>0.12500000009321771</c:v>
                </c:pt>
                <c:pt idx="1386">
                  <c:v>0.12593984955957874</c:v>
                </c:pt>
                <c:pt idx="1387">
                  <c:v>0.13110902264995913</c:v>
                </c:pt>
                <c:pt idx="1388">
                  <c:v>0.12781954886517161</c:v>
                </c:pt>
                <c:pt idx="1389">
                  <c:v>0.13674812038030235</c:v>
                </c:pt>
                <c:pt idx="1390">
                  <c:v>0.13251879694271837</c:v>
                </c:pt>
                <c:pt idx="1391">
                  <c:v>0.1409774436314509</c:v>
                </c:pt>
                <c:pt idx="1392">
                  <c:v>0.13721804520670056</c:v>
                </c:pt>
                <c:pt idx="1393">
                  <c:v>0.1306390978235609</c:v>
                </c:pt>
                <c:pt idx="1394">
                  <c:v>0.13439849624831124</c:v>
                </c:pt>
                <c:pt idx="1395">
                  <c:v>0.14567669170899764</c:v>
                </c:pt>
                <c:pt idx="1396">
                  <c:v>0.13627819555390411</c:v>
                </c:pt>
                <c:pt idx="1397">
                  <c:v>0.13016917299716269</c:v>
                </c:pt>
                <c:pt idx="1398">
                  <c:v>0.1475563910145905</c:v>
                </c:pt>
                <c:pt idx="1399">
                  <c:v>0.1306390978235609</c:v>
                </c:pt>
                <c:pt idx="1400">
                  <c:v>0.13486842107470945</c:v>
                </c:pt>
                <c:pt idx="1401">
                  <c:v>0.13533834590110769</c:v>
                </c:pt>
                <c:pt idx="1402">
                  <c:v>0.139097744325858</c:v>
                </c:pt>
                <c:pt idx="1403">
                  <c:v>0.14191729328424732</c:v>
                </c:pt>
                <c:pt idx="1404">
                  <c:v>0.14896616549378516</c:v>
                </c:pt>
                <c:pt idx="1405">
                  <c:v>0.1358082707275059</c:v>
                </c:pt>
                <c:pt idx="1406">
                  <c:v>0.12500000009321771</c:v>
                </c:pt>
                <c:pt idx="1407">
                  <c:v>0.14238721811064553</c:v>
                </c:pt>
                <c:pt idx="1408">
                  <c:v>0.13157894728992192</c:v>
                </c:pt>
                <c:pt idx="1409">
                  <c:v>0.14191729328424732</c:v>
                </c:pt>
                <c:pt idx="1410">
                  <c:v>0.13486842107470945</c:v>
                </c:pt>
                <c:pt idx="1411">
                  <c:v>0.14050751880505266</c:v>
                </c:pt>
                <c:pt idx="1412">
                  <c:v>0.15507518805052659</c:v>
                </c:pt>
                <c:pt idx="1413">
                  <c:v>0.14144736845784911</c:v>
                </c:pt>
                <c:pt idx="1414">
                  <c:v>0.13204887211632016</c:v>
                </c:pt>
                <c:pt idx="1415">
                  <c:v>0.13627819555390411</c:v>
                </c:pt>
                <c:pt idx="1416">
                  <c:v>0.13815789467306158</c:v>
                </c:pt>
                <c:pt idx="1417">
                  <c:v>0.14285714293704377</c:v>
                </c:pt>
                <c:pt idx="1418">
                  <c:v>0.13486842107470945</c:v>
                </c:pt>
                <c:pt idx="1419">
                  <c:v>0.13251879694271837</c:v>
                </c:pt>
                <c:pt idx="1420">
                  <c:v>0.13251879694271837</c:v>
                </c:pt>
                <c:pt idx="1421">
                  <c:v>0.14050751880505266</c:v>
                </c:pt>
                <c:pt idx="1422">
                  <c:v>0.14285714293704377</c:v>
                </c:pt>
                <c:pt idx="1423">
                  <c:v>0.13815789467306158</c:v>
                </c:pt>
                <c:pt idx="1424">
                  <c:v>0.12969924817076448</c:v>
                </c:pt>
                <c:pt idx="1425">
                  <c:v>0.13862781949945979</c:v>
                </c:pt>
                <c:pt idx="1426">
                  <c:v>0.13392857142191303</c:v>
                </c:pt>
                <c:pt idx="1427">
                  <c:v>0.1306390978235609</c:v>
                </c:pt>
                <c:pt idx="1428">
                  <c:v>0.13674812038030235</c:v>
                </c:pt>
                <c:pt idx="1429">
                  <c:v>0.13956766915225624</c:v>
                </c:pt>
                <c:pt idx="1430">
                  <c:v>0.15319548874493372</c:v>
                </c:pt>
                <c:pt idx="1431">
                  <c:v>0.14238721811064553</c:v>
                </c:pt>
                <c:pt idx="1432">
                  <c:v>0.14332706776344198</c:v>
                </c:pt>
                <c:pt idx="1433">
                  <c:v>0.1358082707275059</c:v>
                </c:pt>
                <c:pt idx="1434">
                  <c:v>0.13157894728992192</c:v>
                </c:pt>
                <c:pt idx="1435">
                  <c:v>0.13768796984666334</c:v>
                </c:pt>
                <c:pt idx="1436">
                  <c:v>0.13016917299716269</c:v>
                </c:pt>
                <c:pt idx="1437">
                  <c:v>0.14473684205620119</c:v>
                </c:pt>
                <c:pt idx="1438">
                  <c:v>0.12640977438597695</c:v>
                </c:pt>
                <c:pt idx="1439">
                  <c:v>0.14003759397865445</c:v>
                </c:pt>
                <c:pt idx="1440">
                  <c:v>0.14003759397865445</c:v>
                </c:pt>
                <c:pt idx="1441">
                  <c:v>0.139097744325858</c:v>
                </c:pt>
                <c:pt idx="1442">
                  <c:v>0.13392857142191303</c:v>
                </c:pt>
                <c:pt idx="1443">
                  <c:v>0.13157894728992192</c:v>
                </c:pt>
                <c:pt idx="1444">
                  <c:v>0.1358082707275059</c:v>
                </c:pt>
                <c:pt idx="1445">
                  <c:v>0.1358082707275059</c:v>
                </c:pt>
                <c:pt idx="1446">
                  <c:v>0.13392857142191303</c:v>
                </c:pt>
                <c:pt idx="1447">
                  <c:v>0.12593984955957874</c:v>
                </c:pt>
                <c:pt idx="1448">
                  <c:v>0.12875939851796803</c:v>
                </c:pt>
                <c:pt idx="1449">
                  <c:v>0.11983082700283731</c:v>
                </c:pt>
                <c:pt idx="1450">
                  <c:v>0.13533834590110769</c:v>
                </c:pt>
                <c:pt idx="1451">
                  <c:v>0.12640977438597695</c:v>
                </c:pt>
                <c:pt idx="1452">
                  <c:v>0.13533834590110769</c:v>
                </c:pt>
                <c:pt idx="1453">
                  <c:v>0.12359022561402307</c:v>
                </c:pt>
                <c:pt idx="1454">
                  <c:v>0.12546992473318053</c:v>
                </c:pt>
                <c:pt idx="1455">
                  <c:v>0.1358082707275059</c:v>
                </c:pt>
                <c:pt idx="1456">
                  <c:v>0.13298872176911658</c:v>
                </c:pt>
                <c:pt idx="1457">
                  <c:v>0.13862781949945979</c:v>
                </c:pt>
                <c:pt idx="1458">
                  <c:v>0.139097744325858</c:v>
                </c:pt>
                <c:pt idx="1459">
                  <c:v>0.12875939851796803</c:v>
                </c:pt>
                <c:pt idx="1460">
                  <c:v>0.14473684205620119</c:v>
                </c:pt>
                <c:pt idx="1461">
                  <c:v>0.14473684205620119</c:v>
                </c:pt>
                <c:pt idx="1462">
                  <c:v>0.14379699240340479</c:v>
                </c:pt>
                <c:pt idx="1463">
                  <c:v>0.12781954886517161</c:v>
                </c:pt>
                <c:pt idx="1464">
                  <c:v>0.13533834590110769</c:v>
                </c:pt>
                <c:pt idx="1465">
                  <c:v>0.1358082707275059</c:v>
                </c:pt>
                <c:pt idx="1466">
                  <c:v>0.12593984955957874</c:v>
                </c:pt>
                <c:pt idx="1467">
                  <c:v>0.13486842107470945</c:v>
                </c:pt>
                <c:pt idx="1468">
                  <c:v>0.1358082707275059</c:v>
                </c:pt>
                <c:pt idx="1469">
                  <c:v>0.1358082707275059</c:v>
                </c:pt>
                <c:pt idx="1470">
                  <c:v>0.1358082707275059</c:v>
                </c:pt>
                <c:pt idx="1471">
                  <c:v>0.14567669170899764</c:v>
                </c:pt>
                <c:pt idx="1472">
                  <c:v>0.15178571426573906</c:v>
                </c:pt>
                <c:pt idx="1473">
                  <c:v>0.14426691722980298</c:v>
                </c:pt>
                <c:pt idx="1474">
                  <c:v>0.13439849624831124</c:v>
                </c:pt>
                <c:pt idx="1475">
                  <c:v>0.13439849624831124</c:v>
                </c:pt>
                <c:pt idx="1476">
                  <c:v>0.13110902264995913</c:v>
                </c:pt>
                <c:pt idx="1477">
                  <c:v>0.13768796984666334</c:v>
                </c:pt>
                <c:pt idx="1478">
                  <c:v>0.139097744325858</c:v>
                </c:pt>
                <c:pt idx="1479">
                  <c:v>0.13627819555390411</c:v>
                </c:pt>
                <c:pt idx="1480">
                  <c:v>0.13533834590110769</c:v>
                </c:pt>
                <c:pt idx="1481">
                  <c:v>0.11983082700283731</c:v>
                </c:pt>
                <c:pt idx="1482">
                  <c:v>0.13674812038030235</c:v>
                </c:pt>
                <c:pt idx="1483">
                  <c:v>0.1494360903201834</c:v>
                </c:pt>
                <c:pt idx="1484">
                  <c:v>0.13956766915225624</c:v>
                </c:pt>
                <c:pt idx="1485">
                  <c:v>0.13815789467306158</c:v>
                </c:pt>
                <c:pt idx="1486">
                  <c:v>0.14285714293704377</c:v>
                </c:pt>
                <c:pt idx="1487">
                  <c:v>0.14802631584098874</c:v>
                </c:pt>
                <c:pt idx="1488">
                  <c:v>0.13533834590110769</c:v>
                </c:pt>
                <c:pt idx="1489">
                  <c:v>0.12734962403877337</c:v>
                </c:pt>
                <c:pt idx="1490">
                  <c:v>0.1358082707275059</c:v>
                </c:pt>
                <c:pt idx="1491">
                  <c:v>0.15084586461294264</c:v>
                </c:pt>
                <c:pt idx="1492">
                  <c:v>0.13627819555390411</c:v>
                </c:pt>
                <c:pt idx="1493">
                  <c:v>0.1358082707275059</c:v>
                </c:pt>
                <c:pt idx="1494">
                  <c:v>0.12875939851796803</c:v>
                </c:pt>
                <c:pt idx="1495">
                  <c:v>0.13533834590110769</c:v>
                </c:pt>
                <c:pt idx="1496">
                  <c:v>0.13016917299716269</c:v>
                </c:pt>
                <c:pt idx="1497">
                  <c:v>0.1358082707275059</c:v>
                </c:pt>
                <c:pt idx="1498">
                  <c:v>0.13815789467306158</c:v>
                </c:pt>
                <c:pt idx="1499">
                  <c:v>0.13204887211632016</c:v>
                </c:pt>
                <c:pt idx="1500">
                  <c:v>0.13627819555390411</c:v>
                </c:pt>
                <c:pt idx="1501">
                  <c:v>0.14144736845784911</c:v>
                </c:pt>
                <c:pt idx="1502">
                  <c:v>0.13016917299716269</c:v>
                </c:pt>
                <c:pt idx="1503">
                  <c:v>0.12969924817076448</c:v>
                </c:pt>
                <c:pt idx="1504">
                  <c:v>0.13533834590110769</c:v>
                </c:pt>
                <c:pt idx="1505">
                  <c:v>0.13251879694271837</c:v>
                </c:pt>
                <c:pt idx="1506">
                  <c:v>0.13204887211632016</c:v>
                </c:pt>
                <c:pt idx="1507">
                  <c:v>0.13533834590110769</c:v>
                </c:pt>
                <c:pt idx="1508">
                  <c:v>0.12265037596122662</c:v>
                </c:pt>
                <c:pt idx="1509">
                  <c:v>0.1306390978235609</c:v>
                </c:pt>
                <c:pt idx="1510">
                  <c:v>0.13862781949945979</c:v>
                </c:pt>
                <c:pt idx="1511">
                  <c:v>0.12875939851796803</c:v>
                </c:pt>
                <c:pt idx="1512">
                  <c:v>0.139097744325858</c:v>
                </c:pt>
                <c:pt idx="1513">
                  <c:v>0.14050751880505266</c:v>
                </c:pt>
                <c:pt idx="1514">
                  <c:v>0.12687969921237519</c:v>
                </c:pt>
                <c:pt idx="1515">
                  <c:v>0.1409774436314509</c:v>
                </c:pt>
                <c:pt idx="1516">
                  <c:v>0.13392857142191303</c:v>
                </c:pt>
                <c:pt idx="1517">
                  <c:v>0.12312030078762484</c:v>
                </c:pt>
                <c:pt idx="1518">
                  <c:v>0.13204887211632016</c:v>
                </c:pt>
                <c:pt idx="1519">
                  <c:v>0.13956766915225624</c:v>
                </c:pt>
                <c:pt idx="1520">
                  <c:v>0.12781954886517161</c:v>
                </c:pt>
                <c:pt idx="1521">
                  <c:v>0.14426691722980298</c:v>
                </c:pt>
                <c:pt idx="1522">
                  <c:v>0.13439849624831124</c:v>
                </c:pt>
                <c:pt idx="1523">
                  <c:v>0.11842105271007808</c:v>
                </c:pt>
                <c:pt idx="1524">
                  <c:v>0.13721804520670056</c:v>
                </c:pt>
                <c:pt idx="1525">
                  <c:v>0.13204887211632016</c:v>
                </c:pt>
                <c:pt idx="1526">
                  <c:v>0.13486842107470945</c:v>
                </c:pt>
                <c:pt idx="1527">
                  <c:v>0.12359022561402307</c:v>
                </c:pt>
                <c:pt idx="1528">
                  <c:v>0.12922932334436624</c:v>
                </c:pt>
                <c:pt idx="1529">
                  <c:v>0.13439849624831124</c:v>
                </c:pt>
                <c:pt idx="1530">
                  <c:v>0.13204887211632016</c:v>
                </c:pt>
                <c:pt idx="1531">
                  <c:v>0.12922932334436624</c:v>
                </c:pt>
                <c:pt idx="1532">
                  <c:v>0.13815789467306158</c:v>
                </c:pt>
                <c:pt idx="1533">
                  <c:v>0.13627819555390411</c:v>
                </c:pt>
                <c:pt idx="1534">
                  <c:v>0.13392857142191303</c:v>
                </c:pt>
                <c:pt idx="1535">
                  <c:v>0.13956766915225624</c:v>
                </c:pt>
                <c:pt idx="1536">
                  <c:v>0.14661654136179408</c:v>
                </c:pt>
                <c:pt idx="1537">
                  <c:v>0.13768796984666334</c:v>
                </c:pt>
                <c:pt idx="1538">
                  <c:v>0.11889097753647629</c:v>
                </c:pt>
                <c:pt idx="1539">
                  <c:v>0.13533834590110769</c:v>
                </c:pt>
                <c:pt idx="1540">
                  <c:v>0.1358082707275059</c:v>
                </c:pt>
                <c:pt idx="1541">
                  <c:v>0.13439849624831124</c:v>
                </c:pt>
                <c:pt idx="1542">
                  <c:v>0.1245300752668195</c:v>
                </c:pt>
                <c:pt idx="1543">
                  <c:v>0.12640977438597695</c:v>
                </c:pt>
                <c:pt idx="1544">
                  <c:v>0.1358082707275059</c:v>
                </c:pt>
                <c:pt idx="1545">
                  <c:v>0.12922932334436624</c:v>
                </c:pt>
                <c:pt idx="1546">
                  <c:v>0.12875939851796803</c:v>
                </c:pt>
                <c:pt idx="1547">
                  <c:v>0.14990601496014619</c:v>
                </c:pt>
                <c:pt idx="1548">
                  <c:v>0.13251879694271837</c:v>
                </c:pt>
                <c:pt idx="1549">
                  <c:v>0.13345864659551479</c:v>
                </c:pt>
                <c:pt idx="1550">
                  <c:v>0.13486842107470945</c:v>
                </c:pt>
                <c:pt idx="1551">
                  <c:v>0.13956766915225624</c:v>
                </c:pt>
                <c:pt idx="1552">
                  <c:v>0.13345864659551479</c:v>
                </c:pt>
                <c:pt idx="1553">
                  <c:v>0.15554511287692482</c:v>
                </c:pt>
                <c:pt idx="1554">
                  <c:v>0.13157894728992192</c:v>
                </c:pt>
                <c:pt idx="1555">
                  <c:v>0.12687969921237519</c:v>
                </c:pt>
                <c:pt idx="1556">
                  <c:v>0.14708646618819229</c:v>
                </c:pt>
                <c:pt idx="1557">
                  <c:v>0.13251879694271837</c:v>
                </c:pt>
                <c:pt idx="1558">
                  <c:v>0.12875939851796803</c:v>
                </c:pt>
                <c:pt idx="1559">
                  <c:v>0.1358082707275059</c:v>
                </c:pt>
                <c:pt idx="1560">
                  <c:v>0.13251879694271837</c:v>
                </c:pt>
                <c:pt idx="1561">
                  <c:v>0.15319548874493372</c:v>
                </c:pt>
                <c:pt idx="1562">
                  <c:v>0.14802631584098874</c:v>
                </c:pt>
                <c:pt idx="1563">
                  <c:v>0.13251879694271837</c:v>
                </c:pt>
                <c:pt idx="1564">
                  <c:v>0.12265037596122662</c:v>
                </c:pt>
                <c:pt idx="1565">
                  <c:v>0.13439849624831124</c:v>
                </c:pt>
                <c:pt idx="1566">
                  <c:v>0.13439849624831124</c:v>
                </c:pt>
                <c:pt idx="1567">
                  <c:v>0.13345864659551479</c:v>
                </c:pt>
                <c:pt idx="1568">
                  <c:v>0.1358082707275059</c:v>
                </c:pt>
                <c:pt idx="1569">
                  <c:v>0.12593984955957874</c:v>
                </c:pt>
                <c:pt idx="1570">
                  <c:v>0.14614661653539585</c:v>
                </c:pt>
                <c:pt idx="1571">
                  <c:v>0.13016917299716269</c:v>
                </c:pt>
                <c:pt idx="1572">
                  <c:v>0.13674812038030235</c:v>
                </c:pt>
                <c:pt idx="1573">
                  <c:v>0.12171052630843018</c:v>
                </c:pt>
                <c:pt idx="1574">
                  <c:v>0.12593984955957874</c:v>
                </c:pt>
                <c:pt idx="1575">
                  <c:v>0.12546992473318053</c:v>
                </c:pt>
                <c:pt idx="1576">
                  <c:v>0.1306390978235609</c:v>
                </c:pt>
                <c:pt idx="1577">
                  <c:v>0.13157894728992192</c:v>
                </c:pt>
                <c:pt idx="1578">
                  <c:v>0.12687969921237519</c:v>
                </c:pt>
                <c:pt idx="1579">
                  <c:v>0.13439849624831124</c:v>
                </c:pt>
                <c:pt idx="1580">
                  <c:v>0.1358082707275059</c:v>
                </c:pt>
                <c:pt idx="1581">
                  <c:v>0.13768796984666334</c:v>
                </c:pt>
                <c:pt idx="1582">
                  <c:v>0.13862781949945979</c:v>
                </c:pt>
                <c:pt idx="1583">
                  <c:v>0.12406015044042128</c:v>
                </c:pt>
                <c:pt idx="1584">
                  <c:v>0.13298872176911658</c:v>
                </c:pt>
                <c:pt idx="1585">
                  <c:v>0.13674812038030235</c:v>
                </c:pt>
                <c:pt idx="1586">
                  <c:v>0.12875939851796803</c:v>
                </c:pt>
                <c:pt idx="1587">
                  <c:v>0.12593984955957874</c:v>
                </c:pt>
                <c:pt idx="1588">
                  <c:v>0.13251879694271837</c:v>
                </c:pt>
                <c:pt idx="1589">
                  <c:v>0.14332706776344198</c:v>
                </c:pt>
                <c:pt idx="1590">
                  <c:v>0.1358082707275059</c:v>
                </c:pt>
                <c:pt idx="1591">
                  <c:v>0.14426691722980298</c:v>
                </c:pt>
                <c:pt idx="1592">
                  <c:v>0.13721804520670056</c:v>
                </c:pt>
                <c:pt idx="1593">
                  <c:v>0.1245300752668195</c:v>
                </c:pt>
                <c:pt idx="1594">
                  <c:v>0.1306390978235609</c:v>
                </c:pt>
                <c:pt idx="1595">
                  <c:v>0.14520676688259943</c:v>
                </c:pt>
                <c:pt idx="1596">
                  <c:v>0.14285714293704377</c:v>
                </c:pt>
                <c:pt idx="1597">
                  <c:v>0.14379699240340479</c:v>
                </c:pt>
                <c:pt idx="1598">
                  <c:v>0.14003759397865445</c:v>
                </c:pt>
                <c:pt idx="1599">
                  <c:v>0.13486842107470945</c:v>
                </c:pt>
                <c:pt idx="1600">
                  <c:v>0.1306390978235609</c:v>
                </c:pt>
                <c:pt idx="1601">
                  <c:v>0.14520676688259943</c:v>
                </c:pt>
                <c:pt idx="1602">
                  <c:v>0.15131578943934085</c:v>
                </c:pt>
                <c:pt idx="1603">
                  <c:v>0.1358082707275059</c:v>
                </c:pt>
                <c:pt idx="1604">
                  <c:v>0.12124060148203197</c:v>
                </c:pt>
                <c:pt idx="1605">
                  <c:v>0.12640977438597695</c:v>
                </c:pt>
                <c:pt idx="1606">
                  <c:v>0.13345864659551479</c:v>
                </c:pt>
                <c:pt idx="1607">
                  <c:v>0.13674812038030235</c:v>
                </c:pt>
                <c:pt idx="1608">
                  <c:v>0.12875939851796803</c:v>
                </c:pt>
                <c:pt idx="1609">
                  <c:v>0.14238721811064553</c:v>
                </c:pt>
                <c:pt idx="1610">
                  <c:v>0.14661654136179408</c:v>
                </c:pt>
                <c:pt idx="1611">
                  <c:v>0.14191729328424732</c:v>
                </c:pt>
                <c:pt idx="1612">
                  <c:v>0.12218045113482841</c:v>
                </c:pt>
                <c:pt idx="1613">
                  <c:v>0.12922932334436624</c:v>
                </c:pt>
                <c:pt idx="1614">
                  <c:v>0.12969924817076448</c:v>
                </c:pt>
                <c:pt idx="1615">
                  <c:v>0.12546992473318053</c:v>
                </c:pt>
                <c:pt idx="1616">
                  <c:v>0.13204887211632016</c:v>
                </c:pt>
                <c:pt idx="1617">
                  <c:v>0.13016917299716269</c:v>
                </c:pt>
                <c:pt idx="1618">
                  <c:v>0.13298872176911658</c:v>
                </c:pt>
                <c:pt idx="1619">
                  <c:v>0.13815789467306158</c:v>
                </c:pt>
                <c:pt idx="1620">
                  <c:v>0.13016917299716269</c:v>
                </c:pt>
                <c:pt idx="1621">
                  <c:v>0.13956766915225624</c:v>
                </c:pt>
                <c:pt idx="1622">
                  <c:v>0.1409774436314509</c:v>
                </c:pt>
                <c:pt idx="1623">
                  <c:v>0.13157894728992192</c:v>
                </c:pt>
                <c:pt idx="1624">
                  <c:v>0.13345864659551479</c:v>
                </c:pt>
                <c:pt idx="1625">
                  <c:v>0.13251879694271837</c:v>
                </c:pt>
                <c:pt idx="1626">
                  <c:v>0.15131578943934085</c:v>
                </c:pt>
                <c:pt idx="1627">
                  <c:v>0.15272556391853551</c:v>
                </c:pt>
                <c:pt idx="1628">
                  <c:v>0.13392857142191303</c:v>
                </c:pt>
                <c:pt idx="1629">
                  <c:v>0.13956766915225624</c:v>
                </c:pt>
                <c:pt idx="1630">
                  <c:v>0.1245300752668195</c:v>
                </c:pt>
                <c:pt idx="1631">
                  <c:v>0.14661654136179408</c:v>
                </c:pt>
                <c:pt idx="1632">
                  <c:v>0.1358082707275059</c:v>
                </c:pt>
                <c:pt idx="1633">
                  <c:v>0.13204887211632016</c:v>
                </c:pt>
                <c:pt idx="1634">
                  <c:v>0.13815789467306158</c:v>
                </c:pt>
                <c:pt idx="1635">
                  <c:v>0.13204887211632016</c:v>
                </c:pt>
                <c:pt idx="1636">
                  <c:v>0.14144736845784911</c:v>
                </c:pt>
                <c:pt idx="1637">
                  <c:v>0.13392857142191303</c:v>
                </c:pt>
                <c:pt idx="1638">
                  <c:v>0.13862781949945979</c:v>
                </c:pt>
                <c:pt idx="1639">
                  <c:v>0.1306390978235609</c:v>
                </c:pt>
                <c:pt idx="1640">
                  <c:v>0.1358082707275059</c:v>
                </c:pt>
                <c:pt idx="1641">
                  <c:v>0.13768796984666334</c:v>
                </c:pt>
                <c:pt idx="1642">
                  <c:v>0.13815789467306158</c:v>
                </c:pt>
                <c:pt idx="1643">
                  <c:v>0.13768796984666334</c:v>
                </c:pt>
                <c:pt idx="1644">
                  <c:v>0.13486842107470945</c:v>
                </c:pt>
                <c:pt idx="1645">
                  <c:v>0.13627819555390411</c:v>
                </c:pt>
                <c:pt idx="1646">
                  <c:v>0.14191729328424732</c:v>
                </c:pt>
                <c:pt idx="1647">
                  <c:v>0.13862781949945979</c:v>
                </c:pt>
                <c:pt idx="1648">
                  <c:v>0.13815789467306158</c:v>
                </c:pt>
                <c:pt idx="1649">
                  <c:v>0.1306390978235609</c:v>
                </c:pt>
                <c:pt idx="1650">
                  <c:v>0.11701127823088342</c:v>
                </c:pt>
                <c:pt idx="1651">
                  <c:v>0.12687969921237519</c:v>
                </c:pt>
                <c:pt idx="1652">
                  <c:v>0.13486842107470945</c:v>
                </c:pt>
                <c:pt idx="1653">
                  <c:v>0.12640977438597695</c:v>
                </c:pt>
                <c:pt idx="1654">
                  <c:v>0.139097744325858</c:v>
                </c:pt>
                <c:pt idx="1655">
                  <c:v>0.13627819555390411</c:v>
                </c:pt>
                <c:pt idx="1656">
                  <c:v>0.13298872176911658</c:v>
                </c:pt>
                <c:pt idx="1657">
                  <c:v>0.14238721811064553</c:v>
                </c:pt>
                <c:pt idx="1658">
                  <c:v>0.13157894728992192</c:v>
                </c:pt>
                <c:pt idx="1659">
                  <c:v>0.13768796984666334</c:v>
                </c:pt>
                <c:pt idx="1660">
                  <c:v>0.12875939851796803</c:v>
                </c:pt>
                <c:pt idx="1661">
                  <c:v>0.14144736845784911</c:v>
                </c:pt>
                <c:pt idx="1662">
                  <c:v>0.13110902264995913</c:v>
                </c:pt>
                <c:pt idx="1663">
                  <c:v>0.12922932334436624</c:v>
                </c:pt>
                <c:pt idx="1664">
                  <c:v>0.12969924817076448</c:v>
                </c:pt>
                <c:pt idx="1665">
                  <c:v>0.14050751880505266</c:v>
                </c:pt>
                <c:pt idx="1666">
                  <c:v>0.13533834590110769</c:v>
                </c:pt>
                <c:pt idx="1667">
                  <c:v>0.14379699240340479</c:v>
                </c:pt>
                <c:pt idx="1668">
                  <c:v>0.12265037596122662</c:v>
                </c:pt>
                <c:pt idx="1669">
                  <c:v>0.13721804520670056</c:v>
                </c:pt>
                <c:pt idx="1670">
                  <c:v>0.13486842107470945</c:v>
                </c:pt>
                <c:pt idx="1671">
                  <c:v>0.14050751880505266</c:v>
                </c:pt>
                <c:pt idx="1672">
                  <c:v>0.14144736845784911</c:v>
                </c:pt>
                <c:pt idx="1673">
                  <c:v>0.13251879694271837</c:v>
                </c:pt>
                <c:pt idx="1674">
                  <c:v>0.13533834590110769</c:v>
                </c:pt>
                <c:pt idx="1675">
                  <c:v>0.14473684205620119</c:v>
                </c:pt>
                <c:pt idx="1676">
                  <c:v>0.13721804520670056</c:v>
                </c:pt>
                <c:pt idx="1677">
                  <c:v>0.13815789467306158</c:v>
                </c:pt>
                <c:pt idx="1678">
                  <c:v>0.14003759397865445</c:v>
                </c:pt>
                <c:pt idx="1679">
                  <c:v>0.13815789467306158</c:v>
                </c:pt>
                <c:pt idx="1680">
                  <c:v>0.13533834590110769</c:v>
                </c:pt>
                <c:pt idx="1681">
                  <c:v>0.13862781949945979</c:v>
                </c:pt>
                <c:pt idx="1682">
                  <c:v>0.13533834590110769</c:v>
                </c:pt>
                <c:pt idx="1683">
                  <c:v>0.13204887211632016</c:v>
                </c:pt>
                <c:pt idx="1684">
                  <c:v>0.11842105271007808</c:v>
                </c:pt>
                <c:pt idx="1685">
                  <c:v>0.1245300752668195</c:v>
                </c:pt>
                <c:pt idx="1686">
                  <c:v>0.13486842107470945</c:v>
                </c:pt>
                <c:pt idx="1687">
                  <c:v>0.13298872176911658</c:v>
                </c:pt>
                <c:pt idx="1688">
                  <c:v>0.13768796984666334</c:v>
                </c:pt>
                <c:pt idx="1689">
                  <c:v>0.13392857142191303</c:v>
                </c:pt>
                <c:pt idx="1690">
                  <c:v>0.12359022561402307</c:v>
                </c:pt>
                <c:pt idx="1691">
                  <c:v>0.13627819555390411</c:v>
                </c:pt>
                <c:pt idx="1692">
                  <c:v>0.13486842107470945</c:v>
                </c:pt>
                <c:pt idx="1693">
                  <c:v>0.13204887211632016</c:v>
                </c:pt>
                <c:pt idx="1694">
                  <c:v>0.14990601496014619</c:v>
                </c:pt>
                <c:pt idx="1695">
                  <c:v>0.14144736845784911</c:v>
                </c:pt>
                <c:pt idx="1696">
                  <c:v>0.13392857142191303</c:v>
                </c:pt>
                <c:pt idx="1697">
                  <c:v>0.14473684205620119</c:v>
                </c:pt>
                <c:pt idx="1698">
                  <c:v>0.12828947369156982</c:v>
                </c:pt>
                <c:pt idx="1699">
                  <c:v>0.1475563910145905</c:v>
                </c:pt>
                <c:pt idx="1700">
                  <c:v>0.13298872176911658</c:v>
                </c:pt>
                <c:pt idx="1701">
                  <c:v>0.14473684205620119</c:v>
                </c:pt>
                <c:pt idx="1702">
                  <c:v>0.13110902264995913</c:v>
                </c:pt>
                <c:pt idx="1703">
                  <c:v>0.14661654136179408</c:v>
                </c:pt>
                <c:pt idx="1704">
                  <c:v>0.13110902264995913</c:v>
                </c:pt>
                <c:pt idx="1705">
                  <c:v>0.14050751880505266</c:v>
                </c:pt>
                <c:pt idx="1706">
                  <c:v>0.1358082707275059</c:v>
                </c:pt>
                <c:pt idx="1707">
                  <c:v>0.14614661653539585</c:v>
                </c:pt>
                <c:pt idx="1708">
                  <c:v>0.14003759397865445</c:v>
                </c:pt>
                <c:pt idx="1709">
                  <c:v>0.13439849624831124</c:v>
                </c:pt>
                <c:pt idx="1710">
                  <c:v>0.12640977438597695</c:v>
                </c:pt>
                <c:pt idx="1711">
                  <c:v>0.12781954886517161</c:v>
                </c:pt>
                <c:pt idx="1712">
                  <c:v>0.12546992473318053</c:v>
                </c:pt>
                <c:pt idx="1713">
                  <c:v>0.13721804520670056</c:v>
                </c:pt>
                <c:pt idx="1714">
                  <c:v>0.14473684205620119</c:v>
                </c:pt>
                <c:pt idx="1715">
                  <c:v>0.14473684205620119</c:v>
                </c:pt>
                <c:pt idx="1716">
                  <c:v>0.14614661653539585</c:v>
                </c:pt>
                <c:pt idx="1717">
                  <c:v>0.13392857142191303</c:v>
                </c:pt>
                <c:pt idx="1718">
                  <c:v>0.1306390978235609</c:v>
                </c:pt>
                <c:pt idx="1719">
                  <c:v>0.13157894728992192</c:v>
                </c:pt>
                <c:pt idx="1720">
                  <c:v>0.13345864659551479</c:v>
                </c:pt>
                <c:pt idx="1721">
                  <c:v>0.14332706776344198</c:v>
                </c:pt>
                <c:pt idx="1722">
                  <c:v>0.12969924817076448</c:v>
                </c:pt>
                <c:pt idx="1723">
                  <c:v>0.14661654136179408</c:v>
                </c:pt>
                <c:pt idx="1724">
                  <c:v>0.13721804520670056</c:v>
                </c:pt>
                <c:pt idx="1725">
                  <c:v>0.14191729328424732</c:v>
                </c:pt>
                <c:pt idx="1726">
                  <c:v>0.13204887211632016</c:v>
                </c:pt>
                <c:pt idx="1727">
                  <c:v>0.14238721811064553</c:v>
                </c:pt>
                <c:pt idx="1728">
                  <c:v>0.14426691722980298</c:v>
                </c:pt>
                <c:pt idx="1729">
                  <c:v>0.12734962403877337</c:v>
                </c:pt>
                <c:pt idx="1730">
                  <c:v>0.12500000009321771</c:v>
                </c:pt>
                <c:pt idx="1731">
                  <c:v>0.13815789467306158</c:v>
                </c:pt>
                <c:pt idx="1732">
                  <c:v>0.13392857142191303</c:v>
                </c:pt>
                <c:pt idx="1733">
                  <c:v>0.14191729328424732</c:v>
                </c:pt>
                <c:pt idx="1734">
                  <c:v>0.13956766915225624</c:v>
                </c:pt>
                <c:pt idx="1735">
                  <c:v>0.14144736845784911</c:v>
                </c:pt>
                <c:pt idx="1736">
                  <c:v>0.14191729328424732</c:v>
                </c:pt>
                <c:pt idx="1737">
                  <c:v>0.12969924817076448</c:v>
                </c:pt>
                <c:pt idx="1738">
                  <c:v>0.12030075182923552</c:v>
                </c:pt>
                <c:pt idx="1739">
                  <c:v>0.14191729328424732</c:v>
                </c:pt>
                <c:pt idx="1740">
                  <c:v>0.13486842107470945</c:v>
                </c:pt>
                <c:pt idx="1741">
                  <c:v>0.139097744325858</c:v>
                </c:pt>
                <c:pt idx="1742">
                  <c:v>0.13956766915225624</c:v>
                </c:pt>
                <c:pt idx="1743">
                  <c:v>0.13862781949945979</c:v>
                </c:pt>
                <c:pt idx="1744">
                  <c:v>0.14238721811064553</c:v>
                </c:pt>
                <c:pt idx="1745">
                  <c:v>0.14144736845784911</c:v>
                </c:pt>
                <c:pt idx="1746">
                  <c:v>0.12875939851796803</c:v>
                </c:pt>
                <c:pt idx="1747">
                  <c:v>0.14849624066738695</c:v>
                </c:pt>
                <c:pt idx="1748">
                  <c:v>0.14426691722980298</c:v>
                </c:pt>
                <c:pt idx="1749">
                  <c:v>0.13627819555390411</c:v>
                </c:pt>
                <c:pt idx="1750">
                  <c:v>0.14285714293704377</c:v>
                </c:pt>
                <c:pt idx="1751">
                  <c:v>0.13345864659551479</c:v>
                </c:pt>
                <c:pt idx="1752">
                  <c:v>0.13815789467306158</c:v>
                </c:pt>
                <c:pt idx="1753">
                  <c:v>0.14802631584098874</c:v>
                </c:pt>
                <c:pt idx="1754">
                  <c:v>0.13956766915225624</c:v>
                </c:pt>
                <c:pt idx="1755">
                  <c:v>0.12030075182923552</c:v>
                </c:pt>
                <c:pt idx="1756">
                  <c:v>0.11607142857808699</c:v>
                </c:pt>
                <c:pt idx="1757">
                  <c:v>0.14426691722980298</c:v>
                </c:pt>
                <c:pt idx="1758">
                  <c:v>0.12969924817076448</c:v>
                </c:pt>
                <c:pt idx="1759">
                  <c:v>0.14661654136179408</c:v>
                </c:pt>
                <c:pt idx="1760">
                  <c:v>0.14802631584098874</c:v>
                </c:pt>
                <c:pt idx="1761">
                  <c:v>0.13298872176911658</c:v>
                </c:pt>
                <c:pt idx="1762">
                  <c:v>0.12922932334436624</c:v>
                </c:pt>
                <c:pt idx="1763">
                  <c:v>0.14191729328424732</c:v>
                </c:pt>
                <c:pt idx="1764">
                  <c:v>0.13392857142191303</c:v>
                </c:pt>
                <c:pt idx="1765">
                  <c:v>0.13157894728992192</c:v>
                </c:pt>
                <c:pt idx="1766">
                  <c:v>0.13298872176911658</c:v>
                </c:pt>
                <c:pt idx="1767">
                  <c:v>0.12500000009321771</c:v>
                </c:pt>
                <c:pt idx="1768">
                  <c:v>0.13815789467306158</c:v>
                </c:pt>
                <c:pt idx="1769">
                  <c:v>0.13392857142191303</c:v>
                </c:pt>
                <c:pt idx="1770">
                  <c:v>0.13815789467306158</c:v>
                </c:pt>
                <c:pt idx="1771">
                  <c:v>0.15648496234328585</c:v>
                </c:pt>
                <c:pt idx="1772">
                  <c:v>0.13862781949945979</c:v>
                </c:pt>
                <c:pt idx="1773">
                  <c:v>0.13486842107470945</c:v>
                </c:pt>
                <c:pt idx="1774">
                  <c:v>0.14003759397865445</c:v>
                </c:pt>
                <c:pt idx="1775">
                  <c:v>0.13204887211632016</c:v>
                </c:pt>
                <c:pt idx="1776">
                  <c:v>0.12640977438597695</c:v>
                </c:pt>
                <c:pt idx="1777">
                  <c:v>0.14896616549378516</c:v>
                </c:pt>
                <c:pt idx="1778">
                  <c:v>0.13674812038030235</c:v>
                </c:pt>
                <c:pt idx="1779">
                  <c:v>0.13674812038030235</c:v>
                </c:pt>
                <c:pt idx="1780">
                  <c:v>0.12640977438597695</c:v>
                </c:pt>
                <c:pt idx="1781">
                  <c:v>0.13533834590110769</c:v>
                </c:pt>
                <c:pt idx="1782">
                  <c:v>0.13815789467306158</c:v>
                </c:pt>
                <c:pt idx="1783">
                  <c:v>0.14003759397865445</c:v>
                </c:pt>
                <c:pt idx="1784">
                  <c:v>0.13298872176911658</c:v>
                </c:pt>
                <c:pt idx="1785">
                  <c:v>0.12500000009321771</c:v>
                </c:pt>
                <c:pt idx="1786">
                  <c:v>0.13486842107470945</c:v>
                </c:pt>
                <c:pt idx="1787">
                  <c:v>0.1475563910145905</c:v>
                </c:pt>
                <c:pt idx="1788">
                  <c:v>0.139097744325858</c:v>
                </c:pt>
                <c:pt idx="1789">
                  <c:v>0.13721804520670056</c:v>
                </c:pt>
                <c:pt idx="1790">
                  <c:v>0.13815789467306158</c:v>
                </c:pt>
                <c:pt idx="1791">
                  <c:v>0.1409774436314509</c:v>
                </c:pt>
                <c:pt idx="1792">
                  <c:v>0.13768796984666334</c:v>
                </c:pt>
                <c:pt idx="1793">
                  <c:v>0.13674812038030235</c:v>
                </c:pt>
                <c:pt idx="1794">
                  <c:v>0.13533834590110769</c:v>
                </c:pt>
                <c:pt idx="1795">
                  <c:v>0.1358082707275059</c:v>
                </c:pt>
                <c:pt idx="1796">
                  <c:v>0.13110902264995913</c:v>
                </c:pt>
                <c:pt idx="1797">
                  <c:v>0.13627819555390411</c:v>
                </c:pt>
                <c:pt idx="1798">
                  <c:v>0.1306390978235609</c:v>
                </c:pt>
                <c:pt idx="1799">
                  <c:v>0.12734962403877337</c:v>
                </c:pt>
                <c:pt idx="1800">
                  <c:v>0.12077067665563375</c:v>
                </c:pt>
                <c:pt idx="1801">
                  <c:v>0.14050751880505266</c:v>
                </c:pt>
                <c:pt idx="1802">
                  <c:v>0.14661654136179408</c:v>
                </c:pt>
                <c:pt idx="1803">
                  <c:v>0.12124060148203197</c:v>
                </c:pt>
                <c:pt idx="1804">
                  <c:v>0.1409774436314509</c:v>
                </c:pt>
                <c:pt idx="1805">
                  <c:v>0.13298872176911658</c:v>
                </c:pt>
                <c:pt idx="1806">
                  <c:v>0.1306390978235609</c:v>
                </c:pt>
                <c:pt idx="1807">
                  <c:v>0.12734962403877337</c:v>
                </c:pt>
                <c:pt idx="1808">
                  <c:v>0.14332706776344198</c:v>
                </c:pt>
                <c:pt idx="1809">
                  <c:v>0.14990601496014619</c:v>
                </c:pt>
                <c:pt idx="1810">
                  <c:v>0.13862781949945979</c:v>
                </c:pt>
                <c:pt idx="1811">
                  <c:v>0.14050751880505266</c:v>
                </c:pt>
                <c:pt idx="1812">
                  <c:v>0.14520676688259943</c:v>
                </c:pt>
                <c:pt idx="1813">
                  <c:v>0.1494360903201834</c:v>
                </c:pt>
                <c:pt idx="1814">
                  <c:v>0.12500000009321771</c:v>
                </c:pt>
                <c:pt idx="1815">
                  <c:v>0.13157894728992192</c:v>
                </c:pt>
                <c:pt idx="1816">
                  <c:v>0.13016917299716269</c:v>
                </c:pt>
                <c:pt idx="1817">
                  <c:v>0.139097744325858</c:v>
                </c:pt>
                <c:pt idx="1818">
                  <c:v>0.1409774436314509</c:v>
                </c:pt>
                <c:pt idx="1819">
                  <c:v>0.15178571426573906</c:v>
                </c:pt>
                <c:pt idx="1820">
                  <c:v>0.1358082707275059</c:v>
                </c:pt>
                <c:pt idx="1821">
                  <c:v>0.12734962403877337</c:v>
                </c:pt>
                <c:pt idx="1822">
                  <c:v>0.13721804520670056</c:v>
                </c:pt>
                <c:pt idx="1823">
                  <c:v>0.13768796984666334</c:v>
                </c:pt>
                <c:pt idx="1824">
                  <c:v>0.14708646618819229</c:v>
                </c:pt>
                <c:pt idx="1825">
                  <c:v>0.13674812038030235</c:v>
                </c:pt>
                <c:pt idx="1826">
                  <c:v>0.13862781949945979</c:v>
                </c:pt>
                <c:pt idx="1827">
                  <c:v>0.13345864659551479</c:v>
                </c:pt>
                <c:pt idx="1828">
                  <c:v>0.1358082707275059</c:v>
                </c:pt>
                <c:pt idx="1829">
                  <c:v>0.12640977438597695</c:v>
                </c:pt>
                <c:pt idx="1830">
                  <c:v>0.139097744325858</c:v>
                </c:pt>
                <c:pt idx="1831">
                  <c:v>0.13251879694271837</c:v>
                </c:pt>
                <c:pt idx="1832">
                  <c:v>0.12687969921237519</c:v>
                </c:pt>
                <c:pt idx="1833">
                  <c:v>0.12922932334436624</c:v>
                </c:pt>
                <c:pt idx="1834">
                  <c:v>0.13486842107470945</c:v>
                </c:pt>
                <c:pt idx="1835">
                  <c:v>0.14896616549378516</c:v>
                </c:pt>
                <c:pt idx="1836">
                  <c:v>0.12406015044042128</c:v>
                </c:pt>
                <c:pt idx="1837">
                  <c:v>0.13345864659551479</c:v>
                </c:pt>
                <c:pt idx="1838">
                  <c:v>0.13815789467306158</c:v>
                </c:pt>
                <c:pt idx="1839">
                  <c:v>0.13345864659551479</c:v>
                </c:pt>
                <c:pt idx="1840">
                  <c:v>0.14332706776344198</c:v>
                </c:pt>
                <c:pt idx="1841">
                  <c:v>0.13157894728992192</c:v>
                </c:pt>
                <c:pt idx="1842">
                  <c:v>0.14238721811064553</c:v>
                </c:pt>
                <c:pt idx="1843">
                  <c:v>0.13110902264995913</c:v>
                </c:pt>
                <c:pt idx="1844">
                  <c:v>0.139097744325858</c:v>
                </c:pt>
                <c:pt idx="1845">
                  <c:v>0.13768796984666334</c:v>
                </c:pt>
                <c:pt idx="1846">
                  <c:v>0.13298872176911658</c:v>
                </c:pt>
                <c:pt idx="1847">
                  <c:v>0.14520676688259943</c:v>
                </c:pt>
                <c:pt idx="1848">
                  <c:v>0.14379699240340479</c:v>
                </c:pt>
                <c:pt idx="1849">
                  <c:v>0.13345864659551479</c:v>
                </c:pt>
                <c:pt idx="1850">
                  <c:v>0.12406015044042128</c:v>
                </c:pt>
                <c:pt idx="1851">
                  <c:v>0.13627819555390411</c:v>
                </c:pt>
                <c:pt idx="1852">
                  <c:v>0.1358082707275059</c:v>
                </c:pt>
                <c:pt idx="1853">
                  <c:v>0.13016917299716269</c:v>
                </c:pt>
                <c:pt idx="1854">
                  <c:v>0.13674812038030235</c:v>
                </c:pt>
                <c:pt idx="1855">
                  <c:v>0.13016917299716269</c:v>
                </c:pt>
                <c:pt idx="1856">
                  <c:v>0.13674812038030235</c:v>
                </c:pt>
                <c:pt idx="1857">
                  <c:v>0.12124060148203197</c:v>
                </c:pt>
                <c:pt idx="1858">
                  <c:v>0.1306390978235609</c:v>
                </c:pt>
                <c:pt idx="1859">
                  <c:v>0.14849624066738695</c:v>
                </c:pt>
                <c:pt idx="1860">
                  <c:v>0.1165413534044852</c:v>
                </c:pt>
                <c:pt idx="1861">
                  <c:v>0.1358082707275059</c:v>
                </c:pt>
                <c:pt idx="1862">
                  <c:v>0.13486842107470945</c:v>
                </c:pt>
                <c:pt idx="1863">
                  <c:v>0.13768796984666334</c:v>
                </c:pt>
                <c:pt idx="1864">
                  <c:v>0.13486842107470945</c:v>
                </c:pt>
                <c:pt idx="1865">
                  <c:v>0.14285714293704377</c:v>
                </c:pt>
                <c:pt idx="1866">
                  <c:v>0.14238721811064553</c:v>
                </c:pt>
                <c:pt idx="1867">
                  <c:v>0.12875939851796803</c:v>
                </c:pt>
                <c:pt idx="1868">
                  <c:v>0.13016917299716269</c:v>
                </c:pt>
                <c:pt idx="1869">
                  <c:v>0.13298872176911658</c:v>
                </c:pt>
                <c:pt idx="1870">
                  <c:v>0.12406015044042128</c:v>
                </c:pt>
                <c:pt idx="1871">
                  <c:v>0.13110902264995913</c:v>
                </c:pt>
                <c:pt idx="1872">
                  <c:v>0.14003759397865445</c:v>
                </c:pt>
                <c:pt idx="1873">
                  <c:v>0.1245300752668195</c:v>
                </c:pt>
                <c:pt idx="1874">
                  <c:v>0.14285714293704377</c:v>
                </c:pt>
                <c:pt idx="1875">
                  <c:v>0.1475563910145905</c:v>
                </c:pt>
                <c:pt idx="1876">
                  <c:v>0.12734962403877337</c:v>
                </c:pt>
                <c:pt idx="1877">
                  <c:v>0.12875939851796803</c:v>
                </c:pt>
                <c:pt idx="1878">
                  <c:v>0.14144736845784911</c:v>
                </c:pt>
                <c:pt idx="1879">
                  <c:v>0.13345864659551479</c:v>
                </c:pt>
                <c:pt idx="1880">
                  <c:v>0.12922932334436624</c:v>
                </c:pt>
                <c:pt idx="1881">
                  <c:v>0.12922932334436624</c:v>
                </c:pt>
                <c:pt idx="1882">
                  <c:v>0.14144736845784911</c:v>
                </c:pt>
                <c:pt idx="1883">
                  <c:v>0.1522556390921373</c:v>
                </c:pt>
                <c:pt idx="1884">
                  <c:v>0.14050751880505266</c:v>
                </c:pt>
                <c:pt idx="1885">
                  <c:v>0.12312030078762484</c:v>
                </c:pt>
                <c:pt idx="1886">
                  <c:v>0.12922932334436624</c:v>
                </c:pt>
                <c:pt idx="1887">
                  <c:v>0.14332706776344198</c:v>
                </c:pt>
                <c:pt idx="1888">
                  <c:v>0.13674812038030235</c:v>
                </c:pt>
                <c:pt idx="1889">
                  <c:v>0.12687969921237519</c:v>
                </c:pt>
                <c:pt idx="1890">
                  <c:v>0.13345864659551479</c:v>
                </c:pt>
                <c:pt idx="1891">
                  <c:v>0.13016917299716269</c:v>
                </c:pt>
                <c:pt idx="1892">
                  <c:v>0.1358082707275059</c:v>
                </c:pt>
                <c:pt idx="1893">
                  <c:v>0.12500000009321771</c:v>
                </c:pt>
                <c:pt idx="1894">
                  <c:v>0.14426691722980298</c:v>
                </c:pt>
                <c:pt idx="1895">
                  <c:v>0.13345864659551479</c:v>
                </c:pt>
                <c:pt idx="1896">
                  <c:v>0.13251879694271837</c:v>
                </c:pt>
                <c:pt idx="1897">
                  <c:v>0.13157894728992192</c:v>
                </c:pt>
                <c:pt idx="1898">
                  <c:v>0.1358082707275059</c:v>
                </c:pt>
                <c:pt idx="1899">
                  <c:v>0.12969924817076448</c:v>
                </c:pt>
                <c:pt idx="1900">
                  <c:v>0.14050751880505266</c:v>
                </c:pt>
                <c:pt idx="1901">
                  <c:v>0.13110902264995913</c:v>
                </c:pt>
                <c:pt idx="1902">
                  <c:v>0.13627819555390411</c:v>
                </c:pt>
                <c:pt idx="1903">
                  <c:v>0.13439849624831124</c:v>
                </c:pt>
                <c:pt idx="1904">
                  <c:v>0.14426691722980298</c:v>
                </c:pt>
                <c:pt idx="1905">
                  <c:v>0.13251879694271837</c:v>
                </c:pt>
                <c:pt idx="1906">
                  <c:v>0.13533834590110769</c:v>
                </c:pt>
                <c:pt idx="1907">
                  <c:v>0.14520676688259943</c:v>
                </c:pt>
                <c:pt idx="1908">
                  <c:v>0.1358082707275059</c:v>
                </c:pt>
                <c:pt idx="1909">
                  <c:v>0.13815789467306158</c:v>
                </c:pt>
                <c:pt idx="1910">
                  <c:v>0.13721804520670056</c:v>
                </c:pt>
                <c:pt idx="1911">
                  <c:v>0.1306390978235609</c:v>
                </c:pt>
                <c:pt idx="1912">
                  <c:v>0.13345864659551479</c:v>
                </c:pt>
                <c:pt idx="1913">
                  <c:v>0.12922932334436624</c:v>
                </c:pt>
                <c:pt idx="1914">
                  <c:v>0.14332706776344198</c:v>
                </c:pt>
                <c:pt idx="1915">
                  <c:v>0.14802631584098874</c:v>
                </c:pt>
                <c:pt idx="1916">
                  <c:v>0.14332706776344198</c:v>
                </c:pt>
                <c:pt idx="1917">
                  <c:v>0.13956766915225624</c:v>
                </c:pt>
                <c:pt idx="1918">
                  <c:v>0.12500000009321771</c:v>
                </c:pt>
                <c:pt idx="1919">
                  <c:v>0.14332706776344198</c:v>
                </c:pt>
                <c:pt idx="1920">
                  <c:v>0.13768796984666334</c:v>
                </c:pt>
                <c:pt idx="1921">
                  <c:v>0.13016917299716269</c:v>
                </c:pt>
                <c:pt idx="1922">
                  <c:v>0.13016917299716269</c:v>
                </c:pt>
                <c:pt idx="1923">
                  <c:v>0.14567669170899764</c:v>
                </c:pt>
                <c:pt idx="1924">
                  <c:v>0.139097744325858</c:v>
                </c:pt>
                <c:pt idx="1925">
                  <c:v>0.1306390978235609</c:v>
                </c:pt>
                <c:pt idx="1926">
                  <c:v>0.13674812038030235</c:v>
                </c:pt>
                <c:pt idx="1927">
                  <c:v>0.13392857142191303</c:v>
                </c:pt>
                <c:pt idx="1928">
                  <c:v>0.1358082707275059</c:v>
                </c:pt>
                <c:pt idx="1929">
                  <c:v>0.13768796984666334</c:v>
                </c:pt>
                <c:pt idx="1930">
                  <c:v>0.12312030078762484</c:v>
                </c:pt>
                <c:pt idx="1931">
                  <c:v>0.13627819555390411</c:v>
                </c:pt>
                <c:pt idx="1932">
                  <c:v>0.14238721811064553</c:v>
                </c:pt>
                <c:pt idx="1933">
                  <c:v>0.14050751880505266</c:v>
                </c:pt>
                <c:pt idx="1934">
                  <c:v>0.13862781949945979</c:v>
                </c:pt>
                <c:pt idx="1935">
                  <c:v>0.12546992473318053</c:v>
                </c:pt>
                <c:pt idx="1936">
                  <c:v>0.14003759397865445</c:v>
                </c:pt>
                <c:pt idx="1937">
                  <c:v>0.13486842107470945</c:v>
                </c:pt>
                <c:pt idx="1938">
                  <c:v>0.1245300752668195</c:v>
                </c:pt>
                <c:pt idx="1939">
                  <c:v>0.14990601496014619</c:v>
                </c:pt>
                <c:pt idx="1940">
                  <c:v>0.12124060148203197</c:v>
                </c:pt>
                <c:pt idx="1941">
                  <c:v>0.12687969921237519</c:v>
                </c:pt>
                <c:pt idx="1942">
                  <c:v>0.14285714293704377</c:v>
                </c:pt>
                <c:pt idx="1943">
                  <c:v>0.13768796984666334</c:v>
                </c:pt>
                <c:pt idx="1944">
                  <c:v>0.1409774436314509</c:v>
                </c:pt>
                <c:pt idx="1945">
                  <c:v>0.12922932334436624</c:v>
                </c:pt>
                <c:pt idx="1946">
                  <c:v>0.1409774436314509</c:v>
                </c:pt>
                <c:pt idx="1947">
                  <c:v>0.14285714293704377</c:v>
                </c:pt>
                <c:pt idx="1948">
                  <c:v>0.13674812038030235</c:v>
                </c:pt>
                <c:pt idx="1949">
                  <c:v>0.14050751880505266</c:v>
                </c:pt>
                <c:pt idx="1950">
                  <c:v>0.13674812038030235</c:v>
                </c:pt>
                <c:pt idx="1951">
                  <c:v>0.13862781949945979</c:v>
                </c:pt>
                <c:pt idx="1952">
                  <c:v>0.14379699240340479</c:v>
                </c:pt>
                <c:pt idx="1953">
                  <c:v>0.12265037596122662</c:v>
                </c:pt>
                <c:pt idx="1954">
                  <c:v>0.1358082707275059</c:v>
                </c:pt>
                <c:pt idx="1955">
                  <c:v>0.13956766915225624</c:v>
                </c:pt>
                <c:pt idx="1956">
                  <c:v>0.13204887211632016</c:v>
                </c:pt>
                <c:pt idx="1957">
                  <c:v>0.13110902264995913</c:v>
                </c:pt>
                <c:pt idx="1958">
                  <c:v>0.13157894728992192</c:v>
                </c:pt>
                <c:pt idx="1959">
                  <c:v>0.13815789467306158</c:v>
                </c:pt>
                <c:pt idx="1960">
                  <c:v>0.13862781949945979</c:v>
                </c:pt>
                <c:pt idx="1961">
                  <c:v>0.14050751880505266</c:v>
                </c:pt>
                <c:pt idx="1962">
                  <c:v>0.13721804520670056</c:v>
                </c:pt>
                <c:pt idx="1963">
                  <c:v>0.1358082707275059</c:v>
                </c:pt>
                <c:pt idx="1964">
                  <c:v>0.13956766915225624</c:v>
                </c:pt>
                <c:pt idx="1965">
                  <c:v>0.12734962403877337</c:v>
                </c:pt>
                <c:pt idx="1966">
                  <c:v>0.12969924817076448</c:v>
                </c:pt>
                <c:pt idx="1967">
                  <c:v>0.13157894728992192</c:v>
                </c:pt>
                <c:pt idx="1968">
                  <c:v>0.14144736845784911</c:v>
                </c:pt>
                <c:pt idx="1969">
                  <c:v>0.12265037596122662</c:v>
                </c:pt>
                <c:pt idx="1970">
                  <c:v>0.13157894728992192</c:v>
                </c:pt>
                <c:pt idx="1971">
                  <c:v>0.12500000009321771</c:v>
                </c:pt>
                <c:pt idx="1972">
                  <c:v>0.13204887211632016</c:v>
                </c:pt>
                <c:pt idx="1973">
                  <c:v>0.1522556390921373</c:v>
                </c:pt>
                <c:pt idx="1974">
                  <c:v>0.13627819555390411</c:v>
                </c:pt>
                <c:pt idx="1975">
                  <c:v>0.12922932334436624</c:v>
                </c:pt>
                <c:pt idx="1976">
                  <c:v>0.12359022561402307</c:v>
                </c:pt>
                <c:pt idx="1977">
                  <c:v>0.12875939851796803</c:v>
                </c:pt>
                <c:pt idx="1978">
                  <c:v>0.12640977438597695</c:v>
                </c:pt>
                <c:pt idx="1979">
                  <c:v>0.14238721811064553</c:v>
                </c:pt>
                <c:pt idx="1980">
                  <c:v>0.12687969921237519</c:v>
                </c:pt>
                <c:pt idx="1981">
                  <c:v>0.14332706776344198</c:v>
                </c:pt>
                <c:pt idx="1982">
                  <c:v>0.12969924817076448</c:v>
                </c:pt>
                <c:pt idx="1983">
                  <c:v>0.13533834590110769</c:v>
                </c:pt>
                <c:pt idx="1984">
                  <c:v>0.13392857142191303</c:v>
                </c:pt>
                <c:pt idx="1985">
                  <c:v>0.139097744325858</c:v>
                </c:pt>
                <c:pt idx="1986">
                  <c:v>0.13768796984666334</c:v>
                </c:pt>
                <c:pt idx="1987">
                  <c:v>0.14003759397865445</c:v>
                </c:pt>
                <c:pt idx="1988">
                  <c:v>0.1358082707275059</c:v>
                </c:pt>
                <c:pt idx="1989">
                  <c:v>0.12640977438597695</c:v>
                </c:pt>
                <c:pt idx="1990">
                  <c:v>0.14426691722980298</c:v>
                </c:pt>
                <c:pt idx="1991">
                  <c:v>0.13721804520670056</c:v>
                </c:pt>
                <c:pt idx="1992">
                  <c:v>0.12593984955957874</c:v>
                </c:pt>
                <c:pt idx="1993">
                  <c:v>0.13345864659551479</c:v>
                </c:pt>
                <c:pt idx="1994">
                  <c:v>0.13956766915225624</c:v>
                </c:pt>
                <c:pt idx="1995">
                  <c:v>0.12828947369156982</c:v>
                </c:pt>
                <c:pt idx="1996">
                  <c:v>0.12406015044042128</c:v>
                </c:pt>
                <c:pt idx="1997">
                  <c:v>0.13533834590110769</c:v>
                </c:pt>
                <c:pt idx="1998">
                  <c:v>0.14614661653539585</c:v>
                </c:pt>
                <c:pt idx="1999">
                  <c:v>0.14426691722980298</c:v>
                </c:pt>
                <c:pt idx="2000">
                  <c:v>0.12969924817076448</c:v>
                </c:pt>
                <c:pt idx="2001">
                  <c:v>0.12687969921237519</c:v>
                </c:pt>
                <c:pt idx="2002">
                  <c:v>0.14050751880505266</c:v>
                </c:pt>
                <c:pt idx="2003">
                  <c:v>0.139097744325858</c:v>
                </c:pt>
                <c:pt idx="2004">
                  <c:v>0.15131578943934085</c:v>
                </c:pt>
                <c:pt idx="2005">
                  <c:v>0.14802631584098874</c:v>
                </c:pt>
                <c:pt idx="2006">
                  <c:v>0.12687969921237519</c:v>
                </c:pt>
                <c:pt idx="2007">
                  <c:v>0.14238721811064553</c:v>
                </c:pt>
                <c:pt idx="2008">
                  <c:v>0.13345864659551479</c:v>
                </c:pt>
                <c:pt idx="2009">
                  <c:v>0.12546992473318053</c:v>
                </c:pt>
                <c:pt idx="2010">
                  <c:v>0.13392857142191303</c:v>
                </c:pt>
                <c:pt idx="2011">
                  <c:v>0.12781954886517161</c:v>
                </c:pt>
                <c:pt idx="2012">
                  <c:v>0.13533834590110769</c:v>
                </c:pt>
                <c:pt idx="2013">
                  <c:v>0.1306390978235609</c:v>
                </c:pt>
                <c:pt idx="2014">
                  <c:v>0.13862781949945979</c:v>
                </c:pt>
                <c:pt idx="2015">
                  <c:v>0.13392857142191303</c:v>
                </c:pt>
                <c:pt idx="2016">
                  <c:v>0.11842105271007808</c:v>
                </c:pt>
                <c:pt idx="2017">
                  <c:v>0.14003759397865445</c:v>
                </c:pt>
                <c:pt idx="2018">
                  <c:v>0.14003759397865445</c:v>
                </c:pt>
                <c:pt idx="2019">
                  <c:v>0.13392857142191303</c:v>
                </c:pt>
                <c:pt idx="2020">
                  <c:v>0.13298872176911658</c:v>
                </c:pt>
                <c:pt idx="2021">
                  <c:v>0.14473684205620119</c:v>
                </c:pt>
                <c:pt idx="2022">
                  <c:v>0.14990601496014619</c:v>
                </c:pt>
                <c:pt idx="2023">
                  <c:v>0.13251879694271837</c:v>
                </c:pt>
                <c:pt idx="2024">
                  <c:v>0.13862781949945979</c:v>
                </c:pt>
                <c:pt idx="2025">
                  <c:v>0.13486842107470945</c:v>
                </c:pt>
                <c:pt idx="2026">
                  <c:v>0.13251879694271837</c:v>
                </c:pt>
                <c:pt idx="2027">
                  <c:v>0.12922932334436624</c:v>
                </c:pt>
                <c:pt idx="2028">
                  <c:v>0.13204887211632016</c:v>
                </c:pt>
                <c:pt idx="2029">
                  <c:v>0.1245300752668195</c:v>
                </c:pt>
                <c:pt idx="2030">
                  <c:v>0.1245300752668195</c:v>
                </c:pt>
                <c:pt idx="2031">
                  <c:v>0.13392857142191303</c:v>
                </c:pt>
                <c:pt idx="2032">
                  <c:v>0.13345864659551479</c:v>
                </c:pt>
                <c:pt idx="2033">
                  <c:v>0.14614661653539585</c:v>
                </c:pt>
                <c:pt idx="2034">
                  <c:v>0.12265037596122662</c:v>
                </c:pt>
                <c:pt idx="2035">
                  <c:v>0.14238721811064553</c:v>
                </c:pt>
                <c:pt idx="2036">
                  <c:v>0.14332706776344198</c:v>
                </c:pt>
                <c:pt idx="2037">
                  <c:v>0.12687969921237519</c:v>
                </c:pt>
                <c:pt idx="2038">
                  <c:v>0.12828947369156982</c:v>
                </c:pt>
                <c:pt idx="2039">
                  <c:v>0.14379699240340479</c:v>
                </c:pt>
                <c:pt idx="2040">
                  <c:v>0.13486842107470945</c:v>
                </c:pt>
                <c:pt idx="2041">
                  <c:v>0.13721804520670056</c:v>
                </c:pt>
                <c:pt idx="2042">
                  <c:v>0.13016917299716269</c:v>
                </c:pt>
                <c:pt idx="2043">
                  <c:v>0.13345864659551479</c:v>
                </c:pt>
                <c:pt idx="2044">
                  <c:v>0.14567669170899764</c:v>
                </c:pt>
                <c:pt idx="2045">
                  <c:v>0.12828947369156982</c:v>
                </c:pt>
                <c:pt idx="2046">
                  <c:v>0.1306390978235609</c:v>
                </c:pt>
                <c:pt idx="2047">
                  <c:v>0.12969924817076448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260800"/>
        <c:axId val="69262720"/>
      </c:scatterChart>
      <c:valAx>
        <c:axId val="69260800"/>
        <c:scaling>
          <c:orientation val="minMax"/>
          <c:max val="700"/>
          <c:min val="4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Wavelngth (nm)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9262720"/>
        <c:crosses val="autoZero"/>
        <c:crossBetween val="midCat"/>
      </c:valAx>
      <c:valAx>
        <c:axId val="69262720"/>
        <c:scaling>
          <c:orientation val="minMax"/>
          <c:max val="1.1000000000000001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Intensity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9260800"/>
        <c:crosses val="autoZero"/>
        <c:crossBetween val="midCat"/>
      </c:valAx>
    </c:plotArea>
    <c:legend>
      <c:legendPos val="t"/>
      <c:layout>
        <c:manualLayout>
          <c:xMode val="edge"/>
          <c:yMode val="edge"/>
          <c:x val="0.17468820861678006"/>
          <c:y val="0.17515432098765432"/>
          <c:w val="0.65062358276643995"/>
          <c:h val="0.1403028093710508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0.18651</cdr:x>
      <cdr:y>0.31843</cdr:y>
    </cdr:from>
    <cdr:to>
      <cdr:x>0.3098</cdr:x>
      <cdr:y>0.44423</cdr:y>
    </cdr:to>
    <cdr:sp macro="" textlink="">
      <cdr:nvSpPr>
        <cdr:cNvPr id="2" name="Oval 1"/>
        <cdr:cNvSpPr/>
      </cdr:nvSpPr>
      <cdr:spPr>
        <a:xfrm xmlns:a="http://schemas.openxmlformats.org/drawingml/2006/main">
          <a:off x="895349" y="1430893"/>
          <a:ext cx="591866" cy="565302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0.64683</cdr:x>
      <cdr:y>0.33538</cdr:y>
    </cdr:from>
    <cdr:to>
      <cdr:x>1</cdr:x>
      <cdr:y>0.41757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105172" y="1507083"/>
          <a:ext cx="1695428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l-GR" sz="1800" i="0" dirty="0" smtClean="0">
              <a:latin typeface="Cambria Math"/>
              <a:ea typeface="Cambria Math"/>
            </a:rPr>
            <a:t>𝜀</a:t>
          </a:r>
          <a:r>
            <a:rPr lang="en-US" sz="1800" b="0" i="0" dirty="0" smtClean="0">
              <a:latin typeface="Cambria Math"/>
              <a:ea typeface="Cambria Math"/>
            </a:rPr>
            <a:t>𝑥𝑥=</a:t>
          </a:r>
          <a:r>
            <a:rPr lang="el-GR" sz="1800" i="0" dirty="0" smtClean="0">
              <a:latin typeface="Cambria Math"/>
              <a:ea typeface="Cambria Math"/>
            </a:rPr>
            <a:t>𝜀</a:t>
          </a:r>
          <a:r>
            <a:rPr lang="en-US" sz="1800" b="0" i="0" dirty="0" smtClean="0">
              <a:latin typeface="Cambria Math"/>
              <a:ea typeface="Cambria Math"/>
            </a:rPr>
            <a:t>𝑦𝑦</a:t>
          </a:r>
          <a:r>
            <a:rPr lang="en-US" sz="1800" i="0" dirty="0">
              <a:latin typeface="Cambria Math"/>
              <a:ea typeface="Cambria Math"/>
            </a:rPr>
            <a:t>≠</a:t>
          </a:r>
          <a:r>
            <a:rPr lang="en-US" sz="1800" b="0" i="0" dirty="0" smtClean="0">
              <a:latin typeface="Cambria Math"/>
              <a:ea typeface="Cambria Math"/>
            </a:rPr>
            <a:t>0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0.25198</cdr:x>
      <cdr:y>0.14885</cdr:y>
    </cdr:from>
    <cdr:to>
      <cdr:x>0.80556</cdr:x>
      <cdr:y>0.23104</cdr:y>
    </cdr:to>
    <cdr:sp macro="" textlink="">
      <cdr:nvSpPr>
        <cdr:cNvPr id="4" name="TextBox 2"/>
        <cdr:cNvSpPr txBox="1"/>
      </cdr:nvSpPr>
      <cdr:spPr>
        <a:xfrm xmlns:a="http://schemas.openxmlformats.org/drawingml/2006/main">
          <a:off x="1209655" y="668881"/>
          <a:ext cx="2657494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l-GR" i="0" dirty="0" smtClean="0">
              <a:latin typeface="Cambria Math"/>
              <a:ea typeface="Cambria Math"/>
            </a:rPr>
            <a:t>𝜀</a:t>
          </a:r>
          <a:r>
            <a:rPr lang="en-US" i="0" dirty="0" smtClean="0">
              <a:latin typeface="Cambria Math"/>
              <a:ea typeface="Cambria Math"/>
            </a:rPr>
            <a:t>𝑥</a:t>
          </a:r>
          <a:r>
            <a:rPr lang="en-US" b="0" i="0" dirty="0" smtClean="0">
              <a:latin typeface="Cambria Math"/>
              <a:ea typeface="Cambria Math"/>
            </a:rPr>
            <a:t>𝑦&gt;</a:t>
          </a:r>
          <a:r>
            <a:rPr lang="en-US" i="0" dirty="0">
              <a:latin typeface="Cambria Math"/>
              <a:ea typeface="Cambria Math"/>
            </a:rPr>
            <a:t> </a:t>
          </a:r>
          <a:r>
            <a:rPr lang="el-GR" i="0" dirty="0" smtClean="0">
              <a:latin typeface="Cambria Math"/>
              <a:ea typeface="Cambria Math"/>
            </a:rPr>
            <a:t>𝜀</a:t>
          </a:r>
          <a:r>
            <a:rPr lang="en-US" b="0" i="0" dirty="0" smtClean="0">
              <a:latin typeface="Cambria Math"/>
              <a:ea typeface="Cambria Math"/>
            </a:rPr>
            <a:t>𝑥𝑥</a:t>
          </a:r>
          <a:r>
            <a:rPr lang="en-US" dirty="0">
              <a:latin typeface="Cambria Math"/>
              <a:ea typeface="Cambria Math"/>
            </a:rPr>
            <a:t> </a:t>
          </a:r>
          <a:r>
            <a:rPr lang="en-US" dirty="0" smtClean="0">
              <a:latin typeface="Cambria Math"/>
              <a:ea typeface="Cambria Math"/>
            </a:rPr>
            <a:t>   </a:t>
          </a:r>
          <a:r>
            <a:rPr lang="el-GR" dirty="0" smtClean="0">
              <a:latin typeface="Cambria Math"/>
              <a:ea typeface="Cambria Math"/>
            </a:rPr>
            <a:t>𝜀</a:t>
          </a:r>
          <a:r>
            <a:rPr lang="en-US" dirty="0">
              <a:latin typeface="Cambria Math"/>
              <a:ea typeface="Cambria Math"/>
            </a:rPr>
            <a:t>𝑥𝑦&gt;</a:t>
          </a:r>
          <a:r>
            <a:rPr lang="en-US" dirty="0" smtClean="0"/>
            <a:t> </a:t>
          </a:r>
          <a:r>
            <a:rPr lang="el-GR" i="0" dirty="0" smtClean="0">
              <a:latin typeface="Cambria Math"/>
              <a:ea typeface="Cambria Math"/>
            </a:rPr>
            <a:t>𝜀</a:t>
          </a:r>
          <a:r>
            <a:rPr lang="en-US" b="0" i="0" dirty="0" smtClean="0">
              <a:latin typeface="Cambria Math"/>
              <a:ea typeface="Cambria Math"/>
            </a:rPr>
            <a:t>𝑦𝑦</a:t>
          </a:r>
          <a:endParaRPr lang="en-US" dirty="0"/>
        </a:p>
      </cdr:txBody>
    </cdr:sp>
  </cdr:relSizeAnchor>
  <cdr:relSizeAnchor xmlns:cdr="http://schemas.openxmlformats.org/drawingml/2006/chartDrawing">
    <cdr:from>
      <cdr:x>0.28175</cdr:x>
      <cdr:y>0.23364</cdr:y>
    </cdr:from>
    <cdr:to>
      <cdr:x>0.34921</cdr:x>
      <cdr:y>0.32095</cdr:y>
    </cdr:to>
    <cdr:cxnSp macro="">
      <cdr:nvCxnSpPr>
        <cdr:cNvPr id="5" name="Straight Arrow Connector 4"/>
        <cdr:cNvCxnSpPr/>
      </cdr:nvCxnSpPr>
      <cdr:spPr>
        <a:xfrm xmlns:a="http://schemas.openxmlformats.org/drawingml/2006/main" flipH="1">
          <a:off x="1352549" y="1049893"/>
          <a:ext cx="323850" cy="392355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2FC244-5C19-4DC5-B1E4-C07105114FD4}" type="datetimeFigureOut">
              <a:rPr lang="en-US" smtClean="0"/>
              <a:pPr/>
              <a:t>4/18/2013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294C3-495D-44E9-98EC-D62142B512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759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8CAC3-4DDA-4D58-B6D3-8A3FFDC30796}" type="datetimeFigureOut">
              <a:rPr lang="en-US" smtClean="0"/>
              <a:pPr/>
              <a:t>4/18/2013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48DB5-D94D-43F9-8ABD-8668DB01BB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2934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68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237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042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4309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6145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069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195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38FB1ED0-8E5B-496D-A021-2CB84BF4A06A}" type="datetime1">
              <a:rPr lang="en-US" smtClean="0"/>
              <a:pPr/>
              <a:t>4/18/2013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A2B2B5E-4F1D-4671-A32B-51E46D32FA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A1D15-94FE-439B-893E-FF7C699B1E58}" type="datetime1">
              <a:rPr lang="en-US" smtClean="0"/>
              <a:pPr/>
              <a:t>4/18/2013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AE37F-2C22-475E-990D-5FB8AA98BFF6}" type="datetime1">
              <a:rPr lang="en-US" smtClean="0"/>
              <a:pPr/>
              <a:t>4/18/2013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7F211-A7DB-465D-ABFD-14F830CDDE8A}" type="datetime1">
              <a:rPr lang="en-US" smtClean="0"/>
              <a:pPr/>
              <a:t>4/18/2013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9F5261D9-1523-4E17-92C8-DFB8B3F54BD3}" type="datetime1">
              <a:rPr lang="en-US" smtClean="0"/>
              <a:pPr/>
              <a:t>4/18/2013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A2B2B5E-4F1D-4671-A32B-51E46D32FA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9EC6F-FB1F-45BC-9AE7-46A7E6E6D87A}" type="datetime1">
              <a:rPr lang="en-US" smtClean="0"/>
              <a:pPr/>
              <a:t>4/18/2013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0A809-EDCE-40C5-8988-86C8B26610EF}" type="datetime1">
              <a:rPr lang="en-US" smtClean="0"/>
              <a:pPr/>
              <a:t>4/18/2013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66CD-32A7-4D2C-A26F-16C00C58973B}" type="datetime1">
              <a:rPr lang="en-US" smtClean="0"/>
              <a:pPr/>
              <a:t>4/18/2013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4525F-77DF-4ACE-A82C-EF17512E7706}" type="datetime1">
              <a:rPr lang="en-US" smtClean="0"/>
              <a:pPr/>
              <a:t>4/18/2013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70FF-3895-4B55-BDCE-9E2984152E5E}" type="datetime1">
              <a:rPr lang="en-US" smtClean="0"/>
              <a:pPr/>
              <a:t>4/18/2013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D23A8-256D-4729-990E-822D994EB62A}" type="datetime1">
              <a:rPr lang="en-US" smtClean="0"/>
              <a:pPr/>
              <a:t>4/18/2013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A185F1C-3F5D-4C84-B3AE-BF25F08F32BE}" type="datetime1">
              <a:rPr lang="en-US" smtClean="0"/>
              <a:pPr/>
              <a:t>4/18/2013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A2B2B5E-4F1D-4671-A32B-51E46D32FA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eng.fsu.edu/me/senior_design/2013/team3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7.emf"/><Relationship Id="rId4" Type="http://schemas.openxmlformats.org/officeDocument/2006/relationships/package" Target="../embeddings/Microsoft_Excel_Worksheet1.xlsx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640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630.png"/><Relationship Id="rId9" Type="http://schemas.openxmlformats.org/officeDocument/2006/relationships/image" Target="../media/image66.png"/><Relationship Id="rId1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-381000"/>
            <a:ext cx="8229600" cy="153352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Shear Stress Sensor with Cholesteric Crystals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143000"/>
            <a:ext cx="8229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Group #3</a:t>
            </a:r>
          </a:p>
          <a:p>
            <a:pPr algn="ctr"/>
            <a:endParaRPr lang="en-US" sz="2200" u="sng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Group Members</a:t>
            </a:r>
          </a:p>
          <a:p>
            <a:pPr algn="ctr"/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Matthew Carmichael, FSU</a:t>
            </a:r>
          </a:p>
          <a:p>
            <a:pPr algn="ctr"/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Tyler Elsey, FSU</a:t>
            </a:r>
          </a:p>
          <a:p>
            <a:pPr algn="ctr"/>
            <a:r>
              <a:rPr lang="en-US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Luiz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Paes, UNIFEI</a:t>
            </a:r>
          </a:p>
          <a:p>
            <a:pPr algn="ctr"/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Sponsor</a:t>
            </a:r>
          </a:p>
          <a:p>
            <a:pPr algn="ctr"/>
            <a:r>
              <a:rPr lang="en-US" sz="2200" dirty="0" smtClean="0">
                <a:latin typeface="Arial" pitchFamily="34" charset="0"/>
                <a:cs typeface="Arial" pitchFamily="34" charset="0"/>
              </a:rPr>
              <a:t>Dr. Dickinson , Eglin AFRL</a:t>
            </a:r>
          </a:p>
          <a:p>
            <a:pPr algn="ctr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Advisors</a:t>
            </a:r>
          </a:p>
          <a:p>
            <a:pPr algn="ctr"/>
            <a:r>
              <a:rPr lang="en-US" sz="2200" dirty="0" smtClean="0">
                <a:latin typeface="Arial" pitchFamily="34" charset="0"/>
                <a:cs typeface="Arial" pitchFamily="34" charset="0"/>
              </a:rPr>
              <a:t>Dr. Oates, FAMU &amp; FSU COE</a:t>
            </a:r>
          </a:p>
          <a:p>
            <a:pPr algn="ctr"/>
            <a:r>
              <a:rPr lang="en-US" sz="2200" dirty="0" smtClean="0">
                <a:latin typeface="Arial" pitchFamily="34" charset="0"/>
                <a:cs typeface="Arial" pitchFamily="34" charset="0"/>
              </a:rPr>
              <a:t>Matthew Worden</a:t>
            </a:r>
          </a:p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4/18/2013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  <a:hlinkClick r:id="rId3"/>
              </a:rPr>
              <a:t>eng.fsu.edu/me/senior_design/2013/team3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46865"/>
            <a:ext cx="1447800" cy="1447688"/>
          </a:xfrm>
          <a:prstGeom prst="rect">
            <a:avLst/>
          </a:prstGeom>
        </p:spPr>
      </p:pic>
      <p:pic>
        <p:nvPicPr>
          <p:cNvPr id="2050" name="Picture 2" descr="http://eng.fsu.edu/me/senior_design/2013/team3/images/collegeemble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1"/>
            <a:ext cx="1733550" cy="165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59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Concepts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Concept &amp; Shear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12192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9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Final Design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Evolution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1292962"/>
            <a:ext cx="83820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Light Sources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890044638"/>
              </p:ext>
            </p:extLst>
          </p:nvPr>
        </p:nvGraphicFramePr>
        <p:xfrm>
          <a:off x="228600" y="1524000"/>
          <a:ext cx="448056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6753969"/>
              </p:ext>
            </p:extLst>
          </p:nvPr>
        </p:nvGraphicFramePr>
        <p:xfrm>
          <a:off x="4495800" y="1524000"/>
          <a:ext cx="448056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2517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LabView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6987" y="1371600"/>
            <a:ext cx="8382000" cy="116205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Record Force, Spectrum and Experiment Conditions</a:t>
            </a:r>
          </a:p>
          <a:p>
            <a:pPr marL="0" indent="0">
              <a:buNone/>
            </a:pPr>
            <a:endParaRPr lang="en-US" sz="2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94360" lvl="2" indent="0">
              <a:buFont typeface="Wingdings 3"/>
              <a:buNone/>
            </a:pPr>
            <a:endParaRPr lang="en-US" sz="2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19" y="2329631"/>
            <a:ext cx="7248787" cy="369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7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LabView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6987" y="1219200"/>
            <a:ext cx="8229600" cy="2971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endParaRPr lang="en-US" sz="2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r="-1"/>
          <a:stretch/>
        </p:blipFill>
        <p:spPr>
          <a:xfrm>
            <a:off x="247649" y="1371600"/>
            <a:ext cx="8715637" cy="488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1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MATLAB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6987" y="1219200"/>
            <a:ext cx="8229600" cy="480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6987" y="1371600"/>
            <a:ext cx="8382000" cy="2133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Systematize experimental data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Filter experiment spectrum from reference spectrum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Analyze data set</a:t>
            </a:r>
          </a:p>
          <a:p>
            <a:pPr marL="0" indent="0">
              <a:buNone/>
            </a:pPr>
            <a:endParaRPr lang="en-US" sz="2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94360" lvl="2" indent="0">
              <a:buFont typeface="Wingdings 3"/>
              <a:buNone/>
            </a:pPr>
            <a:endParaRPr lang="en-US" sz="2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MATLAB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6987" y="1219200"/>
            <a:ext cx="8229600" cy="2971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endParaRPr lang="en-US" sz="2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red_sub_comparis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387" y="1371600"/>
            <a:ext cx="79248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8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Results-Normal Force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9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195697761"/>
              </p:ext>
            </p:extLst>
          </p:nvPr>
        </p:nvGraphicFramePr>
        <p:xfrm>
          <a:off x="152400" y="4724400"/>
          <a:ext cx="6781800" cy="1570429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074519"/>
                <a:gridCol w="634942"/>
                <a:gridCol w="671573"/>
                <a:gridCol w="769259"/>
                <a:gridCol w="1083237"/>
                <a:gridCol w="838200"/>
                <a:gridCol w="838200"/>
                <a:gridCol w="871870"/>
              </a:tblGrid>
              <a:tr h="301706">
                <a:tc rowSpan="2">
                  <a:txBody>
                    <a:bodyPr/>
                    <a:lstStyle/>
                    <a:p>
                      <a:pPr algn="ctr"/>
                      <a:endParaRPr lang="en-US" sz="1400" u="non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Color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213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Red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Blue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Yellow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Red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Blue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Yellow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36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r>
                        <a:rPr lang="en-US" sz="1300" b="1" baseline="0" dirty="0" smtClean="0">
                          <a:latin typeface="Arial" pitchFamily="34" charset="0"/>
                          <a:cs typeface="Arial" pitchFamily="34" charset="0"/>
                        </a:rPr>
                        <a:t> Weight</a:t>
                      </a:r>
                      <a:endParaRPr lang="en-US" sz="13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Arial" pitchFamily="34" charset="0"/>
                          <a:cs typeface="Arial" pitchFamily="34" charset="0"/>
                        </a:rPr>
                        <a:t>Weight (0.979</a:t>
                      </a:r>
                      <a:r>
                        <a:rPr lang="en-US" sz="1300" b="1" baseline="0" dirty="0" smtClean="0">
                          <a:latin typeface="Arial" pitchFamily="34" charset="0"/>
                          <a:cs typeface="Arial" pitchFamily="34" charset="0"/>
                        </a:rPr>
                        <a:t> N)</a:t>
                      </a:r>
                      <a:endParaRPr lang="en-US" sz="13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58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Average Wavelength (nm)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600.3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469.1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512.0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Average Wavelength (nm)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597.5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469.7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519.7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4653974"/>
              </p:ext>
            </p:extLst>
          </p:nvPr>
        </p:nvGraphicFramePr>
        <p:xfrm>
          <a:off x="7162800" y="4702809"/>
          <a:ext cx="1709461" cy="156667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14400"/>
                <a:gridCol w="795061"/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Difference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3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Color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Red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39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Red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2.8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68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Blue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0.6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8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Yellow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7.7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10" descr="No Weight Yellow Gree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219200"/>
            <a:ext cx="4389120" cy="3388093"/>
          </a:xfrm>
          <a:prstGeom prst="rect">
            <a:avLst/>
          </a:prstGeom>
        </p:spPr>
      </p:pic>
      <p:pic>
        <p:nvPicPr>
          <p:cNvPr id="13" name="Picture 12" descr="Weighted Yellow Green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219200"/>
            <a:ext cx="438912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2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Results- Liquid Crystals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Wav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396408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2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Results- Liquid Crystals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Wavelength vs. Time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52600"/>
            <a:ext cx="4572000" cy="4114800"/>
          </a:xfrm>
          <a:prstGeom prst="rect">
            <a:avLst/>
          </a:prstGeom>
        </p:spPr>
      </p:pic>
      <p:pic>
        <p:nvPicPr>
          <p:cNvPr id="10" name="Picture 9" descr="Load vs. Time.pn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752600"/>
            <a:ext cx="4572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OVERVIEW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4114800" cy="4191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Project Scope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Cholesteric Crystals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Theory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Final Design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Programming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Results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Unit Cells </a:t>
            </a:r>
          </a:p>
          <a:p>
            <a:pPr>
              <a:buNone/>
            </a:pPr>
            <a:endParaRPr lang="en-US" sz="2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 descr="2013-04-16 17.02.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24384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5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Results- Polymer crystals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5" y="1756144"/>
            <a:ext cx="3044952" cy="381000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37" y="1756144"/>
            <a:ext cx="3044952" cy="3810000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756144"/>
            <a:ext cx="3044952" cy="381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1516"/>
            <a:ext cx="9144000" cy="473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4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6987" y="1219200"/>
            <a:ext cx="8229600" cy="4800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2057400"/>
            <a:ext cx="8382000" cy="3733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Distance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Velocity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Acceleration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Settling Time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Quantity of Liquid Crystals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Angles/Distance of Fiber Optic Cables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Type of Light source</a:t>
            </a:r>
          </a:p>
          <a:p>
            <a:pPr marL="0" indent="0">
              <a:buNone/>
            </a:pPr>
            <a:endParaRPr lang="en-US" sz="2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94360" lvl="2" indent="0">
              <a:buFont typeface="Wingdings 3"/>
              <a:buNone/>
            </a:pPr>
            <a:endParaRPr lang="en-US" sz="2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37160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Variables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8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Unit Cells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66987" y="1219200"/>
            <a:ext cx="8382000" cy="1219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Purpose is to have a </a:t>
            </a:r>
            <a:r>
              <a:rPr lang="en-US" sz="28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manufacturable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product for distribution in a sensor ready form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86200"/>
            <a:ext cx="2585484" cy="69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71800" y="2362200"/>
            <a:ext cx="352044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VHB with Liquid Crystals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3429000"/>
            <a:ext cx="2486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Zero Force Applied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943600" y="3429000"/>
            <a:ext cx="1834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Force Applied</a:t>
            </a:r>
            <a:endParaRPr lang="en-US" sz="20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10000"/>
            <a:ext cx="2474910" cy="62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76400" y="4343400"/>
            <a:ext cx="8382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 rot="5400000">
            <a:off x="1219200" y="5638800"/>
            <a:ext cx="91440" cy="914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886200" y="4724400"/>
            <a:ext cx="129540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Top View</a:t>
            </a:r>
            <a:endParaRPr lang="en-US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886200" y="3048000"/>
            <a:ext cx="137160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Side View</a:t>
            </a:r>
            <a:endParaRPr lang="en-US" sz="2000" b="1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38900" y="4381500"/>
            <a:ext cx="838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38200" y="4876800"/>
            <a:ext cx="2486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Zero Force Applied</a:t>
            </a:r>
            <a:endParaRPr lang="en-US" sz="2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867400" y="48768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Force Applied</a:t>
            </a:r>
            <a:endParaRPr lang="en-US" sz="2000" b="1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0" y="46482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0" y="2209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 rot="5400000">
            <a:off x="1752600" y="5638800"/>
            <a:ext cx="91440" cy="914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rot="5400000">
            <a:off x="2286000" y="5638800"/>
            <a:ext cx="91440" cy="914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5400000">
            <a:off x="2819400" y="5638800"/>
            <a:ext cx="91440" cy="9144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5400000">
            <a:off x="5943600" y="5638800"/>
            <a:ext cx="91440" cy="9144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5400000">
            <a:off x="6400800" y="5638800"/>
            <a:ext cx="91440" cy="9144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rot="5400000">
            <a:off x="7010400" y="5638800"/>
            <a:ext cx="91440" cy="9144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5400000">
            <a:off x="7543800" y="5638800"/>
            <a:ext cx="91440" cy="9144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4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828800"/>
            <a:ext cx="44862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Unit Cells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0" y="3581400"/>
            <a:ext cx="4248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Decouple Analysis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200" y="41910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Shear and Pressure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62000" y="48006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Maximize Angle </a:t>
            </a:r>
            <a:r>
              <a:rPr lang="el-GR" sz="3200" b="1" dirty="0">
                <a:latin typeface="Arial" pitchFamily="34" charset="0"/>
                <a:cs typeface="Arial" pitchFamily="34" charset="0"/>
              </a:rPr>
              <a:t>θ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2518760" cy="49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715000"/>
            <a:ext cx="2462212" cy="499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6324600" y="4267200"/>
            <a:ext cx="2612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Zero Force Applied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6705600" y="5334000"/>
            <a:ext cx="1896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Force Applied</a:t>
            </a:r>
            <a:endParaRPr lang="en-US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7010400" y="1219200"/>
            <a:ext cx="149021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Top View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705600" y="1905000"/>
            <a:ext cx="1981200" cy="1752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934200" y="2057400"/>
            <a:ext cx="304800" cy="27165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6858000" y="3810000"/>
            <a:ext cx="173355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Side View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5410200"/>
            <a:ext cx="28956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7543800" y="2057400"/>
            <a:ext cx="304800" cy="27165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153400" y="2057400"/>
            <a:ext cx="304800" cy="27165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934200" y="2590800"/>
            <a:ext cx="304800" cy="27165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543800" y="2590800"/>
            <a:ext cx="304800" cy="27165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153400" y="2590800"/>
            <a:ext cx="304800" cy="27165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934200" y="3124200"/>
            <a:ext cx="304800" cy="27165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7543800" y="3124200"/>
            <a:ext cx="304800" cy="27165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153400" y="3124200"/>
            <a:ext cx="304800" cy="27165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 flipV="1">
            <a:off x="1524000" y="1828800"/>
            <a:ext cx="0" cy="990600"/>
          </a:xfrm>
          <a:prstGeom prst="line">
            <a:avLst/>
          </a:prstGeom>
          <a:ln w="381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1524000" y="1828800"/>
            <a:ext cx="304800" cy="990600"/>
          </a:xfrm>
          <a:prstGeom prst="line">
            <a:avLst/>
          </a:prstGeom>
          <a:ln w="381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Arc 89"/>
          <p:cNvSpPr/>
          <p:nvPr/>
        </p:nvSpPr>
        <p:spPr>
          <a:xfrm>
            <a:off x="1447800" y="1828800"/>
            <a:ext cx="457200" cy="228600"/>
          </a:xfrm>
          <a:prstGeom prst="arc">
            <a:avLst>
              <a:gd name="adj1" fmla="val 13327978"/>
              <a:gd name="adj2" fmla="val 19914307"/>
            </a:avLst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304800" y="2286000"/>
            <a:ext cx="6858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3276600" y="1752600"/>
            <a:ext cx="0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3505200" y="1752600"/>
            <a:ext cx="0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3733800" y="1752600"/>
            <a:ext cx="0" cy="3048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152400" y="1828800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Shear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143000" y="1371600"/>
            <a:ext cx="1181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Angle </a:t>
            </a:r>
            <a:r>
              <a:rPr lang="el-GR" sz="2000" dirty="0" smtClean="0">
                <a:latin typeface="Arial" pitchFamily="34" charset="0"/>
                <a:cs typeface="Arial" pitchFamily="34" charset="0"/>
              </a:rPr>
              <a:t>Θ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971800" y="137160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Pressure</a:t>
            </a:r>
            <a:endParaRPr lang="en-US" sz="2000" dirty="0"/>
          </a:p>
        </p:txBody>
      </p:sp>
      <p:sp>
        <p:nvSpPr>
          <p:cNvPr id="104" name="Rectangle 103"/>
          <p:cNvSpPr/>
          <p:nvPr/>
        </p:nvSpPr>
        <p:spPr>
          <a:xfrm>
            <a:off x="5105400" y="2438400"/>
            <a:ext cx="3129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</a:t>
            </a:r>
            <a:endParaRPr lang="en-US" sz="2000" dirty="0"/>
          </a:p>
        </p:txBody>
      </p:sp>
      <p:sp>
        <p:nvSpPr>
          <p:cNvPr id="105" name="Rectangle 104"/>
          <p:cNvSpPr/>
          <p:nvPr/>
        </p:nvSpPr>
        <p:spPr>
          <a:xfrm>
            <a:off x="4495800" y="1600200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b</a:t>
            </a:r>
            <a:endParaRPr lang="en-US" dirty="0"/>
          </a:p>
        </p:txBody>
      </p:sp>
      <p:sp>
        <p:nvSpPr>
          <p:cNvPr id="106" name="Rectangle 105"/>
          <p:cNvSpPr/>
          <p:nvPr/>
        </p:nvSpPr>
        <p:spPr>
          <a:xfrm>
            <a:off x="5181600" y="3352800"/>
            <a:ext cx="8130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Fixed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207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Cost</a:t>
            </a:r>
            <a:endParaRPr lang="en-US" sz="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09757781"/>
              </p:ext>
            </p:extLst>
          </p:nvPr>
        </p:nvGraphicFramePr>
        <p:xfrm>
          <a:off x="457200" y="1219199"/>
          <a:ext cx="8229600" cy="512453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57400"/>
                <a:gridCol w="2590800"/>
                <a:gridCol w="1935480"/>
                <a:gridCol w="1645920"/>
              </a:tblGrid>
              <a:tr h="635188">
                <a:tc>
                  <a:txBody>
                    <a:bodyPr/>
                    <a:lstStyle/>
                    <a:p>
                      <a:pPr algn="ctr"/>
                      <a:endParaRPr lang="en-US" u="none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u="none" dirty="0" smtClean="0">
                          <a:latin typeface="Arial" pitchFamily="34" charset="0"/>
                          <a:cs typeface="Arial" pitchFamily="34" charset="0"/>
                        </a:rPr>
                        <a:t>Part</a:t>
                      </a:r>
                      <a:endParaRPr lang="en-US" u="non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Unit Price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Price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3518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Teflon Bearing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$3.11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$ 9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773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Insulation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$9.03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$9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0074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Heat sheet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$38.90</a:t>
                      </a:r>
                      <a:endParaRPr lang="en-US" sz="18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$38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343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Fasteners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- -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- -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$22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8969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LED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$23.74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$24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4535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Thermocouple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$19.00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$38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4535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Load Cell-</a:t>
                      </a:r>
                      <a:r>
                        <a:rPr lang="en-US" sz="1800" baseline="0" dirty="0" smtClean="0">
                          <a:latin typeface="Arial" pitchFamily="34" charset="0"/>
                          <a:cs typeface="Arial" pitchFamily="34" charset="0"/>
                        </a:rPr>
                        <a:t> 10N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$485.00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$485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4535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Liquid Crystals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$75.00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$225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35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VHB Tape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$18.44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$19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29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$870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95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Summary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71600"/>
            <a:ext cx="8305800" cy="3048000"/>
          </a:xfrm>
          <a:prstGeom prst="rect">
            <a:avLst/>
          </a:prstGeom>
        </p:spPr>
        <p:txBody>
          <a:bodyPr vert="horz">
            <a:normAutofit/>
          </a:bodyPr>
          <a:lstStyle>
            <a:defPPr>
              <a:defRPr lang="en-US"/>
            </a:defPPr>
            <a:lvl1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548640" lvl="1" indent="-274320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5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594360" lvl="2" indent="0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None/>
              <a:defRPr kumimoji="0"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/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/>
            </a:lvl5pPr>
            <a:lvl6pPr marL="1645920" indent="-182880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sz="1600"/>
            </a:lvl6pPr>
            <a:lvl7pPr marL="1828800" indent="-182880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sz="1400"/>
            </a:lvl7pPr>
            <a:lvl8pPr marL="2011680" indent="-182880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sz="1400"/>
            </a:lvl8pPr>
            <a:lvl9pPr marL="2194560" indent="-182880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sz="1200"/>
            </a:lvl9pPr>
          </a:lstStyle>
          <a:p>
            <a:r>
              <a:rPr lang="en-US" dirty="0" smtClean="0"/>
              <a:t>COMSOL analysis</a:t>
            </a:r>
          </a:p>
          <a:p>
            <a:r>
              <a:rPr lang="en-US" dirty="0" smtClean="0"/>
              <a:t>Designed a testing apparatus</a:t>
            </a:r>
          </a:p>
          <a:p>
            <a:r>
              <a:rPr lang="en-US" dirty="0" smtClean="0"/>
              <a:t>Created programs to process data</a:t>
            </a:r>
          </a:p>
          <a:p>
            <a:r>
              <a:rPr lang="en-US" dirty="0" smtClean="0"/>
              <a:t>Cholesteric crystals are angle dependent</a:t>
            </a:r>
          </a:p>
          <a:p>
            <a:r>
              <a:rPr lang="en-US" dirty="0" smtClean="0"/>
              <a:t>Basic unit cell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66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Recommendations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71600"/>
            <a:ext cx="8305800" cy="3048000"/>
          </a:xfrm>
          <a:prstGeom prst="rect">
            <a:avLst/>
          </a:prstGeom>
        </p:spPr>
        <p:txBody>
          <a:bodyPr vert="horz">
            <a:normAutofit/>
          </a:bodyPr>
          <a:lstStyle>
            <a:defPPr>
              <a:defRPr lang="en-US"/>
            </a:defPPr>
            <a:lvl1pPr marL="274320" indent="-274320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 marL="548640" lvl="1" indent="-274320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5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594360" lvl="2" indent="0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None/>
              <a:defRPr kumimoji="0"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/>
            </a:lvl4pPr>
            <a:lvl5pPr marL="13716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/>
            </a:lvl5pPr>
            <a:lvl6pPr marL="1645920" indent="-182880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sz="1600"/>
            </a:lvl6pPr>
            <a:lvl7pPr marL="1828800" indent="-182880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sz="1400"/>
            </a:lvl7pPr>
            <a:lvl8pPr marL="2011680" indent="-182880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sz="1400"/>
            </a:lvl8pPr>
            <a:lvl9pPr marL="2194560" indent="-182880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sz="1200"/>
            </a:lvl9pPr>
          </a:lstStyle>
          <a:p>
            <a:r>
              <a:rPr lang="en-US" dirty="0" smtClean="0"/>
              <a:t>Analysis of Unit Cells</a:t>
            </a:r>
          </a:p>
          <a:p>
            <a:r>
              <a:rPr lang="en-US" dirty="0" smtClean="0"/>
              <a:t>More testing on Liquid Crystals</a:t>
            </a:r>
          </a:p>
          <a:p>
            <a:r>
              <a:rPr lang="en-US" dirty="0" smtClean="0"/>
              <a:t>Adapt apparatus for Polymer Crystals</a:t>
            </a:r>
          </a:p>
          <a:p>
            <a:r>
              <a:rPr lang="en-US" dirty="0" smtClean="0"/>
              <a:t>Test Polymer Concept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686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Questions/Comments</a:t>
            </a:r>
            <a:endParaRPr lang="en-US" sz="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26" name="Picture 2" descr="C:\Users\Matt\AppData\Local\Microsoft\Windows\Temporary Internet Files\Content.IE5\Y0NVLF7E\MC900441930[1].wm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438400"/>
            <a:ext cx="2402593" cy="231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87" y="152400"/>
            <a:ext cx="8229600" cy="990600"/>
          </a:xfrm>
        </p:spPr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Schedule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66987" y="1219200"/>
            <a:ext cx="8229600" cy="2971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Budget (Supplied Parts)</a:t>
            </a:r>
            <a:endParaRPr lang="en-US" sz="5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76353943"/>
              </p:ext>
            </p:extLst>
          </p:nvPr>
        </p:nvGraphicFramePr>
        <p:xfrm>
          <a:off x="457200" y="1219199"/>
          <a:ext cx="8229600" cy="5471161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514600"/>
                <a:gridCol w="2133600"/>
                <a:gridCol w="1935480"/>
                <a:gridCol w="1645920"/>
              </a:tblGrid>
              <a:tr h="363507">
                <a:tc>
                  <a:txBody>
                    <a:bodyPr/>
                    <a:lstStyle/>
                    <a:p>
                      <a:pPr algn="ctr"/>
                      <a:r>
                        <a:rPr lang="en-US" u="none" dirty="0" smtClean="0">
                          <a:latin typeface="Arial" pitchFamily="34" charset="0"/>
                          <a:cs typeface="Arial" pitchFamily="34" charset="0"/>
                        </a:rPr>
                        <a:t>Part</a:t>
                      </a:r>
                      <a:endParaRPr lang="en-US" u="non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Unit Price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Price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7010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Machine Shop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$150.00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$4,500.00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Aluminum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$64.00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--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$ 64.00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961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Fiber-Optic</a:t>
                      </a:r>
                      <a:r>
                        <a:rPr lang="en-US" sz="1600" baseline="0" dirty="0" smtClean="0">
                          <a:latin typeface="Arial" pitchFamily="34" charset="0"/>
                          <a:cs typeface="Arial" pitchFamily="34" charset="0"/>
                        </a:rPr>
                        <a:t> Spectrometer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$2,775.00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$2,775.00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635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Linear Servo Motor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$75.00</a:t>
                      </a:r>
                      <a:endParaRPr lang="en-US" sz="18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$75.00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635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BluLoop Light Source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$1,575.00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$1,575.00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635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Software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$2,669.00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--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$2,669.00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635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Multimeter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$15.00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$15.00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3635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DAQ Board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$369.00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$369.00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57555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Amplifier- SGA power</a:t>
                      </a:r>
                      <a:r>
                        <a:rPr lang="en-US" sz="1600" baseline="0" dirty="0" smtClean="0">
                          <a:latin typeface="Arial" pitchFamily="34" charset="0"/>
                          <a:cs typeface="Arial" pitchFamily="34" charset="0"/>
                        </a:rPr>
                        <a:t> signal converter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$345.00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$345.00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14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Motor Driver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$395.52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$395.52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115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itchFamily="34" charset="0"/>
                          <a:cs typeface="Arial" pitchFamily="34" charset="0"/>
                        </a:rPr>
                        <a:t>Power Supply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$130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$130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507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$13,013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346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Project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2133599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Create Testing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Apparatus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Create Testing Method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Create Data Acquisition &amp; Analysis Software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Characterize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cholesteric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crystals</a:t>
            </a:r>
          </a:p>
          <a:p>
            <a:endParaRPr lang="en-US" sz="28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 descr="photo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170" b="69176" l="25499" r="82267"/>
                    </a14:imgEffect>
                  </a14:imgLayer>
                </a14:imgProps>
              </a:ext>
            </a:extLst>
          </a:blip>
          <a:srcRect l="38894" t="32191" r="17979" b="25323"/>
          <a:stretch/>
        </p:blipFill>
        <p:spPr>
          <a:xfrm rot="16200000" flipH="1" flipV="1">
            <a:off x="5673617" y="4004031"/>
            <a:ext cx="2072826" cy="21247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66013" y="3428999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Liquid</a:t>
            </a:r>
            <a:endParaRPr lang="en-US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6078243" y="3429000"/>
            <a:ext cx="1550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/>
              <a:t>Polymer</a:t>
            </a:r>
            <a:endParaRPr lang="en-US" u="sng" dirty="0"/>
          </a:p>
        </p:txBody>
      </p:sp>
      <p:pic>
        <p:nvPicPr>
          <p:cNvPr id="12" name="Picture 11" descr="liquid crystals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47" b="96509" l="14568" r="91547">
                        <a14:foregroundMark x1="51439" y1="7731" x2="51439" y2="7731"/>
                        <a14:foregroundMark x1="16906" y1="73566" x2="16906" y2="73566"/>
                        <a14:foregroundMark x1="17626" y1="78055" x2="17626" y2="78055"/>
                        <a14:foregroundMark x1="55396" y1="6234" x2="55396" y2="6234"/>
                      </a14:backgroundRemoval>
                    </a14:imgEffect>
                  </a14:imgLayer>
                </a14:imgProps>
              </a:ext>
            </a:extLst>
          </a:blip>
          <a:srcRect l="15000" t="2222" r="9167"/>
          <a:stretch>
            <a:fillRect/>
          </a:stretch>
        </p:blipFill>
        <p:spPr>
          <a:xfrm>
            <a:off x="1532860" y="3976093"/>
            <a:ext cx="2244843" cy="208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4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b" anchorCtr="0">
            <a:normAutofit/>
          </a:bodyPr>
          <a:lstStyle/>
          <a:p>
            <a:r>
              <a:rPr lang="en-US" sz="5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89D65-B3CB-43E3-AE45-832DF66EB46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 vert="horz"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Devices that have been fabricated using silicon micromachining technology 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High-resolution, time-resolved, quantitative fluctuating turbulence measurements in a controlled wind tunnel environment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Open nature of these sensors is not well suited for dirty environments in which debris may be trapped in the sensor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gaps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MEMS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89D65-B3CB-43E3-AE45-832DF66EB46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2819400"/>
          </a:xfrm>
        </p:spPr>
        <p:txBody>
          <a:bodyPr vert="horz">
            <a:no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Types – Direct sensors, thermal sensors and laser based sensors</a:t>
            </a:r>
          </a:p>
          <a:p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Direct sensors – Measure integrated force produced by the wall shear-stress on a flush movable “floating”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element</a:t>
            </a:r>
          </a:p>
          <a:p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Displacement of the floating element – function of wall shear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stress</a:t>
            </a:r>
            <a:endParaRPr lang="en-US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3787739"/>
            <a:ext cx="4876799" cy="25310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782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b" anchorCtr="0">
            <a:normAutofit/>
          </a:bodyPr>
          <a:lstStyle/>
          <a:p>
            <a:r>
              <a:rPr lang="en-US" sz="5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Thin-Oil Film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620000" cy="2133600"/>
          </a:xfrm>
        </p:spPr>
        <p:txBody>
          <a:bodyPr vert="horz">
            <a:normAutofit fontScale="85000" lnSpcReduction="20000"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Quasi direct means of measuring skin-friction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motion of oil film is sensitive to shear-stress, gravity, pressure gradients, surface curvature of the oil and surface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tension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Oil thickness is measured via interferometry – function of the local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skin-friction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1903" y="3657600"/>
            <a:ext cx="2514600" cy="2590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49903" y="3657600"/>
            <a:ext cx="2804160" cy="26221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89D65-B3CB-43E3-AE45-832DF66EB46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23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5000" b="1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Thin-Oil </a:t>
            </a:r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Film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89D65-B3CB-43E3-AE45-832DF66EB46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 vert="horz">
            <a:normAutofit fontScale="92500" lnSpcReduction="20000"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Types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 Single points, line and image techniques (1D and 2D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-Image techniques 2D analysis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Surface imaging skin-friction - SISF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-Advantages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Range of 4% of uncertainty – two images during a single run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Method is only sensitive to shear stress 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-Limitations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It requires at least two images acquired during a test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Complexity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34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anchor="b" anchorCtr="0">
            <a:normAutofit/>
          </a:bodyPr>
          <a:lstStyle/>
          <a:p>
            <a:r>
              <a:rPr lang="en-US" sz="5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Liquid Crystal Coating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89D65-B3CB-43E3-AE45-832DF66EB468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05400"/>
          </a:xfrm>
        </p:spPr>
        <p:txBody>
          <a:bodyPr vert="horz">
            <a:normAutofit fontScale="92500" lnSpcReduction="10000"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-Advantages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Exhibit chemical stability so that they perform well over a reasonable interval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Can be used in dirty environments as it is not dependent on electricity 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-Limitations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Optical access, calibration and accuracy 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The color observed is dependent on illumination and observation angles</a:t>
            </a:r>
          </a:p>
          <a:p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coating degrades with time, and, due to the exposure of shear sensitive liquid crystals to the flow, reapplication is often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necessary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9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Given Parts and Design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91" y="1237045"/>
            <a:ext cx="4919662" cy="50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54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Concepts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3" cstate="print"/>
          <a:srcRect l="46006" t="28457" r="32238" b="32590"/>
          <a:stretch/>
        </p:blipFill>
        <p:spPr bwMode="auto">
          <a:xfrm>
            <a:off x="3429000" y="2464141"/>
            <a:ext cx="2514600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85800" y="1645032"/>
            <a:ext cx="2247900" cy="533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00"/>
              </a:buClr>
              <a:buFont typeface="Wingdings 3"/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Concept #1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Content Placeholder 4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248400" y="2426041"/>
            <a:ext cx="2514600" cy="32004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714750" y="1645032"/>
            <a:ext cx="2247900" cy="533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00"/>
              </a:buClr>
              <a:buFont typeface="Wingdings 3"/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Concept #2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81750" y="1645032"/>
            <a:ext cx="2247900" cy="533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00"/>
              </a:buClr>
              <a:buFont typeface="Wingdings 3"/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Concept #3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438400"/>
            <a:ext cx="2514600" cy="320040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9566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Decision Matrix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423061"/>
              </p:ext>
            </p:extLst>
          </p:nvPr>
        </p:nvGraphicFramePr>
        <p:xfrm>
          <a:off x="533400" y="1676400"/>
          <a:ext cx="8153400" cy="28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5" name="Worksheet" r:id="rId4" imgW="5800641" imgH="1866963" progId="Excel.Sheet.12">
                  <p:embed/>
                </p:oleObj>
              </mc:Choice>
              <mc:Fallback>
                <p:oleObj name="Worksheet" r:id="rId4" imgW="5800641" imgH="1866963" progId="Excel.Sheet.12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676400"/>
                        <a:ext cx="8153400" cy="2800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80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Final Design Selection: Concept 2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0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371600"/>
            <a:ext cx="3533329" cy="243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Final Design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38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524000" y="1672988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33600" y="1669576"/>
            <a:ext cx="0" cy="609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524000" y="1669576"/>
            <a:ext cx="609600" cy="341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524000" y="2279176"/>
            <a:ext cx="609600" cy="341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133600" y="2209800"/>
            <a:ext cx="2514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981200" y="2307751"/>
            <a:ext cx="0" cy="1590675"/>
          </a:xfrm>
          <a:prstGeom prst="straightConnector1">
            <a:avLst/>
          </a:prstGeom>
          <a:ln>
            <a:tailEnd type="arrow"/>
          </a:ln>
          <a:effectLst/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00355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Content Placeholder 2"/>
          <p:cNvSpPr>
            <a:spLocks noGrp="1"/>
          </p:cNvSpPr>
          <p:nvPr>
            <p:ph sz="quarter" idx="1"/>
          </p:nvPr>
        </p:nvSpPr>
        <p:spPr>
          <a:xfrm>
            <a:off x="4648200" y="4038600"/>
            <a:ext cx="3972232" cy="227549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Bottom Shear Block holds the heat pad and is modular so different block types can be tested </a:t>
            </a:r>
          </a:p>
          <a:p>
            <a:pPr lvl="2"/>
            <a:endParaRPr lang="en-US" sz="2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39" r="13811" b="53626"/>
          <a:stretch/>
        </p:blipFill>
        <p:spPr>
          <a:xfrm flipH="1" flipV="1">
            <a:off x="3458260" y="4305300"/>
            <a:ext cx="389103" cy="11811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16" b="53626"/>
          <a:stretch>
            <a:fillRect/>
          </a:stretch>
        </p:blipFill>
        <p:spPr>
          <a:xfrm>
            <a:off x="543464" y="4362450"/>
            <a:ext cx="83820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75" r="46908" b="28125"/>
          <a:stretch/>
        </p:blipFill>
        <p:spPr>
          <a:xfrm>
            <a:off x="619664" y="5467350"/>
            <a:ext cx="2057400" cy="533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00"/>
          <a:stretch>
            <a:fillRect/>
          </a:stretch>
        </p:blipFill>
        <p:spPr>
          <a:xfrm>
            <a:off x="543464" y="5848350"/>
            <a:ext cx="3875190" cy="4572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8" r="54386" b="59387"/>
          <a:stretch/>
        </p:blipFill>
        <p:spPr>
          <a:xfrm>
            <a:off x="2133600" y="4285172"/>
            <a:ext cx="533400" cy="12012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5" t="59375" r="7898" b="30803"/>
          <a:stretch/>
        </p:blipFill>
        <p:spPr>
          <a:xfrm rot="10800000">
            <a:off x="3216783" y="5467350"/>
            <a:ext cx="818708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2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Components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61697" y="1296705"/>
            <a:ext cx="2247900" cy="5334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00"/>
              </a:buClr>
              <a:buFont typeface="Wingdings 3"/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Load Cell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77303" y="1296705"/>
            <a:ext cx="3352800" cy="571500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00"/>
              </a:buClr>
              <a:buFont typeface="Wingdings 3"/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Linear Servo Motor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70022" y="3839488"/>
            <a:ext cx="2743200" cy="57885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00"/>
              </a:buClr>
              <a:buFont typeface="Wingdings 3"/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BluLoop Light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867138" y="3864916"/>
            <a:ext cx="2973129" cy="70826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00"/>
              </a:buClr>
              <a:buFont typeface="Wingdings 3"/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Spectrometer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06" y="1987523"/>
            <a:ext cx="2333624" cy="1452564"/>
          </a:xfrm>
          <a:prstGeom prst="rect">
            <a:avLst/>
          </a:prstGeom>
          <a:noFill/>
        </p:spPr>
      </p:pic>
      <p:pic>
        <p:nvPicPr>
          <p:cNvPr id="18" name="Picture 17" descr="Linear Actuators - 28H41-2.1-9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137" y="1840808"/>
            <a:ext cx="2133600" cy="1960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0"/>
            <a:ext cx="2409824" cy="172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94" y="4569372"/>
            <a:ext cx="2764216" cy="1660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28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Existing Technology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09800"/>
            <a:ext cx="4890710" cy="2489599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78656" y="5284553"/>
            <a:ext cx="4876800" cy="685800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Micro-electrical-mechanical Systems (MEMS)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8952" y="1828658"/>
            <a:ext cx="3855680" cy="32518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334000" y="5284553"/>
            <a:ext cx="3288082" cy="762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Thin-Oil Film</a:t>
            </a:r>
          </a:p>
        </p:txBody>
      </p:sp>
    </p:spTree>
    <p:extLst>
      <p:ext uri="{BB962C8B-B14F-4D97-AF65-F5344CB8AC3E}">
        <p14:creationId xmlns:p14="http://schemas.microsoft.com/office/powerpoint/2010/main" val="6520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Polymers from Wright-Patterson AFRL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6088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267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Oscillating Load</a:t>
            </a:r>
            <a:r>
              <a:rPr lang="en-US" sz="2900" dirty="0">
                <a:solidFill>
                  <a:srgbClr val="000000"/>
                </a:solidFill>
              </a:rPr>
              <a:t/>
            </a:r>
            <a:br>
              <a:rPr lang="en-US" sz="2900" dirty="0">
                <a:solidFill>
                  <a:srgbClr val="000000"/>
                </a:solidFill>
              </a:rPr>
            </a:br>
            <a:endParaRPr lang="en-US" sz="29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0574" y="2898145"/>
                <a:ext cx="4495800" cy="629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𝑤</m:t>
                    </m:r>
                    <m:r>
                      <a:rPr lang="en-US" sz="2200" b="0" i="1" smtClean="0">
                        <a:latin typeface="Cambria Math"/>
                      </a:rPr>
                      <m:t>=−</m:t>
                    </m:r>
                    <m:sSub>
                      <m:sSub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𝐴𝑠𝑖𝑛</m:t>
                    </m:r>
                    <m:d>
                      <m:dPr>
                        <m:begChr m:val="["/>
                        <m:endChr m:val="]"/>
                        <m:ctrlPr>
                          <a:rPr lang="en-US" sz="22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2200" b="0" i="1" smtClean="0">
                            <a:latin typeface="Cambria Math"/>
                          </a:rPr>
                          <m:t>π</m:t>
                        </m:r>
                        <m:f>
                          <m:fPr>
                            <m:ctrlPr>
                              <a:rPr lang="el-GR" sz="22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en-US" sz="2200" b="0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2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𝑟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l-GR" sz="22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200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sz="2200" dirty="0" smtClean="0"/>
                  <a:t> [m/s]</a:t>
                </a:r>
                <a:endParaRPr lang="en-US" sz="22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74" y="2898145"/>
                <a:ext cx="4495800" cy="629596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473765" y="229798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Wind Speed - FAA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4565" y="3012888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0635" y="3760027"/>
                <a:ext cx="4217504" cy="1411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00"/>
                    </a:solidFill>
                  </a:rPr>
                  <a:t>Shear </a:t>
                </a:r>
                <a:r>
                  <a:rPr lang="en-US" b="1" dirty="0">
                    <a:solidFill>
                      <a:srgbClr val="000000"/>
                    </a:solidFill>
                  </a:rPr>
                  <a:t>- </a:t>
                </a:r>
                <a:r>
                  <a:rPr lang="en-US" b="1" dirty="0" smtClean="0">
                    <a:solidFill>
                      <a:srgbClr val="000000"/>
                    </a:solidFill>
                  </a:rPr>
                  <a:t>Cosine Load - Timoshenko</a:t>
                </a:r>
                <a:endParaRPr lang="en-US" b="1" dirty="0">
                  <a:solidFill>
                    <a:srgbClr val="000000"/>
                  </a:solidFill>
                </a:endParaRPr>
              </a:p>
              <a:p>
                <a:endParaRPr lang="en-US" sz="1900" b="1" dirty="0" smtClean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200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l-GR" sz="2200" i="1" dirty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22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𝑥𝑦</m:t>
                          </m:r>
                        </m:sub>
                      </m:sSub>
                      <m:r>
                        <a:rPr lang="en-US" sz="2200" i="1" dirty="0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−0.5 </m:t>
                      </m:r>
                      <m:r>
                        <m:rPr>
                          <m:sty m:val="p"/>
                        </m:rPr>
                        <a:rPr lang="en-US" sz="2200" i="1" dirty="0" err="1">
                          <a:solidFill>
                            <a:srgbClr val="000000"/>
                          </a:solidFill>
                          <a:latin typeface="Cambria Math"/>
                        </a:rPr>
                        <m:t>cos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latin typeface="Cambria Math"/>
                        </a:rPr>
                        <m:t>⁡(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(4</m:t>
                      </m:r>
                      <m:r>
                        <a:rPr lang="el-GR" sz="2200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𝜋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/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𝑐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)∗</m:t>
                      </m:r>
                      <m:r>
                        <a:rPr lang="en-US" sz="2200" i="1" dirty="0">
                          <a:solidFill>
                            <a:srgbClr val="000000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) 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𝑃𝑎</m:t>
                      </m:r>
                      <m:r>
                        <a:rPr lang="en-US" sz="2200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  <a:latin typeface=" cambria Math"/>
                </a:endParaRPr>
              </a:p>
              <a:p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35" y="3760027"/>
                <a:ext cx="4217504" cy="1411669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1156" t="-2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473765" y="1556266"/>
            <a:ext cx="813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Oscillating Load – can approximate any function based on Fourier Series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108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232" y="276225"/>
            <a:ext cx="8229600" cy="990600"/>
          </a:xfrm>
        </p:spPr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Theory 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Hooke’s Law </a:t>
            </a:r>
            <a:endParaRPr lang="en-US" sz="2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851" y="1295400"/>
            <a:ext cx="411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-Decouple Analysis – Uniform Shear</a:t>
            </a:r>
            <a:endParaRPr lang="en-US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85" y="1812595"/>
            <a:ext cx="4038600" cy="151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V="1">
            <a:off x="8170499" y="1569443"/>
            <a:ext cx="0" cy="243152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170499" y="1812595"/>
            <a:ext cx="239161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382000" y="1651012"/>
            <a:ext cx="2971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x</a:t>
            </a:r>
            <a:endParaRPr lang="en-US" sz="1500" dirty="0"/>
          </a:p>
        </p:txBody>
      </p:sp>
      <p:sp>
        <p:nvSpPr>
          <p:cNvPr id="25" name="TextBox 24"/>
          <p:cNvSpPr txBox="1"/>
          <p:nvPr/>
        </p:nvSpPr>
        <p:spPr>
          <a:xfrm>
            <a:off x="7873392" y="1407860"/>
            <a:ext cx="2971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9214" y="3524215"/>
                <a:ext cx="3613432" cy="723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9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1900" i="1">
                              <a:latin typeface="Cambria Math"/>
                            </a:rPr>
                            <m:t>𝑧𝑧</m:t>
                          </m:r>
                        </m:sub>
                      </m:sSub>
                      <m:r>
                        <a:rPr lang="en-US" sz="19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9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9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1900" i="1">
                              <a:latin typeface="Cambria Math"/>
                            </a:rPr>
                            <m:t>𝑥𝑧</m:t>
                          </m:r>
                        </m:sub>
                      </m:sSub>
                      <m:r>
                        <a:rPr lang="en-US" sz="19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9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9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1900" i="1">
                              <a:latin typeface="Cambria Math"/>
                            </a:rPr>
                            <m:t>𝑦𝑧</m:t>
                          </m:r>
                        </m:sub>
                      </m:sSub>
                      <m:r>
                        <a:rPr lang="en-US" sz="19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19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9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900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1900" i="1">
                              <a:latin typeface="Cambria Math"/>
                            </a:rPr>
                            <m:t>𝑥𝑧</m:t>
                          </m:r>
                        </m:sub>
                      </m:sSub>
                      <m:r>
                        <a:rPr lang="en-US" sz="19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9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900" i="1"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1900" i="1">
                              <a:latin typeface="Cambria Math"/>
                            </a:rPr>
                            <m:t>𝑦𝑧</m:t>
                          </m:r>
                          <m:r>
                            <a:rPr lang="en-US" sz="1900" i="1">
                              <a:latin typeface="Cambria Math"/>
                            </a:rPr>
                            <m:t> </m:t>
                          </m:r>
                        </m:sub>
                      </m:sSub>
                      <m:r>
                        <a:rPr lang="en-US" sz="19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19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14" y="3524215"/>
                <a:ext cx="3613432" cy="723403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b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54541" y="320105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Plane Strain </a:t>
            </a:r>
            <a:endParaRPr lang="en-US" dirty="0"/>
          </a:p>
        </p:txBody>
      </p:sp>
      <p:pic>
        <p:nvPicPr>
          <p:cNvPr id="26" name="Picture 25"/>
          <p:cNvPicPr/>
          <p:nvPr/>
        </p:nvPicPr>
        <p:blipFill rotWithShape="1">
          <a:blip r:embed="rId5" cstate="print"/>
          <a:srcRect r="46239"/>
          <a:stretch/>
        </p:blipFill>
        <p:spPr>
          <a:xfrm>
            <a:off x="113312" y="1622311"/>
            <a:ext cx="2017255" cy="1550003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8158"/>
          <a:stretch/>
        </p:blipFill>
        <p:spPr bwMode="auto">
          <a:xfrm>
            <a:off x="2145930" y="1743075"/>
            <a:ext cx="2079413" cy="115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95276" y="4458709"/>
                <a:ext cx="2131930" cy="505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/>
                            <a:ea typeface="Cambria Math"/>
                          </a:rPr>
                          <m:t>ε</m:t>
                        </m:r>
                      </m:e>
                      <m:sub>
                        <m:r>
                          <a:rPr lang="en-US" sz="1900" b="0" i="1" smtClean="0">
                            <a:latin typeface="Cambria Math"/>
                          </a:rPr>
                          <m:t>𝑥𝑥</m:t>
                        </m:r>
                      </m:sub>
                    </m:sSub>
                  </m:oMath>
                </a14:m>
                <a:r>
                  <a:rPr lang="en-US" sz="19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900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900" b="0" i="1" dirty="0" smtClean="0">
                            <a:latin typeface="Cambria Math"/>
                          </a:rPr>
                          <m:t>𝐸</m:t>
                        </m:r>
                      </m:den>
                    </m:f>
                    <m:r>
                      <a:rPr lang="en-US" sz="1900" b="0" i="1" dirty="0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19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b="0" i="1" dirty="0" smtClean="0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sz="1900" b="0" i="1" dirty="0" smtClean="0">
                            <a:latin typeface="Cambria Math"/>
                          </a:rPr>
                          <m:t>𝑥𝑥</m:t>
                        </m:r>
                      </m:sub>
                    </m:sSub>
                    <m:r>
                      <a:rPr lang="en-US" sz="1900" b="0" i="1" dirty="0" smtClean="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l-GR" sz="1900" b="0" i="1" dirty="0" smtClean="0">
                        <a:latin typeface="Cambria Math"/>
                      </a:rPr>
                      <m:t>ν</m:t>
                    </m:r>
                    <m:sSub>
                      <m:sSubPr>
                        <m:ctrlPr>
                          <a:rPr lang="el-GR" sz="19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b="0" i="1" dirty="0" smtClean="0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sz="1900" b="0" i="1" dirty="0" smtClean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en-US" sz="1900" b="0" i="1" dirty="0" smtClean="0">
                        <a:latin typeface="Cambria Math"/>
                      </a:rPr>
                      <m:t>)</m:t>
                    </m:r>
                  </m:oMath>
                </a14:m>
                <a:endParaRPr lang="en-US" sz="19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76" y="4458709"/>
                <a:ext cx="2131930" cy="505267"/>
              </a:xfrm>
              <a:prstGeom prst="rect">
                <a:avLst/>
              </a:prstGeom>
              <a:blipFill rotWithShape="1">
                <a:blip r:embed="rId7" cstate="print"/>
                <a:stretch>
                  <a:fillRect r="-571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39214" y="5092266"/>
                <a:ext cx="2256580" cy="5052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/>
                            <a:ea typeface="Cambria Math"/>
                          </a:rPr>
                          <m:t>ε</m:t>
                        </m:r>
                      </m:e>
                      <m:sub>
                        <m:r>
                          <a:rPr lang="en-US" sz="1900" b="0" i="1" smtClean="0">
                            <a:latin typeface="Cambria Math"/>
                          </a:rPr>
                          <m:t>𝑦𝑦</m:t>
                        </m:r>
                      </m:sub>
                    </m:sSub>
                  </m:oMath>
                </a14:m>
                <a:r>
                  <a:rPr lang="en-US" sz="19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900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900" b="0" i="1" dirty="0" smtClean="0">
                            <a:latin typeface="Cambria Math"/>
                          </a:rPr>
                          <m:t>𝐸</m:t>
                        </m:r>
                      </m:den>
                    </m:f>
                    <m:r>
                      <a:rPr lang="en-US" sz="1900" b="0" i="1" dirty="0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19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b="0" i="1" dirty="0" smtClean="0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sz="1900" b="0" i="1" dirty="0" smtClean="0">
                            <a:latin typeface="Cambria Math"/>
                          </a:rPr>
                          <m:t>𝑦𝑦</m:t>
                        </m:r>
                      </m:sub>
                    </m:sSub>
                    <m:r>
                      <a:rPr lang="en-US" sz="1900" b="0" i="1" dirty="0" smtClean="0"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l-GR" sz="1900" b="0" i="1" dirty="0" smtClean="0">
                        <a:latin typeface="Cambria Math"/>
                      </a:rPr>
                      <m:t>ν</m:t>
                    </m:r>
                    <m:sSub>
                      <m:sSubPr>
                        <m:ctrlPr>
                          <a:rPr lang="el-GR" sz="19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b="0" i="1" dirty="0" smtClean="0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sz="1900" b="0" i="1" dirty="0" smtClean="0">
                            <a:latin typeface="Cambria Math"/>
                          </a:rPr>
                          <m:t>𝑥𝑥</m:t>
                        </m:r>
                      </m:sub>
                    </m:sSub>
                    <m:r>
                      <a:rPr lang="en-US" sz="1900" b="0" i="1" dirty="0" smtClean="0">
                        <a:latin typeface="Cambria Math"/>
                      </a:rPr>
                      <m:t>)</m:t>
                    </m:r>
                  </m:oMath>
                </a14:m>
                <a:endParaRPr lang="en-US" sz="19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14" y="5092266"/>
                <a:ext cx="2256580" cy="505267"/>
              </a:xfrm>
              <a:prstGeom prst="rect">
                <a:avLst/>
              </a:prstGeom>
              <a:blipFill rotWithShape="1">
                <a:blip r:embed="rId8" cstate="print"/>
                <a:stretch>
                  <a:fillRect r="-541"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39214" y="5717020"/>
                <a:ext cx="1271951" cy="507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>
                            <a:latin typeface="Cambria Math"/>
                            <a:ea typeface="Cambria Math"/>
                          </a:rPr>
                          <m:t>ε</m:t>
                        </m:r>
                      </m:e>
                      <m:sub>
                        <m:r>
                          <a:rPr lang="en-US" sz="1900" b="0" i="1" smtClean="0">
                            <a:latin typeface="Cambria Math"/>
                          </a:rPr>
                          <m:t>𝑥𝑦</m:t>
                        </m:r>
                      </m:sub>
                    </m:sSub>
                  </m:oMath>
                </a14:m>
                <a:r>
                  <a:rPr lang="en-US" sz="19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900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900" b="0" i="1" dirty="0" smtClean="0">
                            <a:latin typeface="Cambria Math"/>
                          </a:rPr>
                          <m:t>𝐺</m:t>
                        </m:r>
                      </m:den>
                    </m:f>
                    <m:sSub>
                      <m:sSubPr>
                        <m:ctrlPr>
                          <a:rPr lang="en-US" sz="19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dirty="0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sz="1900" b="0" i="1" dirty="0" smtClean="0">
                            <a:latin typeface="Cambria Math"/>
                          </a:rPr>
                          <m:t>𝑥𝑦</m:t>
                        </m:r>
                      </m:sub>
                    </m:sSub>
                  </m:oMath>
                </a14:m>
                <a:endParaRPr lang="en-US" sz="19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14" y="5717020"/>
                <a:ext cx="1271951" cy="507127"/>
              </a:xfrm>
              <a:prstGeom prst="rect">
                <a:avLst/>
              </a:prstGeom>
              <a:blipFill rotWithShape="1">
                <a:blip r:embed="rId9" cstate="print"/>
                <a:stretch>
                  <a:fillRect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352800" y="3962400"/>
            <a:ext cx="231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Uniform Shear</a:t>
            </a:r>
            <a:endParaRPr lang="en-US" b="1" dirty="0"/>
          </a:p>
        </p:txBody>
      </p:sp>
      <p:sp>
        <p:nvSpPr>
          <p:cNvPr id="33" name="Right Arrow 32"/>
          <p:cNvSpPr/>
          <p:nvPr/>
        </p:nvSpPr>
        <p:spPr>
          <a:xfrm>
            <a:off x="2595794" y="4038600"/>
            <a:ext cx="680806" cy="293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327442" y="4054117"/>
                <a:ext cx="863185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/>
                            <a:ea typeface="Cambria Math"/>
                          </a:rPr>
                          <m:t>ε</m:t>
                        </m:r>
                      </m:e>
                      <m:sub>
                        <m:r>
                          <a:rPr lang="en-US" sz="1900" b="0" i="1" smtClean="0">
                            <a:latin typeface="Cambria Math"/>
                          </a:rPr>
                          <m:t>𝑥𝑥</m:t>
                        </m:r>
                      </m:sub>
                    </m:sSub>
                  </m:oMath>
                </a14:m>
                <a:r>
                  <a:rPr lang="en-US" sz="1900" dirty="0" smtClean="0"/>
                  <a:t>= </a:t>
                </a:r>
                <a14:m>
                  <m:oMath xmlns:m="http://schemas.openxmlformats.org/officeDocument/2006/math">
                    <m:r>
                      <a:rPr lang="en-US" sz="1900" b="0" i="1" dirty="0" smtClean="0">
                        <a:latin typeface="Cambria Math"/>
                      </a:rPr>
                      <m:t>0</m:t>
                    </m:r>
                  </m:oMath>
                </a14:m>
                <a:endParaRPr lang="en-US" sz="19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442" y="4054117"/>
                <a:ext cx="863185" cy="384721"/>
              </a:xfrm>
              <a:prstGeom prst="rect">
                <a:avLst/>
              </a:prstGeom>
              <a:blipFill rotWithShape="1">
                <a:blip r:embed="rId10" cstate="print"/>
                <a:stretch>
                  <a:fillRect t="-9524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371380" y="4687674"/>
                <a:ext cx="808298" cy="407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/>
                            <a:ea typeface="Cambria Math"/>
                          </a:rPr>
                          <m:t>ε</m:t>
                        </m:r>
                      </m:e>
                      <m:sub>
                        <m:r>
                          <a:rPr lang="en-US" sz="1900" b="0" i="1" smtClean="0">
                            <a:latin typeface="Cambria Math"/>
                          </a:rPr>
                          <m:t>𝑦𝑦</m:t>
                        </m:r>
                      </m:sub>
                    </m:sSub>
                  </m:oMath>
                </a14:m>
                <a:r>
                  <a:rPr lang="en-US" sz="1900" dirty="0" smtClean="0"/>
                  <a:t>=</a:t>
                </a:r>
                <a14:m>
                  <m:oMath xmlns:m="http://schemas.openxmlformats.org/officeDocument/2006/math">
                    <m:r>
                      <a:rPr lang="en-US" sz="1900" b="0" i="1" dirty="0" smtClean="0">
                        <a:latin typeface="Cambria Math"/>
                      </a:rPr>
                      <m:t>0</m:t>
                    </m:r>
                  </m:oMath>
                </a14:m>
                <a:endParaRPr lang="en-US" sz="19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380" y="4687674"/>
                <a:ext cx="808298" cy="407869"/>
              </a:xfrm>
              <a:prstGeom prst="rect">
                <a:avLst/>
              </a:prstGeom>
              <a:blipFill rotWithShape="1">
                <a:blip r:embed="rId11" cstate="print"/>
                <a:stretch>
                  <a:fillRect t="-8955" b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371380" y="5312428"/>
                <a:ext cx="1271951" cy="507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/>
                            <a:ea typeface="Cambria Math"/>
                          </a:rPr>
                          <m:t>ε</m:t>
                        </m:r>
                      </m:e>
                      <m:sub>
                        <m:r>
                          <a:rPr lang="en-US" sz="1900" b="0" i="1" smtClean="0">
                            <a:latin typeface="Cambria Math"/>
                          </a:rPr>
                          <m:t>𝑥𝑦</m:t>
                        </m:r>
                      </m:sub>
                    </m:sSub>
                  </m:oMath>
                </a14:m>
                <a:r>
                  <a:rPr lang="en-US" sz="19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900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900" b="0" i="1" dirty="0" smtClean="0">
                            <a:latin typeface="Cambria Math"/>
                          </a:rPr>
                          <m:t>𝐺</m:t>
                        </m:r>
                      </m:den>
                    </m:f>
                    <m:sSub>
                      <m:sSubPr>
                        <m:ctrlPr>
                          <a:rPr lang="en-US" sz="19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dirty="0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sz="1900" b="0" i="1" dirty="0" smtClean="0">
                            <a:latin typeface="Cambria Math"/>
                          </a:rPr>
                          <m:t>𝑥𝑦</m:t>
                        </m:r>
                      </m:sub>
                    </m:sSub>
                  </m:oMath>
                </a14:m>
                <a:endParaRPr lang="en-US" sz="19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380" y="5312428"/>
                <a:ext cx="1271951" cy="507127"/>
              </a:xfrm>
              <a:prstGeom prst="rect">
                <a:avLst/>
              </a:prstGeom>
              <a:blipFill rotWithShape="1">
                <a:blip r:embed="rId12" cstate="print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010207" y="4054117"/>
                <a:ext cx="1137684" cy="650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9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9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900" i="1" smtClean="0">
                                  <a:latin typeface="Cambria Math"/>
                                  <a:ea typeface="Cambria Math"/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/>
                                </a:rPr>
                                <m:t>𝑥𝑦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9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900" i="1">
                                  <a:latin typeface="Cambria Math"/>
                                  <a:ea typeface="Cambria Math"/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sz="1900" i="1">
                                  <a:latin typeface="Cambria Math"/>
                                </a:rPr>
                                <m:t>𝑥𝑥</m:t>
                              </m:r>
                            </m:sub>
                          </m:sSub>
                        </m:den>
                      </m:f>
                      <m:r>
                        <a:rPr lang="en-US" sz="1900" b="0" i="1" smtClean="0">
                          <a:latin typeface="Cambria Math"/>
                          <a:ea typeface="Cambria Math"/>
                        </a:rPr>
                        <m:t>→∞</m:t>
                      </m:r>
                    </m:oMath>
                  </m:oMathPara>
                </a14:m>
                <a:endParaRPr lang="en-US" sz="19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207" y="4054117"/>
                <a:ext cx="1137684" cy="650947"/>
              </a:xfrm>
              <a:prstGeom prst="rect">
                <a:avLst/>
              </a:prstGeom>
              <a:blipFill rotWithShape="1">
                <a:blip r:embed="rId1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047585" y="4913884"/>
                <a:ext cx="1137684" cy="683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9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9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900" i="1" smtClean="0">
                                  <a:latin typeface="Cambria Math"/>
                                  <a:ea typeface="Cambria Math"/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/>
                                </a:rPr>
                                <m:t>𝑥𝑦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9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900" i="1">
                                  <a:latin typeface="Cambria Math"/>
                                  <a:ea typeface="Cambria Math"/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/>
                                  <a:ea typeface="Cambria Math"/>
                                </a:rPr>
                                <m:t>𝑦𝑦</m:t>
                              </m:r>
                            </m:sub>
                          </m:sSub>
                        </m:den>
                      </m:f>
                      <m:r>
                        <a:rPr lang="en-US" sz="1900" b="0" i="1" smtClean="0">
                          <a:latin typeface="Cambria Math"/>
                          <a:ea typeface="Cambria Math"/>
                        </a:rPr>
                        <m:t>→∞</m:t>
                      </m:r>
                    </m:oMath>
                  </m:oMathPara>
                </a14:m>
                <a:endParaRPr lang="en-US" sz="19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585" y="4913884"/>
                <a:ext cx="1137684" cy="683649"/>
              </a:xfrm>
              <a:prstGeom prst="rect">
                <a:avLst/>
              </a:prstGeom>
              <a:blipFill rotWithShape="1">
                <a:blip r:embed="rId1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5371380" y="352421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Strain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010207" y="3524215"/>
            <a:ext cx="1411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Strain Ratio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729090" y="1828368"/>
                <a:ext cx="461537" cy="2916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200" i="1" dirty="0"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1200" i="1" dirty="0">
                              <a:latin typeface="Cambria Math"/>
                            </a:rPr>
                            <m:t>𝑥𝑦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090" y="1828368"/>
                <a:ext cx="461537" cy="291618"/>
              </a:xfrm>
              <a:prstGeom prst="rect">
                <a:avLst/>
              </a:prstGeom>
              <a:blipFill rotWithShape="1">
                <a:blip r:embed="rId1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040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267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5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Theory </a:t>
            </a:r>
            <a:r>
              <a:rPr lang="en-US" sz="29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en-US" sz="5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9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Euler Bernoulli Beam  </a:t>
            </a:r>
            <a:r>
              <a:rPr lang="en-US" sz="2900" dirty="0">
                <a:solidFill>
                  <a:srgbClr val="000000"/>
                </a:solidFill>
              </a:rPr>
              <a:t/>
            </a:r>
            <a:br>
              <a:rPr lang="en-US" sz="2900" dirty="0">
                <a:solidFill>
                  <a:srgbClr val="000000"/>
                </a:solidFill>
              </a:rPr>
            </a:br>
            <a:endParaRPr lang="en-US" sz="29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4174671" cy="189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3352800" y="1676400"/>
            <a:ext cx="685800" cy="8382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590800" y="2590800"/>
            <a:ext cx="1104900" cy="1219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23875" y="341423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Cantilever Beam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648200" y="1307068"/>
            <a:ext cx="424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-Decouple Analysis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648199" y="1790700"/>
            <a:ext cx="424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Shear – deflection </a:t>
            </a:r>
            <a:r>
              <a:rPr lang="el-GR" dirty="0" smtClean="0"/>
              <a:t>θ</a:t>
            </a:r>
            <a:r>
              <a:rPr lang="en-US" dirty="0" smtClean="0"/>
              <a:t> – relate to wavelength   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673600" y="2247171"/>
            <a:ext cx="424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Pressure – No change in angle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724400" y="2861876"/>
            <a:ext cx="424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Maximize </a:t>
            </a:r>
            <a:r>
              <a:rPr lang="en-US" dirty="0"/>
              <a:t> </a:t>
            </a:r>
            <a:r>
              <a:rPr lang="el-GR" dirty="0"/>
              <a:t>θ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800600" y="3342164"/>
                <a:ext cx="2133600" cy="572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dirty="0" smtClean="0">
                    <a:latin typeface="Calibri"/>
                  </a:rPr>
                  <a:t>Θ</a:t>
                </a:r>
                <a:r>
                  <a:rPr lang="en-US" sz="2000" dirty="0" smtClean="0">
                    <a:latin typeface="Calibri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𝑃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𝐸𝐼</m:t>
                        </m:r>
                      </m:den>
                    </m:f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6</m:t>
                        </m:r>
                        <m:r>
                          <a:rPr lang="en-US" sz="2000" i="1">
                            <a:latin typeface="Cambria Math"/>
                          </a:rPr>
                          <m:t>𝑃</m:t>
                        </m:r>
                        <m:sSup>
                          <m:s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𝐸</m:t>
                        </m:r>
                        <m:sSup>
                          <m:sSupPr>
                            <m:ctrlPr>
                              <a:rPr lang="en-US" sz="200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3342164"/>
                <a:ext cx="2133600" cy="572464"/>
              </a:xfrm>
              <a:prstGeom prst="rect">
                <a:avLst/>
              </a:prstGeom>
              <a:blipFill rotWithShape="1">
                <a:blip r:embed="rId4" cstate="print"/>
                <a:stretch>
                  <a:fillRect l="-3143" b="-7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10" y="3811873"/>
            <a:ext cx="2533650" cy="159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838949" y="3414236"/>
                <a:ext cx="2133600" cy="561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dirty="0" smtClean="0">
                    <a:latin typeface="Calibri"/>
                  </a:rPr>
                  <a:t>Θ</a:t>
                </a:r>
                <a:r>
                  <a:rPr lang="en-US" sz="2000" dirty="0" smtClean="0">
                    <a:latin typeface="Calibri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=6 </m:t>
                    </m:r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b="0" i="1" smtClean="0">
                                <a:latin typeface="Cambria Math"/>
                              </a:rPr>
                              <m:t>σ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𝑥𝑦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  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l-GR" sz="2000" i="1">
                                    <a:latin typeface="Cambria Math"/>
                                  </a:rPr>
                                  <m:t>α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𝐸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8949" y="3414236"/>
                <a:ext cx="2133600" cy="561051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l="-3143" b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239919" y="4222434"/>
                <a:ext cx="922881" cy="6481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/>
                        </a:rPr>
                        <m:t>α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919" y="4222434"/>
                <a:ext cx="922881" cy="648126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800600" y="4259687"/>
                <a:ext cx="1141723" cy="610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𝑥𝑦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𝑃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4259687"/>
                <a:ext cx="1141723" cy="610873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577284" y="5123539"/>
                <a:ext cx="42481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Sensibility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/>
                      </a:rPr>
                      <m:t>α</m:t>
                    </m:r>
                  </m:oMath>
                </a14:m>
                <a:r>
                  <a:rPr lang="en-US" dirty="0" smtClean="0"/>
                  <a:t> – maximize c and minimize b   </a:t>
                </a:r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7284" y="5123539"/>
                <a:ext cx="4248149" cy="369332"/>
              </a:xfrm>
              <a:prstGeom prst="rect">
                <a:avLst/>
              </a:prstGeom>
              <a:blipFill rotWithShape="1">
                <a:blip r:embed="rId9" cstate="print"/>
                <a:stretch>
                  <a:fillRect l="-1291" t="-8197" r="-28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4590163" y="5662750"/>
            <a:ext cx="447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Find thickness c that satisfies both approaches</a:t>
            </a:r>
            <a:endParaRPr lang="en-US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735" y="5308205"/>
            <a:ext cx="1066800" cy="87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09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LabVIEW</a:t>
            </a:r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Block Diagram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8229600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5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Results-Normal Force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7" name="Picture 26"/>
          <p:cNvPicPr>
            <a:picLocks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04800" y="1683468"/>
            <a:ext cx="8153400" cy="222221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04800" y="11430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Yellow Liquid Crystal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3670" y="3905681"/>
            <a:ext cx="5029200" cy="4953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 Trials for each condition</a:t>
            </a:r>
          </a:p>
        </p:txBody>
      </p:sp>
      <p:graphicFrame>
        <p:nvGraphicFramePr>
          <p:cNvPr id="9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36082560"/>
              </p:ext>
            </p:extLst>
          </p:nvPr>
        </p:nvGraphicFramePr>
        <p:xfrm>
          <a:off x="152400" y="4305300"/>
          <a:ext cx="6781800" cy="194860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074519"/>
                <a:gridCol w="634942"/>
                <a:gridCol w="671573"/>
                <a:gridCol w="769259"/>
                <a:gridCol w="1083237"/>
                <a:gridCol w="838200"/>
                <a:gridCol w="838200"/>
                <a:gridCol w="871870"/>
              </a:tblGrid>
              <a:tr h="301706">
                <a:tc rowSpan="2">
                  <a:txBody>
                    <a:bodyPr/>
                    <a:lstStyle/>
                    <a:p>
                      <a:pPr algn="ctr"/>
                      <a:endParaRPr lang="en-US" sz="1400" u="non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Color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213">
                <a:tc v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Red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Blue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Yellow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Red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Blue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Yellow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336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Arial" pitchFamily="34" charset="0"/>
                          <a:cs typeface="Arial" pitchFamily="34" charset="0"/>
                        </a:rPr>
                        <a:t>No</a:t>
                      </a:r>
                      <a:r>
                        <a:rPr lang="en-US" sz="1300" b="1" baseline="0" dirty="0" smtClean="0">
                          <a:latin typeface="Arial" pitchFamily="34" charset="0"/>
                          <a:cs typeface="Arial" pitchFamily="34" charset="0"/>
                        </a:rPr>
                        <a:t> Weight</a:t>
                      </a:r>
                      <a:endParaRPr lang="en-US" sz="13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 smtClean="0">
                          <a:latin typeface="Arial" pitchFamily="34" charset="0"/>
                          <a:cs typeface="Arial" pitchFamily="34" charset="0"/>
                        </a:rPr>
                        <a:t>Weight (0.979</a:t>
                      </a:r>
                      <a:r>
                        <a:rPr lang="en-US" sz="1300" b="1" baseline="0" dirty="0" smtClean="0">
                          <a:latin typeface="Arial" pitchFamily="34" charset="0"/>
                          <a:cs typeface="Arial" pitchFamily="34" charset="0"/>
                        </a:rPr>
                        <a:t> N)</a:t>
                      </a:r>
                      <a:endParaRPr lang="en-US" sz="13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581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Range (nm)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600.3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469.1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512.0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Average Wavelength (nm)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597.5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469.7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519.7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1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Range</a:t>
                      </a:r>
                      <a:r>
                        <a:rPr lang="en-US" sz="1200" baseline="0" dirty="0" smtClean="0">
                          <a:latin typeface="Arial" pitchFamily="34" charset="0"/>
                          <a:cs typeface="Arial" pitchFamily="34" charset="0"/>
                        </a:rPr>
                        <a:t> (nm)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5.9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3.1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Range (nm)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7.2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2.2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3.1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8929973"/>
              </p:ext>
            </p:extLst>
          </p:nvPr>
        </p:nvGraphicFramePr>
        <p:xfrm>
          <a:off x="7162800" y="4191000"/>
          <a:ext cx="1709461" cy="206138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14400"/>
                <a:gridCol w="795061"/>
              </a:tblGrid>
              <a:tr h="43815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Differences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16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Color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Red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91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Red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2.8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9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Blue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0.6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34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Arial" pitchFamily="34" charset="0"/>
                          <a:cs typeface="Arial" pitchFamily="34" charset="0"/>
                        </a:rPr>
                        <a:t>Yellow</a:t>
                      </a:r>
                      <a:endParaRPr lang="en-US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itchFamily="34" charset="0"/>
                          <a:cs typeface="Arial" pitchFamily="34" charset="0"/>
                        </a:rPr>
                        <a:t>7.7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841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Cholesteric Crystals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77" y="2819400"/>
            <a:ext cx="3984963" cy="176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06511" y="1619784"/>
            <a:ext cx="8380289" cy="4476216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Originally discovered in cholesterol</a:t>
            </a:r>
          </a:p>
          <a:p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Pitch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varies with the boundary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conditions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538" y="5361024"/>
            <a:ext cx="4166233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59544" y="4724400"/>
            <a:ext cx="3474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smtClean="0"/>
              <a:t>Visible Light Spectrum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373153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232" y="276225"/>
            <a:ext cx="8229600" cy="990600"/>
          </a:xfrm>
        </p:spPr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Theory 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Hooke’s Law </a:t>
            </a:r>
            <a:endParaRPr lang="en-US" sz="2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851" y="1295400"/>
            <a:ext cx="411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-Decouple Analysis – Uniform Shear</a:t>
            </a:r>
            <a:endParaRPr lang="en-US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285" y="1812595"/>
            <a:ext cx="4038600" cy="1515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V="1">
            <a:off x="8170499" y="1569443"/>
            <a:ext cx="0" cy="243152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170499" y="1812595"/>
            <a:ext cx="239161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382000" y="1651012"/>
            <a:ext cx="2971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x</a:t>
            </a:r>
            <a:endParaRPr lang="en-US" sz="1500" dirty="0"/>
          </a:p>
        </p:txBody>
      </p:sp>
      <p:sp>
        <p:nvSpPr>
          <p:cNvPr id="25" name="TextBox 24"/>
          <p:cNvSpPr txBox="1"/>
          <p:nvPr/>
        </p:nvSpPr>
        <p:spPr>
          <a:xfrm>
            <a:off x="7873392" y="1407860"/>
            <a:ext cx="2971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048" y="338571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Plane Strain </a:t>
            </a:r>
            <a:endParaRPr lang="en-US" dirty="0"/>
          </a:p>
        </p:txBody>
      </p:sp>
      <p:pic>
        <p:nvPicPr>
          <p:cNvPr id="26" name="Picture 25"/>
          <p:cNvPicPr/>
          <p:nvPr/>
        </p:nvPicPr>
        <p:blipFill rotWithShape="1">
          <a:blip r:embed="rId4" cstate="print"/>
          <a:srcRect r="46239"/>
          <a:stretch/>
        </p:blipFill>
        <p:spPr>
          <a:xfrm>
            <a:off x="113312" y="1622311"/>
            <a:ext cx="2017255" cy="1550003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" t="8158"/>
          <a:stretch/>
        </p:blipFill>
        <p:spPr bwMode="auto">
          <a:xfrm>
            <a:off x="2145930" y="1743075"/>
            <a:ext cx="2079413" cy="115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95600" y="3992526"/>
            <a:ext cx="2319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Uniform Shear</a:t>
            </a:r>
            <a:endParaRPr lang="en-US" b="1" dirty="0"/>
          </a:p>
        </p:txBody>
      </p:sp>
      <p:sp>
        <p:nvSpPr>
          <p:cNvPr id="33" name="Right Arrow 32"/>
          <p:cNvSpPr/>
          <p:nvPr/>
        </p:nvSpPr>
        <p:spPr>
          <a:xfrm>
            <a:off x="1981200" y="4030626"/>
            <a:ext cx="680806" cy="293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5327442" y="4054117"/>
                <a:ext cx="863185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/>
                            <a:ea typeface="Cambria Math"/>
                          </a:rPr>
                          <m:t>ε</m:t>
                        </m:r>
                      </m:e>
                      <m:sub>
                        <m:r>
                          <a:rPr lang="en-US" sz="1900" b="0" i="1" smtClean="0">
                            <a:latin typeface="Cambria Math"/>
                          </a:rPr>
                          <m:t>𝑥𝑥</m:t>
                        </m:r>
                      </m:sub>
                    </m:sSub>
                  </m:oMath>
                </a14:m>
                <a:r>
                  <a:rPr lang="en-US" sz="1900" dirty="0" smtClean="0"/>
                  <a:t>= </a:t>
                </a:r>
                <a14:m>
                  <m:oMath xmlns:m="http://schemas.openxmlformats.org/officeDocument/2006/math">
                    <m:r>
                      <a:rPr lang="en-US" sz="1900" b="0" i="1" dirty="0" smtClean="0">
                        <a:latin typeface="Cambria Math"/>
                      </a:rPr>
                      <m:t>0</m:t>
                    </m:r>
                  </m:oMath>
                </a14:m>
                <a:endParaRPr lang="en-US" sz="19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442" y="4054117"/>
                <a:ext cx="863185" cy="384721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t="-9524" b="-25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371380" y="4687674"/>
                <a:ext cx="808298" cy="4078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/>
                            <a:ea typeface="Cambria Math"/>
                          </a:rPr>
                          <m:t>ε</m:t>
                        </m:r>
                      </m:e>
                      <m:sub>
                        <m:r>
                          <a:rPr lang="en-US" sz="1900" b="0" i="1" smtClean="0">
                            <a:latin typeface="Cambria Math"/>
                          </a:rPr>
                          <m:t>𝑦𝑦</m:t>
                        </m:r>
                      </m:sub>
                    </m:sSub>
                  </m:oMath>
                </a14:m>
                <a:r>
                  <a:rPr lang="en-US" sz="1900" dirty="0" smtClean="0"/>
                  <a:t>=</a:t>
                </a:r>
                <a14:m>
                  <m:oMath xmlns:m="http://schemas.openxmlformats.org/officeDocument/2006/math">
                    <m:r>
                      <a:rPr lang="en-US" sz="1900" b="0" i="1" dirty="0" smtClean="0">
                        <a:latin typeface="Cambria Math"/>
                      </a:rPr>
                      <m:t>0</m:t>
                    </m:r>
                  </m:oMath>
                </a14:m>
                <a:endParaRPr lang="en-US" sz="19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380" y="4687674"/>
                <a:ext cx="808298" cy="407869"/>
              </a:xfrm>
              <a:prstGeom prst="rect">
                <a:avLst/>
              </a:prstGeom>
              <a:blipFill rotWithShape="1">
                <a:blip r:embed="rId7" cstate="print"/>
                <a:stretch>
                  <a:fillRect t="-8955" b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371380" y="5312428"/>
                <a:ext cx="1271951" cy="507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smtClean="0">
                            <a:latin typeface="Cambria Math"/>
                            <a:ea typeface="Cambria Math"/>
                          </a:rPr>
                          <m:t>ε</m:t>
                        </m:r>
                      </m:e>
                      <m:sub>
                        <m:r>
                          <a:rPr lang="en-US" sz="1900" b="0" i="1" smtClean="0">
                            <a:latin typeface="Cambria Math"/>
                          </a:rPr>
                          <m:t>𝑥𝑦</m:t>
                        </m:r>
                      </m:sub>
                    </m:sSub>
                  </m:oMath>
                </a14:m>
                <a:r>
                  <a:rPr lang="en-US" sz="19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900" b="0" i="1" dirty="0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1900" b="0" i="1" dirty="0" smtClean="0">
                            <a:latin typeface="Cambria Math"/>
                          </a:rPr>
                          <m:t>𝐺</m:t>
                        </m:r>
                      </m:den>
                    </m:f>
                    <m:sSub>
                      <m:sSubPr>
                        <m:ctrlPr>
                          <a:rPr lang="en-US" sz="1900" b="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900" i="1" dirty="0">
                            <a:latin typeface="Cambria Math"/>
                          </a:rPr>
                          <m:t>σ</m:t>
                        </m:r>
                      </m:e>
                      <m:sub>
                        <m:r>
                          <a:rPr lang="en-US" sz="1900" b="0" i="1" dirty="0" smtClean="0">
                            <a:latin typeface="Cambria Math"/>
                          </a:rPr>
                          <m:t>𝑥𝑦</m:t>
                        </m:r>
                      </m:sub>
                    </m:sSub>
                  </m:oMath>
                </a14:m>
                <a:endParaRPr lang="en-US" sz="19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1380" y="5312428"/>
                <a:ext cx="1271951" cy="507127"/>
              </a:xfrm>
              <a:prstGeom prst="rect">
                <a:avLst/>
              </a:prstGeom>
              <a:blipFill rotWithShape="1">
                <a:blip r:embed="rId8" cstate="print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7010207" y="4054117"/>
                <a:ext cx="1137684" cy="650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9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9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900" i="1" smtClean="0">
                                  <a:latin typeface="Cambria Math"/>
                                  <a:ea typeface="Cambria Math"/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/>
                                </a:rPr>
                                <m:t>𝑥𝑦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9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900" i="1">
                                  <a:latin typeface="Cambria Math"/>
                                  <a:ea typeface="Cambria Math"/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sz="1900" i="1">
                                  <a:latin typeface="Cambria Math"/>
                                </a:rPr>
                                <m:t>𝑥𝑥</m:t>
                              </m:r>
                            </m:sub>
                          </m:sSub>
                        </m:den>
                      </m:f>
                      <m:r>
                        <a:rPr lang="en-US" sz="1900" b="0" i="1" smtClean="0">
                          <a:latin typeface="Cambria Math"/>
                          <a:ea typeface="Cambria Math"/>
                        </a:rPr>
                        <m:t>→∞</m:t>
                      </m:r>
                    </m:oMath>
                  </m:oMathPara>
                </a14:m>
                <a:endParaRPr lang="en-US" sz="19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207" y="4054117"/>
                <a:ext cx="1137684" cy="650947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047585" y="4913884"/>
                <a:ext cx="1137684" cy="683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9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9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900" i="1" smtClean="0">
                                  <a:latin typeface="Cambria Math"/>
                                  <a:ea typeface="Cambria Math"/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/>
                                </a:rPr>
                                <m:t>𝑥𝑦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9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1900" i="1">
                                  <a:latin typeface="Cambria Math"/>
                                  <a:ea typeface="Cambria Math"/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sz="1900" b="0" i="1" smtClean="0">
                                  <a:latin typeface="Cambria Math"/>
                                  <a:ea typeface="Cambria Math"/>
                                </a:rPr>
                                <m:t>𝑦𝑦</m:t>
                              </m:r>
                            </m:sub>
                          </m:sSub>
                        </m:den>
                      </m:f>
                      <m:r>
                        <a:rPr lang="en-US" sz="1900" b="0" i="1" smtClean="0">
                          <a:latin typeface="Cambria Math"/>
                          <a:ea typeface="Cambria Math"/>
                        </a:rPr>
                        <m:t>→∞</m:t>
                      </m:r>
                    </m:oMath>
                  </m:oMathPara>
                </a14:m>
                <a:endParaRPr lang="en-US" sz="19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585" y="4913884"/>
                <a:ext cx="1137684" cy="683649"/>
              </a:xfrm>
              <a:prstGeom prst="rect">
                <a:avLst/>
              </a:prstGeom>
              <a:blipFill rotWithShape="1"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5371380" y="352421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Strain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010207" y="3524215"/>
            <a:ext cx="1411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Strain Ratio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5729090" y="1828368"/>
                <a:ext cx="461537" cy="2916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dirty="0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200" i="1" dirty="0"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US" sz="1200" i="1" dirty="0">
                              <a:latin typeface="Cambria Math"/>
                            </a:rPr>
                            <m:t>𝑥𝑦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9090" y="1828368"/>
                <a:ext cx="461537" cy="291618"/>
              </a:xfrm>
              <a:prstGeom prst="rect">
                <a:avLst/>
              </a:prstGeom>
              <a:blipFill rotWithShape="1">
                <a:blip r:embed="rId11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398039" y="4882832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Hooke’s Law</a:t>
            </a:r>
            <a:endParaRPr lang="en-US" dirty="0"/>
          </a:p>
        </p:txBody>
      </p:sp>
      <p:sp>
        <p:nvSpPr>
          <p:cNvPr id="3" name="Down Arrow 2"/>
          <p:cNvSpPr/>
          <p:nvPr/>
        </p:nvSpPr>
        <p:spPr>
          <a:xfrm>
            <a:off x="830734" y="3867215"/>
            <a:ext cx="317991" cy="9892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1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Simulation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564118"/>
            <a:ext cx="31902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FEM 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Plane Strain</a:t>
            </a:r>
            <a:endParaRPr lang="en-US" sz="26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48162" y="1491649"/>
                <a:ext cx="4056670" cy="12772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𝟓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900" b="1" i="1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cos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⁡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(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𝟒</m:t>
                      </m:r>
                      <m:r>
                        <a:rPr lang="el-GR" sz="1900" b="1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𝝅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/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𝑳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)∗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) 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𝑷𝒂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− 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𝒕𝒐𝒑</m:t>
                      </m:r>
                    </m:oMath>
                  </m:oMathPara>
                </a14:m>
                <a:endParaRPr lang="en-US" sz="1900" b="1" dirty="0" smtClean="0">
                  <a:solidFill>
                    <a:srgbClr val="000000"/>
                  </a:solidFill>
                </a:endParaRPr>
              </a:p>
              <a:p>
                <a:endParaRPr lang="en-US" sz="1900" b="1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𝟓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900" b="1" i="1" dirty="0" err="1" smtClean="0">
                          <a:solidFill>
                            <a:srgbClr val="000000"/>
                          </a:solidFill>
                          <a:latin typeface="Cambria Math"/>
                        </a:rPr>
                        <m:t>cos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⁡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(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𝟒</m:t>
                      </m:r>
                      <m:r>
                        <a:rPr lang="el-GR" sz="1900" b="1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𝝅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/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𝑳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)∗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</a:rPr>
                        <m:t>) 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𝑷𝒂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− 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𝒃𝒐𝒕𝒕𝒐𝒎</m:t>
                      </m:r>
                    </m:oMath>
                  </m:oMathPara>
                </a14:m>
                <a:endParaRPr lang="en-US" sz="1900" b="1" dirty="0">
                  <a:solidFill>
                    <a:srgbClr val="000000"/>
                  </a:solidFill>
                </a:endParaRPr>
              </a:p>
              <a:p>
                <a:endParaRPr lang="en-US" sz="20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162" y="1491649"/>
                <a:ext cx="4056670" cy="1277273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>
            <a:off x="4571760" y="1945620"/>
            <a:ext cx="402236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720922" y="1347095"/>
            <a:ext cx="0" cy="243152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720922" y="1590247"/>
            <a:ext cx="239161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32423" y="1428664"/>
            <a:ext cx="2971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000000"/>
                </a:solidFill>
              </a:rPr>
              <a:t>x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23815" y="1185512"/>
            <a:ext cx="2971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1638" y="2514600"/>
            <a:ext cx="1807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Stress </a:t>
            </a:r>
            <a:r>
              <a:rPr lang="en-US" dirty="0"/>
              <a:t>X</a:t>
            </a:r>
            <a:r>
              <a:rPr lang="en-US" dirty="0" smtClean="0"/>
              <a:t>Y (Pa)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685736" y="4248149"/>
            <a:ext cx="2045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 Coordinate (m)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552" y="6028809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Coordinate (m)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38008" y="2722254"/>
            <a:ext cx="2701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Error – Sigma XY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48885" y="6028809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Coordinate (m)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4511603" y="3919416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Error (Pa)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63" y="2906920"/>
            <a:ext cx="3973337" cy="305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Luiz Eduardo Paes\LE-Note\Florida State University\Subjects\Spring - 2013\Senior Design Project\Matlab Programs - FEM Simulation\Figures - Timoshenko boundary conditions - sine theory\c=t_over_2\Error_shear\Error_t=1_stressX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5" y="3080746"/>
            <a:ext cx="3937770" cy="294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1132"/>
            <a:ext cx="4314825" cy="124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348885" y="3080746"/>
            <a:ext cx="1941557" cy="195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295151" y="4038600"/>
            <a:ext cx="18619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781800" y="5867400"/>
            <a:ext cx="990600" cy="161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36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Simulation</a:t>
            </a:r>
            <a:endParaRPr lang="en-US" sz="5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86200" y="564118"/>
            <a:ext cx="31902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FEM 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Plane Strain</a:t>
            </a:r>
            <a:endParaRPr lang="en-US" sz="2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20523" y="1913914"/>
                <a:ext cx="3645079" cy="754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𝟓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900" b="1" i="1" dirty="0" err="1">
                          <a:solidFill>
                            <a:srgbClr val="000000"/>
                          </a:solidFill>
                          <a:latin typeface="Cambria Math"/>
                        </a:rPr>
                        <m:t>cos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</a:rPr>
                        <m:t>⁡(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(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𝟒</m:t>
                      </m:r>
                      <m:r>
                        <a:rPr lang="el-GR" sz="1900" b="1" i="1" dirty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𝝅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/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𝒄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  <a:cs typeface="Times New Roman"/>
                        </a:rPr>
                        <m:t>)∗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</a:rPr>
                        <m:t>) 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</a:rPr>
                        <m:t>𝑷𝒂</m:t>
                      </m:r>
                      <m:r>
                        <a:rPr lang="en-US" sz="1900" b="1" i="1" dirty="0">
                          <a:solidFill>
                            <a:srgbClr val="000000"/>
                          </a:solidFill>
                          <a:latin typeface="Cambria Math"/>
                        </a:rPr>
                        <m:t> − </m:t>
                      </m:r>
                      <m:r>
                        <a:rPr lang="en-US" sz="19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𝒕𝒐𝒑</m:t>
                      </m:r>
                    </m:oMath>
                  </m:oMathPara>
                </a14:m>
                <a:endParaRPr lang="en-US" sz="1900" b="1" dirty="0">
                  <a:solidFill>
                    <a:srgbClr val="000000"/>
                  </a:solidFill>
                </a:endParaRPr>
              </a:p>
              <a:p>
                <a:endParaRPr lang="en-US" sz="2400" b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523" y="1913914"/>
                <a:ext cx="3645079" cy="754053"/>
              </a:xfrm>
              <a:prstGeom prst="rect">
                <a:avLst/>
              </a:prstGeom>
              <a:blipFill rotWithShape="1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V="1">
            <a:off x="4863039" y="1606177"/>
            <a:ext cx="0" cy="243152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63039" y="1849329"/>
            <a:ext cx="239161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74540" y="1687746"/>
            <a:ext cx="2971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x</a:t>
            </a:r>
            <a:endParaRPr lang="en-US" sz="1500" dirty="0"/>
          </a:p>
        </p:txBody>
      </p:sp>
      <p:sp>
        <p:nvSpPr>
          <p:cNvPr id="19" name="TextBox 18"/>
          <p:cNvSpPr txBox="1"/>
          <p:nvPr/>
        </p:nvSpPr>
        <p:spPr>
          <a:xfrm>
            <a:off x="4565932" y="1444594"/>
            <a:ext cx="2971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50768" y="1318414"/>
            <a:ext cx="35755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Thin film –  c&lt;&lt;L</a:t>
            </a:r>
          </a:p>
          <a:p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>
            <a:off x="4714485" y="2106275"/>
            <a:ext cx="402236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20575" y="2566742"/>
            <a:ext cx="173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Stress </a:t>
            </a:r>
            <a:r>
              <a:rPr lang="en-US" dirty="0"/>
              <a:t>X</a:t>
            </a:r>
            <a:r>
              <a:rPr lang="en-US" dirty="0" smtClean="0"/>
              <a:t>Y (Pa)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3885822" y="4248151"/>
            <a:ext cx="2045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 Coordinate (m)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910622" y="586740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Coordinate (m)</a:t>
            </a:r>
            <a:endParaRPr lang="en-US" dirty="0"/>
          </a:p>
        </p:txBody>
      </p:sp>
      <p:pic>
        <p:nvPicPr>
          <p:cNvPr id="21" name="Picture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926" y="1343204"/>
            <a:ext cx="4503114" cy="154305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75" y="3999429"/>
            <a:ext cx="35052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859706" y="4128016"/>
            <a:ext cx="685800" cy="609600"/>
          </a:xfrm>
          <a:prstGeom prst="ellipse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62292" y="3709987"/>
            <a:ext cx="1929040" cy="5334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Luiz Eduardo Paes\Downloads\XY_3e-4m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01" y="2936074"/>
            <a:ext cx="3770340" cy="282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02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267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5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Simulation </a:t>
            </a:r>
            <a:r>
              <a:rPr lang="en-US" sz="2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FEM </a:t>
            </a:r>
            <a:r>
              <a:rPr lang="en-US" sz="29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Plane Strain</a:t>
            </a:r>
            <a:r>
              <a:rPr lang="en-US" sz="2900" dirty="0">
                <a:solidFill>
                  <a:srgbClr val="000000"/>
                </a:solidFill>
              </a:rPr>
              <a:t/>
            </a:r>
            <a:br>
              <a:rPr lang="en-US" sz="2900" dirty="0">
                <a:solidFill>
                  <a:srgbClr val="000000"/>
                </a:solidFill>
              </a:rPr>
            </a:br>
            <a:endParaRPr lang="en-US" sz="29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2B5E-4F1D-4671-A32B-51E46D32FAE6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851" y="1295400"/>
            <a:ext cx="4248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-Decouple Analysis – Oscillating Shear</a:t>
            </a:r>
            <a:endParaRPr lang="en-US" b="1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6731921"/>
              </p:ext>
            </p:extLst>
          </p:nvPr>
        </p:nvGraphicFramePr>
        <p:xfrm>
          <a:off x="323851" y="1693307"/>
          <a:ext cx="4800600" cy="4493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953000" y="4800600"/>
            <a:ext cx="39671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i="1" u="sng" dirty="0" smtClean="0"/>
              <a:t>Decouple is possible for constant load approximation and small c </a:t>
            </a:r>
            <a:endParaRPr lang="en-US" sz="1900" b="1" i="1" u="sng" dirty="0"/>
          </a:p>
        </p:txBody>
      </p:sp>
      <p:sp>
        <p:nvSpPr>
          <p:cNvPr id="3" name="Oval 2"/>
          <p:cNvSpPr/>
          <p:nvPr/>
        </p:nvSpPr>
        <p:spPr>
          <a:xfrm>
            <a:off x="5374482" y="2162175"/>
            <a:ext cx="3545683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81600" y="2514600"/>
            <a:ext cx="3886200" cy="76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79267" y="1219200"/>
            <a:ext cx="32432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High Periods – Approximate oscillating load to a constant</a:t>
            </a:r>
            <a:endParaRPr lang="en-US" sz="1900" dirty="0"/>
          </a:p>
        </p:txBody>
      </p:sp>
      <p:sp>
        <p:nvSpPr>
          <p:cNvPr id="14" name="Oval 13"/>
          <p:cNvSpPr/>
          <p:nvPr/>
        </p:nvSpPr>
        <p:spPr>
          <a:xfrm>
            <a:off x="6866334" y="1972507"/>
            <a:ext cx="459582" cy="49291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6981825" y="2514600"/>
            <a:ext cx="228600" cy="6381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676900" y="3657600"/>
            <a:ext cx="3048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715000" y="35814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248400" y="35814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848475" y="35814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391400" y="35814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924800" y="3571875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469732" y="3657600"/>
            <a:ext cx="1512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475684" y="4038600"/>
            <a:ext cx="1512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525691" y="3657600"/>
            <a:ext cx="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276850" y="3676650"/>
            <a:ext cx="1928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</a:t>
            </a:r>
            <a:endParaRPr lang="en-US" sz="1000" dirty="0"/>
          </a:p>
        </p:txBody>
      </p:sp>
      <p:sp>
        <p:nvSpPr>
          <p:cNvPr id="35" name="TextBox 34"/>
          <p:cNvSpPr txBox="1"/>
          <p:nvPr/>
        </p:nvSpPr>
        <p:spPr>
          <a:xfrm>
            <a:off x="5560813" y="3152775"/>
            <a:ext cx="10013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Shear</a:t>
            </a:r>
            <a:endParaRPr lang="en-US" sz="15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5676900" y="41148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724900" y="4089400"/>
            <a:ext cx="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676900" y="4191000"/>
            <a:ext cx="3048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997899" y="4203700"/>
            <a:ext cx="298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</a:t>
            </a:r>
            <a:endParaRPr lang="en-US" sz="10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8430542" y="4498750"/>
            <a:ext cx="0" cy="243152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430542" y="4741902"/>
            <a:ext cx="239161" cy="0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642043" y="4580319"/>
            <a:ext cx="2971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x</a:t>
            </a:r>
            <a:endParaRPr lang="en-US" sz="1500" dirty="0"/>
          </a:p>
        </p:txBody>
      </p:sp>
      <p:sp>
        <p:nvSpPr>
          <p:cNvPr id="33" name="TextBox 32"/>
          <p:cNvSpPr txBox="1"/>
          <p:nvPr/>
        </p:nvSpPr>
        <p:spPr>
          <a:xfrm>
            <a:off x="8133435" y="4337167"/>
            <a:ext cx="2971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83295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0000"/>
      </a:accent1>
      <a:accent2>
        <a:srgbClr val="000000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000000"/>
    </a:dk2>
    <a:lt2>
      <a:srgbClr val="FFFFFF"/>
    </a:lt2>
    <a:accent1>
      <a:srgbClr val="000000"/>
    </a:accent1>
    <a:accent2>
      <a:srgbClr val="000000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4797</TotalTime>
  <Words>1481</Words>
  <Application>Microsoft Office PowerPoint</Application>
  <PresentationFormat>On-screen Show (4:3)</PresentationFormat>
  <Paragraphs>449</Paragraphs>
  <Slides>45</Slides>
  <Notes>44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Origin</vt:lpstr>
      <vt:lpstr>Worksheet</vt:lpstr>
      <vt:lpstr>Shear Stress Sensor with Cholesteric Crystals</vt:lpstr>
      <vt:lpstr>OVERVIEW</vt:lpstr>
      <vt:lpstr>Project Scope</vt:lpstr>
      <vt:lpstr>Existing Technology</vt:lpstr>
      <vt:lpstr>Cholesteric Crystals</vt:lpstr>
      <vt:lpstr>Theory – Hooke’s Law </vt:lpstr>
      <vt:lpstr>Simulation</vt:lpstr>
      <vt:lpstr>Simulation</vt:lpstr>
      <vt:lpstr>Simulation – FEM Plane Strain </vt:lpstr>
      <vt:lpstr>Concepts</vt:lpstr>
      <vt:lpstr>Final Design</vt:lpstr>
      <vt:lpstr>Light Sources</vt:lpstr>
      <vt:lpstr>LabView</vt:lpstr>
      <vt:lpstr>LabView</vt:lpstr>
      <vt:lpstr>MATLAB</vt:lpstr>
      <vt:lpstr>MATLAB</vt:lpstr>
      <vt:lpstr>Results-Normal Force</vt:lpstr>
      <vt:lpstr>Results- Liquid Crystals</vt:lpstr>
      <vt:lpstr>Results- Liquid Crystals</vt:lpstr>
      <vt:lpstr>Results- Polymer crystals</vt:lpstr>
      <vt:lpstr>Results</vt:lpstr>
      <vt:lpstr>Unit Cells</vt:lpstr>
      <vt:lpstr>Unit Cells</vt:lpstr>
      <vt:lpstr>Cost</vt:lpstr>
      <vt:lpstr>Summary</vt:lpstr>
      <vt:lpstr>Recommendations</vt:lpstr>
      <vt:lpstr>Questions/Comments</vt:lpstr>
      <vt:lpstr>Schedule</vt:lpstr>
      <vt:lpstr>Budget (Supplied Parts)</vt:lpstr>
      <vt:lpstr>MEMS</vt:lpstr>
      <vt:lpstr>MEMS</vt:lpstr>
      <vt:lpstr>Thin-Oil Film</vt:lpstr>
      <vt:lpstr>Thin-Oil Film</vt:lpstr>
      <vt:lpstr>Liquid Crystal Coating</vt:lpstr>
      <vt:lpstr>Given Parts and Design</vt:lpstr>
      <vt:lpstr>Concepts</vt:lpstr>
      <vt:lpstr>Decision Matrix</vt:lpstr>
      <vt:lpstr>Final Design</vt:lpstr>
      <vt:lpstr>Components</vt:lpstr>
      <vt:lpstr>PowerPoint Presentation</vt:lpstr>
      <vt:lpstr>Oscillating Load </vt:lpstr>
      <vt:lpstr>Theory – Hooke’s Law </vt:lpstr>
      <vt:lpstr>Theory – Euler Bernoulli Beam   </vt:lpstr>
      <vt:lpstr>LabVIEW Block Diagram</vt:lpstr>
      <vt:lpstr>Results-Normal Force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</dc:creator>
  <cp:lastModifiedBy>Luiz Eduardo Paes</cp:lastModifiedBy>
  <cp:revision>356</cp:revision>
  <cp:lastPrinted>2012-12-06T04:19:35Z</cp:lastPrinted>
  <dcterms:created xsi:type="dcterms:W3CDTF">2012-11-11T19:35:53Z</dcterms:created>
  <dcterms:modified xsi:type="dcterms:W3CDTF">2013-04-18T13:22:22Z</dcterms:modified>
</cp:coreProperties>
</file>