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87" r:id="rId5"/>
    <p:sldId id="305" r:id="rId6"/>
    <p:sldId id="283" r:id="rId7"/>
    <p:sldId id="269" r:id="rId8"/>
    <p:sldId id="310" r:id="rId9"/>
    <p:sldId id="311" r:id="rId10"/>
    <p:sldId id="312" r:id="rId11"/>
    <p:sldId id="313" r:id="rId12"/>
    <p:sldId id="314" r:id="rId13"/>
    <p:sldId id="315" r:id="rId14"/>
    <p:sldId id="309" r:id="rId15"/>
    <p:sldId id="308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72" autoAdjust="0"/>
    <p:restoredTop sz="99145" autoAdjust="0"/>
  </p:normalViewPr>
  <p:slideViewPr>
    <p:cSldViewPr>
      <p:cViewPr>
        <p:scale>
          <a:sx n="100" d="100"/>
          <a:sy n="100" d="100"/>
        </p:scale>
        <p:origin x="-456" y="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Libraries\Documents\Documents\2013%20Spring\Senior%20Design\Midterm%20%201%20Figu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Intensity Vs. Wavelength w/ &amp; w/o Liquid Crystals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BluLoop (White Light)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'5'!$B$3:$B$1048576</c:f>
              <c:numCache>
                <c:formatCode>General</c:formatCode>
                <c:ptCount val="1048574"/>
                <c:pt idx="0">
                  <c:v>188.45829499999999</c:v>
                </c:pt>
                <c:pt idx="1">
                  <c:v>188.92397199999999</c:v>
                </c:pt>
                <c:pt idx="2">
                  <c:v>189.38960900000001</c:v>
                </c:pt>
                <c:pt idx="3">
                  <c:v>189.85520600000001</c:v>
                </c:pt>
                <c:pt idx="4">
                  <c:v>190.320762</c:v>
                </c:pt>
                <c:pt idx="5">
                  <c:v>190.78627900000001</c:v>
                </c:pt>
                <c:pt idx="6">
                  <c:v>191.251755</c:v>
                </c:pt>
                <c:pt idx="7">
                  <c:v>191.71718999999999</c:v>
                </c:pt>
                <c:pt idx="8">
                  <c:v>192.18258599999999</c:v>
                </c:pt>
                <c:pt idx="9">
                  <c:v>192.647941</c:v>
                </c:pt>
                <c:pt idx="10">
                  <c:v>193.11325600000001</c:v>
                </c:pt>
                <c:pt idx="11">
                  <c:v>193.57853</c:v>
                </c:pt>
                <c:pt idx="12">
                  <c:v>194.04376400000001</c:v>
                </c:pt>
                <c:pt idx="13">
                  <c:v>194.50895800000001</c:v>
                </c:pt>
                <c:pt idx="14">
                  <c:v>194.97411199999999</c:v>
                </c:pt>
                <c:pt idx="15">
                  <c:v>195.439224</c:v>
                </c:pt>
                <c:pt idx="16">
                  <c:v>195.90429700000001</c:v>
                </c:pt>
                <c:pt idx="17">
                  <c:v>196.36932899999999</c:v>
                </c:pt>
                <c:pt idx="18">
                  <c:v>196.83432099999999</c:v>
                </c:pt>
                <c:pt idx="19">
                  <c:v>197.299272</c:v>
                </c:pt>
                <c:pt idx="20">
                  <c:v>197.764183</c:v>
                </c:pt>
                <c:pt idx="21">
                  <c:v>198.22905299999999</c:v>
                </c:pt>
                <c:pt idx="22">
                  <c:v>198.693883</c:v>
                </c:pt>
                <c:pt idx="23">
                  <c:v>199.158672</c:v>
                </c:pt>
                <c:pt idx="24">
                  <c:v>199.62342100000001</c:v>
                </c:pt>
                <c:pt idx="25">
                  <c:v>200.08812900000001</c:v>
                </c:pt>
                <c:pt idx="26">
                  <c:v>200.552797</c:v>
                </c:pt>
                <c:pt idx="27">
                  <c:v>201.01742400000001</c:v>
                </c:pt>
                <c:pt idx="28">
                  <c:v>201.482011</c:v>
                </c:pt>
                <c:pt idx="29">
                  <c:v>201.94655700000001</c:v>
                </c:pt>
                <c:pt idx="30">
                  <c:v>202.41106199999999</c:v>
                </c:pt>
                <c:pt idx="31">
                  <c:v>202.87552600000001</c:v>
                </c:pt>
                <c:pt idx="32">
                  <c:v>203.33994999999999</c:v>
                </c:pt>
                <c:pt idx="33">
                  <c:v>203.80433400000001</c:v>
                </c:pt>
                <c:pt idx="34">
                  <c:v>204.268676</c:v>
                </c:pt>
                <c:pt idx="35">
                  <c:v>204.732978</c:v>
                </c:pt>
                <c:pt idx="36">
                  <c:v>205.19723999999999</c:v>
                </c:pt>
                <c:pt idx="37">
                  <c:v>205.66146000000001</c:v>
                </c:pt>
                <c:pt idx="38">
                  <c:v>206.12564</c:v>
                </c:pt>
                <c:pt idx="39">
                  <c:v>206.58977899999999</c:v>
                </c:pt>
                <c:pt idx="40">
                  <c:v>207.053877</c:v>
                </c:pt>
                <c:pt idx="41">
                  <c:v>207.51793499999999</c:v>
                </c:pt>
                <c:pt idx="42">
                  <c:v>207.98195100000001</c:v>
                </c:pt>
                <c:pt idx="43">
                  <c:v>208.44592700000001</c:v>
                </c:pt>
                <c:pt idx="44">
                  <c:v>208.909862</c:v>
                </c:pt>
                <c:pt idx="45">
                  <c:v>209.37375700000001</c:v>
                </c:pt>
                <c:pt idx="46">
                  <c:v>209.83761000000001</c:v>
                </c:pt>
                <c:pt idx="47">
                  <c:v>210.301422</c:v>
                </c:pt>
                <c:pt idx="48">
                  <c:v>210.76519400000001</c:v>
                </c:pt>
                <c:pt idx="49">
                  <c:v>211.228925</c:v>
                </c:pt>
                <c:pt idx="50">
                  <c:v>211.69261399999999</c:v>
                </c:pt>
                <c:pt idx="51">
                  <c:v>212.156263</c:v>
                </c:pt>
                <c:pt idx="52">
                  <c:v>212.61987099999999</c:v>
                </c:pt>
                <c:pt idx="53">
                  <c:v>213.083438</c:v>
                </c:pt>
                <c:pt idx="54">
                  <c:v>213.546964</c:v>
                </c:pt>
                <c:pt idx="55">
                  <c:v>214.01044899999999</c:v>
                </c:pt>
                <c:pt idx="56">
                  <c:v>214.473893</c:v>
                </c:pt>
                <c:pt idx="57">
                  <c:v>214.937296</c:v>
                </c:pt>
                <c:pt idx="58">
                  <c:v>215.40065799999999</c:v>
                </c:pt>
                <c:pt idx="59">
                  <c:v>215.863979</c:v>
                </c:pt>
                <c:pt idx="60">
                  <c:v>216.327258</c:v>
                </c:pt>
                <c:pt idx="61">
                  <c:v>216.79049699999999</c:v>
                </c:pt>
                <c:pt idx="62">
                  <c:v>217.25369499999999</c:v>
                </c:pt>
                <c:pt idx="63">
                  <c:v>217.71685099999999</c:v>
                </c:pt>
                <c:pt idx="64">
                  <c:v>218.17996600000001</c:v>
                </c:pt>
                <c:pt idx="65">
                  <c:v>218.64304100000001</c:v>
                </c:pt>
                <c:pt idx="66">
                  <c:v>219.10607400000001</c:v>
                </c:pt>
                <c:pt idx="67">
                  <c:v>219.56906599999999</c:v>
                </c:pt>
                <c:pt idx="68">
                  <c:v>220.032016</c:v>
                </c:pt>
                <c:pt idx="69">
                  <c:v>220.49492599999999</c:v>
                </c:pt>
                <c:pt idx="70">
                  <c:v>220.95779400000001</c:v>
                </c:pt>
                <c:pt idx="71">
                  <c:v>221.42062100000001</c:v>
                </c:pt>
                <c:pt idx="72">
                  <c:v>221.88340700000001</c:v>
                </c:pt>
                <c:pt idx="73">
                  <c:v>222.34615199999999</c:v>
                </c:pt>
                <c:pt idx="74">
                  <c:v>222.80885499999999</c:v>
                </c:pt>
                <c:pt idx="75">
                  <c:v>223.27151699999999</c:v>
                </c:pt>
                <c:pt idx="76">
                  <c:v>223.734138</c:v>
                </c:pt>
                <c:pt idx="77">
                  <c:v>224.19671700000001</c:v>
                </c:pt>
                <c:pt idx="78">
                  <c:v>224.659255</c:v>
                </c:pt>
                <c:pt idx="79">
                  <c:v>225.12175199999999</c:v>
                </c:pt>
                <c:pt idx="80">
                  <c:v>225.58420699999999</c:v>
                </c:pt>
                <c:pt idx="81">
                  <c:v>226.04662099999999</c:v>
                </c:pt>
                <c:pt idx="82">
                  <c:v>226.508994</c:v>
                </c:pt>
                <c:pt idx="83">
                  <c:v>226.97132500000001</c:v>
                </c:pt>
                <c:pt idx="84">
                  <c:v>227.43361400000001</c:v>
                </c:pt>
                <c:pt idx="85">
                  <c:v>227.89586299999999</c:v>
                </c:pt>
                <c:pt idx="86">
                  <c:v>228.35807</c:v>
                </c:pt>
                <c:pt idx="87">
                  <c:v>228.820235</c:v>
                </c:pt>
                <c:pt idx="88">
                  <c:v>229.28235900000001</c:v>
                </c:pt>
                <c:pt idx="89">
                  <c:v>229.74444099999999</c:v>
                </c:pt>
                <c:pt idx="90">
                  <c:v>230.20648199999999</c:v>
                </c:pt>
                <c:pt idx="91">
                  <c:v>230.66848100000001</c:v>
                </c:pt>
                <c:pt idx="92">
                  <c:v>231.130439</c:v>
                </c:pt>
                <c:pt idx="93">
                  <c:v>231.592355</c:v>
                </c:pt>
                <c:pt idx="94">
                  <c:v>232.05422999999999</c:v>
                </c:pt>
                <c:pt idx="95">
                  <c:v>232.516063</c:v>
                </c:pt>
                <c:pt idx="96">
                  <c:v>232.97785500000001</c:v>
                </c:pt>
                <c:pt idx="97">
                  <c:v>233.439604</c:v>
                </c:pt>
                <c:pt idx="98">
                  <c:v>233.90131299999999</c:v>
                </c:pt>
                <c:pt idx="99">
                  <c:v>234.362979</c:v>
                </c:pt>
                <c:pt idx="100">
                  <c:v>234.82460399999999</c:v>
                </c:pt>
                <c:pt idx="101">
                  <c:v>235.28618700000001</c:v>
                </c:pt>
                <c:pt idx="102">
                  <c:v>235.74772899999999</c:v>
                </c:pt>
                <c:pt idx="103">
                  <c:v>236.20922899999999</c:v>
                </c:pt>
                <c:pt idx="104">
                  <c:v>236.67068699999999</c:v>
                </c:pt>
                <c:pt idx="105">
                  <c:v>237.132103</c:v>
                </c:pt>
                <c:pt idx="106">
                  <c:v>237.593478</c:v>
                </c:pt>
                <c:pt idx="107">
                  <c:v>238.054811</c:v>
                </c:pt>
                <c:pt idx="108">
                  <c:v>238.51610199999999</c:v>
                </c:pt>
                <c:pt idx="109">
                  <c:v>238.977351</c:v>
                </c:pt>
                <c:pt idx="110">
                  <c:v>239.438559</c:v>
                </c:pt>
                <c:pt idx="111">
                  <c:v>239.89972399999999</c:v>
                </c:pt>
                <c:pt idx="112">
                  <c:v>240.360848</c:v>
                </c:pt>
                <c:pt idx="113">
                  <c:v>240.82193000000001</c:v>
                </c:pt>
                <c:pt idx="114">
                  <c:v>241.28297000000001</c:v>
                </c:pt>
                <c:pt idx="115">
                  <c:v>241.743968</c:v>
                </c:pt>
                <c:pt idx="116">
                  <c:v>242.204925</c:v>
                </c:pt>
                <c:pt idx="117">
                  <c:v>242.66583900000001</c:v>
                </c:pt>
                <c:pt idx="118">
                  <c:v>243.126711</c:v>
                </c:pt>
                <c:pt idx="119">
                  <c:v>243.58754200000001</c:v>
                </c:pt>
                <c:pt idx="120">
                  <c:v>244.04833099999999</c:v>
                </c:pt>
                <c:pt idx="121">
                  <c:v>244.50907699999999</c:v>
                </c:pt>
                <c:pt idx="122">
                  <c:v>244.96978200000001</c:v>
                </c:pt>
                <c:pt idx="123">
                  <c:v>245.43044399999999</c:v>
                </c:pt>
                <c:pt idx="124">
                  <c:v>245.891065</c:v>
                </c:pt>
                <c:pt idx="125">
                  <c:v>246.351643</c:v>
                </c:pt>
                <c:pt idx="126">
                  <c:v>246.81218000000001</c:v>
                </c:pt>
                <c:pt idx="127">
                  <c:v>247.27267399999999</c:v>
                </c:pt>
                <c:pt idx="128">
                  <c:v>247.733127</c:v>
                </c:pt>
                <c:pt idx="129">
                  <c:v>248.19353699999999</c:v>
                </c:pt>
                <c:pt idx="130">
                  <c:v>248.65390500000001</c:v>
                </c:pt>
                <c:pt idx="131">
                  <c:v>249.11423099999999</c:v>
                </c:pt>
                <c:pt idx="132">
                  <c:v>249.57451499999999</c:v>
                </c:pt>
                <c:pt idx="133">
                  <c:v>250.03475599999999</c:v>
                </c:pt>
                <c:pt idx="134">
                  <c:v>250.494956</c:v>
                </c:pt>
                <c:pt idx="135">
                  <c:v>250.95511300000001</c:v>
                </c:pt>
                <c:pt idx="136">
                  <c:v>251.41522800000001</c:v>
                </c:pt>
                <c:pt idx="137">
                  <c:v>251.87530100000001</c:v>
                </c:pt>
                <c:pt idx="138">
                  <c:v>252.33533199999999</c:v>
                </c:pt>
                <c:pt idx="139">
                  <c:v>252.795321</c:v>
                </c:pt>
                <c:pt idx="140">
                  <c:v>253.255267</c:v>
                </c:pt>
                <c:pt idx="141">
                  <c:v>253.715171</c:v>
                </c:pt>
                <c:pt idx="142">
                  <c:v>254.17503199999999</c:v>
                </c:pt>
                <c:pt idx="143">
                  <c:v>254.634852</c:v>
                </c:pt>
                <c:pt idx="144">
                  <c:v>255.094629</c:v>
                </c:pt>
                <c:pt idx="145">
                  <c:v>255.554363</c:v>
                </c:pt>
                <c:pt idx="146">
                  <c:v>256.01405599999998</c:v>
                </c:pt>
                <c:pt idx="147">
                  <c:v>256.47370599999999</c:v>
                </c:pt>
                <c:pt idx="148">
                  <c:v>256.933313</c:v>
                </c:pt>
                <c:pt idx="149">
                  <c:v>257.39287899999999</c:v>
                </c:pt>
                <c:pt idx="150">
                  <c:v>257.85240099999999</c:v>
                </c:pt>
                <c:pt idx="151">
                  <c:v>258.31188200000003</c:v>
                </c:pt>
                <c:pt idx="152">
                  <c:v>258.77132</c:v>
                </c:pt>
                <c:pt idx="153">
                  <c:v>259.23071499999998</c:v>
                </c:pt>
                <c:pt idx="154">
                  <c:v>259.690068</c:v>
                </c:pt>
                <c:pt idx="155">
                  <c:v>260.14937900000001</c:v>
                </c:pt>
                <c:pt idx="156">
                  <c:v>260.60864700000002</c:v>
                </c:pt>
                <c:pt idx="157">
                  <c:v>261.06787200000002</c:v>
                </c:pt>
                <c:pt idx="158">
                  <c:v>261.52705500000002</c:v>
                </c:pt>
                <c:pt idx="159">
                  <c:v>261.98619600000001</c:v>
                </c:pt>
                <c:pt idx="160">
                  <c:v>262.44529399999999</c:v>
                </c:pt>
                <c:pt idx="161">
                  <c:v>262.90434900000002</c:v>
                </c:pt>
                <c:pt idx="162">
                  <c:v>263.363362</c:v>
                </c:pt>
                <c:pt idx="163">
                  <c:v>263.82233200000002</c:v>
                </c:pt>
                <c:pt idx="164">
                  <c:v>264.28125999999997</c:v>
                </c:pt>
                <c:pt idx="165">
                  <c:v>264.74014499999998</c:v>
                </c:pt>
                <c:pt idx="166">
                  <c:v>265.19898699999999</c:v>
                </c:pt>
                <c:pt idx="167">
                  <c:v>265.65778599999999</c:v>
                </c:pt>
                <c:pt idx="168">
                  <c:v>266.11654299999998</c:v>
                </c:pt>
                <c:pt idx="169">
                  <c:v>266.57525800000002</c:v>
                </c:pt>
                <c:pt idx="170">
                  <c:v>267.033929</c:v>
                </c:pt>
                <c:pt idx="171">
                  <c:v>267.49255799999997</c:v>
                </c:pt>
                <c:pt idx="172">
                  <c:v>267.951144</c:v>
                </c:pt>
                <c:pt idx="173">
                  <c:v>268.40968700000002</c:v>
                </c:pt>
                <c:pt idx="174">
                  <c:v>268.86818799999998</c:v>
                </c:pt>
                <c:pt idx="175">
                  <c:v>269.32664599999998</c:v>
                </c:pt>
                <c:pt idx="176">
                  <c:v>269.78506099999998</c:v>
                </c:pt>
                <c:pt idx="177">
                  <c:v>270.24343299999998</c:v>
                </c:pt>
                <c:pt idx="178">
                  <c:v>270.70176199999997</c:v>
                </c:pt>
                <c:pt idx="179">
                  <c:v>271.16004900000001</c:v>
                </c:pt>
                <c:pt idx="180">
                  <c:v>271.618292</c:v>
                </c:pt>
                <c:pt idx="181">
                  <c:v>272.07649300000003</c:v>
                </c:pt>
                <c:pt idx="182">
                  <c:v>272.534651</c:v>
                </c:pt>
                <c:pt idx="183">
                  <c:v>272.99276600000002</c:v>
                </c:pt>
                <c:pt idx="184">
                  <c:v>273.45083799999998</c:v>
                </c:pt>
                <c:pt idx="185">
                  <c:v>273.90886699999999</c:v>
                </c:pt>
                <c:pt idx="186">
                  <c:v>274.36685299999999</c:v>
                </c:pt>
                <c:pt idx="187">
                  <c:v>274.82479699999999</c:v>
                </c:pt>
                <c:pt idx="188">
                  <c:v>275.28269699999998</c:v>
                </c:pt>
                <c:pt idx="189">
                  <c:v>275.74055399999997</c:v>
                </c:pt>
                <c:pt idx="190">
                  <c:v>276.19836900000001</c:v>
                </c:pt>
                <c:pt idx="191">
                  <c:v>276.65613999999999</c:v>
                </c:pt>
                <c:pt idx="192">
                  <c:v>277.11386800000002</c:v>
                </c:pt>
                <c:pt idx="193">
                  <c:v>277.57155299999999</c:v>
                </c:pt>
                <c:pt idx="194">
                  <c:v>278.02919500000002</c:v>
                </c:pt>
                <c:pt idx="195">
                  <c:v>278.48679399999997</c:v>
                </c:pt>
                <c:pt idx="196">
                  <c:v>278.94434999999999</c:v>
                </c:pt>
                <c:pt idx="197">
                  <c:v>279.40186299999999</c:v>
                </c:pt>
                <c:pt idx="198">
                  <c:v>279.85933299999999</c:v>
                </c:pt>
                <c:pt idx="199">
                  <c:v>280.31675999999999</c:v>
                </c:pt>
                <c:pt idx="200">
                  <c:v>280.77414299999998</c:v>
                </c:pt>
                <c:pt idx="201">
                  <c:v>281.23148300000003</c:v>
                </c:pt>
                <c:pt idx="202">
                  <c:v>281.68878000000001</c:v>
                </c:pt>
                <c:pt idx="203">
                  <c:v>282.14603399999999</c:v>
                </c:pt>
                <c:pt idx="204">
                  <c:v>282.60324500000002</c:v>
                </c:pt>
                <c:pt idx="205">
                  <c:v>283.06041199999999</c:v>
                </c:pt>
                <c:pt idx="206">
                  <c:v>283.517537</c:v>
                </c:pt>
                <c:pt idx="207">
                  <c:v>283.97461800000002</c:v>
                </c:pt>
                <c:pt idx="208">
                  <c:v>284.43165499999998</c:v>
                </c:pt>
                <c:pt idx="209">
                  <c:v>284.88864999999998</c:v>
                </c:pt>
                <c:pt idx="210">
                  <c:v>285.34560099999999</c:v>
                </c:pt>
                <c:pt idx="211">
                  <c:v>285.80250899999999</c:v>
                </c:pt>
                <c:pt idx="212">
                  <c:v>286.25937299999998</c:v>
                </c:pt>
                <c:pt idx="213">
                  <c:v>286.71619399999997</c:v>
                </c:pt>
                <c:pt idx="214">
                  <c:v>287.17297200000002</c:v>
                </c:pt>
                <c:pt idx="215">
                  <c:v>287.629706</c:v>
                </c:pt>
                <c:pt idx="216">
                  <c:v>288.08639699999998</c:v>
                </c:pt>
                <c:pt idx="217">
                  <c:v>288.54304500000001</c:v>
                </c:pt>
                <c:pt idx="218">
                  <c:v>288.99964899999998</c:v>
                </c:pt>
                <c:pt idx="219">
                  <c:v>289.45621</c:v>
                </c:pt>
                <c:pt idx="220">
                  <c:v>289.91272700000002</c:v>
                </c:pt>
                <c:pt idx="221">
                  <c:v>290.36920099999998</c:v>
                </c:pt>
                <c:pt idx="222">
                  <c:v>290.82563099999999</c:v>
                </c:pt>
                <c:pt idx="223">
                  <c:v>291.28201799999999</c:v>
                </c:pt>
                <c:pt idx="224">
                  <c:v>291.738361</c:v>
                </c:pt>
                <c:pt idx="225">
                  <c:v>292.194661</c:v>
                </c:pt>
                <c:pt idx="226">
                  <c:v>292.65091699999999</c:v>
                </c:pt>
                <c:pt idx="227">
                  <c:v>293.10712999999998</c:v>
                </c:pt>
                <c:pt idx="228">
                  <c:v>293.56329899999997</c:v>
                </c:pt>
                <c:pt idx="229">
                  <c:v>294.01942400000001</c:v>
                </c:pt>
                <c:pt idx="230">
                  <c:v>294.475506</c:v>
                </c:pt>
                <c:pt idx="231">
                  <c:v>294.93154500000003</c:v>
                </c:pt>
                <c:pt idx="232">
                  <c:v>295.387539</c:v>
                </c:pt>
                <c:pt idx="233">
                  <c:v>295.84348999999997</c:v>
                </c:pt>
                <c:pt idx="234">
                  <c:v>296.299398</c:v>
                </c:pt>
                <c:pt idx="235">
                  <c:v>296.75526200000002</c:v>
                </c:pt>
                <c:pt idx="236">
                  <c:v>297.21108199999998</c:v>
                </c:pt>
                <c:pt idx="237">
                  <c:v>297.66685799999999</c:v>
                </c:pt>
                <c:pt idx="238">
                  <c:v>298.12259</c:v>
                </c:pt>
                <c:pt idx="239">
                  <c:v>298.57827900000001</c:v>
                </c:pt>
                <c:pt idx="240">
                  <c:v>299.03392400000001</c:v>
                </c:pt>
                <c:pt idx="241">
                  <c:v>299.48952600000001</c:v>
                </c:pt>
                <c:pt idx="242">
                  <c:v>299.94508300000001</c:v>
                </c:pt>
                <c:pt idx="243">
                  <c:v>300.400597</c:v>
                </c:pt>
                <c:pt idx="244">
                  <c:v>300.856067</c:v>
                </c:pt>
                <c:pt idx="245">
                  <c:v>301.31149299999998</c:v>
                </c:pt>
                <c:pt idx="246">
                  <c:v>301.76687600000002</c:v>
                </c:pt>
                <c:pt idx="247">
                  <c:v>302.22221400000001</c:v>
                </c:pt>
                <c:pt idx="248">
                  <c:v>302.67750899999999</c:v>
                </c:pt>
                <c:pt idx="249">
                  <c:v>303.13275900000002</c:v>
                </c:pt>
                <c:pt idx="250">
                  <c:v>303.58796599999999</c:v>
                </c:pt>
                <c:pt idx="251">
                  <c:v>304.04312900000002</c:v>
                </c:pt>
                <c:pt idx="252">
                  <c:v>304.49824799999999</c:v>
                </c:pt>
                <c:pt idx="253">
                  <c:v>304.95332300000001</c:v>
                </c:pt>
                <c:pt idx="254">
                  <c:v>305.40835399999997</c:v>
                </c:pt>
                <c:pt idx="255">
                  <c:v>305.86334099999999</c:v>
                </c:pt>
                <c:pt idx="256">
                  <c:v>306.31828400000001</c:v>
                </c:pt>
                <c:pt idx="257">
                  <c:v>306.77318300000002</c:v>
                </c:pt>
                <c:pt idx="258">
                  <c:v>307.22803900000002</c:v>
                </c:pt>
                <c:pt idx="259">
                  <c:v>307.68284999999997</c:v>
                </c:pt>
                <c:pt idx="260">
                  <c:v>308.13761699999998</c:v>
                </c:pt>
                <c:pt idx="261">
                  <c:v>308.59233999999998</c:v>
                </c:pt>
                <c:pt idx="262">
                  <c:v>309.04701799999998</c:v>
                </c:pt>
                <c:pt idx="263">
                  <c:v>309.50165299999998</c:v>
                </c:pt>
                <c:pt idx="264">
                  <c:v>309.95624400000003</c:v>
                </c:pt>
                <c:pt idx="265">
                  <c:v>310.41079000000002</c:v>
                </c:pt>
                <c:pt idx="266">
                  <c:v>310.86529300000001</c:v>
                </c:pt>
                <c:pt idx="267">
                  <c:v>311.319751</c:v>
                </c:pt>
                <c:pt idx="268">
                  <c:v>311.77416499999998</c:v>
                </c:pt>
                <c:pt idx="269">
                  <c:v>312.22853500000002</c:v>
                </c:pt>
                <c:pt idx="270">
                  <c:v>312.682861</c:v>
                </c:pt>
                <c:pt idx="271">
                  <c:v>313.13714199999998</c:v>
                </c:pt>
                <c:pt idx="272">
                  <c:v>313.59138000000002</c:v>
                </c:pt>
                <c:pt idx="273">
                  <c:v>314.04557299999999</c:v>
                </c:pt>
                <c:pt idx="274">
                  <c:v>314.49972200000002</c:v>
                </c:pt>
                <c:pt idx="275">
                  <c:v>314.95382599999999</c:v>
                </c:pt>
                <c:pt idx="276">
                  <c:v>315.40788600000002</c:v>
                </c:pt>
                <c:pt idx="277">
                  <c:v>315.86190199999999</c:v>
                </c:pt>
                <c:pt idx="278">
                  <c:v>316.31587400000001</c:v>
                </c:pt>
                <c:pt idx="279">
                  <c:v>316.76980099999997</c:v>
                </c:pt>
                <c:pt idx="280">
                  <c:v>317.22368399999999</c:v>
                </c:pt>
                <c:pt idx="281">
                  <c:v>317.67752300000001</c:v>
                </c:pt>
                <c:pt idx="282">
                  <c:v>318.13131700000002</c:v>
                </c:pt>
                <c:pt idx="283">
                  <c:v>318.58506699999998</c:v>
                </c:pt>
                <c:pt idx="284">
                  <c:v>319.03877199999999</c:v>
                </c:pt>
                <c:pt idx="285">
                  <c:v>319.49243300000001</c:v>
                </c:pt>
                <c:pt idx="286">
                  <c:v>319.94605000000001</c:v>
                </c:pt>
                <c:pt idx="287">
                  <c:v>320.39962200000002</c:v>
                </c:pt>
                <c:pt idx="288">
                  <c:v>320.85315000000003</c:v>
                </c:pt>
                <c:pt idx="289">
                  <c:v>321.30663299999998</c:v>
                </c:pt>
                <c:pt idx="290">
                  <c:v>321.76007099999998</c:v>
                </c:pt>
                <c:pt idx="291">
                  <c:v>322.21346599999998</c:v>
                </c:pt>
                <c:pt idx="292">
                  <c:v>322.66681499999999</c:v>
                </c:pt>
                <c:pt idx="293">
                  <c:v>323.12011999999999</c:v>
                </c:pt>
                <c:pt idx="294">
                  <c:v>323.57338099999998</c:v>
                </c:pt>
                <c:pt idx="295">
                  <c:v>324.02659699999998</c:v>
                </c:pt>
                <c:pt idx="296">
                  <c:v>324.47976799999998</c:v>
                </c:pt>
                <c:pt idx="297">
                  <c:v>324.93289499999997</c:v>
                </c:pt>
                <c:pt idx="298">
                  <c:v>325.38597700000003</c:v>
                </c:pt>
                <c:pt idx="299">
                  <c:v>325.83901500000002</c:v>
                </c:pt>
                <c:pt idx="300">
                  <c:v>326.29200800000001</c:v>
                </c:pt>
                <c:pt idx="301">
                  <c:v>326.744956</c:v>
                </c:pt>
                <c:pt idx="302">
                  <c:v>327.19785999999999</c:v>
                </c:pt>
                <c:pt idx="303">
                  <c:v>327.65071899999998</c:v>
                </c:pt>
                <c:pt idx="304">
                  <c:v>328.10353300000003</c:v>
                </c:pt>
                <c:pt idx="305">
                  <c:v>328.55630200000002</c:v>
                </c:pt>
                <c:pt idx="306">
                  <c:v>329.009027</c:v>
                </c:pt>
                <c:pt idx="307">
                  <c:v>329.46170699999999</c:v>
                </c:pt>
                <c:pt idx="308">
                  <c:v>329.91434199999998</c:v>
                </c:pt>
                <c:pt idx="309">
                  <c:v>330.36693300000002</c:v>
                </c:pt>
                <c:pt idx="310">
                  <c:v>330.819478</c:v>
                </c:pt>
                <c:pt idx="311">
                  <c:v>331.27197899999999</c:v>
                </c:pt>
                <c:pt idx="312">
                  <c:v>331.72443500000003</c:v>
                </c:pt>
                <c:pt idx="313">
                  <c:v>332.17684600000001</c:v>
                </c:pt>
                <c:pt idx="314">
                  <c:v>332.62921299999999</c:v>
                </c:pt>
                <c:pt idx="315">
                  <c:v>333.08153399999998</c:v>
                </c:pt>
                <c:pt idx="316">
                  <c:v>333.53381100000001</c:v>
                </c:pt>
                <c:pt idx="317">
                  <c:v>333.986043</c:v>
                </c:pt>
                <c:pt idx="318">
                  <c:v>334.43822899999998</c:v>
                </c:pt>
                <c:pt idx="319">
                  <c:v>334.89037100000002</c:v>
                </c:pt>
                <c:pt idx="320">
                  <c:v>335.342468</c:v>
                </c:pt>
                <c:pt idx="321">
                  <c:v>335.79451999999998</c:v>
                </c:pt>
                <c:pt idx="322">
                  <c:v>336.24652700000001</c:v>
                </c:pt>
                <c:pt idx="323">
                  <c:v>336.698489</c:v>
                </c:pt>
                <c:pt idx="324">
                  <c:v>337.15040599999998</c:v>
                </c:pt>
                <c:pt idx="325">
                  <c:v>337.60227800000001</c:v>
                </c:pt>
                <c:pt idx="326">
                  <c:v>338.05410499999999</c:v>
                </c:pt>
                <c:pt idx="327">
                  <c:v>338.50588699999997</c:v>
                </c:pt>
                <c:pt idx="328">
                  <c:v>338.95762400000001</c:v>
                </c:pt>
                <c:pt idx="329">
                  <c:v>339.40931599999999</c:v>
                </c:pt>
                <c:pt idx="330">
                  <c:v>339.86096300000003</c:v>
                </c:pt>
                <c:pt idx="331">
                  <c:v>340.31256400000001</c:v>
                </c:pt>
                <c:pt idx="332">
                  <c:v>340.76412099999999</c:v>
                </c:pt>
                <c:pt idx="333">
                  <c:v>341.21563200000003</c:v>
                </c:pt>
                <c:pt idx="334">
                  <c:v>341.66709800000001</c:v>
                </c:pt>
                <c:pt idx="335">
                  <c:v>342.11851899999999</c:v>
                </c:pt>
                <c:pt idx="336">
                  <c:v>342.56989499999997</c:v>
                </c:pt>
                <c:pt idx="337">
                  <c:v>343.02122600000001</c:v>
                </c:pt>
                <c:pt idx="338">
                  <c:v>343.472511</c:v>
                </c:pt>
                <c:pt idx="339">
                  <c:v>343.92375099999998</c:v>
                </c:pt>
                <c:pt idx="340">
                  <c:v>344.37494600000002</c:v>
                </c:pt>
                <c:pt idx="341">
                  <c:v>344.82609600000001</c:v>
                </c:pt>
                <c:pt idx="342">
                  <c:v>345.27720099999999</c:v>
                </c:pt>
                <c:pt idx="343">
                  <c:v>345.72825999999998</c:v>
                </c:pt>
                <c:pt idx="344">
                  <c:v>346.17927400000002</c:v>
                </c:pt>
                <c:pt idx="345">
                  <c:v>346.63024200000001</c:v>
                </c:pt>
                <c:pt idx="346">
                  <c:v>347.081166</c:v>
                </c:pt>
                <c:pt idx="347">
                  <c:v>347.53204299999999</c:v>
                </c:pt>
                <c:pt idx="348">
                  <c:v>347.98287599999998</c:v>
                </c:pt>
                <c:pt idx="349">
                  <c:v>348.43366300000002</c:v>
                </c:pt>
                <c:pt idx="350">
                  <c:v>348.88440500000002</c:v>
                </c:pt>
                <c:pt idx="351">
                  <c:v>349.33510100000001</c:v>
                </c:pt>
                <c:pt idx="352">
                  <c:v>349.785752</c:v>
                </c:pt>
                <c:pt idx="353">
                  <c:v>350.236358</c:v>
                </c:pt>
                <c:pt idx="354">
                  <c:v>350.68691799999999</c:v>
                </c:pt>
                <c:pt idx="355">
                  <c:v>351.13743199999999</c:v>
                </c:pt>
                <c:pt idx="356">
                  <c:v>351.58790199999999</c:v>
                </c:pt>
                <c:pt idx="357">
                  <c:v>352.03832499999999</c:v>
                </c:pt>
                <c:pt idx="358">
                  <c:v>352.48870299999999</c:v>
                </c:pt>
                <c:pt idx="359">
                  <c:v>352.93903599999999</c:v>
                </c:pt>
                <c:pt idx="360">
                  <c:v>353.38932299999999</c:v>
                </c:pt>
                <c:pt idx="361">
                  <c:v>353.83956499999999</c:v>
                </c:pt>
                <c:pt idx="362">
                  <c:v>354.289761</c:v>
                </c:pt>
                <c:pt idx="363">
                  <c:v>354.73991100000001</c:v>
                </c:pt>
                <c:pt idx="364">
                  <c:v>355.19001600000001</c:v>
                </c:pt>
                <c:pt idx="365">
                  <c:v>355.64007500000002</c:v>
                </c:pt>
                <c:pt idx="366">
                  <c:v>356.09008799999998</c:v>
                </c:pt>
                <c:pt idx="367">
                  <c:v>356.54005599999999</c:v>
                </c:pt>
                <c:pt idx="368">
                  <c:v>356.98997900000001</c:v>
                </c:pt>
                <c:pt idx="369">
                  <c:v>357.43985500000002</c:v>
                </c:pt>
                <c:pt idx="370">
                  <c:v>357.88968599999998</c:v>
                </c:pt>
                <c:pt idx="371">
                  <c:v>358.339471</c:v>
                </c:pt>
                <c:pt idx="372">
                  <c:v>358.78921100000002</c:v>
                </c:pt>
                <c:pt idx="373">
                  <c:v>359.23890399999999</c:v>
                </c:pt>
                <c:pt idx="374">
                  <c:v>359.68855200000002</c:v>
                </c:pt>
                <c:pt idx="375">
                  <c:v>360.13815499999998</c:v>
                </c:pt>
                <c:pt idx="376">
                  <c:v>360.58771100000001</c:v>
                </c:pt>
                <c:pt idx="377">
                  <c:v>361.03722199999999</c:v>
                </c:pt>
                <c:pt idx="378">
                  <c:v>361.48668700000002</c:v>
                </c:pt>
                <c:pt idx="379">
                  <c:v>361.936106</c:v>
                </c:pt>
                <c:pt idx="380">
                  <c:v>362.38547899999998</c:v>
                </c:pt>
                <c:pt idx="381">
                  <c:v>362.83480600000001</c:v>
                </c:pt>
                <c:pt idx="382">
                  <c:v>363.284088</c:v>
                </c:pt>
                <c:pt idx="383">
                  <c:v>363.73332299999998</c:v>
                </c:pt>
                <c:pt idx="384">
                  <c:v>364.18251299999997</c:v>
                </c:pt>
                <c:pt idx="385">
                  <c:v>364.63165700000002</c:v>
                </c:pt>
                <c:pt idx="386">
                  <c:v>365.08075500000001</c:v>
                </c:pt>
                <c:pt idx="387">
                  <c:v>365.52980700000001</c:v>
                </c:pt>
                <c:pt idx="388">
                  <c:v>365.978813</c:v>
                </c:pt>
                <c:pt idx="389">
                  <c:v>366.427773</c:v>
                </c:pt>
                <c:pt idx="390">
                  <c:v>366.876687</c:v>
                </c:pt>
                <c:pt idx="391">
                  <c:v>367.32555500000001</c:v>
                </c:pt>
                <c:pt idx="392">
                  <c:v>367.77437700000002</c:v>
                </c:pt>
                <c:pt idx="393">
                  <c:v>368.22315300000002</c:v>
                </c:pt>
                <c:pt idx="394">
                  <c:v>368.67188299999998</c:v>
                </c:pt>
                <c:pt idx="395">
                  <c:v>369.12056699999999</c:v>
                </c:pt>
                <c:pt idx="396">
                  <c:v>369.56920400000001</c:v>
                </c:pt>
                <c:pt idx="397">
                  <c:v>370.01779599999998</c:v>
                </c:pt>
                <c:pt idx="398">
                  <c:v>370.466342</c:v>
                </c:pt>
                <c:pt idx="399">
                  <c:v>370.91484100000002</c:v>
                </c:pt>
                <c:pt idx="400">
                  <c:v>371.36329499999999</c:v>
                </c:pt>
                <c:pt idx="401">
                  <c:v>371.81170200000003</c:v>
                </c:pt>
                <c:pt idx="402">
                  <c:v>372.260063</c:v>
                </c:pt>
                <c:pt idx="403">
                  <c:v>372.70837799999998</c:v>
                </c:pt>
                <c:pt idx="404">
                  <c:v>373.15664600000002</c:v>
                </c:pt>
                <c:pt idx="405">
                  <c:v>373.60486900000001</c:v>
                </c:pt>
                <c:pt idx="406">
                  <c:v>374.053045</c:v>
                </c:pt>
                <c:pt idx="407">
                  <c:v>374.50117499999999</c:v>
                </c:pt>
                <c:pt idx="408">
                  <c:v>374.94925899999998</c:v>
                </c:pt>
                <c:pt idx="409">
                  <c:v>375.39729699999998</c:v>
                </c:pt>
                <c:pt idx="410">
                  <c:v>375.84528799999998</c:v>
                </c:pt>
                <c:pt idx="411">
                  <c:v>376.29323299999999</c:v>
                </c:pt>
                <c:pt idx="412">
                  <c:v>376.741131</c:v>
                </c:pt>
                <c:pt idx="413">
                  <c:v>377.188984</c:v>
                </c:pt>
                <c:pt idx="414">
                  <c:v>377.63678900000002</c:v>
                </c:pt>
                <c:pt idx="415">
                  <c:v>378.08454899999998</c:v>
                </c:pt>
                <c:pt idx="416">
                  <c:v>378.532262</c:v>
                </c:pt>
                <c:pt idx="417">
                  <c:v>378.97992900000003</c:v>
                </c:pt>
                <c:pt idx="418">
                  <c:v>379.42755</c:v>
                </c:pt>
                <c:pt idx="419">
                  <c:v>379.87512400000003</c:v>
                </c:pt>
                <c:pt idx="420">
                  <c:v>380.32265100000001</c:v>
                </c:pt>
                <c:pt idx="421">
                  <c:v>380.77013199999999</c:v>
                </c:pt>
                <c:pt idx="422">
                  <c:v>381.21756699999997</c:v>
                </c:pt>
                <c:pt idx="423">
                  <c:v>381.66495500000002</c:v>
                </c:pt>
                <c:pt idx="424">
                  <c:v>382.11229700000001</c:v>
                </c:pt>
                <c:pt idx="425">
                  <c:v>382.55959200000001</c:v>
                </c:pt>
                <c:pt idx="426">
                  <c:v>383.00684100000001</c:v>
                </c:pt>
                <c:pt idx="427">
                  <c:v>383.45404300000001</c:v>
                </c:pt>
                <c:pt idx="428">
                  <c:v>383.90119800000002</c:v>
                </c:pt>
                <c:pt idx="429">
                  <c:v>384.34830699999998</c:v>
                </c:pt>
                <c:pt idx="430">
                  <c:v>384.79536999999999</c:v>
                </c:pt>
                <c:pt idx="431">
                  <c:v>385.24238600000001</c:v>
                </c:pt>
                <c:pt idx="432">
                  <c:v>385.68935499999998</c:v>
                </c:pt>
                <c:pt idx="433">
                  <c:v>386.136278</c:v>
                </c:pt>
                <c:pt idx="434">
                  <c:v>386.58315399999998</c:v>
                </c:pt>
                <c:pt idx="435">
                  <c:v>387.02998300000002</c:v>
                </c:pt>
                <c:pt idx="436">
                  <c:v>387.476766</c:v>
                </c:pt>
                <c:pt idx="437">
                  <c:v>387.92350099999999</c:v>
                </c:pt>
                <c:pt idx="438">
                  <c:v>388.37019099999998</c:v>
                </c:pt>
                <c:pt idx="439">
                  <c:v>388.81683299999997</c:v>
                </c:pt>
                <c:pt idx="440">
                  <c:v>389.26342899999997</c:v>
                </c:pt>
                <c:pt idx="441">
                  <c:v>389.70997799999998</c:v>
                </c:pt>
                <c:pt idx="442">
                  <c:v>390.15648099999999</c:v>
                </c:pt>
                <c:pt idx="443">
                  <c:v>390.602936</c:v>
                </c:pt>
                <c:pt idx="444">
                  <c:v>391.04934500000002</c:v>
                </c:pt>
                <c:pt idx="445">
                  <c:v>391.49570699999998</c:v>
                </c:pt>
                <c:pt idx="446">
                  <c:v>391.94202200000001</c:v>
                </c:pt>
                <c:pt idx="447">
                  <c:v>392.38828999999998</c:v>
                </c:pt>
                <c:pt idx="448">
                  <c:v>392.83451200000002</c:v>
                </c:pt>
                <c:pt idx="449">
                  <c:v>393.280686</c:v>
                </c:pt>
                <c:pt idx="450">
                  <c:v>393.72681399999999</c:v>
                </c:pt>
                <c:pt idx="451">
                  <c:v>394.17289499999998</c:v>
                </c:pt>
                <c:pt idx="452">
                  <c:v>394.61892899999998</c:v>
                </c:pt>
                <c:pt idx="453">
                  <c:v>395.06491599999998</c:v>
                </c:pt>
                <c:pt idx="454">
                  <c:v>395.51085599999999</c:v>
                </c:pt>
                <c:pt idx="455">
                  <c:v>395.956749</c:v>
                </c:pt>
                <c:pt idx="456">
                  <c:v>396.40259500000002</c:v>
                </c:pt>
                <c:pt idx="457">
                  <c:v>396.84839399999998</c:v>
                </c:pt>
                <c:pt idx="458">
                  <c:v>397.29414600000001</c:v>
                </c:pt>
                <c:pt idx="459">
                  <c:v>397.73985099999999</c:v>
                </c:pt>
                <c:pt idx="460">
                  <c:v>398.18550900000002</c:v>
                </c:pt>
                <c:pt idx="461">
                  <c:v>398.63112000000001</c:v>
                </c:pt>
                <c:pt idx="462">
                  <c:v>399.076684</c:v>
                </c:pt>
                <c:pt idx="463">
                  <c:v>399.522201</c:v>
                </c:pt>
                <c:pt idx="464">
                  <c:v>399.967671</c:v>
                </c:pt>
                <c:pt idx="465">
                  <c:v>400.413094</c:v>
                </c:pt>
                <c:pt idx="466">
                  <c:v>400.85847000000001</c:v>
                </c:pt>
                <c:pt idx="467">
                  <c:v>401.30379799999997</c:v>
                </c:pt>
                <c:pt idx="468">
                  <c:v>401.74907899999999</c:v>
                </c:pt>
                <c:pt idx="469">
                  <c:v>402.19431400000002</c:v>
                </c:pt>
                <c:pt idx="470">
                  <c:v>402.639501</c:v>
                </c:pt>
                <c:pt idx="471">
                  <c:v>403.08463999999998</c:v>
                </c:pt>
                <c:pt idx="472">
                  <c:v>403.52973300000002</c:v>
                </c:pt>
                <c:pt idx="473">
                  <c:v>403.97477800000001</c:v>
                </c:pt>
                <c:pt idx="474">
                  <c:v>404.41977700000001</c:v>
                </c:pt>
                <c:pt idx="475">
                  <c:v>404.86472800000001</c:v>
                </c:pt>
                <c:pt idx="476">
                  <c:v>405.30963100000002</c:v>
                </c:pt>
                <c:pt idx="477">
                  <c:v>405.75448799999998</c:v>
                </c:pt>
                <c:pt idx="478">
                  <c:v>406.199297</c:v>
                </c:pt>
                <c:pt idx="479">
                  <c:v>406.64405799999997</c:v>
                </c:pt>
                <c:pt idx="480">
                  <c:v>407.088773</c:v>
                </c:pt>
                <c:pt idx="481">
                  <c:v>407.53343999999998</c:v>
                </c:pt>
                <c:pt idx="482">
                  <c:v>407.97806000000003</c:v>
                </c:pt>
                <c:pt idx="483">
                  <c:v>408.42263200000002</c:v>
                </c:pt>
                <c:pt idx="484">
                  <c:v>408.86715700000002</c:v>
                </c:pt>
                <c:pt idx="485">
                  <c:v>409.31163400000003</c:v>
                </c:pt>
                <c:pt idx="486">
                  <c:v>409.75606499999998</c:v>
                </c:pt>
                <c:pt idx="487">
                  <c:v>410.200447</c:v>
                </c:pt>
                <c:pt idx="488">
                  <c:v>410.64478300000002</c:v>
                </c:pt>
                <c:pt idx="489">
                  <c:v>411.08906999999999</c:v>
                </c:pt>
                <c:pt idx="490">
                  <c:v>411.53331100000003</c:v>
                </c:pt>
                <c:pt idx="491">
                  <c:v>411.97750400000001</c:v>
                </c:pt>
                <c:pt idx="492">
                  <c:v>412.421649</c:v>
                </c:pt>
                <c:pt idx="493">
                  <c:v>412.865747</c:v>
                </c:pt>
                <c:pt idx="494">
                  <c:v>413.309797</c:v>
                </c:pt>
                <c:pt idx="495">
                  <c:v>413.75380000000001</c:v>
                </c:pt>
                <c:pt idx="496">
                  <c:v>414.19775499999997</c:v>
                </c:pt>
                <c:pt idx="497">
                  <c:v>414.64166299999999</c:v>
                </c:pt>
                <c:pt idx="498">
                  <c:v>415.08552300000002</c:v>
                </c:pt>
                <c:pt idx="499">
                  <c:v>415.529335</c:v>
                </c:pt>
                <c:pt idx="500">
                  <c:v>415.97309999999999</c:v>
                </c:pt>
                <c:pt idx="501">
                  <c:v>416.41681699999998</c:v>
                </c:pt>
                <c:pt idx="502">
                  <c:v>416.86048699999998</c:v>
                </c:pt>
                <c:pt idx="503">
                  <c:v>417.30410799999999</c:v>
                </c:pt>
                <c:pt idx="504">
                  <c:v>417.74768299999999</c:v>
                </c:pt>
                <c:pt idx="505">
                  <c:v>418.19120900000001</c:v>
                </c:pt>
                <c:pt idx="506">
                  <c:v>418.63468799999998</c:v>
                </c:pt>
                <c:pt idx="507">
                  <c:v>419.07811900000002</c:v>
                </c:pt>
                <c:pt idx="508">
                  <c:v>419.521502</c:v>
                </c:pt>
                <c:pt idx="509">
                  <c:v>419.96483699999999</c:v>
                </c:pt>
                <c:pt idx="510">
                  <c:v>420.40812499999998</c:v>
                </c:pt>
                <c:pt idx="511">
                  <c:v>420.85136499999999</c:v>
                </c:pt>
                <c:pt idx="512">
                  <c:v>421.294557</c:v>
                </c:pt>
                <c:pt idx="513">
                  <c:v>421.73770200000001</c:v>
                </c:pt>
                <c:pt idx="514">
                  <c:v>422.18079799999998</c:v>
                </c:pt>
                <c:pt idx="515">
                  <c:v>422.62384700000001</c:v>
                </c:pt>
                <c:pt idx="516">
                  <c:v>423.066847</c:v>
                </c:pt>
                <c:pt idx="517">
                  <c:v>423.50979999999998</c:v>
                </c:pt>
                <c:pt idx="518">
                  <c:v>423.95270499999998</c:v>
                </c:pt>
                <c:pt idx="519">
                  <c:v>424.39556199999998</c:v>
                </c:pt>
                <c:pt idx="520">
                  <c:v>424.83837199999999</c:v>
                </c:pt>
                <c:pt idx="521">
                  <c:v>425.28113300000001</c:v>
                </c:pt>
                <c:pt idx="522">
                  <c:v>425.72384599999998</c:v>
                </c:pt>
                <c:pt idx="523">
                  <c:v>426.16651200000001</c:v>
                </c:pt>
                <c:pt idx="524">
                  <c:v>426.609129</c:v>
                </c:pt>
                <c:pt idx="525">
                  <c:v>427.05169799999999</c:v>
                </c:pt>
                <c:pt idx="526">
                  <c:v>427.49421999999998</c:v>
                </c:pt>
                <c:pt idx="527">
                  <c:v>427.93669299999999</c:v>
                </c:pt>
                <c:pt idx="528">
                  <c:v>428.37911800000001</c:v>
                </c:pt>
                <c:pt idx="529">
                  <c:v>428.82149500000003</c:v>
                </c:pt>
                <c:pt idx="530">
                  <c:v>429.263824</c:v>
                </c:pt>
                <c:pt idx="531">
                  <c:v>429.70610599999998</c:v>
                </c:pt>
                <c:pt idx="532">
                  <c:v>430.14833900000002</c:v>
                </c:pt>
                <c:pt idx="533">
                  <c:v>430.59052300000002</c:v>
                </c:pt>
                <c:pt idx="534">
                  <c:v>431.03266000000002</c:v>
                </c:pt>
                <c:pt idx="535">
                  <c:v>431.47474899999997</c:v>
                </c:pt>
                <c:pt idx="536">
                  <c:v>431.91678899999999</c:v>
                </c:pt>
                <c:pt idx="537">
                  <c:v>432.35878100000002</c:v>
                </c:pt>
                <c:pt idx="538">
                  <c:v>432.800725</c:v>
                </c:pt>
                <c:pt idx="539">
                  <c:v>433.24262099999999</c:v>
                </c:pt>
                <c:pt idx="540">
                  <c:v>433.68446899999998</c:v>
                </c:pt>
                <c:pt idx="541">
                  <c:v>434.12626799999998</c:v>
                </c:pt>
                <c:pt idx="542">
                  <c:v>434.56801899999999</c:v>
                </c:pt>
                <c:pt idx="543">
                  <c:v>435.00972200000001</c:v>
                </c:pt>
                <c:pt idx="544">
                  <c:v>435.45137699999998</c:v>
                </c:pt>
                <c:pt idx="545">
                  <c:v>435.89298300000002</c:v>
                </c:pt>
                <c:pt idx="546">
                  <c:v>436.334541</c:v>
                </c:pt>
                <c:pt idx="547">
                  <c:v>436.776051</c:v>
                </c:pt>
                <c:pt idx="548">
                  <c:v>437.217512</c:v>
                </c:pt>
                <c:pt idx="549">
                  <c:v>437.65892500000001</c:v>
                </c:pt>
                <c:pt idx="550">
                  <c:v>438.10028999999997</c:v>
                </c:pt>
                <c:pt idx="551">
                  <c:v>438.541606</c:v>
                </c:pt>
                <c:pt idx="552">
                  <c:v>438.98287399999998</c:v>
                </c:pt>
                <c:pt idx="553">
                  <c:v>439.42409300000003</c:v>
                </c:pt>
                <c:pt idx="554">
                  <c:v>439.86526400000002</c:v>
                </c:pt>
                <c:pt idx="555">
                  <c:v>440.30638699999997</c:v>
                </c:pt>
                <c:pt idx="556">
                  <c:v>440.74746099999999</c:v>
                </c:pt>
                <c:pt idx="557">
                  <c:v>441.18848600000001</c:v>
                </c:pt>
                <c:pt idx="558">
                  <c:v>441.62946299999999</c:v>
                </c:pt>
                <c:pt idx="559">
                  <c:v>442.07039200000003</c:v>
                </c:pt>
                <c:pt idx="560">
                  <c:v>442.51127200000002</c:v>
                </c:pt>
                <c:pt idx="561">
                  <c:v>442.95210400000002</c:v>
                </c:pt>
                <c:pt idx="562">
                  <c:v>443.39288699999997</c:v>
                </c:pt>
                <c:pt idx="563">
                  <c:v>443.83362099999999</c:v>
                </c:pt>
                <c:pt idx="564">
                  <c:v>444.27430700000002</c:v>
                </c:pt>
                <c:pt idx="565">
                  <c:v>444.714944</c:v>
                </c:pt>
                <c:pt idx="566">
                  <c:v>445.15553299999999</c:v>
                </c:pt>
                <c:pt idx="567">
                  <c:v>445.59607299999999</c:v>
                </c:pt>
                <c:pt idx="568">
                  <c:v>446.036564</c:v>
                </c:pt>
                <c:pt idx="569">
                  <c:v>446.47700700000001</c:v>
                </c:pt>
                <c:pt idx="570">
                  <c:v>446.91740099999998</c:v>
                </c:pt>
                <c:pt idx="571">
                  <c:v>447.35774700000002</c:v>
                </c:pt>
                <c:pt idx="572">
                  <c:v>447.79804300000001</c:v>
                </c:pt>
                <c:pt idx="573">
                  <c:v>448.238291</c:v>
                </c:pt>
                <c:pt idx="574">
                  <c:v>448.67849100000001</c:v>
                </c:pt>
                <c:pt idx="575">
                  <c:v>449.11864100000003</c:v>
                </c:pt>
                <c:pt idx="576">
                  <c:v>449.55874299999999</c:v>
                </c:pt>
                <c:pt idx="577">
                  <c:v>449.99879600000003</c:v>
                </c:pt>
                <c:pt idx="578">
                  <c:v>450.43880000000001</c:v>
                </c:pt>
                <c:pt idx="579">
                  <c:v>450.87875600000001</c:v>
                </c:pt>
                <c:pt idx="580">
                  <c:v>451.31866200000002</c:v>
                </c:pt>
                <c:pt idx="581">
                  <c:v>451.75851999999998</c:v>
                </c:pt>
                <c:pt idx="582">
                  <c:v>452.198329</c:v>
                </c:pt>
                <c:pt idx="583">
                  <c:v>452.63808899999998</c:v>
                </c:pt>
                <c:pt idx="584">
                  <c:v>453.07780000000002</c:v>
                </c:pt>
                <c:pt idx="585">
                  <c:v>453.51746200000002</c:v>
                </c:pt>
                <c:pt idx="586">
                  <c:v>453.95707599999997</c:v>
                </c:pt>
                <c:pt idx="587">
                  <c:v>454.39663999999999</c:v>
                </c:pt>
                <c:pt idx="588">
                  <c:v>454.83615600000002</c:v>
                </c:pt>
                <c:pt idx="589">
                  <c:v>455.275622</c:v>
                </c:pt>
                <c:pt idx="590">
                  <c:v>455.71503999999999</c:v>
                </c:pt>
                <c:pt idx="591">
                  <c:v>456.15440899999999</c:v>
                </c:pt>
                <c:pt idx="592">
                  <c:v>456.593728</c:v>
                </c:pt>
                <c:pt idx="593">
                  <c:v>457.03299900000002</c:v>
                </c:pt>
                <c:pt idx="594">
                  <c:v>457.47222099999999</c:v>
                </c:pt>
                <c:pt idx="595">
                  <c:v>457.91139299999998</c:v>
                </c:pt>
                <c:pt idx="596">
                  <c:v>458.35051700000002</c:v>
                </c:pt>
                <c:pt idx="597">
                  <c:v>458.78959099999997</c:v>
                </c:pt>
                <c:pt idx="598">
                  <c:v>459.22861699999999</c:v>
                </c:pt>
                <c:pt idx="599">
                  <c:v>459.66759300000001</c:v>
                </c:pt>
                <c:pt idx="600">
                  <c:v>460.10651999999999</c:v>
                </c:pt>
                <c:pt idx="601">
                  <c:v>460.54539799999998</c:v>
                </c:pt>
                <c:pt idx="602">
                  <c:v>460.98422699999998</c:v>
                </c:pt>
                <c:pt idx="603">
                  <c:v>461.42300699999998</c:v>
                </c:pt>
                <c:pt idx="604">
                  <c:v>461.86173700000001</c:v>
                </c:pt>
                <c:pt idx="605">
                  <c:v>462.30041799999998</c:v>
                </c:pt>
                <c:pt idx="606">
                  <c:v>462.73905100000002</c:v>
                </c:pt>
                <c:pt idx="607">
                  <c:v>463.17763400000001</c:v>
                </c:pt>
                <c:pt idx="608">
                  <c:v>463.61616700000002</c:v>
                </c:pt>
                <c:pt idx="609">
                  <c:v>464.05465199999998</c:v>
                </c:pt>
                <c:pt idx="610">
                  <c:v>464.493087</c:v>
                </c:pt>
                <c:pt idx="611">
                  <c:v>464.93147299999998</c:v>
                </c:pt>
                <c:pt idx="612">
                  <c:v>465.36980999999997</c:v>
                </c:pt>
                <c:pt idx="613">
                  <c:v>465.80809699999998</c:v>
                </c:pt>
                <c:pt idx="614">
                  <c:v>466.24633499999999</c:v>
                </c:pt>
                <c:pt idx="615">
                  <c:v>466.68452300000001</c:v>
                </c:pt>
                <c:pt idx="616">
                  <c:v>467.12266299999999</c:v>
                </c:pt>
                <c:pt idx="617">
                  <c:v>467.56075299999998</c:v>
                </c:pt>
                <c:pt idx="618">
                  <c:v>467.99879299999998</c:v>
                </c:pt>
                <c:pt idx="619">
                  <c:v>468.43678399999999</c:v>
                </c:pt>
                <c:pt idx="620">
                  <c:v>468.87472600000001</c:v>
                </c:pt>
                <c:pt idx="621">
                  <c:v>469.31261899999998</c:v>
                </c:pt>
                <c:pt idx="622">
                  <c:v>469.75046099999997</c:v>
                </c:pt>
                <c:pt idx="623">
                  <c:v>470.18825500000003</c:v>
                </c:pt>
                <c:pt idx="624">
                  <c:v>470.62599899999998</c:v>
                </c:pt>
                <c:pt idx="625">
                  <c:v>471.063693</c:v>
                </c:pt>
                <c:pt idx="626">
                  <c:v>471.50133799999998</c:v>
                </c:pt>
                <c:pt idx="627">
                  <c:v>471.93893400000002</c:v>
                </c:pt>
                <c:pt idx="628">
                  <c:v>472.37648000000002</c:v>
                </c:pt>
                <c:pt idx="629">
                  <c:v>472.81397600000003</c:v>
                </c:pt>
                <c:pt idx="630">
                  <c:v>473.25142299999999</c:v>
                </c:pt>
                <c:pt idx="631">
                  <c:v>473.68882000000002</c:v>
                </c:pt>
                <c:pt idx="632">
                  <c:v>474.12616800000001</c:v>
                </c:pt>
                <c:pt idx="633">
                  <c:v>474.56346600000001</c:v>
                </c:pt>
                <c:pt idx="634">
                  <c:v>475.00071400000002</c:v>
                </c:pt>
                <c:pt idx="635">
                  <c:v>475.43791299999998</c:v>
                </c:pt>
                <c:pt idx="636">
                  <c:v>475.87506200000001</c:v>
                </c:pt>
                <c:pt idx="637">
                  <c:v>476.312161</c:v>
                </c:pt>
                <c:pt idx="638">
                  <c:v>476.749211</c:v>
                </c:pt>
                <c:pt idx="639">
                  <c:v>477.18621100000001</c:v>
                </c:pt>
                <c:pt idx="640">
                  <c:v>477.62316199999998</c:v>
                </c:pt>
                <c:pt idx="641">
                  <c:v>478.06006200000002</c:v>
                </c:pt>
                <c:pt idx="642">
                  <c:v>478.49691300000001</c:v>
                </c:pt>
                <c:pt idx="643">
                  <c:v>478.93371400000001</c:v>
                </c:pt>
                <c:pt idx="644">
                  <c:v>479.37046600000002</c:v>
                </c:pt>
                <c:pt idx="645">
                  <c:v>479.80716699999999</c:v>
                </c:pt>
                <c:pt idx="646">
                  <c:v>480.24381899999997</c:v>
                </c:pt>
                <c:pt idx="647">
                  <c:v>480.68042100000002</c:v>
                </c:pt>
                <c:pt idx="648">
                  <c:v>481.11697299999997</c:v>
                </c:pt>
                <c:pt idx="649">
                  <c:v>481.55347599999999</c:v>
                </c:pt>
                <c:pt idx="650">
                  <c:v>481.98992800000002</c:v>
                </c:pt>
                <c:pt idx="651">
                  <c:v>482.426331</c:v>
                </c:pt>
                <c:pt idx="652">
                  <c:v>482.862683</c:v>
                </c:pt>
                <c:pt idx="653">
                  <c:v>483.29898600000001</c:v>
                </c:pt>
                <c:pt idx="654">
                  <c:v>483.73523899999998</c:v>
                </c:pt>
                <c:pt idx="655">
                  <c:v>484.17144200000001</c:v>
                </c:pt>
                <c:pt idx="656">
                  <c:v>484.607595</c:v>
                </c:pt>
                <c:pt idx="657">
                  <c:v>485.04369800000001</c:v>
                </c:pt>
                <c:pt idx="658">
                  <c:v>485.47975100000002</c:v>
                </c:pt>
                <c:pt idx="659">
                  <c:v>485.91575399999999</c:v>
                </c:pt>
                <c:pt idx="660">
                  <c:v>486.35170699999998</c:v>
                </c:pt>
                <c:pt idx="661">
                  <c:v>486.78760999999997</c:v>
                </c:pt>
                <c:pt idx="662">
                  <c:v>487.22346299999998</c:v>
                </c:pt>
                <c:pt idx="663">
                  <c:v>487.659266</c:v>
                </c:pt>
                <c:pt idx="664">
                  <c:v>488.09501899999998</c:v>
                </c:pt>
                <c:pt idx="665">
                  <c:v>488.53072200000003</c:v>
                </c:pt>
                <c:pt idx="666">
                  <c:v>488.96637399999997</c:v>
                </c:pt>
                <c:pt idx="667">
                  <c:v>489.40197699999999</c:v>
                </c:pt>
                <c:pt idx="668">
                  <c:v>489.83752900000002</c:v>
                </c:pt>
                <c:pt idx="669">
                  <c:v>490.273032</c:v>
                </c:pt>
                <c:pt idx="670">
                  <c:v>490.708484</c:v>
                </c:pt>
                <c:pt idx="671">
                  <c:v>491.14388600000001</c:v>
                </c:pt>
                <c:pt idx="672">
                  <c:v>491.57923799999998</c:v>
                </c:pt>
                <c:pt idx="673">
                  <c:v>492.01453900000001</c:v>
                </c:pt>
                <c:pt idx="674">
                  <c:v>492.449791</c:v>
                </c:pt>
                <c:pt idx="675">
                  <c:v>492.88499200000001</c:v>
                </c:pt>
                <c:pt idx="676">
                  <c:v>493.32014299999997</c:v>
                </c:pt>
                <c:pt idx="677">
                  <c:v>493.75524300000001</c:v>
                </c:pt>
                <c:pt idx="678">
                  <c:v>494.190293</c:v>
                </c:pt>
                <c:pt idx="679">
                  <c:v>494.625294</c:v>
                </c:pt>
                <c:pt idx="680">
                  <c:v>495.06024300000001</c:v>
                </c:pt>
                <c:pt idx="681">
                  <c:v>495.49514299999998</c:v>
                </c:pt>
                <c:pt idx="682">
                  <c:v>495.92999200000003</c:v>
                </c:pt>
                <c:pt idx="683">
                  <c:v>496.36479100000003</c:v>
                </c:pt>
                <c:pt idx="684">
                  <c:v>496.79953899999998</c:v>
                </c:pt>
                <c:pt idx="685">
                  <c:v>497.23423700000001</c:v>
                </c:pt>
                <c:pt idx="686">
                  <c:v>497.66888499999999</c:v>
                </c:pt>
                <c:pt idx="687">
                  <c:v>498.10348199999999</c:v>
                </c:pt>
                <c:pt idx="688">
                  <c:v>498.538028</c:v>
                </c:pt>
                <c:pt idx="689">
                  <c:v>498.97252500000002</c:v>
                </c:pt>
                <c:pt idx="690">
                  <c:v>499.406971</c:v>
                </c:pt>
                <c:pt idx="691">
                  <c:v>499.84136599999999</c:v>
                </c:pt>
                <c:pt idx="692">
                  <c:v>500.275711</c:v>
                </c:pt>
                <c:pt idx="693">
                  <c:v>500.71000500000002</c:v>
                </c:pt>
                <c:pt idx="694">
                  <c:v>501.144249</c:v>
                </c:pt>
                <c:pt idx="695">
                  <c:v>501.57844299999999</c:v>
                </c:pt>
                <c:pt idx="696">
                  <c:v>502.012585</c:v>
                </c:pt>
                <c:pt idx="697">
                  <c:v>502.44667800000002</c:v>
                </c:pt>
                <c:pt idx="698">
                  <c:v>502.880719</c:v>
                </c:pt>
                <c:pt idx="699">
                  <c:v>503.31471099999999</c:v>
                </c:pt>
                <c:pt idx="700">
                  <c:v>503.748651</c:v>
                </c:pt>
                <c:pt idx="701">
                  <c:v>504.18254100000001</c:v>
                </c:pt>
                <c:pt idx="702">
                  <c:v>504.61637999999999</c:v>
                </c:pt>
                <c:pt idx="703">
                  <c:v>505.05016899999998</c:v>
                </c:pt>
                <c:pt idx="704">
                  <c:v>505.48390699999999</c:v>
                </c:pt>
                <c:pt idx="705">
                  <c:v>505.91759400000001</c:v>
                </c:pt>
                <c:pt idx="706">
                  <c:v>506.35122999999999</c:v>
                </c:pt>
                <c:pt idx="707">
                  <c:v>506.78481599999998</c:v>
                </c:pt>
                <c:pt idx="708">
                  <c:v>507.21835099999998</c:v>
                </c:pt>
                <c:pt idx="709">
                  <c:v>507.651836</c:v>
                </c:pt>
                <c:pt idx="710">
                  <c:v>508.08526899999998</c:v>
                </c:pt>
                <c:pt idx="711">
                  <c:v>508.51865199999997</c:v>
                </c:pt>
                <c:pt idx="712">
                  <c:v>508.95198399999998</c:v>
                </c:pt>
                <c:pt idx="713">
                  <c:v>509.385266</c:v>
                </c:pt>
                <c:pt idx="714">
                  <c:v>509.81849599999998</c:v>
                </c:pt>
                <c:pt idx="715">
                  <c:v>510.25167599999997</c:v>
                </c:pt>
                <c:pt idx="716">
                  <c:v>510.68480499999998</c:v>
                </c:pt>
                <c:pt idx="717">
                  <c:v>511.11788300000001</c:v>
                </c:pt>
                <c:pt idx="718">
                  <c:v>511.55090999999999</c:v>
                </c:pt>
                <c:pt idx="719">
                  <c:v>511.98388599999998</c:v>
                </c:pt>
                <c:pt idx="720">
                  <c:v>512.41681100000005</c:v>
                </c:pt>
                <c:pt idx="721">
                  <c:v>512.84968500000002</c:v>
                </c:pt>
                <c:pt idx="722">
                  <c:v>513.282509</c:v>
                </c:pt>
                <c:pt idx="723">
                  <c:v>513.715281</c:v>
                </c:pt>
                <c:pt idx="724">
                  <c:v>514.14800300000002</c:v>
                </c:pt>
                <c:pt idx="725">
                  <c:v>514.58067300000005</c:v>
                </c:pt>
                <c:pt idx="726">
                  <c:v>515.01329299999998</c:v>
                </c:pt>
                <c:pt idx="727">
                  <c:v>515.44586100000004</c:v>
                </c:pt>
                <c:pt idx="728">
                  <c:v>515.878379</c:v>
                </c:pt>
                <c:pt idx="729">
                  <c:v>516.31084499999997</c:v>
                </c:pt>
                <c:pt idx="730">
                  <c:v>516.74326099999996</c:v>
                </c:pt>
                <c:pt idx="731">
                  <c:v>517.17562499999997</c:v>
                </c:pt>
                <c:pt idx="732">
                  <c:v>517.60793899999999</c:v>
                </c:pt>
                <c:pt idx="733">
                  <c:v>518.04020100000002</c:v>
                </c:pt>
                <c:pt idx="734">
                  <c:v>518.47241199999996</c:v>
                </c:pt>
                <c:pt idx="735">
                  <c:v>518.90457200000003</c:v>
                </c:pt>
                <c:pt idx="736">
                  <c:v>519.336681</c:v>
                </c:pt>
                <c:pt idx="737">
                  <c:v>519.76873799999998</c:v>
                </c:pt>
                <c:pt idx="738">
                  <c:v>520.20074499999998</c:v>
                </c:pt>
                <c:pt idx="739">
                  <c:v>520.6327</c:v>
                </c:pt>
                <c:pt idx="740">
                  <c:v>521.06460400000003</c:v>
                </c:pt>
                <c:pt idx="741">
                  <c:v>521.49645699999996</c:v>
                </c:pt>
                <c:pt idx="742">
                  <c:v>521.92825900000003</c:v>
                </c:pt>
                <c:pt idx="743">
                  <c:v>522.36000899999999</c:v>
                </c:pt>
                <c:pt idx="744">
                  <c:v>522.79170799999997</c:v>
                </c:pt>
                <c:pt idx="745">
                  <c:v>523.22335599999997</c:v>
                </c:pt>
                <c:pt idx="746">
                  <c:v>523.65495299999998</c:v>
                </c:pt>
                <c:pt idx="747">
                  <c:v>524.08649800000001</c:v>
                </c:pt>
                <c:pt idx="748">
                  <c:v>524.51799200000005</c:v>
                </c:pt>
                <c:pt idx="749">
                  <c:v>524.94943499999999</c:v>
                </c:pt>
                <c:pt idx="750">
                  <c:v>525.38082599999996</c:v>
                </c:pt>
                <c:pt idx="751">
                  <c:v>525.81216600000005</c:v>
                </c:pt>
                <c:pt idx="752">
                  <c:v>526.24345400000004</c:v>
                </c:pt>
                <c:pt idx="753">
                  <c:v>526.67469100000005</c:v>
                </c:pt>
                <c:pt idx="754">
                  <c:v>527.10587699999996</c:v>
                </c:pt>
                <c:pt idx="755">
                  <c:v>527.53701100000001</c:v>
                </c:pt>
                <c:pt idx="756">
                  <c:v>527.96809399999995</c:v>
                </c:pt>
                <c:pt idx="757">
                  <c:v>528.39912600000002</c:v>
                </c:pt>
                <c:pt idx="758">
                  <c:v>528.830106</c:v>
                </c:pt>
                <c:pt idx="759">
                  <c:v>529.261034</c:v>
                </c:pt>
                <c:pt idx="760">
                  <c:v>529.691911</c:v>
                </c:pt>
                <c:pt idx="761">
                  <c:v>530.12273600000003</c:v>
                </c:pt>
                <c:pt idx="762">
                  <c:v>530.55350999999996</c:v>
                </c:pt>
                <c:pt idx="763">
                  <c:v>530.98423300000002</c:v>
                </c:pt>
                <c:pt idx="764">
                  <c:v>531.41490399999998</c:v>
                </c:pt>
                <c:pt idx="765">
                  <c:v>531.84552299999996</c:v>
                </c:pt>
                <c:pt idx="766">
                  <c:v>532.27608999999995</c:v>
                </c:pt>
                <c:pt idx="767">
                  <c:v>532.70660699999996</c:v>
                </c:pt>
                <c:pt idx="768">
                  <c:v>533.13707099999999</c:v>
                </c:pt>
                <c:pt idx="769">
                  <c:v>533.56748400000004</c:v>
                </c:pt>
                <c:pt idx="770">
                  <c:v>533.99784499999998</c:v>
                </c:pt>
                <c:pt idx="771">
                  <c:v>534.42815399999995</c:v>
                </c:pt>
                <c:pt idx="772">
                  <c:v>534.85841200000004</c:v>
                </c:pt>
                <c:pt idx="773">
                  <c:v>535.28861800000004</c:v>
                </c:pt>
                <c:pt idx="774">
                  <c:v>535.71877300000006</c:v>
                </c:pt>
                <c:pt idx="775">
                  <c:v>536.14887499999998</c:v>
                </c:pt>
                <c:pt idx="776">
                  <c:v>536.57892600000002</c:v>
                </c:pt>
                <c:pt idx="777">
                  <c:v>537.00892599999997</c:v>
                </c:pt>
                <c:pt idx="778">
                  <c:v>537.43887299999994</c:v>
                </c:pt>
                <c:pt idx="779">
                  <c:v>537.86876900000004</c:v>
                </c:pt>
                <c:pt idx="780">
                  <c:v>538.29861300000005</c:v>
                </c:pt>
                <c:pt idx="781">
                  <c:v>538.72840499999995</c:v>
                </c:pt>
                <c:pt idx="782">
                  <c:v>539.15814499999999</c:v>
                </c:pt>
                <c:pt idx="783">
                  <c:v>539.58783300000005</c:v>
                </c:pt>
                <c:pt idx="784">
                  <c:v>540.01747</c:v>
                </c:pt>
                <c:pt idx="785">
                  <c:v>540.44705399999998</c:v>
                </c:pt>
                <c:pt idx="786">
                  <c:v>540.87658699999997</c:v>
                </c:pt>
                <c:pt idx="787">
                  <c:v>541.30606799999998</c:v>
                </c:pt>
                <c:pt idx="788">
                  <c:v>541.73549700000001</c:v>
                </c:pt>
                <c:pt idx="789">
                  <c:v>542.16487400000005</c:v>
                </c:pt>
                <c:pt idx="790">
                  <c:v>542.594199</c:v>
                </c:pt>
                <c:pt idx="791">
                  <c:v>543.02347199999997</c:v>
                </c:pt>
                <c:pt idx="792">
                  <c:v>543.45269299999995</c:v>
                </c:pt>
                <c:pt idx="793">
                  <c:v>543.88186199999996</c:v>
                </c:pt>
                <c:pt idx="794">
                  <c:v>544.31097999999997</c:v>
                </c:pt>
                <c:pt idx="795">
                  <c:v>544.74004500000001</c:v>
                </c:pt>
                <c:pt idx="796">
                  <c:v>545.16905799999995</c:v>
                </c:pt>
                <c:pt idx="797">
                  <c:v>545.59801900000002</c:v>
                </c:pt>
                <c:pt idx="798">
                  <c:v>546.026928</c:v>
                </c:pt>
                <c:pt idx="799">
                  <c:v>546.45578499999999</c:v>
                </c:pt>
                <c:pt idx="800">
                  <c:v>546.88458900000001</c:v>
                </c:pt>
                <c:pt idx="801">
                  <c:v>547.31334200000003</c:v>
                </c:pt>
                <c:pt idx="802">
                  <c:v>547.74204299999997</c:v>
                </c:pt>
                <c:pt idx="803">
                  <c:v>548.17069100000003</c:v>
                </c:pt>
                <c:pt idx="804">
                  <c:v>548.599287</c:v>
                </c:pt>
                <c:pt idx="805">
                  <c:v>549.02783099999999</c:v>
                </c:pt>
                <c:pt idx="806">
                  <c:v>549.456323</c:v>
                </c:pt>
                <c:pt idx="807">
                  <c:v>549.88476300000002</c:v>
                </c:pt>
                <c:pt idx="808">
                  <c:v>550.31315099999995</c:v>
                </c:pt>
                <c:pt idx="809">
                  <c:v>550.74148600000001</c:v>
                </c:pt>
                <c:pt idx="810">
                  <c:v>551.16976899999997</c:v>
                </c:pt>
                <c:pt idx="811">
                  <c:v>551.59799999999996</c:v>
                </c:pt>
                <c:pt idx="812">
                  <c:v>552.02617799999996</c:v>
                </c:pt>
                <c:pt idx="813">
                  <c:v>552.45430399999998</c:v>
                </c:pt>
                <c:pt idx="814">
                  <c:v>552.88237800000002</c:v>
                </c:pt>
                <c:pt idx="815">
                  <c:v>553.31039999999996</c:v>
                </c:pt>
                <c:pt idx="816">
                  <c:v>553.73836900000003</c:v>
                </c:pt>
                <c:pt idx="817">
                  <c:v>554.16628600000001</c:v>
                </c:pt>
                <c:pt idx="818">
                  <c:v>554.59415100000001</c:v>
                </c:pt>
                <c:pt idx="819">
                  <c:v>555.02196300000003</c:v>
                </c:pt>
                <c:pt idx="820">
                  <c:v>555.44972199999995</c:v>
                </c:pt>
                <c:pt idx="821">
                  <c:v>555.87743</c:v>
                </c:pt>
                <c:pt idx="822">
                  <c:v>556.30508499999996</c:v>
                </c:pt>
                <c:pt idx="823">
                  <c:v>556.73268700000006</c:v>
                </c:pt>
                <c:pt idx="824">
                  <c:v>557.16023700000005</c:v>
                </c:pt>
                <c:pt idx="825">
                  <c:v>557.58773499999995</c:v>
                </c:pt>
                <c:pt idx="826">
                  <c:v>558.01517999999999</c:v>
                </c:pt>
                <c:pt idx="827">
                  <c:v>558.44257300000004</c:v>
                </c:pt>
                <c:pt idx="828">
                  <c:v>558.869913</c:v>
                </c:pt>
                <c:pt idx="829">
                  <c:v>559.29719999999998</c:v>
                </c:pt>
                <c:pt idx="830">
                  <c:v>559.72443499999997</c:v>
                </c:pt>
                <c:pt idx="831">
                  <c:v>560.15161799999998</c:v>
                </c:pt>
                <c:pt idx="832">
                  <c:v>560.57874800000002</c:v>
                </c:pt>
                <c:pt idx="833">
                  <c:v>561.00582499999996</c:v>
                </c:pt>
                <c:pt idx="834">
                  <c:v>561.43285000000003</c:v>
                </c:pt>
                <c:pt idx="835">
                  <c:v>561.85982200000001</c:v>
                </c:pt>
                <c:pt idx="836">
                  <c:v>562.28674100000001</c:v>
                </c:pt>
                <c:pt idx="837">
                  <c:v>562.71360800000002</c:v>
                </c:pt>
                <c:pt idx="838">
                  <c:v>563.14042199999994</c:v>
                </c:pt>
                <c:pt idx="839">
                  <c:v>563.567184</c:v>
                </c:pt>
                <c:pt idx="840">
                  <c:v>563.99389199999996</c:v>
                </c:pt>
                <c:pt idx="841">
                  <c:v>564.42054800000005</c:v>
                </c:pt>
                <c:pt idx="842">
                  <c:v>564.84715200000005</c:v>
                </c:pt>
                <c:pt idx="843">
                  <c:v>565.27370199999996</c:v>
                </c:pt>
                <c:pt idx="844">
                  <c:v>565.7002</c:v>
                </c:pt>
                <c:pt idx="845">
                  <c:v>566.12664500000005</c:v>
                </c:pt>
                <c:pt idx="846">
                  <c:v>566.55303800000002</c:v>
                </c:pt>
                <c:pt idx="847">
                  <c:v>566.979377</c:v>
                </c:pt>
                <c:pt idx="848">
                  <c:v>567.405664</c:v>
                </c:pt>
                <c:pt idx="849">
                  <c:v>567.83189800000002</c:v>
                </c:pt>
                <c:pt idx="850">
                  <c:v>568.25807899999995</c:v>
                </c:pt>
                <c:pt idx="851">
                  <c:v>568.68420700000001</c:v>
                </c:pt>
                <c:pt idx="852">
                  <c:v>569.11028199999998</c:v>
                </c:pt>
                <c:pt idx="853">
                  <c:v>569.53630499999997</c:v>
                </c:pt>
                <c:pt idx="854">
                  <c:v>569.96227399999998</c:v>
                </c:pt>
                <c:pt idx="855">
                  <c:v>570.38819100000001</c:v>
                </c:pt>
                <c:pt idx="856">
                  <c:v>570.81405500000005</c:v>
                </c:pt>
                <c:pt idx="857">
                  <c:v>571.23986600000001</c:v>
                </c:pt>
                <c:pt idx="858">
                  <c:v>571.66562299999998</c:v>
                </c:pt>
                <c:pt idx="859">
                  <c:v>572.09132799999998</c:v>
                </c:pt>
                <c:pt idx="860">
                  <c:v>572.51697999999999</c:v>
                </c:pt>
                <c:pt idx="861">
                  <c:v>572.94257900000002</c:v>
                </c:pt>
                <c:pt idx="862">
                  <c:v>573.36812499999996</c:v>
                </c:pt>
                <c:pt idx="863">
                  <c:v>573.79361700000004</c:v>
                </c:pt>
                <c:pt idx="864">
                  <c:v>574.21905700000002</c:v>
                </c:pt>
                <c:pt idx="865">
                  <c:v>574.64444400000002</c:v>
                </c:pt>
                <c:pt idx="866">
                  <c:v>575.06977700000004</c:v>
                </c:pt>
                <c:pt idx="867">
                  <c:v>575.49505799999997</c:v>
                </c:pt>
                <c:pt idx="868">
                  <c:v>575.92028500000004</c:v>
                </c:pt>
                <c:pt idx="869">
                  <c:v>576.34546</c:v>
                </c:pt>
                <c:pt idx="870">
                  <c:v>576.77058099999999</c:v>
                </c:pt>
                <c:pt idx="871">
                  <c:v>577.195649</c:v>
                </c:pt>
                <c:pt idx="872">
                  <c:v>577.62066400000003</c:v>
                </c:pt>
                <c:pt idx="873">
                  <c:v>578.04562499999997</c:v>
                </c:pt>
                <c:pt idx="874">
                  <c:v>578.47053400000004</c:v>
                </c:pt>
                <c:pt idx="875">
                  <c:v>578.89538900000002</c:v>
                </c:pt>
                <c:pt idx="876">
                  <c:v>579.32019100000002</c:v>
                </c:pt>
                <c:pt idx="877">
                  <c:v>579.74494000000004</c:v>
                </c:pt>
                <c:pt idx="878">
                  <c:v>580.16963499999997</c:v>
                </c:pt>
                <c:pt idx="879">
                  <c:v>580.59427700000003</c:v>
                </c:pt>
                <c:pt idx="880">
                  <c:v>581.018866</c:v>
                </c:pt>
                <c:pt idx="881">
                  <c:v>581.44340199999999</c:v>
                </c:pt>
                <c:pt idx="882">
                  <c:v>581.867884</c:v>
                </c:pt>
                <c:pt idx="883">
                  <c:v>582.29231300000004</c:v>
                </c:pt>
                <c:pt idx="884">
                  <c:v>582.71668899999997</c:v>
                </c:pt>
                <c:pt idx="885">
                  <c:v>583.14101100000005</c:v>
                </c:pt>
                <c:pt idx="886">
                  <c:v>583.56528000000003</c:v>
                </c:pt>
                <c:pt idx="887">
                  <c:v>583.98949500000003</c:v>
                </c:pt>
                <c:pt idx="888">
                  <c:v>584.41365699999994</c:v>
                </c:pt>
                <c:pt idx="889">
                  <c:v>584.83776599999999</c:v>
                </c:pt>
                <c:pt idx="890">
                  <c:v>585.26182100000005</c:v>
                </c:pt>
                <c:pt idx="891">
                  <c:v>585.68582300000003</c:v>
                </c:pt>
                <c:pt idx="892">
                  <c:v>586.10977100000002</c:v>
                </c:pt>
                <c:pt idx="893">
                  <c:v>586.53366600000004</c:v>
                </c:pt>
                <c:pt idx="894">
                  <c:v>586.95750799999996</c:v>
                </c:pt>
                <c:pt idx="895">
                  <c:v>587.38129500000002</c:v>
                </c:pt>
                <c:pt idx="896">
                  <c:v>587.80502999999999</c:v>
                </c:pt>
                <c:pt idx="897">
                  <c:v>588.22871099999998</c:v>
                </c:pt>
                <c:pt idx="898">
                  <c:v>588.65233799999999</c:v>
                </c:pt>
                <c:pt idx="899">
                  <c:v>589.07591100000002</c:v>
                </c:pt>
                <c:pt idx="900">
                  <c:v>589.49943099999996</c:v>
                </c:pt>
                <c:pt idx="901">
                  <c:v>589.92289800000003</c:v>
                </c:pt>
                <c:pt idx="902">
                  <c:v>590.34631100000001</c:v>
                </c:pt>
                <c:pt idx="903">
                  <c:v>590.76967000000002</c:v>
                </c:pt>
                <c:pt idx="904">
                  <c:v>591.19297600000004</c:v>
                </c:pt>
                <c:pt idx="905">
                  <c:v>591.61622699999998</c:v>
                </c:pt>
                <c:pt idx="906">
                  <c:v>592.03942600000005</c:v>
                </c:pt>
                <c:pt idx="907">
                  <c:v>592.46257000000003</c:v>
                </c:pt>
                <c:pt idx="908">
                  <c:v>592.88566100000003</c:v>
                </c:pt>
                <c:pt idx="909">
                  <c:v>593.30869800000005</c:v>
                </c:pt>
                <c:pt idx="910">
                  <c:v>593.73168199999998</c:v>
                </c:pt>
                <c:pt idx="911">
                  <c:v>594.15461100000005</c:v>
                </c:pt>
                <c:pt idx="912">
                  <c:v>594.57748700000002</c:v>
                </c:pt>
                <c:pt idx="913">
                  <c:v>595.00030900000002</c:v>
                </c:pt>
                <c:pt idx="914">
                  <c:v>595.42307700000003</c:v>
                </c:pt>
                <c:pt idx="915">
                  <c:v>595.84579199999996</c:v>
                </c:pt>
                <c:pt idx="916">
                  <c:v>596.26845300000002</c:v>
                </c:pt>
                <c:pt idx="917">
                  <c:v>596.691059</c:v>
                </c:pt>
                <c:pt idx="918">
                  <c:v>597.11361199999999</c:v>
                </c:pt>
                <c:pt idx="919">
                  <c:v>597.536112</c:v>
                </c:pt>
                <c:pt idx="920">
                  <c:v>597.95855700000004</c:v>
                </c:pt>
                <c:pt idx="921">
                  <c:v>598.38094799999999</c:v>
                </c:pt>
                <c:pt idx="922">
                  <c:v>598.80328599999996</c:v>
                </c:pt>
                <c:pt idx="923">
                  <c:v>599.22556899999995</c:v>
                </c:pt>
                <c:pt idx="924">
                  <c:v>599.64779899999996</c:v>
                </c:pt>
                <c:pt idx="925">
                  <c:v>600.069974</c:v>
                </c:pt>
                <c:pt idx="926">
                  <c:v>600.49209599999995</c:v>
                </c:pt>
                <c:pt idx="927">
                  <c:v>600.91416300000003</c:v>
                </c:pt>
                <c:pt idx="928">
                  <c:v>601.33617700000002</c:v>
                </c:pt>
                <c:pt idx="929">
                  <c:v>601.75813700000003</c:v>
                </c:pt>
                <c:pt idx="930">
                  <c:v>602.18004199999996</c:v>
                </c:pt>
                <c:pt idx="931">
                  <c:v>602.60189400000002</c:v>
                </c:pt>
                <c:pt idx="932">
                  <c:v>603.02369099999999</c:v>
                </c:pt>
                <c:pt idx="933">
                  <c:v>603.44543499999997</c:v>
                </c:pt>
                <c:pt idx="934">
                  <c:v>603.86712399999999</c:v>
                </c:pt>
                <c:pt idx="935">
                  <c:v>604.28875900000003</c:v>
                </c:pt>
                <c:pt idx="936">
                  <c:v>604.71033999999997</c:v>
                </c:pt>
                <c:pt idx="937">
                  <c:v>605.13186700000006</c:v>
                </c:pt>
                <c:pt idx="938">
                  <c:v>605.55334000000005</c:v>
                </c:pt>
                <c:pt idx="939">
                  <c:v>605.97475799999995</c:v>
                </c:pt>
                <c:pt idx="940">
                  <c:v>606.39612299999999</c:v>
                </c:pt>
                <c:pt idx="941">
                  <c:v>606.81743300000005</c:v>
                </c:pt>
                <c:pt idx="942">
                  <c:v>607.23868900000002</c:v>
                </c:pt>
                <c:pt idx="943">
                  <c:v>607.65989100000002</c:v>
                </c:pt>
                <c:pt idx="944">
                  <c:v>608.08103800000004</c:v>
                </c:pt>
                <c:pt idx="945">
                  <c:v>608.50213199999996</c:v>
                </c:pt>
                <c:pt idx="946">
                  <c:v>608.92317100000002</c:v>
                </c:pt>
                <c:pt idx="947">
                  <c:v>609.344156</c:v>
                </c:pt>
                <c:pt idx="948">
                  <c:v>609.765086</c:v>
                </c:pt>
                <c:pt idx="949">
                  <c:v>610.18596200000002</c:v>
                </c:pt>
                <c:pt idx="950">
                  <c:v>610.60678399999995</c:v>
                </c:pt>
                <c:pt idx="951">
                  <c:v>611.02755100000002</c:v>
                </c:pt>
                <c:pt idx="952">
                  <c:v>611.44826399999999</c:v>
                </c:pt>
                <c:pt idx="953">
                  <c:v>611.868923</c:v>
                </c:pt>
                <c:pt idx="954">
                  <c:v>612.28952800000002</c:v>
                </c:pt>
                <c:pt idx="955">
                  <c:v>612.71007699999996</c:v>
                </c:pt>
                <c:pt idx="956">
                  <c:v>613.13057300000003</c:v>
                </c:pt>
                <c:pt idx="957">
                  <c:v>613.55101400000001</c:v>
                </c:pt>
                <c:pt idx="958">
                  <c:v>613.97140100000001</c:v>
                </c:pt>
                <c:pt idx="959">
                  <c:v>614.39173300000004</c:v>
                </c:pt>
                <c:pt idx="960">
                  <c:v>614.81200999999999</c:v>
                </c:pt>
                <c:pt idx="961">
                  <c:v>615.23223399999995</c:v>
                </c:pt>
                <c:pt idx="962">
                  <c:v>615.65240200000005</c:v>
                </c:pt>
                <c:pt idx="963">
                  <c:v>616.07251699999995</c:v>
                </c:pt>
                <c:pt idx="964">
                  <c:v>616.49257599999999</c:v>
                </c:pt>
                <c:pt idx="965">
                  <c:v>616.91258100000005</c:v>
                </c:pt>
                <c:pt idx="966">
                  <c:v>617.33253200000001</c:v>
                </c:pt>
                <c:pt idx="967">
                  <c:v>617.75242800000001</c:v>
                </c:pt>
                <c:pt idx="968">
                  <c:v>618.17226900000003</c:v>
                </c:pt>
                <c:pt idx="969">
                  <c:v>618.59205599999996</c:v>
                </c:pt>
                <c:pt idx="970">
                  <c:v>619.01178800000002</c:v>
                </c:pt>
                <c:pt idx="971">
                  <c:v>619.431465</c:v>
                </c:pt>
                <c:pt idx="972">
                  <c:v>619.851088</c:v>
                </c:pt>
                <c:pt idx="973">
                  <c:v>620.27065600000003</c:v>
                </c:pt>
                <c:pt idx="974">
                  <c:v>620.69016899999997</c:v>
                </c:pt>
                <c:pt idx="975">
                  <c:v>621.10962800000004</c:v>
                </c:pt>
                <c:pt idx="976">
                  <c:v>621.52903200000003</c:v>
                </c:pt>
                <c:pt idx="977">
                  <c:v>621.94838100000004</c:v>
                </c:pt>
                <c:pt idx="978">
                  <c:v>622.36767599999996</c:v>
                </c:pt>
                <c:pt idx="979">
                  <c:v>622.78691500000002</c:v>
                </c:pt>
                <c:pt idx="980">
                  <c:v>623.20609999999999</c:v>
                </c:pt>
                <c:pt idx="981">
                  <c:v>623.62523099999999</c:v>
                </c:pt>
                <c:pt idx="982">
                  <c:v>624.04430600000001</c:v>
                </c:pt>
                <c:pt idx="983">
                  <c:v>624.46332600000005</c:v>
                </c:pt>
                <c:pt idx="984">
                  <c:v>624.88229200000001</c:v>
                </c:pt>
                <c:pt idx="985">
                  <c:v>625.30120299999999</c:v>
                </c:pt>
                <c:pt idx="986">
                  <c:v>625.72005899999999</c:v>
                </c:pt>
                <c:pt idx="987">
                  <c:v>626.13886000000002</c:v>
                </c:pt>
                <c:pt idx="988">
                  <c:v>626.55760599999996</c:v>
                </c:pt>
                <c:pt idx="989">
                  <c:v>626.97629800000004</c:v>
                </c:pt>
                <c:pt idx="990">
                  <c:v>627.39493400000003</c:v>
                </c:pt>
                <c:pt idx="991">
                  <c:v>627.81351500000005</c:v>
                </c:pt>
                <c:pt idx="992">
                  <c:v>628.23204199999998</c:v>
                </c:pt>
                <c:pt idx="993">
                  <c:v>628.65051300000005</c:v>
                </c:pt>
                <c:pt idx="994">
                  <c:v>629.06893000000002</c:v>
                </c:pt>
                <c:pt idx="995">
                  <c:v>629.48729100000003</c:v>
                </c:pt>
                <c:pt idx="996">
                  <c:v>629.90559800000005</c:v>
                </c:pt>
                <c:pt idx="997">
                  <c:v>630.323849</c:v>
                </c:pt>
                <c:pt idx="998">
                  <c:v>630.74204599999996</c:v>
                </c:pt>
                <c:pt idx="999">
                  <c:v>631.16018699999995</c:v>
                </c:pt>
                <c:pt idx="1000">
                  <c:v>631.57827299999997</c:v>
                </c:pt>
                <c:pt idx="1001">
                  <c:v>631.99630500000001</c:v>
                </c:pt>
                <c:pt idx="1002">
                  <c:v>632.41428099999996</c:v>
                </c:pt>
                <c:pt idx="1003">
                  <c:v>632.83220200000005</c:v>
                </c:pt>
                <c:pt idx="1004">
                  <c:v>633.25006800000006</c:v>
                </c:pt>
                <c:pt idx="1005">
                  <c:v>633.66787799999997</c:v>
                </c:pt>
                <c:pt idx="1006">
                  <c:v>634.08563400000003</c:v>
                </c:pt>
                <c:pt idx="1007">
                  <c:v>634.503334</c:v>
                </c:pt>
                <c:pt idx="1008">
                  <c:v>634.92097899999999</c:v>
                </c:pt>
                <c:pt idx="1009">
                  <c:v>635.33856900000001</c:v>
                </c:pt>
                <c:pt idx="1010">
                  <c:v>635.75610400000005</c:v>
                </c:pt>
                <c:pt idx="1011">
                  <c:v>636.17358300000001</c:v>
                </c:pt>
                <c:pt idx="1012">
                  <c:v>636.59100799999999</c:v>
                </c:pt>
                <c:pt idx="1013">
                  <c:v>637.008376</c:v>
                </c:pt>
                <c:pt idx="1014">
                  <c:v>637.42569000000003</c:v>
                </c:pt>
                <c:pt idx="1015">
                  <c:v>637.84294799999998</c:v>
                </c:pt>
                <c:pt idx="1016">
                  <c:v>638.26015199999995</c:v>
                </c:pt>
                <c:pt idx="1017">
                  <c:v>638.67729899999995</c:v>
                </c:pt>
                <c:pt idx="1018">
                  <c:v>639.09439199999997</c:v>
                </c:pt>
                <c:pt idx="1019">
                  <c:v>639.51142900000002</c:v>
                </c:pt>
                <c:pt idx="1020">
                  <c:v>639.92840999999999</c:v>
                </c:pt>
                <c:pt idx="1021">
                  <c:v>640.34533699999997</c:v>
                </c:pt>
                <c:pt idx="1022">
                  <c:v>640.76220699999999</c:v>
                </c:pt>
                <c:pt idx="1023">
                  <c:v>641.17902300000003</c:v>
                </c:pt>
                <c:pt idx="1024">
                  <c:v>641.59578299999998</c:v>
                </c:pt>
                <c:pt idx="1025">
                  <c:v>642.01248699999996</c:v>
                </c:pt>
                <c:pt idx="1026">
                  <c:v>642.42913599999997</c:v>
                </c:pt>
                <c:pt idx="1027">
                  <c:v>642.84573</c:v>
                </c:pt>
                <c:pt idx="1028">
                  <c:v>643.26226799999995</c:v>
                </c:pt>
                <c:pt idx="1029">
                  <c:v>643.67875100000003</c:v>
                </c:pt>
                <c:pt idx="1030">
                  <c:v>644.09517800000003</c:v>
                </c:pt>
                <c:pt idx="1031">
                  <c:v>644.51154899999995</c:v>
                </c:pt>
                <c:pt idx="1032">
                  <c:v>644.927865</c:v>
                </c:pt>
                <c:pt idx="1033">
                  <c:v>645.34412599999996</c:v>
                </c:pt>
                <c:pt idx="1034">
                  <c:v>645.76033099999995</c:v>
                </c:pt>
                <c:pt idx="1035">
                  <c:v>646.17647999999997</c:v>
                </c:pt>
                <c:pt idx="1036">
                  <c:v>646.59257400000001</c:v>
                </c:pt>
                <c:pt idx="1037">
                  <c:v>647.00861199999997</c:v>
                </c:pt>
                <c:pt idx="1038">
                  <c:v>647.42459399999996</c:v>
                </c:pt>
                <c:pt idx="1039">
                  <c:v>647.84052099999997</c:v>
                </c:pt>
                <c:pt idx="1040">
                  <c:v>648.25639200000001</c:v>
                </c:pt>
                <c:pt idx="1041">
                  <c:v>648.67220699999996</c:v>
                </c:pt>
                <c:pt idx="1042">
                  <c:v>649.08796700000005</c:v>
                </c:pt>
                <c:pt idx="1043">
                  <c:v>649.50367100000005</c:v>
                </c:pt>
                <c:pt idx="1044">
                  <c:v>649.91931899999997</c:v>
                </c:pt>
                <c:pt idx="1045">
                  <c:v>650.33491100000003</c:v>
                </c:pt>
                <c:pt idx="1046">
                  <c:v>650.75044800000001</c:v>
                </c:pt>
                <c:pt idx="1047">
                  <c:v>651.16592900000001</c:v>
                </c:pt>
                <c:pt idx="1048">
                  <c:v>651.58135400000003</c:v>
                </c:pt>
                <c:pt idx="1049">
                  <c:v>651.99672299999997</c:v>
                </c:pt>
                <c:pt idx="1050">
                  <c:v>652.41203700000005</c:v>
                </c:pt>
                <c:pt idx="1051">
                  <c:v>652.82729500000005</c:v>
                </c:pt>
                <c:pt idx="1052">
                  <c:v>653.24249599999996</c:v>
                </c:pt>
                <c:pt idx="1053">
                  <c:v>653.65764200000001</c:v>
                </c:pt>
                <c:pt idx="1054">
                  <c:v>654.07273299999997</c:v>
                </c:pt>
                <c:pt idx="1055">
                  <c:v>654.48776699999996</c:v>
                </c:pt>
                <c:pt idx="1056">
                  <c:v>654.90274499999998</c:v>
                </c:pt>
                <c:pt idx="1057">
                  <c:v>655.31766700000003</c:v>
                </c:pt>
                <c:pt idx="1058">
                  <c:v>655.73253399999999</c:v>
                </c:pt>
                <c:pt idx="1059">
                  <c:v>656.14734399999998</c:v>
                </c:pt>
                <c:pt idx="1060">
                  <c:v>656.56209899999999</c:v>
                </c:pt>
                <c:pt idx="1061">
                  <c:v>656.97679700000003</c:v>
                </c:pt>
                <c:pt idx="1062">
                  <c:v>657.39143999999999</c:v>
                </c:pt>
                <c:pt idx="1063">
                  <c:v>657.80602599999997</c:v>
                </c:pt>
                <c:pt idx="1064">
                  <c:v>658.22055699999999</c:v>
                </c:pt>
                <c:pt idx="1065">
                  <c:v>658.63503100000003</c:v>
                </c:pt>
                <c:pt idx="1066">
                  <c:v>659.04944899999998</c:v>
                </c:pt>
                <c:pt idx="1067">
                  <c:v>659.46381199999996</c:v>
                </c:pt>
                <c:pt idx="1068">
                  <c:v>659.87811799999997</c:v>
                </c:pt>
                <c:pt idx="1069">
                  <c:v>660.29236800000001</c:v>
                </c:pt>
                <c:pt idx="1070">
                  <c:v>660.70656199999996</c:v>
                </c:pt>
                <c:pt idx="1071">
                  <c:v>661.12070000000006</c:v>
                </c:pt>
                <c:pt idx="1072">
                  <c:v>661.53478099999995</c:v>
                </c:pt>
                <c:pt idx="1073">
                  <c:v>661.94880699999999</c:v>
                </c:pt>
                <c:pt idx="1074">
                  <c:v>662.36277600000005</c:v>
                </c:pt>
                <c:pt idx="1075">
                  <c:v>662.77668900000003</c:v>
                </c:pt>
                <c:pt idx="1076">
                  <c:v>663.19054600000004</c:v>
                </c:pt>
                <c:pt idx="1077">
                  <c:v>663.60434699999996</c:v>
                </c:pt>
                <c:pt idx="1078">
                  <c:v>664.01809200000002</c:v>
                </c:pt>
                <c:pt idx="1079">
                  <c:v>664.43178</c:v>
                </c:pt>
                <c:pt idx="1080">
                  <c:v>664.84541200000001</c:v>
                </c:pt>
                <c:pt idx="1081">
                  <c:v>665.25898700000005</c:v>
                </c:pt>
                <c:pt idx="1082">
                  <c:v>665.672507</c:v>
                </c:pt>
                <c:pt idx="1083">
                  <c:v>666.08596999999997</c:v>
                </c:pt>
                <c:pt idx="1084">
                  <c:v>666.49937699999998</c:v>
                </c:pt>
                <c:pt idx="1085">
                  <c:v>666.91272700000002</c:v>
                </c:pt>
                <c:pt idx="1086">
                  <c:v>667.32602099999997</c:v>
                </c:pt>
                <c:pt idx="1087">
                  <c:v>667.73925899999995</c:v>
                </c:pt>
                <c:pt idx="1088">
                  <c:v>668.15243999999996</c:v>
                </c:pt>
                <c:pt idx="1089">
                  <c:v>668.56556499999999</c:v>
                </c:pt>
                <c:pt idx="1090">
                  <c:v>668.97863299999995</c:v>
                </c:pt>
                <c:pt idx="1091">
                  <c:v>669.39164500000004</c:v>
                </c:pt>
                <c:pt idx="1092">
                  <c:v>669.80460100000005</c:v>
                </c:pt>
                <c:pt idx="1093">
                  <c:v>670.21749999999997</c:v>
                </c:pt>
                <c:pt idx="1094">
                  <c:v>670.63034300000004</c:v>
                </c:pt>
                <c:pt idx="1095">
                  <c:v>671.04312900000002</c:v>
                </c:pt>
                <c:pt idx="1096">
                  <c:v>671.45585800000003</c:v>
                </c:pt>
                <c:pt idx="1097">
                  <c:v>671.86853199999996</c:v>
                </c:pt>
                <c:pt idx="1098">
                  <c:v>672.28114800000003</c:v>
                </c:pt>
                <c:pt idx="1099">
                  <c:v>672.69370800000002</c:v>
                </c:pt>
                <c:pt idx="1100">
                  <c:v>673.10621200000003</c:v>
                </c:pt>
                <c:pt idx="1101">
                  <c:v>673.51865899999996</c:v>
                </c:pt>
                <c:pt idx="1102">
                  <c:v>673.93104900000003</c:v>
                </c:pt>
                <c:pt idx="1103">
                  <c:v>674.34338300000002</c:v>
                </c:pt>
                <c:pt idx="1104">
                  <c:v>674.75566000000003</c:v>
                </c:pt>
                <c:pt idx="1105">
                  <c:v>675.16787999999997</c:v>
                </c:pt>
                <c:pt idx="1106">
                  <c:v>675.58004400000004</c:v>
                </c:pt>
                <c:pt idx="1107">
                  <c:v>675.99215100000004</c:v>
                </c:pt>
                <c:pt idx="1108">
                  <c:v>676.40420099999994</c:v>
                </c:pt>
                <c:pt idx="1109">
                  <c:v>676.81619499999999</c:v>
                </c:pt>
                <c:pt idx="1110">
                  <c:v>677.22813199999996</c:v>
                </c:pt>
                <c:pt idx="1111">
                  <c:v>677.64001199999996</c:v>
                </c:pt>
                <c:pt idx="1112">
                  <c:v>678.05183599999998</c:v>
                </c:pt>
                <c:pt idx="1113">
                  <c:v>678.46360300000003</c:v>
                </c:pt>
                <c:pt idx="1114">
                  <c:v>678.87531300000001</c:v>
                </c:pt>
                <c:pt idx="1115">
                  <c:v>679.28696600000001</c:v>
                </c:pt>
                <c:pt idx="1116">
                  <c:v>679.69856200000004</c:v>
                </c:pt>
                <c:pt idx="1117">
                  <c:v>680.11010199999998</c:v>
                </c:pt>
                <c:pt idx="1118">
                  <c:v>680.52158399999996</c:v>
                </c:pt>
                <c:pt idx="1119">
                  <c:v>680.93300999999997</c:v>
                </c:pt>
                <c:pt idx="1120">
                  <c:v>681.344379</c:v>
                </c:pt>
                <c:pt idx="1121">
                  <c:v>681.75569099999996</c:v>
                </c:pt>
                <c:pt idx="1122">
                  <c:v>682.16694700000005</c:v>
                </c:pt>
                <c:pt idx="1123">
                  <c:v>682.57814499999995</c:v>
                </c:pt>
                <c:pt idx="1124">
                  <c:v>682.98928599999999</c:v>
                </c:pt>
                <c:pt idx="1125">
                  <c:v>683.40037099999995</c:v>
                </c:pt>
                <c:pt idx="1126">
                  <c:v>683.81139800000005</c:v>
                </c:pt>
                <c:pt idx="1127">
                  <c:v>684.22236899999996</c:v>
                </c:pt>
                <c:pt idx="1128">
                  <c:v>684.63328300000001</c:v>
                </c:pt>
                <c:pt idx="1129">
                  <c:v>685.04413899999997</c:v>
                </c:pt>
                <c:pt idx="1130">
                  <c:v>685.45493899999997</c:v>
                </c:pt>
                <c:pt idx="1131">
                  <c:v>685.865681</c:v>
                </c:pt>
                <c:pt idx="1132">
                  <c:v>686.27636700000005</c:v>
                </c:pt>
                <c:pt idx="1133">
                  <c:v>686.68699500000002</c:v>
                </c:pt>
                <c:pt idx="1134">
                  <c:v>687.09756700000003</c:v>
                </c:pt>
                <c:pt idx="1135">
                  <c:v>687.50808099999995</c:v>
                </c:pt>
                <c:pt idx="1136">
                  <c:v>687.91853800000001</c:v>
                </c:pt>
                <c:pt idx="1137">
                  <c:v>688.32893799999999</c:v>
                </c:pt>
                <c:pt idx="1138">
                  <c:v>688.73928100000001</c:v>
                </c:pt>
                <c:pt idx="1139">
                  <c:v>689.14956700000005</c:v>
                </c:pt>
                <c:pt idx="1140">
                  <c:v>689.55979500000001</c:v>
                </c:pt>
                <c:pt idx="1141">
                  <c:v>689.969967</c:v>
                </c:pt>
                <c:pt idx="1142">
                  <c:v>690.38008100000002</c:v>
                </c:pt>
                <c:pt idx="1143">
                  <c:v>690.79013799999996</c:v>
                </c:pt>
                <c:pt idx="1144">
                  <c:v>691.20013800000004</c:v>
                </c:pt>
                <c:pt idx="1145">
                  <c:v>691.61008100000004</c:v>
                </c:pt>
                <c:pt idx="1146">
                  <c:v>692.01996599999995</c:v>
                </c:pt>
                <c:pt idx="1147">
                  <c:v>692.42979400000002</c:v>
                </c:pt>
                <c:pt idx="1148">
                  <c:v>692.83956499999999</c:v>
                </c:pt>
                <c:pt idx="1149">
                  <c:v>693.249278</c:v>
                </c:pt>
                <c:pt idx="1150">
                  <c:v>693.65893400000004</c:v>
                </c:pt>
                <c:pt idx="1151">
                  <c:v>694.068533</c:v>
                </c:pt>
                <c:pt idx="1152">
                  <c:v>694.47807499999999</c:v>
                </c:pt>
                <c:pt idx="1153">
                  <c:v>694.88755900000001</c:v>
                </c:pt>
                <c:pt idx="1154">
                  <c:v>695.29698599999995</c:v>
                </c:pt>
                <c:pt idx="1155">
                  <c:v>695.70635500000003</c:v>
                </c:pt>
                <c:pt idx="1156">
                  <c:v>696.11566700000003</c:v>
                </c:pt>
                <c:pt idx="1157">
                  <c:v>696.52492199999995</c:v>
                </c:pt>
                <c:pt idx="1158">
                  <c:v>696.93411900000001</c:v>
                </c:pt>
                <c:pt idx="1159">
                  <c:v>697.34325899999999</c:v>
                </c:pt>
                <c:pt idx="1160">
                  <c:v>697.752341</c:v>
                </c:pt>
                <c:pt idx="1161">
                  <c:v>698.16136600000004</c:v>
                </c:pt>
                <c:pt idx="1162">
                  <c:v>698.57033300000001</c:v>
                </c:pt>
                <c:pt idx="1163">
                  <c:v>698.979243</c:v>
                </c:pt>
                <c:pt idx="1164">
                  <c:v>699.38809500000002</c:v>
                </c:pt>
                <c:pt idx="1165">
                  <c:v>699.79688999999996</c:v>
                </c:pt>
                <c:pt idx="1166">
                  <c:v>700.20562700000005</c:v>
                </c:pt>
                <c:pt idx="1167">
                  <c:v>700.61430600000006</c:v>
                </c:pt>
                <c:pt idx="1168">
                  <c:v>701.02292799999998</c:v>
                </c:pt>
                <c:pt idx="1169">
                  <c:v>701.43149300000005</c:v>
                </c:pt>
                <c:pt idx="1170">
                  <c:v>701.84</c:v>
                </c:pt>
                <c:pt idx="1171">
                  <c:v>702.24844900000005</c:v>
                </c:pt>
                <c:pt idx="1172">
                  <c:v>702.65683999999999</c:v>
                </c:pt>
                <c:pt idx="1173">
                  <c:v>703.06517399999996</c:v>
                </c:pt>
                <c:pt idx="1174">
                  <c:v>703.47345099999995</c:v>
                </c:pt>
                <c:pt idx="1175">
                  <c:v>703.88166899999999</c:v>
                </c:pt>
                <c:pt idx="1176">
                  <c:v>704.28983000000005</c:v>
                </c:pt>
                <c:pt idx="1177">
                  <c:v>704.69793300000003</c:v>
                </c:pt>
                <c:pt idx="1178">
                  <c:v>705.10597900000005</c:v>
                </c:pt>
                <c:pt idx="1179">
                  <c:v>705.51396599999998</c:v>
                </c:pt>
                <c:pt idx="1180">
                  <c:v>705.92189599999995</c:v>
                </c:pt>
                <c:pt idx="1181">
                  <c:v>706.32976799999994</c:v>
                </c:pt>
                <c:pt idx="1182">
                  <c:v>706.73758299999997</c:v>
                </c:pt>
                <c:pt idx="1183">
                  <c:v>707.14533900000004</c:v>
                </c:pt>
                <c:pt idx="1184">
                  <c:v>707.55303800000002</c:v>
                </c:pt>
                <c:pt idx="1185">
                  <c:v>707.96067900000003</c:v>
                </c:pt>
                <c:pt idx="1186">
                  <c:v>708.36826199999996</c:v>
                </c:pt>
                <c:pt idx="1187">
                  <c:v>708.77578700000004</c:v>
                </c:pt>
                <c:pt idx="1188">
                  <c:v>709.18325400000003</c:v>
                </c:pt>
                <c:pt idx="1189">
                  <c:v>709.59066399999995</c:v>
                </c:pt>
                <c:pt idx="1190">
                  <c:v>709.99801500000001</c:v>
                </c:pt>
                <c:pt idx="1191">
                  <c:v>710.40530899999999</c:v>
                </c:pt>
                <c:pt idx="1192">
                  <c:v>710.812545</c:v>
                </c:pt>
                <c:pt idx="1193">
                  <c:v>711.21972200000005</c:v>
                </c:pt>
                <c:pt idx="1194">
                  <c:v>711.62684200000001</c:v>
                </c:pt>
                <c:pt idx="1195">
                  <c:v>712.03390400000001</c:v>
                </c:pt>
                <c:pt idx="1196">
                  <c:v>712.44090800000004</c:v>
                </c:pt>
                <c:pt idx="1197">
                  <c:v>712.84785299999999</c:v>
                </c:pt>
                <c:pt idx="1198">
                  <c:v>713.25474099999997</c:v>
                </c:pt>
                <c:pt idx="1199">
                  <c:v>713.66157099999998</c:v>
                </c:pt>
                <c:pt idx="1200">
                  <c:v>714.06834200000003</c:v>
                </c:pt>
                <c:pt idx="1201">
                  <c:v>714.475056</c:v>
                </c:pt>
                <c:pt idx="1202">
                  <c:v>714.881711</c:v>
                </c:pt>
                <c:pt idx="1203">
                  <c:v>715.28830900000003</c:v>
                </c:pt>
                <c:pt idx="1204">
                  <c:v>715.69484799999998</c:v>
                </c:pt>
                <c:pt idx="1205">
                  <c:v>716.10132899999996</c:v>
                </c:pt>
                <c:pt idx="1206">
                  <c:v>716.50775199999998</c:v>
                </c:pt>
                <c:pt idx="1207">
                  <c:v>716.91411700000003</c:v>
                </c:pt>
                <c:pt idx="1208">
                  <c:v>717.320424</c:v>
                </c:pt>
                <c:pt idx="1209">
                  <c:v>717.72667200000001</c:v>
                </c:pt>
                <c:pt idx="1210">
                  <c:v>718.13286200000005</c:v>
                </c:pt>
                <c:pt idx="1211">
                  <c:v>718.538994</c:v>
                </c:pt>
                <c:pt idx="1212">
                  <c:v>718.94506799999999</c:v>
                </c:pt>
                <c:pt idx="1213">
                  <c:v>719.35108400000001</c:v>
                </c:pt>
                <c:pt idx="1214">
                  <c:v>719.75704099999996</c:v>
                </c:pt>
                <c:pt idx="1215">
                  <c:v>720.16294000000005</c:v>
                </c:pt>
                <c:pt idx="1216">
                  <c:v>720.56878099999994</c:v>
                </c:pt>
                <c:pt idx="1217">
                  <c:v>720.97456299999999</c:v>
                </c:pt>
                <c:pt idx="1218">
                  <c:v>721.38028699999995</c:v>
                </c:pt>
                <c:pt idx="1219">
                  <c:v>721.78595299999995</c:v>
                </c:pt>
                <c:pt idx="1220">
                  <c:v>722.19155999999998</c:v>
                </c:pt>
                <c:pt idx="1221">
                  <c:v>722.59710900000005</c:v>
                </c:pt>
                <c:pt idx="1222">
                  <c:v>723.00260000000003</c:v>
                </c:pt>
                <c:pt idx="1223">
                  <c:v>723.40803200000005</c:v>
                </c:pt>
                <c:pt idx="1224">
                  <c:v>723.81340599999999</c:v>
                </c:pt>
                <c:pt idx="1225">
                  <c:v>724.21872099999996</c:v>
                </c:pt>
                <c:pt idx="1226">
                  <c:v>724.62397799999997</c:v>
                </c:pt>
                <c:pt idx="1227">
                  <c:v>725.029177</c:v>
                </c:pt>
                <c:pt idx="1228">
                  <c:v>725.43431699999996</c:v>
                </c:pt>
                <c:pt idx="1229">
                  <c:v>725.83939799999996</c:v>
                </c:pt>
                <c:pt idx="1230">
                  <c:v>726.24442099999999</c:v>
                </c:pt>
                <c:pt idx="1231">
                  <c:v>726.64938600000005</c:v>
                </c:pt>
                <c:pt idx="1232">
                  <c:v>727.05429200000003</c:v>
                </c:pt>
                <c:pt idx="1233">
                  <c:v>727.45913900000005</c:v>
                </c:pt>
                <c:pt idx="1234">
                  <c:v>727.86392799999999</c:v>
                </c:pt>
                <c:pt idx="1235">
                  <c:v>728.26865799999996</c:v>
                </c:pt>
                <c:pt idx="1236">
                  <c:v>728.67332999999996</c:v>
                </c:pt>
                <c:pt idx="1237">
                  <c:v>729.077943</c:v>
                </c:pt>
                <c:pt idx="1238">
                  <c:v>729.48249699999997</c:v>
                </c:pt>
                <c:pt idx="1239">
                  <c:v>729.88699299999996</c:v>
                </c:pt>
                <c:pt idx="1240">
                  <c:v>730.29142999999999</c:v>
                </c:pt>
                <c:pt idx="1241">
                  <c:v>730.69580900000005</c:v>
                </c:pt>
                <c:pt idx="1242">
                  <c:v>731.10012800000004</c:v>
                </c:pt>
                <c:pt idx="1243">
                  <c:v>731.50438999999994</c:v>
                </c:pt>
                <c:pt idx="1244">
                  <c:v>731.908592</c:v>
                </c:pt>
                <c:pt idx="1245">
                  <c:v>732.31273599999997</c:v>
                </c:pt>
                <c:pt idx="1246">
                  <c:v>732.71682099999998</c:v>
                </c:pt>
                <c:pt idx="1247">
                  <c:v>733.12084700000003</c:v>
                </c:pt>
                <c:pt idx="1248">
                  <c:v>733.52481399999999</c:v>
                </c:pt>
                <c:pt idx="1249">
                  <c:v>733.92872299999999</c:v>
                </c:pt>
                <c:pt idx="1250">
                  <c:v>734.33257300000002</c:v>
                </c:pt>
                <c:pt idx="1251">
                  <c:v>734.73636399999998</c:v>
                </c:pt>
                <c:pt idx="1252">
                  <c:v>735.14009599999997</c:v>
                </c:pt>
                <c:pt idx="1253">
                  <c:v>735.543769</c:v>
                </c:pt>
                <c:pt idx="1254">
                  <c:v>735.94738299999995</c:v>
                </c:pt>
                <c:pt idx="1255">
                  <c:v>736.35093900000004</c:v>
                </c:pt>
                <c:pt idx="1256">
                  <c:v>736.75443600000006</c:v>
                </c:pt>
                <c:pt idx="1257">
                  <c:v>737.15787399999999</c:v>
                </c:pt>
                <c:pt idx="1258">
                  <c:v>737.56125199999997</c:v>
                </c:pt>
                <c:pt idx="1259">
                  <c:v>737.96457199999998</c:v>
                </c:pt>
                <c:pt idx="1260">
                  <c:v>738.36783300000002</c:v>
                </c:pt>
                <c:pt idx="1261">
                  <c:v>738.77103499999998</c:v>
                </c:pt>
                <c:pt idx="1262">
                  <c:v>739.17417799999998</c:v>
                </c:pt>
                <c:pt idx="1263">
                  <c:v>739.57726200000002</c:v>
                </c:pt>
                <c:pt idx="1264">
                  <c:v>739.98028699999998</c:v>
                </c:pt>
                <c:pt idx="1265">
                  <c:v>740.38325299999997</c:v>
                </c:pt>
                <c:pt idx="1266">
                  <c:v>740.78616</c:v>
                </c:pt>
                <c:pt idx="1267">
                  <c:v>741.18900799999994</c:v>
                </c:pt>
                <c:pt idx="1268">
                  <c:v>741.59179700000004</c:v>
                </c:pt>
                <c:pt idx="1269">
                  <c:v>741.99452699999995</c:v>
                </c:pt>
                <c:pt idx="1270">
                  <c:v>742.397198</c:v>
                </c:pt>
                <c:pt idx="1271">
                  <c:v>742.79980899999998</c:v>
                </c:pt>
                <c:pt idx="1272">
                  <c:v>743.202361</c:v>
                </c:pt>
                <c:pt idx="1273">
                  <c:v>743.60485500000004</c:v>
                </c:pt>
                <c:pt idx="1274">
                  <c:v>744.00728900000001</c:v>
                </c:pt>
                <c:pt idx="1275">
                  <c:v>744.40966400000002</c:v>
                </c:pt>
                <c:pt idx="1276">
                  <c:v>744.81197999999995</c:v>
                </c:pt>
                <c:pt idx="1277">
                  <c:v>745.21423600000003</c:v>
                </c:pt>
                <c:pt idx="1278">
                  <c:v>745.61643300000003</c:v>
                </c:pt>
                <c:pt idx="1279">
                  <c:v>746.01857099999995</c:v>
                </c:pt>
                <c:pt idx="1280">
                  <c:v>746.42065000000002</c:v>
                </c:pt>
                <c:pt idx="1281">
                  <c:v>746.82267000000002</c:v>
                </c:pt>
                <c:pt idx="1282">
                  <c:v>747.22463000000005</c:v>
                </c:pt>
                <c:pt idx="1283">
                  <c:v>747.626531</c:v>
                </c:pt>
                <c:pt idx="1284">
                  <c:v>748.02837299999999</c:v>
                </c:pt>
                <c:pt idx="1285">
                  <c:v>748.43015500000001</c:v>
                </c:pt>
                <c:pt idx="1286">
                  <c:v>748.83187799999996</c:v>
                </c:pt>
                <c:pt idx="1287">
                  <c:v>749.23354200000006</c:v>
                </c:pt>
                <c:pt idx="1288">
                  <c:v>749.63514599999996</c:v>
                </c:pt>
                <c:pt idx="1289">
                  <c:v>750.03669100000002</c:v>
                </c:pt>
                <c:pt idx="1290">
                  <c:v>750.438177</c:v>
                </c:pt>
                <c:pt idx="1291">
                  <c:v>750.83960300000001</c:v>
                </c:pt>
                <c:pt idx="1292">
                  <c:v>751.24096999999995</c:v>
                </c:pt>
                <c:pt idx="1293">
                  <c:v>751.64227700000004</c:v>
                </c:pt>
                <c:pt idx="1294">
                  <c:v>752.04352500000005</c:v>
                </c:pt>
                <c:pt idx="1295">
                  <c:v>752.44471299999998</c:v>
                </c:pt>
                <c:pt idx="1296">
                  <c:v>752.84584199999995</c:v>
                </c:pt>
                <c:pt idx="1297">
                  <c:v>753.24691099999995</c:v>
                </c:pt>
                <c:pt idx="1298">
                  <c:v>753.647921</c:v>
                </c:pt>
                <c:pt idx="1299">
                  <c:v>754.04887099999996</c:v>
                </c:pt>
                <c:pt idx="1300">
                  <c:v>754.44976199999996</c:v>
                </c:pt>
                <c:pt idx="1301">
                  <c:v>754.850593</c:v>
                </c:pt>
                <c:pt idx="1302">
                  <c:v>755.25136499999996</c:v>
                </c:pt>
                <c:pt idx="1303">
                  <c:v>755.65207699999996</c:v>
                </c:pt>
                <c:pt idx="1304">
                  <c:v>756.052729</c:v>
                </c:pt>
                <c:pt idx="1305">
                  <c:v>756.45332199999996</c:v>
                </c:pt>
                <c:pt idx="1306">
                  <c:v>756.85385499999995</c:v>
                </c:pt>
                <c:pt idx="1307">
                  <c:v>757.25432899999998</c:v>
                </c:pt>
                <c:pt idx="1308">
                  <c:v>757.65474200000006</c:v>
                </c:pt>
                <c:pt idx="1309">
                  <c:v>758.05509700000005</c:v>
                </c:pt>
                <c:pt idx="1310">
                  <c:v>758.45539099999996</c:v>
                </c:pt>
                <c:pt idx="1311">
                  <c:v>758.85562600000003</c:v>
                </c:pt>
                <c:pt idx="1312">
                  <c:v>759.25580100000002</c:v>
                </c:pt>
                <c:pt idx="1313">
                  <c:v>759.65591600000005</c:v>
                </c:pt>
                <c:pt idx="1314">
                  <c:v>760.055972</c:v>
                </c:pt>
                <c:pt idx="1315">
                  <c:v>760.45596699999999</c:v>
                </c:pt>
                <c:pt idx="1316">
                  <c:v>760.85590300000001</c:v>
                </c:pt>
                <c:pt idx="1317">
                  <c:v>761.25577899999996</c:v>
                </c:pt>
                <c:pt idx="1318">
                  <c:v>761.65559599999995</c:v>
                </c:pt>
                <c:pt idx="1319">
                  <c:v>762.05535199999997</c:v>
                </c:pt>
                <c:pt idx="1320">
                  <c:v>762.45504900000003</c:v>
                </c:pt>
                <c:pt idx="1321">
                  <c:v>762.85468600000002</c:v>
                </c:pt>
                <c:pt idx="1322">
                  <c:v>763.25426300000004</c:v>
                </c:pt>
                <c:pt idx="1323">
                  <c:v>763.65377999999998</c:v>
                </c:pt>
                <c:pt idx="1324">
                  <c:v>764.05323699999997</c:v>
                </c:pt>
                <c:pt idx="1325">
                  <c:v>764.45263399999999</c:v>
                </c:pt>
                <c:pt idx="1326">
                  <c:v>764.85197200000005</c:v>
                </c:pt>
                <c:pt idx="1327">
                  <c:v>765.25124900000003</c:v>
                </c:pt>
                <c:pt idx="1328">
                  <c:v>765.65046600000005</c:v>
                </c:pt>
                <c:pt idx="1329">
                  <c:v>766.04962399999999</c:v>
                </c:pt>
                <c:pt idx="1330">
                  <c:v>766.44872099999998</c:v>
                </c:pt>
                <c:pt idx="1331">
                  <c:v>766.847758</c:v>
                </c:pt>
                <c:pt idx="1332">
                  <c:v>767.24673600000006</c:v>
                </c:pt>
                <c:pt idx="1333">
                  <c:v>767.64565300000004</c:v>
                </c:pt>
                <c:pt idx="1334">
                  <c:v>768.04450999999995</c:v>
                </c:pt>
                <c:pt idx="1335">
                  <c:v>768.443308</c:v>
                </c:pt>
                <c:pt idx="1336">
                  <c:v>768.84204499999998</c:v>
                </c:pt>
                <c:pt idx="1337">
                  <c:v>769.24072200000001</c:v>
                </c:pt>
                <c:pt idx="1338">
                  <c:v>769.63933899999995</c:v>
                </c:pt>
                <c:pt idx="1339">
                  <c:v>770.03789600000005</c:v>
                </c:pt>
                <c:pt idx="1340">
                  <c:v>770.43639199999996</c:v>
                </c:pt>
                <c:pt idx="1341">
                  <c:v>770.83482900000001</c:v>
                </c:pt>
                <c:pt idx="1342">
                  <c:v>771.233205</c:v>
                </c:pt>
                <c:pt idx="1343">
                  <c:v>771.63152100000002</c:v>
                </c:pt>
                <c:pt idx="1344">
                  <c:v>772.02977699999997</c:v>
                </c:pt>
                <c:pt idx="1345">
                  <c:v>772.42797299999995</c:v>
                </c:pt>
                <c:pt idx="1346">
                  <c:v>772.82610799999998</c:v>
                </c:pt>
                <c:pt idx="1347">
                  <c:v>773.22418400000004</c:v>
                </c:pt>
                <c:pt idx="1348">
                  <c:v>773.62219900000002</c:v>
                </c:pt>
                <c:pt idx="1349">
                  <c:v>774.02015300000005</c:v>
                </c:pt>
                <c:pt idx="1350">
                  <c:v>774.418048</c:v>
                </c:pt>
                <c:pt idx="1351">
                  <c:v>774.81588199999999</c:v>
                </c:pt>
                <c:pt idx="1352">
                  <c:v>775.21365600000001</c:v>
                </c:pt>
                <c:pt idx="1353">
                  <c:v>775.61136899999997</c:v>
                </c:pt>
                <c:pt idx="1354">
                  <c:v>776.00902199999996</c:v>
                </c:pt>
                <c:pt idx="1355">
                  <c:v>776.40661499999999</c:v>
                </c:pt>
                <c:pt idx="1356">
                  <c:v>776.80414699999994</c:v>
                </c:pt>
                <c:pt idx="1357">
                  <c:v>777.20161900000005</c:v>
                </c:pt>
                <c:pt idx="1358">
                  <c:v>777.59903099999997</c:v>
                </c:pt>
                <c:pt idx="1359">
                  <c:v>777.99638200000004</c:v>
                </c:pt>
                <c:pt idx="1360">
                  <c:v>778.39367200000004</c:v>
                </c:pt>
                <c:pt idx="1361">
                  <c:v>778.79090299999996</c:v>
                </c:pt>
                <c:pt idx="1362">
                  <c:v>779.18807200000003</c:v>
                </c:pt>
                <c:pt idx="1363">
                  <c:v>779.58518200000003</c:v>
                </c:pt>
                <c:pt idx="1364">
                  <c:v>779.98222999999996</c:v>
                </c:pt>
                <c:pt idx="1365">
                  <c:v>780.37921900000003</c:v>
                </c:pt>
                <c:pt idx="1366">
                  <c:v>780.77614600000004</c:v>
                </c:pt>
                <c:pt idx="1367">
                  <c:v>781.17301399999997</c:v>
                </c:pt>
                <c:pt idx="1368">
                  <c:v>781.56982000000005</c:v>
                </c:pt>
                <c:pt idx="1369">
                  <c:v>781.96656599999994</c:v>
                </c:pt>
                <c:pt idx="1370">
                  <c:v>782.36325199999999</c:v>
                </c:pt>
                <c:pt idx="1371">
                  <c:v>782.75987599999996</c:v>
                </c:pt>
                <c:pt idx="1372">
                  <c:v>783.15644099999997</c:v>
                </c:pt>
                <c:pt idx="1373">
                  <c:v>783.55294400000002</c:v>
                </c:pt>
                <c:pt idx="1374">
                  <c:v>783.949387</c:v>
                </c:pt>
                <c:pt idx="1375">
                  <c:v>784.34576900000002</c:v>
                </c:pt>
                <c:pt idx="1376">
                  <c:v>784.74209099999996</c:v>
                </c:pt>
                <c:pt idx="1377">
                  <c:v>785.13835200000005</c:v>
                </c:pt>
                <c:pt idx="1378">
                  <c:v>785.53455199999996</c:v>
                </c:pt>
                <c:pt idx="1379">
                  <c:v>785.93069200000002</c:v>
                </c:pt>
                <c:pt idx="1380">
                  <c:v>786.32677000000001</c:v>
                </c:pt>
                <c:pt idx="1381">
                  <c:v>786.72278800000004</c:v>
                </c:pt>
                <c:pt idx="1382">
                  <c:v>787.11874499999999</c:v>
                </c:pt>
                <c:pt idx="1383">
                  <c:v>787.51464199999998</c:v>
                </c:pt>
                <c:pt idx="1384">
                  <c:v>787.91047800000001</c:v>
                </c:pt>
                <c:pt idx="1385">
                  <c:v>788.30625199999997</c:v>
                </c:pt>
                <c:pt idx="1386">
                  <c:v>788.70196599999997</c:v>
                </c:pt>
                <c:pt idx="1387">
                  <c:v>789.09761900000001</c:v>
                </c:pt>
                <c:pt idx="1388">
                  <c:v>789.49321199999997</c:v>
                </c:pt>
                <c:pt idx="1389">
                  <c:v>789.88874299999998</c:v>
                </c:pt>
                <c:pt idx="1390">
                  <c:v>790.28421400000002</c:v>
                </c:pt>
                <c:pt idx="1391">
                  <c:v>790.67962299999999</c:v>
                </c:pt>
                <c:pt idx="1392">
                  <c:v>791.074972</c:v>
                </c:pt>
                <c:pt idx="1393">
                  <c:v>791.47026000000005</c:v>
                </c:pt>
                <c:pt idx="1394">
                  <c:v>791.86548700000003</c:v>
                </c:pt>
                <c:pt idx="1395">
                  <c:v>792.26065200000005</c:v>
                </c:pt>
                <c:pt idx="1396">
                  <c:v>792.65575699999999</c:v>
                </c:pt>
                <c:pt idx="1397">
                  <c:v>793.05080099999998</c:v>
                </c:pt>
                <c:pt idx="1398">
                  <c:v>793.445784</c:v>
                </c:pt>
                <c:pt idx="1399">
                  <c:v>793.84070599999995</c:v>
                </c:pt>
                <c:pt idx="1400">
                  <c:v>794.23556699999995</c:v>
                </c:pt>
                <c:pt idx="1401">
                  <c:v>794.63036599999998</c:v>
                </c:pt>
                <c:pt idx="1402">
                  <c:v>795.02510500000005</c:v>
                </c:pt>
                <c:pt idx="1403">
                  <c:v>795.41978300000005</c:v>
                </c:pt>
                <c:pt idx="1404">
                  <c:v>795.81439899999998</c:v>
                </c:pt>
                <c:pt idx="1405">
                  <c:v>796.20895499999995</c:v>
                </c:pt>
                <c:pt idx="1406">
                  <c:v>796.60344899999996</c:v>
                </c:pt>
                <c:pt idx="1407">
                  <c:v>796.997882</c:v>
                </c:pt>
                <c:pt idx="1408">
                  <c:v>797.39225399999998</c:v>
                </c:pt>
                <c:pt idx="1409">
                  <c:v>797.786565</c:v>
                </c:pt>
                <c:pt idx="1410">
                  <c:v>798.18081500000005</c:v>
                </c:pt>
                <c:pt idx="1411">
                  <c:v>798.57500300000004</c:v>
                </c:pt>
                <c:pt idx="1412">
                  <c:v>798.96912999999995</c:v>
                </c:pt>
                <c:pt idx="1413">
                  <c:v>799.36319600000002</c:v>
                </c:pt>
                <c:pt idx="1414">
                  <c:v>799.75720100000001</c:v>
                </c:pt>
                <c:pt idx="1415">
                  <c:v>800.15114400000004</c:v>
                </c:pt>
                <c:pt idx="1416">
                  <c:v>800.545027</c:v>
                </c:pt>
                <c:pt idx="1417">
                  <c:v>800.93884700000001</c:v>
                </c:pt>
                <c:pt idx="1418">
                  <c:v>801.33260700000005</c:v>
                </c:pt>
                <c:pt idx="1419">
                  <c:v>801.72630500000002</c:v>
                </c:pt>
                <c:pt idx="1420">
                  <c:v>802.11994200000004</c:v>
                </c:pt>
                <c:pt idx="1421">
                  <c:v>802.51351799999998</c:v>
                </c:pt>
                <c:pt idx="1422">
                  <c:v>802.90703199999996</c:v>
                </c:pt>
                <c:pt idx="1423">
                  <c:v>803.30048499999998</c:v>
                </c:pt>
                <c:pt idx="1424">
                  <c:v>803.69387600000005</c:v>
                </c:pt>
                <c:pt idx="1425">
                  <c:v>804.08720700000003</c:v>
                </c:pt>
                <c:pt idx="1426">
                  <c:v>804.48047499999996</c:v>
                </c:pt>
                <c:pt idx="1427">
                  <c:v>804.87368200000003</c:v>
                </c:pt>
                <c:pt idx="1428">
                  <c:v>805.26682800000003</c:v>
                </c:pt>
                <c:pt idx="1429">
                  <c:v>805.65991199999996</c:v>
                </c:pt>
                <c:pt idx="1430">
                  <c:v>806.05293500000005</c:v>
                </c:pt>
                <c:pt idx="1431">
                  <c:v>806.44589599999995</c:v>
                </c:pt>
                <c:pt idx="1432">
                  <c:v>806.838796</c:v>
                </c:pt>
                <c:pt idx="1433">
                  <c:v>807.23163399999999</c:v>
                </c:pt>
                <c:pt idx="1434">
                  <c:v>807.62441100000001</c:v>
                </c:pt>
                <c:pt idx="1435">
                  <c:v>808.01712599999996</c:v>
                </c:pt>
                <c:pt idx="1436">
                  <c:v>808.40977999999996</c:v>
                </c:pt>
                <c:pt idx="1437">
                  <c:v>808.80237199999999</c:v>
                </c:pt>
                <c:pt idx="1438">
                  <c:v>809.19490199999996</c:v>
                </c:pt>
                <c:pt idx="1439">
                  <c:v>809.58737099999996</c:v>
                </c:pt>
                <c:pt idx="1440">
                  <c:v>809.97977800000001</c:v>
                </c:pt>
                <c:pt idx="1441">
                  <c:v>810.37212299999999</c:v>
                </c:pt>
                <c:pt idx="1442">
                  <c:v>810.76440700000001</c:v>
                </c:pt>
                <c:pt idx="1443">
                  <c:v>811.15662899999995</c:v>
                </c:pt>
                <c:pt idx="1444">
                  <c:v>811.54879000000005</c:v>
                </c:pt>
                <c:pt idx="1445">
                  <c:v>811.94088899999997</c:v>
                </c:pt>
                <c:pt idx="1446">
                  <c:v>812.33292600000004</c:v>
                </c:pt>
                <c:pt idx="1447">
                  <c:v>812.72490100000005</c:v>
                </c:pt>
                <c:pt idx="1448">
                  <c:v>813.11681399999998</c:v>
                </c:pt>
                <c:pt idx="1449">
                  <c:v>813.50866599999995</c:v>
                </c:pt>
                <c:pt idx="1450">
                  <c:v>813.90045599999996</c:v>
                </c:pt>
                <c:pt idx="1451">
                  <c:v>814.29218400000002</c:v>
                </c:pt>
                <c:pt idx="1452">
                  <c:v>814.683851</c:v>
                </c:pt>
                <c:pt idx="1453">
                  <c:v>815.07545500000003</c:v>
                </c:pt>
                <c:pt idx="1454">
                  <c:v>815.46699799999999</c:v>
                </c:pt>
                <c:pt idx="1455">
                  <c:v>815.85847899999999</c:v>
                </c:pt>
                <c:pt idx="1456">
                  <c:v>816.24989800000003</c:v>
                </c:pt>
                <c:pt idx="1457">
                  <c:v>816.641255</c:v>
                </c:pt>
                <c:pt idx="1458">
                  <c:v>817.03255000000001</c:v>
                </c:pt>
                <c:pt idx="1459">
                  <c:v>817.42378299999996</c:v>
                </c:pt>
                <c:pt idx="1460">
                  <c:v>817.81495399999994</c:v>
                </c:pt>
                <c:pt idx="1461">
                  <c:v>818.20606399999997</c:v>
                </c:pt>
                <c:pt idx="1462">
                  <c:v>818.59711100000004</c:v>
                </c:pt>
                <c:pt idx="1463">
                  <c:v>818.98809700000004</c:v>
                </c:pt>
                <c:pt idx="1464">
                  <c:v>819.37901999999997</c:v>
                </c:pt>
                <c:pt idx="1465">
                  <c:v>819.76988200000005</c:v>
                </c:pt>
                <c:pt idx="1466">
                  <c:v>820.16068099999995</c:v>
                </c:pt>
                <c:pt idx="1467">
                  <c:v>820.55141800000001</c:v>
                </c:pt>
                <c:pt idx="1468">
                  <c:v>820.942094</c:v>
                </c:pt>
                <c:pt idx="1469">
                  <c:v>821.33270700000003</c:v>
                </c:pt>
                <c:pt idx="1470">
                  <c:v>821.72325799999999</c:v>
                </c:pt>
                <c:pt idx="1471">
                  <c:v>822.11374699999999</c:v>
                </c:pt>
                <c:pt idx="1472">
                  <c:v>822.50417400000003</c:v>
                </c:pt>
                <c:pt idx="1473">
                  <c:v>822.89453900000001</c:v>
                </c:pt>
                <c:pt idx="1474">
                  <c:v>823.28484200000003</c:v>
                </c:pt>
                <c:pt idx="1475">
                  <c:v>823.67508199999997</c:v>
                </c:pt>
                <c:pt idx="1476">
                  <c:v>824.06526099999996</c:v>
                </c:pt>
                <c:pt idx="1477">
                  <c:v>824.455377</c:v>
                </c:pt>
                <c:pt idx="1478">
                  <c:v>824.84543099999996</c:v>
                </c:pt>
                <c:pt idx="1479">
                  <c:v>825.23542299999997</c:v>
                </c:pt>
                <c:pt idx="1480">
                  <c:v>825.62535200000002</c:v>
                </c:pt>
                <c:pt idx="1481">
                  <c:v>826.01522</c:v>
                </c:pt>
                <c:pt idx="1482">
                  <c:v>826.40502500000002</c:v>
                </c:pt>
                <c:pt idx="1483">
                  <c:v>826.79476799999998</c:v>
                </c:pt>
                <c:pt idx="1484">
                  <c:v>827.18444799999997</c:v>
                </c:pt>
                <c:pt idx="1485">
                  <c:v>827.57406600000002</c:v>
                </c:pt>
                <c:pt idx="1486">
                  <c:v>827.96362199999999</c:v>
                </c:pt>
                <c:pt idx="1487">
                  <c:v>828.353116</c:v>
                </c:pt>
                <c:pt idx="1488">
                  <c:v>828.74254699999995</c:v>
                </c:pt>
                <c:pt idx="1489">
                  <c:v>829.13191600000005</c:v>
                </c:pt>
                <c:pt idx="1490">
                  <c:v>829.52122199999997</c:v>
                </c:pt>
                <c:pt idx="1491">
                  <c:v>829.91046600000004</c:v>
                </c:pt>
                <c:pt idx="1492">
                  <c:v>830.29964800000005</c:v>
                </c:pt>
                <c:pt idx="1493">
                  <c:v>830.68876699999998</c:v>
                </c:pt>
                <c:pt idx="1494">
                  <c:v>831.07782399999996</c:v>
                </c:pt>
                <c:pt idx="1495">
                  <c:v>831.46681799999999</c:v>
                </c:pt>
                <c:pt idx="1496">
                  <c:v>831.85574999999994</c:v>
                </c:pt>
                <c:pt idx="1497">
                  <c:v>832.24462000000005</c:v>
                </c:pt>
                <c:pt idx="1498">
                  <c:v>832.63342699999998</c:v>
                </c:pt>
                <c:pt idx="1499">
                  <c:v>833.02217099999996</c:v>
                </c:pt>
                <c:pt idx="1500">
                  <c:v>833.41085299999997</c:v>
                </c:pt>
                <c:pt idx="1501">
                  <c:v>833.79947200000004</c:v>
                </c:pt>
                <c:pt idx="1502">
                  <c:v>834.18802900000003</c:v>
                </c:pt>
                <c:pt idx="1503">
                  <c:v>834.57652299999995</c:v>
                </c:pt>
                <c:pt idx="1504">
                  <c:v>834.96495500000003</c:v>
                </c:pt>
                <c:pt idx="1505">
                  <c:v>835.35332400000004</c:v>
                </c:pt>
                <c:pt idx="1506">
                  <c:v>835.74162999999999</c:v>
                </c:pt>
                <c:pt idx="1507">
                  <c:v>836.12987399999997</c:v>
                </c:pt>
                <c:pt idx="1508">
                  <c:v>836.518055</c:v>
                </c:pt>
                <c:pt idx="1509">
                  <c:v>836.90617299999997</c:v>
                </c:pt>
                <c:pt idx="1510">
                  <c:v>837.29422899999997</c:v>
                </c:pt>
                <c:pt idx="1511">
                  <c:v>837.68222200000002</c:v>
                </c:pt>
                <c:pt idx="1512">
                  <c:v>838.070153</c:v>
                </c:pt>
                <c:pt idx="1513">
                  <c:v>838.45802000000003</c:v>
                </c:pt>
                <c:pt idx="1514">
                  <c:v>838.84582499999999</c:v>
                </c:pt>
                <c:pt idx="1515">
                  <c:v>839.23356699999999</c:v>
                </c:pt>
                <c:pt idx="1516">
                  <c:v>839.62124700000004</c:v>
                </c:pt>
                <c:pt idx="1517">
                  <c:v>840.00886300000002</c:v>
                </c:pt>
                <c:pt idx="1518">
                  <c:v>840.39641700000004</c:v>
                </c:pt>
                <c:pt idx="1519">
                  <c:v>840.783908</c:v>
                </c:pt>
                <c:pt idx="1520">
                  <c:v>841.171336</c:v>
                </c:pt>
                <c:pt idx="1521">
                  <c:v>841.55870200000004</c:v>
                </c:pt>
                <c:pt idx="1522">
                  <c:v>841.94600400000002</c:v>
                </c:pt>
                <c:pt idx="1523">
                  <c:v>842.33324400000004</c:v>
                </c:pt>
                <c:pt idx="1524">
                  <c:v>842.72041999999999</c:v>
                </c:pt>
                <c:pt idx="1525">
                  <c:v>843.10753399999999</c:v>
                </c:pt>
                <c:pt idx="1526">
                  <c:v>843.49458500000003</c:v>
                </c:pt>
                <c:pt idx="1527">
                  <c:v>843.881573</c:v>
                </c:pt>
                <c:pt idx="1528">
                  <c:v>844.26849800000002</c:v>
                </c:pt>
                <c:pt idx="1529">
                  <c:v>844.65535999999997</c:v>
                </c:pt>
                <c:pt idx="1530">
                  <c:v>845.04215899999997</c:v>
                </c:pt>
                <c:pt idx="1531">
                  <c:v>845.42889600000001</c:v>
                </c:pt>
                <c:pt idx="1532">
                  <c:v>845.81556899999998</c:v>
                </c:pt>
                <c:pt idx="1533">
                  <c:v>846.202179</c:v>
                </c:pt>
                <c:pt idx="1534">
                  <c:v>846.58872599999995</c:v>
                </c:pt>
                <c:pt idx="1535">
                  <c:v>846.97520999999995</c:v>
                </c:pt>
                <c:pt idx="1536">
                  <c:v>847.36163099999999</c:v>
                </c:pt>
                <c:pt idx="1537">
                  <c:v>847.74798899999996</c:v>
                </c:pt>
                <c:pt idx="1538">
                  <c:v>848.13428299999998</c:v>
                </c:pt>
                <c:pt idx="1539">
                  <c:v>848.52051500000005</c:v>
                </c:pt>
                <c:pt idx="1540">
                  <c:v>848.90668400000004</c:v>
                </c:pt>
                <c:pt idx="1541">
                  <c:v>849.29278899999997</c:v>
                </c:pt>
                <c:pt idx="1542">
                  <c:v>849.67883099999995</c:v>
                </c:pt>
                <c:pt idx="1543">
                  <c:v>850.06480999999997</c:v>
                </c:pt>
                <c:pt idx="1544">
                  <c:v>850.45072600000003</c:v>
                </c:pt>
                <c:pt idx="1545">
                  <c:v>850.83657900000003</c:v>
                </c:pt>
                <c:pt idx="1546">
                  <c:v>851.22236799999996</c:v>
                </c:pt>
                <c:pt idx="1547">
                  <c:v>851.60809500000005</c:v>
                </c:pt>
                <c:pt idx="1548">
                  <c:v>851.99375799999996</c:v>
                </c:pt>
                <c:pt idx="1549">
                  <c:v>852.37935800000002</c:v>
                </c:pt>
                <c:pt idx="1550">
                  <c:v>852.76489400000003</c:v>
                </c:pt>
                <c:pt idx="1551">
                  <c:v>853.15036699999996</c:v>
                </c:pt>
                <c:pt idx="1552">
                  <c:v>853.53577700000005</c:v>
                </c:pt>
                <c:pt idx="1553">
                  <c:v>853.92112399999996</c:v>
                </c:pt>
                <c:pt idx="1554">
                  <c:v>854.30640700000004</c:v>
                </c:pt>
                <c:pt idx="1555">
                  <c:v>854.69162700000004</c:v>
                </c:pt>
                <c:pt idx="1556">
                  <c:v>855.07678299999998</c:v>
                </c:pt>
                <c:pt idx="1557">
                  <c:v>855.46187699999996</c:v>
                </c:pt>
                <c:pt idx="1558">
                  <c:v>855.84690599999999</c:v>
                </c:pt>
                <c:pt idx="1559">
                  <c:v>856.23187299999995</c:v>
                </c:pt>
                <c:pt idx="1560">
                  <c:v>856.61677599999996</c:v>
                </c:pt>
                <c:pt idx="1561">
                  <c:v>857.00161500000002</c:v>
                </c:pt>
                <c:pt idx="1562">
                  <c:v>857.386391</c:v>
                </c:pt>
                <c:pt idx="1563">
                  <c:v>857.77110400000004</c:v>
                </c:pt>
                <c:pt idx="1564">
                  <c:v>858.155753</c:v>
                </c:pt>
                <c:pt idx="1565">
                  <c:v>858.54033900000002</c:v>
                </c:pt>
                <c:pt idx="1566">
                  <c:v>858.92486099999996</c:v>
                </c:pt>
                <c:pt idx="1567">
                  <c:v>859.30931899999996</c:v>
                </c:pt>
                <c:pt idx="1568">
                  <c:v>859.693714</c:v>
                </c:pt>
                <c:pt idx="1569">
                  <c:v>860.07804599999997</c:v>
                </c:pt>
                <c:pt idx="1570">
                  <c:v>860.46231399999999</c:v>
                </c:pt>
                <c:pt idx="1571">
                  <c:v>860.84651799999995</c:v>
                </c:pt>
                <c:pt idx="1572">
                  <c:v>861.23065899999995</c:v>
                </c:pt>
                <c:pt idx="1573">
                  <c:v>861.61473599999999</c:v>
                </c:pt>
                <c:pt idx="1574">
                  <c:v>861.99874899999998</c:v>
                </c:pt>
                <c:pt idx="1575">
                  <c:v>862.382699</c:v>
                </c:pt>
                <c:pt idx="1576">
                  <c:v>862.76658499999996</c:v>
                </c:pt>
                <c:pt idx="1577">
                  <c:v>863.15040799999997</c:v>
                </c:pt>
                <c:pt idx="1578">
                  <c:v>863.53416700000002</c:v>
                </c:pt>
                <c:pt idx="1579">
                  <c:v>863.91786200000001</c:v>
                </c:pt>
                <c:pt idx="1580">
                  <c:v>864.30149300000005</c:v>
                </c:pt>
                <c:pt idx="1581">
                  <c:v>864.68506100000002</c:v>
                </c:pt>
                <c:pt idx="1582">
                  <c:v>865.06856500000004</c:v>
                </c:pt>
                <c:pt idx="1583">
                  <c:v>865.45200499999999</c:v>
                </c:pt>
                <c:pt idx="1584">
                  <c:v>865.83538099999998</c:v>
                </c:pt>
                <c:pt idx="1585">
                  <c:v>866.21869400000003</c:v>
                </c:pt>
                <c:pt idx="1586">
                  <c:v>866.60194200000001</c:v>
                </c:pt>
                <c:pt idx="1587">
                  <c:v>866.98512700000003</c:v>
                </c:pt>
                <c:pt idx="1588">
                  <c:v>867.36824799999999</c:v>
                </c:pt>
                <c:pt idx="1589">
                  <c:v>867.751306</c:v>
                </c:pt>
                <c:pt idx="1590">
                  <c:v>868.13429900000006</c:v>
                </c:pt>
                <c:pt idx="1591">
                  <c:v>868.51722900000004</c:v>
                </c:pt>
                <c:pt idx="1592">
                  <c:v>868.90009399999997</c:v>
                </c:pt>
                <c:pt idx="1593">
                  <c:v>869.28289600000005</c:v>
                </c:pt>
                <c:pt idx="1594">
                  <c:v>869.66563399999995</c:v>
                </c:pt>
                <c:pt idx="1595">
                  <c:v>870.04830700000002</c:v>
                </c:pt>
                <c:pt idx="1596">
                  <c:v>870.43091700000002</c:v>
                </c:pt>
                <c:pt idx="1597">
                  <c:v>870.81346299999996</c:v>
                </c:pt>
                <c:pt idx="1598">
                  <c:v>871.19594500000005</c:v>
                </c:pt>
                <c:pt idx="1599">
                  <c:v>871.57836299999997</c:v>
                </c:pt>
                <c:pt idx="1600">
                  <c:v>871.96071700000005</c:v>
                </c:pt>
                <c:pt idx="1601">
                  <c:v>872.34300699999994</c:v>
                </c:pt>
                <c:pt idx="1602">
                  <c:v>872.72523200000001</c:v>
                </c:pt>
                <c:pt idx="1603">
                  <c:v>873.107394</c:v>
                </c:pt>
                <c:pt idx="1604">
                  <c:v>873.48949200000004</c:v>
                </c:pt>
                <c:pt idx="1605">
                  <c:v>873.87152500000002</c:v>
                </c:pt>
                <c:pt idx="1606">
                  <c:v>874.25349500000004</c:v>
                </c:pt>
                <c:pt idx="1607">
                  <c:v>874.6354</c:v>
                </c:pt>
                <c:pt idx="1608">
                  <c:v>875.01724100000001</c:v>
                </c:pt>
                <c:pt idx="1609">
                  <c:v>875.39901799999996</c:v>
                </c:pt>
                <c:pt idx="1610">
                  <c:v>875.78073099999995</c:v>
                </c:pt>
                <c:pt idx="1611">
                  <c:v>876.16237999999998</c:v>
                </c:pt>
                <c:pt idx="1612">
                  <c:v>876.54396399999996</c:v>
                </c:pt>
                <c:pt idx="1613">
                  <c:v>876.92548399999998</c:v>
                </c:pt>
                <c:pt idx="1614">
                  <c:v>877.30694100000005</c:v>
                </c:pt>
                <c:pt idx="1615">
                  <c:v>877.68833199999995</c:v>
                </c:pt>
                <c:pt idx="1616">
                  <c:v>878.06966</c:v>
                </c:pt>
                <c:pt idx="1617">
                  <c:v>878.45092299999999</c:v>
                </c:pt>
                <c:pt idx="1618">
                  <c:v>878.83212200000003</c:v>
                </c:pt>
                <c:pt idx="1619">
                  <c:v>879.213257</c:v>
                </c:pt>
                <c:pt idx="1620">
                  <c:v>879.59432700000002</c:v>
                </c:pt>
                <c:pt idx="1621">
                  <c:v>879.97533299999998</c:v>
                </c:pt>
                <c:pt idx="1622">
                  <c:v>880.35627499999998</c:v>
                </c:pt>
                <c:pt idx="1623">
                  <c:v>880.73715200000004</c:v>
                </c:pt>
                <c:pt idx="1624">
                  <c:v>881.11796500000003</c:v>
                </c:pt>
                <c:pt idx="1625">
                  <c:v>881.49871399999995</c:v>
                </c:pt>
                <c:pt idx="1626">
                  <c:v>881.87939800000004</c:v>
                </c:pt>
                <c:pt idx="1627">
                  <c:v>882.26001799999995</c:v>
                </c:pt>
                <c:pt idx="1628">
                  <c:v>882.64057300000002</c:v>
                </c:pt>
                <c:pt idx="1629">
                  <c:v>883.02106400000002</c:v>
                </c:pt>
                <c:pt idx="1630">
                  <c:v>883.40148999999997</c:v>
                </c:pt>
                <c:pt idx="1631">
                  <c:v>883.78185199999996</c:v>
                </c:pt>
                <c:pt idx="1632">
                  <c:v>884.16215</c:v>
                </c:pt>
                <c:pt idx="1633">
                  <c:v>884.54238299999997</c:v>
                </c:pt>
                <c:pt idx="1634">
                  <c:v>884.922551</c:v>
                </c:pt>
                <c:pt idx="1635">
                  <c:v>885.30265499999996</c:v>
                </c:pt>
                <c:pt idx="1636">
                  <c:v>885.68269399999997</c:v>
                </c:pt>
                <c:pt idx="1637">
                  <c:v>886.06266900000003</c:v>
                </c:pt>
                <c:pt idx="1638">
                  <c:v>886.44257900000002</c:v>
                </c:pt>
                <c:pt idx="1639">
                  <c:v>886.82242499999995</c:v>
                </c:pt>
                <c:pt idx="1640">
                  <c:v>887.20220600000005</c:v>
                </c:pt>
                <c:pt idx="1641">
                  <c:v>887.58192199999996</c:v>
                </c:pt>
                <c:pt idx="1642">
                  <c:v>887.96157400000004</c:v>
                </c:pt>
                <c:pt idx="1643">
                  <c:v>888.34116100000006</c:v>
                </c:pt>
                <c:pt idx="1644">
                  <c:v>888.72068300000001</c:v>
                </c:pt>
                <c:pt idx="1645">
                  <c:v>889.10014100000001</c:v>
                </c:pt>
                <c:pt idx="1646">
                  <c:v>889.47953299999995</c:v>
                </c:pt>
                <c:pt idx="1647">
                  <c:v>889.85886200000004</c:v>
                </c:pt>
                <c:pt idx="1648">
                  <c:v>890.23812499999997</c:v>
                </c:pt>
                <c:pt idx="1649">
                  <c:v>890.61732400000005</c:v>
                </c:pt>
                <c:pt idx="1650">
                  <c:v>890.99645799999996</c:v>
                </c:pt>
                <c:pt idx="1651">
                  <c:v>891.37552700000003</c:v>
                </c:pt>
                <c:pt idx="1652">
                  <c:v>891.75453100000004</c:v>
                </c:pt>
                <c:pt idx="1653">
                  <c:v>892.13347099999999</c:v>
                </c:pt>
                <c:pt idx="1654">
                  <c:v>892.51234599999998</c:v>
                </c:pt>
                <c:pt idx="1655">
                  <c:v>892.89115600000002</c:v>
                </c:pt>
                <c:pt idx="1656">
                  <c:v>893.269901</c:v>
                </c:pt>
                <c:pt idx="1657">
                  <c:v>893.64858100000004</c:v>
                </c:pt>
                <c:pt idx="1658">
                  <c:v>894.027196</c:v>
                </c:pt>
                <c:pt idx="1659">
                  <c:v>894.40574700000002</c:v>
                </c:pt>
                <c:pt idx="1660">
                  <c:v>894.78423199999997</c:v>
                </c:pt>
                <c:pt idx="1661">
                  <c:v>895.16265299999998</c:v>
                </c:pt>
                <c:pt idx="1662">
                  <c:v>895.54100900000003</c:v>
                </c:pt>
                <c:pt idx="1663">
                  <c:v>895.91929900000002</c:v>
                </c:pt>
                <c:pt idx="1664">
                  <c:v>896.29752499999995</c:v>
                </c:pt>
                <c:pt idx="1665">
                  <c:v>896.67568600000004</c:v>
                </c:pt>
                <c:pt idx="1666">
                  <c:v>897.05378199999996</c:v>
                </c:pt>
                <c:pt idx="1667">
                  <c:v>897.43181200000004</c:v>
                </c:pt>
                <c:pt idx="1668">
                  <c:v>897.80977800000005</c:v>
                </c:pt>
                <c:pt idx="1669">
                  <c:v>898.187679</c:v>
                </c:pt>
                <c:pt idx="1670">
                  <c:v>898.56551400000001</c:v>
                </c:pt>
                <c:pt idx="1671">
                  <c:v>898.94328499999995</c:v>
                </c:pt>
                <c:pt idx="1672">
                  <c:v>899.32099000000005</c:v>
                </c:pt>
                <c:pt idx="1673">
                  <c:v>899.69862999999998</c:v>
                </c:pt>
                <c:pt idx="1674">
                  <c:v>900.07620599999996</c:v>
                </c:pt>
                <c:pt idx="1675">
                  <c:v>900.45371599999999</c:v>
                </c:pt>
                <c:pt idx="1676">
                  <c:v>900.83116099999995</c:v>
                </c:pt>
                <c:pt idx="1677">
                  <c:v>901.20853999999997</c:v>
                </c:pt>
                <c:pt idx="1678">
                  <c:v>901.58585500000004</c:v>
                </c:pt>
                <c:pt idx="1679">
                  <c:v>901.96310400000004</c:v>
                </c:pt>
                <c:pt idx="1680">
                  <c:v>902.34028799999999</c:v>
                </c:pt>
                <c:pt idx="1681">
                  <c:v>902.71740699999998</c:v>
                </c:pt>
                <c:pt idx="1682">
                  <c:v>903.09446100000002</c:v>
                </c:pt>
                <c:pt idx="1683">
                  <c:v>903.47145</c:v>
                </c:pt>
                <c:pt idx="1684">
                  <c:v>903.84837300000004</c:v>
                </c:pt>
                <c:pt idx="1685">
                  <c:v>904.22523100000001</c:v>
                </c:pt>
                <c:pt idx="1686">
                  <c:v>904.60202300000003</c:v>
                </c:pt>
                <c:pt idx="1687">
                  <c:v>904.97874999999999</c:v>
                </c:pt>
                <c:pt idx="1688">
                  <c:v>905.355412</c:v>
                </c:pt>
                <c:pt idx="1689">
                  <c:v>905.73200899999995</c:v>
                </c:pt>
                <c:pt idx="1690">
                  <c:v>906.10853999999995</c:v>
                </c:pt>
                <c:pt idx="1691">
                  <c:v>906.485006</c:v>
                </c:pt>
                <c:pt idx="1692">
                  <c:v>906.86140699999999</c:v>
                </c:pt>
                <c:pt idx="1693">
                  <c:v>907.23774200000003</c:v>
                </c:pt>
                <c:pt idx="1694">
                  <c:v>907.614011</c:v>
                </c:pt>
                <c:pt idx="1695">
                  <c:v>907.99021500000003</c:v>
                </c:pt>
                <c:pt idx="1696">
                  <c:v>908.366354</c:v>
                </c:pt>
                <c:pt idx="1697">
                  <c:v>908.74242800000002</c:v>
                </c:pt>
                <c:pt idx="1698">
                  <c:v>909.11843499999998</c:v>
                </c:pt>
                <c:pt idx="1699">
                  <c:v>909.49437799999998</c:v>
                </c:pt>
                <c:pt idx="1700">
                  <c:v>909.87025500000004</c:v>
                </c:pt>
                <c:pt idx="1701">
                  <c:v>910.24606600000004</c:v>
                </c:pt>
                <c:pt idx="1702">
                  <c:v>910.62181199999998</c:v>
                </c:pt>
                <c:pt idx="1703">
                  <c:v>910.99749199999997</c:v>
                </c:pt>
                <c:pt idx="1704">
                  <c:v>911.373107</c:v>
                </c:pt>
                <c:pt idx="1705">
                  <c:v>911.74865599999998</c:v>
                </c:pt>
                <c:pt idx="1706">
                  <c:v>912.12413900000001</c:v>
                </c:pt>
                <c:pt idx="1707">
                  <c:v>912.49955699999998</c:v>
                </c:pt>
                <c:pt idx="1708">
                  <c:v>912.874909</c:v>
                </c:pt>
                <c:pt idx="1709">
                  <c:v>913.25019599999996</c:v>
                </c:pt>
                <c:pt idx="1710">
                  <c:v>913.62541699999997</c:v>
                </c:pt>
                <c:pt idx="1711">
                  <c:v>914.00057200000003</c:v>
                </c:pt>
                <c:pt idx="1712">
                  <c:v>914.37566100000004</c:v>
                </c:pt>
                <c:pt idx="1713">
                  <c:v>914.75068499999998</c:v>
                </c:pt>
                <c:pt idx="1714">
                  <c:v>915.12564299999997</c:v>
                </c:pt>
                <c:pt idx="1715">
                  <c:v>915.50053600000001</c:v>
                </c:pt>
                <c:pt idx="1716">
                  <c:v>915.87536299999999</c:v>
                </c:pt>
                <c:pt idx="1717">
                  <c:v>916.25012300000003</c:v>
                </c:pt>
                <c:pt idx="1718">
                  <c:v>916.624819</c:v>
                </c:pt>
                <c:pt idx="1719">
                  <c:v>916.99944800000003</c:v>
                </c:pt>
                <c:pt idx="1720">
                  <c:v>917.37401199999999</c:v>
                </c:pt>
                <c:pt idx="1721">
                  <c:v>917.74850900000001</c:v>
                </c:pt>
                <c:pt idx="1722">
                  <c:v>918.12294099999997</c:v>
                </c:pt>
                <c:pt idx="1723">
                  <c:v>918.49730699999998</c:v>
                </c:pt>
                <c:pt idx="1724">
                  <c:v>918.87160700000004</c:v>
                </c:pt>
                <c:pt idx="1725">
                  <c:v>919.24584200000004</c:v>
                </c:pt>
                <c:pt idx="1726">
                  <c:v>919.62000999999998</c:v>
                </c:pt>
                <c:pt idx="1727">
                  <c:v>919.99411199999997</c:v>
                </c:pt>
                <c:pt idx="1728">
                  <c:v>920.36814900000002</c:v>
                </c:pt>
                <c:pt idx="1729">
                  <c:v>920.74212</c:v>
                </c:pt>
                <c:pt idx="1730">
                  <c:v>921.11602400000004</c:v>
                </c:pt>
                <c:pt idx="1731">
                  <c:v>921.48986300000001</c:v>
                </c:pt>
                <c:pt idx="1732">
                  <c:v>921.86363600000004</c:v>
                </c:pt>
                <c:pt idx="1733">
                  <c:v>922.23734200000001</c:v>
                </c:pt>
                <c:pt idx="1734">
                  <c:v>922.61098300000003</c:v>
                </c:pt>
                <c:pt idx="1735">
                  <c:v>922.98455799999999</c:v>
                </c:pt>
                <c:pt idx="1736">
                  <c:v>923.35806600000001</c:v>
                </c:pt>
                <c:pt idx="1737">
                  <c:v>923.73150899999996</c:v>
                </c:pt>
                <c:pt idx="1738">
                  <c:v>924.10488499999997</c:v>
                </c:pt>
                <c:pt idx="1739">
                  <c:v>924.47819600000003</c:v>
                </c:pt>
                <c:pt idx="1740">
                  <c:v>924.85144000000003</c:v>
                </c:pt>
                <c:pt idx="1741">
                  <c:v>925.22461799999996</c:v>
                </c:pt>
                <c:pt idx="1742">
                  <c:v>925.59772999999996</c:v>
                </c:pt>
                <c:pt idx="1743">
                  <c:v>925.970776</c:v>
                </c:pt>
                <c:pt idx="1744">
                  <c:v>926.34375599999998</c:v>
                </c:pt>
                <c:pt idx="1745">
                  <c:v>926.71666900000002</c:v>
                </c:pt>
                <c:pt idx="1746">
                  <c:v>927.089517</c:v>
                </c:pt>
                <c:pt idx="1747">
                  <c:v>927.46229800000003</c:v>
                </c:pt>
                <c:pt idx="1748">
                  <c:v>927.835013</c:v>
                </c:pt>
                <c:pt idx="1749">
                  <c:v>928.20766100000003</c:v>
                </c:pt>
                <c:pt idx="1750">
                  <c:v>928.58024399999999</c:v>
                </c:pt>
                <c:pt idx="1751">
                  <c:v>928.95276000000001</c:v>
                </c:pt>
                <c:pt idx="1752">
                  <c:v>929.32520999999997</c:v>
                </c:pt>
                <c:pt idx="1753">
                  <c:v>929.69759299999998</c:v>
                </c:pt>
                <c:pt idx="1754">
                  <c:v>930.06991100000005</c:v>
                </c:pt>
                <c:pt idx="1755">
                  <c:v>930.44216200000005</c:v>
                </c:pt>
                <c:pt idx="1756">
                  <c:v>930.814346</c:v>
                </c:pt>
                <c:pt idx="1757">
                  <c:v>931.186464</c:v>
                </c:pt>
                <c:pt idx="1758">
                  <c:v>931.55851600000005</c:v>
                </c:pt>
                <c:pt idx="1759">
                  <c:v>931.93050200000005</c:v>
                </c:pt>
                <c:pt idx="1760">
                  <c:v>932.30242099999998</c:v>
                </c:pt>
                <c:pt idx="1761">
                  <c:v>932.67427399999997</c:v>
                </c:pt>
                <c:pt idx="1762">
                  <c:v>933.04606000000001</c:v>
                </c:pt>
                <c:pt idx="1763">
                  <c:v>933.41777999999999</c:v>
                </c:pt>
                <c:pt idx="1764">
                  <c:v>933.78943300000003</c:v>
                </c:pt>
                <c:pt idx="1765">
                  <c:v>934.16102000000001</c:v>
                </c:pt>
                <c:pt idx="1766">
                  <c:v>934.53254000000004</c:v>
                </c:pt>
                <c:pt idx="1767">
                  <c:v>934.90399400000001</c:v>
                </c:pt>
                <c:pt idx="1768">
                  <c:v>935.27538100000004</c:v>
                </c:pt>
                <c:pt idx="1769">
                  <c:v>935.646702</c:v>
                </c:pt>
                <c:pt idx="1770">
                  <c:v>936.01795600000003</c:v>
                </c:pt>
                <c:pt idx="1771">
                  <c:v>936.38914399999999</c:v>
                </c:pt>
                <c:pt idx="1772">
                  <c:v>936.760265</c:v>
                </c:pt>
                <c:pt idx="1773">
                  <c:v>937.13131899999996</c:v>
                </c:pt>
                <c:pt idx="1774">
                  <c:v>937.50230699999997</c:v>
                </c:pt>
                <c:pt idx="1775">
                  <c:v>937.87322900000004</c:v>
                </c:pt>
                <c:pt idx="1776">
                  <c:v>938.24408300000005</c:v>
                </c:pt>
                <c:pt idx="1777">
                  <c:v>938.61487099999999</c:v>
                </c:pt>
                <c:pt idx="1778">
                  <c:v>938.985592</c:v>
                </c:pt>
                <c:pt idx="1779">
                  <c:v>939.35624700000005</c:v>
                </c:pt>
                <c:pt idx="1780">
                  <c:v>939.72683500000005</c:v>
                </c:pt>
                <c:pt idx="1781">
                  <c:v>940.09735599999999</c:v>
                </c:pt>
                <c:pt idx="1782">
                  <c:v>940.46781099999998</c:v>
                </c:pt>
                <c:pt idx="1783">
                  <c:v>940.83819800000003</c:v>
                </c:pt>
                <c:pt idx="1784">
                  <c:v>941.20851900000002</c:v>
                </c:pt>
                <c:pt idx="1785">
                  <c:v>941.57877299999996</c:v>
                </c:pt>
                <c:pt idx="1786">
                  <c:v>941.94896100000005</c:v>
                </c:pt>
                <c:pt idx="1787">
                  <c:v>942.31908099999998</c:v>
                </c:pt>
                <c:pt idx="1788">
                  <c:v>942.68913499999996</c:v>
                </c:pt>
                <c:pt idx="1789">
                  <c:v>943.059122</c:v>
                </c:pt>
                <c:pt idx="1790">
                  <c:v>943.42904199999998</c:v>
                </c:pt>
                <c:pt idx="1791">
                  <c:v>943.79889500000002</c:v>
                </c:pt>
                <c:pt idx="1792">
                  <c:v>944.16868199999999</c:v>
                </c:pt>
                <c:pt idx="1793">
                  <c:v>944.53840100000002</c:v>
                </c:pt>
                <c:pt idx="1794">
                  <c:v>944.90805399999999</c:v>
                </c:pt>
                <c:pt idx="1795">
                  <c:v>945.27763900000002</c:v>
                </c:pt>
                <c:pt idx="1796">
                  <c:v>945.64715799999999</c:v>
                </c:pt>
                <c:pt idx="1797">
                  <c:v>946.01661000000001</c:v>
                </c:pt>
                <c:pt idx="1798">
                  <c:v>946.38599399999998</c:v>
                </c:pt>
                <c:pt idx="1799">
                  <c:v>946.755312</c:v>
                </c:pt>
                <c:pt idx="1800">
                  <c:v>947.12456299999997</c:v>
                </c:pt>
                <c:pt idx="1801">
                  <c:v>947.49374699999998</c:v>
                </c:pt>
                <c:pt idx="1802">
                  <c:v>947.86286299999995</c:v>
                </c:pt>
                <c:pt idx="1803">
                  <c:v>948.23191299999996</c:v>
                </c:pt>
                <c:pt idx="1804">
                  <c:v>948.60089600000003</c:v>
                </c:pt>
                <c:pt idx="1805">
                  <c:v>948.96981100000005</c:v>
                </c:pt>
                <c:pt idx="1806">
                  <c:v>949.33866</c:v>
                </c:pt>
                <c:pt idx="1807">
                  <c:v>949.70744100000002</c:v>
                </c:pt>
                <c:pt idx="1808">
                  <c:v>950.07615499999997</c:v>
                </c:pt>
                <c:pt idx="1809">
                  <c:v>950.44480199999998</c:v>
                </c:pt>
                <c:pt idx="1810">
                  <c:v>950.81338200000005</c:v>
                </c:pt>
                <c:pt idx="1811">
                  <c:v>951.18189500000005</c:v>
                </c:pt>
                <c:pt idx="1812">
                  <c:v>951.550341</c:v>
                </c:pt>
                <c:pt idx="1813">
                  <c:v>951.91871900000001</c:v>
                </c:pt>
                <c:pt idx="1814">
                  <c:v>952.28702999999996</c:v>
                </c:pt>
                <c:pt idx="1815">
                  <c:v>952.65527399999996</c:v>
                </c:pt>
                <c:pt idx="1816">
                  <c:v>953.02345100000002</c:v>
                </c:pt>
                <c:pt idx="1817">
                  <c:v>953.39156000000003</c:v>
                </c:pt>
                <c:pt idx="1818">
                  <c:v>953.75960299999997</c:v>
                </c:pt>
                <c:pt idx="1819">
                  <c:v>954.12757799999997</c:v>
                </c:pt>
                <c:pt idx="1820">
                  <c:v>954.49548500000003</c:v>
                </c:pt>
                <c:pt idx="1821">
                  <c:v>954.86332600000003</c:v>
                </c:pt>
                <c:pt idx="1822">
                  <c:v>955.23109899999997</c:v>
                </c:pt>
                <c:pt idx="1823">
                  <c:v>955.59880399999997</c:v>
                </c:pt>
                <c:pt idx="1824">
                  <c:v>955.96644300000003</c:v>
                </c:pt>
                <c:pt idx="1825">
                  <c:v>956.33401400000002</c:v>
                </c:pt>
                <c:pt idx="1826">
                  <c:v>956.70151699999997</c:v>
                </c:pt>
                <c:pt idx="1827">
                  <c:v>957.06895299999996</c:v>
                </c:pt>
                <c:pt idx="1828">
                  <c:v>957.43632200000002</c:v>
                </c:pt>
                <c:pt idx="1829">
                  <c:v>957.80362300000002</c:v>
                </c:pt>
                <c:pt idx="1830">
                  <c:v>958.17085699999996</c:v>
                </c:pt>
                <c:pt idx="1831">
                  <c:v>958.53802399999995</c:v>
                </c:pt>
                <c:pt idx="1832">
                  <c:v>958.905123</c:v>
                </c:pt>
                <c:pt idx="1833">
                  <c:v>959.272154</c:v>
                </c:pt>
                <c:pt idx="1834">
                  <c:v>959.63911800000005</c:v>
                </c:pt>
                <c:pt idx="1835">
                  <c:v>960.00601500000005</c:v>
                </c:pt>
                <c:pt idx="1836">
                  <c:v>960.37284299999999</c:v>
                </c:pt>
                <c:pt idx="1837">
                  <c:v>960.73960499999998</c:v>
                </c:pt>
                <c:pt idx="1838">
                  <c:v>961.10629900000004</c:v>
                </c:pt>
                <c:pt idx="1839">
                  <c:v>961.47292500000003</c:v>
                </c:pt>
                <c:pt idx="1840">
                  <c:v>961.83948299999997</c:v>
                </c:pt>
                <c:pt idx="1841">
                  <c:v>962.20597399999997</c:v>
                </c:pt>
                <c:pt idx="1842">
                  <c:v>962.57239800000002</c:v>
                </c:pt>
                <c:pt idx="1843">
                  <c:v>962.93875300000002</c:v>
                </c:pt>
                <c:pt idx="1844">
                  <c:v>963.30504099999996</c:v>
                </c:pt>
                <c:pt idx="1845">
                  <c:v>963.67126199999996</c:v>
                </c:pt>
                <c:pt idx="1846">
                  <c:v>964.03741500000001</c:v>
                </c:pt>
                <c:pt idx="1847">
                  <c:v>964.40350000000001</c:v>
                </c:pt>
                <c:pt idx="1848">
                  <c:v>964.76951699999995</c:v>
                </c:pt>
                <c:pt idx="1849">
                  <c:v>965.13546699999995</c:v>
                </c:pt>
                <c:pt idx="1850">
                  <c:v>965.50134800000001</c:v>
                </c:pt>
                <c:pt idx="1851">
                  <c:v>965.86716200000001</c:v>
                </c:pt>
                <c:pt idx="1852">
                  <c:v>966.23290899999995</c:v>
                </c:pt>
                <c:pt idx="1853">
                  <c:v>966.59858699999995</c:v>
                </c:pt>
                <c:pt idx="1854">
                  <c:v>966.96419800000001</c:v>
                </c:pt>
                <c:pt idx="1855">
                  <c:v>967.32974100000001</c:v>
                </c:pt>
                <c:pt idx="1856">
                  <c:v>967.69521599999996</c:v>
                </c:pt>
                <c:pt idx="1857">
                  <c:v>968.06062299999996</c:v>
                </c:pt>
                <c:pt idx="1858">
                  <c:v>968.42596200000003</c:v>
                </c:pt>
                <c:pt idx="1859">
                  <c:v>968.79123400000003</c:v>
                </c:pt>
                <c:pt idx="1860">
                  <c:v>969.15643799999998</c:v>
                </c:pt>
                <c:pt idx="1861">
                  <c:v>969.52157299999999</c:v>
                </c:pt>
                <c:pt idx="1862">
                  <c:v>969.88664100000005</c:v>
                </c:pt>
                <c:pt idx="1863">
                  <c:v>970.25164099999995</c:v>
                </c:pt>
                <c:pt idx="1864">
                  <c:v>970.61657300000002</c:v>
                </c:pt>
                <c:pt idx="1865">
                  <c:v>970.98143700000003</c:v>
                </c:pt>
                <c:pt idx="1866">
                  <c:v>971.34623199999999</c:v>
                </c:pt>
                <c:pt idx="1867">
                  <c:v>971.71096</c:v>
                </c:pt>
                <c:pt idx="1868">
                  <c:v>972.07561999999996</c:v>
                </c:pt>
                <c:pt idx="1869">
                  <c:v>972.44021199999997</c:v>
                </c:pt>
                <c:pt idx="1870">
                  <c:v>972.80473600000005</c:v>
                </c:pt>
                <c:pt idx="1871">
                  <c:v>973.16919199999995</c:v>
                </c:pt>
                <c:pt idx="1872">
                  <c:v>973.53357900000003</c:v>
                </c:pt>
                <c:pt idx="1873">
                  <c:v>973.89789900000005</c:v>
                </c:pt>
                <c:pt idx="1874">
                  <c:v>974.26215100000002</c:v>
                </c:pt>
                <c:pt idx="1875">
                  <c:v>974.62633400000004</c:v>
                </c:pt>
                <c:pt idx="1876">
                  <c:v>974.99044900000001</c:v>
                </c:pt>
                <c:pt idx="1877">
                  <c:v>975.35449600000004</c:v>
                </c:pt>
                <c:pt idx="1878">
                  <c:v>975.71847500000001</c:v>
                </c:pt>
                <c:pt idx="1879">
                  <c:v>976.08238600000004</c:v>
                </c:pt>
                <c:pt idx="1880">
                  <c:v>976.44622900000002</c:v>
                </c:pt>
                <c:pt idx="1881">
                  <c:v>976.81000300000005</c:v>
                </c:pt>
                <c:pt idx="1882">
                  <c:v>977.17370900000003</c:v>
                </c:pt>
                <c:pt idx="1883">
                  <c:v>977.53734699999995</c:v>
                </c:pt>
                <c:pt idx="1884">
                  <c:v>977.90091700000005</c:v>
                </c:pt>
                <c:pt idx="1885">
                  <c:v>978.26441799999998</c:v>
                </c:pt>
                <c:pt idx="1886">
                  <c:v>978.62785099999996</c:v>
                </c:pt>
                <c:pt idx="1887">
                  <c:v>978.99121600000001</c:v>
                </c:pt>
                <c:pt idx="1888">
                  <c:v>979.354513</c:v>
                </c:pt>
                <c:pt idx="1889">
                  <c:v>979.71774100000005</c:v>
                </c:pt>
                <c:pt idx="1890">
                  <c:v>980.08090100000004</c:v>
                </c:pt>
                <c:pt idx="1891">
                  <c:v>980.44399199999998</c:v>
                </c:pt>
                <c:pt idx="1892">
                  <c:v>980.80701599999998</c:v>
                </c:pt>
                <c:pt idx="1893">
                  <c:v>981.16997000000003</c:v>
                </c:pt>
                <c:pt idx="1894">
                  <c:v>981.53285700000004</c:v>
                </c:pt>
                <c:pt idx="1895">
                  <c:v>981.89567499999998</c:v>
                </c:pt>
                <c:pt idx="1896">
                  <c:v>982.25842399999999</c:v>
                </c:pt>
                <c:pt idx="1897">
                  <c:v>982.62110499999994</c:v>
                </c:pt>
                <c:pt idx="1898">
                  <c:v>982.98371799999995</c:v>
                </c:pt>
                <c:pt idx="1899">
                  <c:v>983.34626200000002</c:v>
                </c:pt>
                <c:pt idx="1900">
                  <c:v>983.70873800000004</c:v>
                </c:pt>
                <c:pt idx="1901">
                  <c:v>984.071145</c:v>
                </c:pt>
                <c:pt idx="1902">
                  <c:v>984.43348300000002</c:v>
                </c:pt>
                <c:pt idx="1903">
                  <c:v>984.79575399999999</c:v>
                </c:pt>
                <c:pt idx="1904">
                  <c:v>985.15795500000002</c:v>
                </c:pt>
                <c:pt idx="1905">
                  <c:v>985.52008799999999</c:v>
                </c:pt>
                <c:pt idx="1906">
                  <c:v>985.88215200000002</c:v>
                </c:pt>
                <c:pt idx="1907">
                  <c:v>986.244148</c:v>
                </c:pt>
                <c:pt idx="1908">
                  <c:v>986.60607500000003</c:v>
                </c:pt>
                <c:pt idx="1909">
                  <c:v>986.96793400000001</c:v>
                </c:pt>
                <c:pt idx="1910">
                  <c:v>987.32972400000006</c:v>
                </c:pt>
                <c:pt idx="1911">
                  <c:v>987.69144500000004</c:v>
                </c:pt>
                <c:pt idx="1912">
                  <c:v>988.05309799999998</c:v>
                </c:pt>
                <c:pt idx="1913">
                  <c:v>988.41468199999997</c:v>
                </c:pt>
                <c:pt idx="1914">
                  <c:v>988.77619700000002</c:v>
                </c:pt>
                <c:pt idx="1915">
                  <c:v>989.13764400000002</c:v>
                </c:pt>
                <c:pt idx="1916">
                  <c:v>989.49902099999997</c:v>
                </c:pt>
                <c:pt idx="1917">
                  <c:v>989.86032999999998</c:v>
                </c:pt>
                <c:pt idx="1918">
                  <c:v>990.22157100000004</c:v>
                </c:pt>
                <c:pt idx="1919">
                  <c:v>990.58274200000005</c:v>
                </c:pt>
                <c:pt idx="1920">
                  <c:v>990.94384500000001</c:v>
                </c:pt>
                <c:pt idx="1921">
                  <c:v>991.30487900000003</c:v>
                </c:pt>
                <c:pt idx="1922">
                  <c:v>991.66584399999999</c:v>
                </c:pt>
                <c:pt idx="1923">
                  <c:v>992.02674000000002</c:v>
                </c:pt>
                <c:pt idx="1924">
                  <c:v>992.38756799999999</c:v>
                </c:pt>
                <c:pt idx="1925">
                  <c:v>992.74832600000002</c:v>
                </c:pt>
                <c:pt idx="1926">
                  <c:v>993.109016</c:v>
                </c:pt>
                <c:pt idx="1927">
                  <c:v>993.46963700000003</c:v>
                </c:pt>
                <c:pt idx="1928">
                  <c:v>993.83018900000002</c:v>
                </c:pt>
                <c:pt idx="1929">
                  <c:v>994.19067199999995</c:v>
                </c:pt>
                <c:pt idx="1930">
                  <c:v>994.55108600000005</c:v>
                </c:pt>
                <c:pt idx="1931">
                  <c:v>994.91143099999999</c:v>
                </c:pt>
                <c:pt idx="1932">
                  <c:v>995.27170699999999</c:v>
                </c:pt>
                <c:pt idx="1933">
                  <c:v>995.63191400000005</c:v>
                </c:pt>
                <c:pt idx="1934">
                  <c:v>995.99205300000006</c:v>
                </c:pt>
                <c:pt idx="1935">
                  <c:v>996.35212200000001</c:v>
                </c:pt>
                <c:pt idx="1936">
                  <c:v>996.71212200000002</c:v>
                </c:pt>
                <c:pt idx="1937">
                  <c:v>997.07205299999998</c:v>
                </c:pt>
                <c:pt idx="1938">
                  <c:v>997.431915</c:v>
                </c:pt>
                <c:pt idx="1939">
                  <c:v>997.79170799999997</c:v>
                </c:pt>
                <c:pt idx="1940">
                  <c:v>998.151432</c:v>
                </c:pt>
                <c:pt idx="1941">
                  <c:v>998.51108699999997</c:v>
                </c:pt>
                <c:pt idx="1942">
                  <c:v>998.87067200000001</c:v>
                </c:pt>
                <c:pt idx="1943">
                  <c:v>999.230189</c:v>
                </c:pt>
                <c:pt idx="1944">
                  <c:v>999.58963600000004</c:v>
                </c:pt>
                <c:pt idx="1945">
                  <c:v>999.94901400000003</c:v>
                </c:pt>
                <c:pt idx="1946">
                  <c:v>1000.308323</c:v>
                </c:pt>
                <c:pt idx="1947">
                  <c:v>1000.667563</c:v>
                </c:pt>
                <c:pt idx="1948">
                  <c:v>1001.026734</c:v>
                </c:pt>
                <c:pt idx="1949">
                  <c:v>1001.385835</c:v>
                </c:pt>
                <c:pt idx="1950">
                  <c:v>1001.744868</c:v>
                </c:pt>
                <c:pt idx="1951">
                  <c:v>1002.103831</c:v>
                </c:pt>
                <c:pt idx="1952">
                  <c:v>1002.462724</c:v>
                </c:pt>
                <c:pt idx="1953">
                  <c:v>1002.821549</c:v>
                </c:pt>
                <c:pt idx="1954">
                  <c:v>1003.180304</c:v>
                </c:pt>
                <c:pt idx="1955">
                  <c:v>1003.53899</c:v>
                </c:pt>
                <c:pt idx="1956">
                  <c:v>1003.897606</c:v>
                </c:pt>
                <c:pt idx="1957">
                  <c:v>1004.256153</c:v>
                </c:pt>
                <c:pt idx="1958">
                  <c:v>1004.614631</c:v>
                </c:pt>
                <c:pt idx="1959">
                  <c:v>1004.97304</c:v>
                </c:pt>
                <c:pt idx="1960">
                  <c:v>1005.331379</c:v>
                </c:pt>
                <c:pt idx="1961">
                  <c:v>1005.689648</c:v>
                </c:pt>
                <c:pt idx="1962">
                  <c:v>1006.047848</c:v>
                </c:pt>
                <c:pt idx="1963">
                  <c:v>1006.405979</c:v>
                </c:pt>
                <c:pt idx="1964">
                  <c:v>1006.764041</c:v>
                </c:pt>
                <c:pt idx="1965">
                  <c:v>1007.122033</c:v>
                </c:pt>
                <c:pt idx="1966">
                  <c:v>1007.479955</c:v>
                </c:pt>
                <c:pt idx="1967">
                  <c:v>1007.837808</c:v>
                </c:pt>
                <c:pt idx="1968">
                  <c:v>1008.195591</c:v>
                </c:pt>
                <c:pt idx="1969">
                  <c:v>1008.553305</c:v>
                </c:pt>
                <c:pt idx="1970">
                  <c:v>1008.91095</c:v>
                </c:pt>
                <c:pt idx="1971">
                  <c:v>1009.268525</c:v>
                </c:pt>
                <c:pt idx="1972">
                  <c:v>1009.62603</c:v>
                </c:pt>
                <c:pt idx="1973">
                  <c:v>1009.983466</c:v>
                </c:pt>
                <c:pt idx="1974">
                  <c:v>1010.340832</c:v>
                </c:pt>
                <c:pt idx="1975">
                  <c:v>1010.698128</c:v>
                </c:pt>
                <c:pt idx="1976">
                  <c:v>1011.055355</c:v>
                </c:pt>
                <c:pt idx="1977">
                  <c:v>1011.412512</c:v>
                </c:pt>
                <c:pt idx="1978">
                  <c:v>1011.7696</c:v>
                </c:pt>
                <c:pt idx="1979">
                  <c:v>1012.126618</c:v>
                </c:pt>
                <c:pt idx="1980">
                  <c:v>1012.483566</c:v>
                </c:pt>
                <c:pt idx="1981">
                  <c:v>1012.840445</c:v>
                </c:pt>
                <c:pt idx="1982">
                  <c:v>1013.197254</c:v>
                </c:pt>
                <c:pt idx="1983">
                  <c:v>1013.553993</c:v>
                </c:pt>
                <c:pt idx="1984">
                  <c:v>1013.910662</c:v>
                </c:pt>
                <c:pt idx="1985">
                  <c:v>1014.267262</c:v>
                </c:pt>
                <c:pt idx="1986">
                  <c:v>1014.623792</c:v>
                </c:pt>
                <c:pt idx="1987">
                  <c:v>1014.980252</c:v>
                </c:pt>
                <c:pt idx="1988">
                  <c:v>1015.336642</c:v>
                </c:pt>
                <c:pt idx="1989">
                  <c:v>1015.692962</c:v>
                </c:pt>
                <c:pt idx="1990">
                  <c:v>1016.049213</c:v>
                </c:pt>
                <c:pt idx="1991">
                  <c:v>1016.405394</c:v>
                </c:pt>
                <c:pt idx="1992">
                  <c:v>1016.7615050000001</c:v>
                </c:pt>
                <c:pt idx="1993">
                  <c:v>1017.1175459999999</c:v>
                </c:pt>
                <c:pt idx="1994">
                  <c:v>1017.473517</c:v>
                </c:pt>
                <c:pt idx="1995">
                  <c:v>1017.829418</c:v>
                </c:pt>
                <c:pt idx="1996">
                  <c:v>1018.18525</c:v>
                </c:pt>
                <c:pt idx="1997">
                  <c:v>1018.541011</c:v>
                </c:pt>
                <c:pt idx="1998">
                  <c:v>1018.896702</c:v>
                </c:pt>
                <c:pt idx="1999">
                  <c:v>1019.252324</c:v>
                </c:pt>
                <c:pt idx="2000">
                  <c:v>1019.607875</c:v>
                </c:pt>
                <c:pt idx="2001">
                  <c:v>1019.963357</c:v>
                </c:pt>
                <c:pt idx="2002">
                  <c:v>1020.318768</c:v>
                </c:pt>
                <c:pt idx="2003">
                  <c:v>1020.67411</c:v>
                </c:pt>
                <c:pt idx="2004">
                  <c:v>1021.0293809999999</c:v>
                </c:pt>
                <c:pt idx="2005">
                  <c:v>1021.384583</c:v>
                </c:pt>
                <c:pt idx="2006">
                  <c:v>1021.739714</c:v>
                </c:pt>
                <c:pt idx="2007">
                  <c:v>1022.094775</c:v>
                </c:pt>
                <c:pt idx="2008">
                  <c:v>1022.449766</c:v>
                </c:pt>
                <c:pt idx="2009">
                  <c:v>1022.8046869999999</c:v>
                </c:pt>
                <c:pt idx="2010">
                  <c:v>1023.159538</c:v>
                </c:pt>
                <c:pt idx="2011">
                  <c:v>1023.514319</c:v>
                </c:pt>
                <c:pt idx="2012">
                  <c:v>1023.86903</c:v>
                </c:pt>
                <c:pt idx="2013">
                  <c:v>1024.2236700000001</c:v>
                </c:pt>
                <c:pt idx="2014">
                  <c:v>1024.5782400000001</c:v>
                </c:pt>
                <c:pt idx="2015">
                  <c:v>1024.93274</c:v>
                </c:pt>
                <c:pt idx="2016">
                  <c:v>1025.2871700000001</c:v>
                </c:pt>
                <c:pt idx="2017">
                  <c:v>1025.6415300000001</c:v>
                </c:pt>
                <c:pt idx="2018">
                  <c:v>1025.995819</c:v>
                </c:pt>
                <c:pt idx="2019">
                  <c:v>1026.350038</c:v>
                </c:pt>
                <c:pt idx="2020">
                  <c:v>1026.704187</c:v>
                </c:pt>
                <c:pt idx="2021">
                  <c:v>1027.0582649999999</c:v>
                </c:pt>
                <c:pt idx="2022">
                  <c:v>1027.412274</c:v>
                </c:pt>
                <c:pt idx="2023">
                  <c:v>1027.766212</c:v>
                </c:pt>
                <c:pt idx="2024">
                  <c:v>1028.120079</c:v>
                </c:pt>
                <c:pt idx="2025">
                  <c:v>1028.473876</c:v>
                </c:pt>
                <c:pt idx="2026">
                  <c:v>1028.827603</c:v>
                </c:pt>
                <c:pt idx="2027">
                  <c:v>1029.1812600000001</c:v>
                </c:pt>
                <c:pt idx="2028">
                  <c:v>1029.534846</c:v>
                </c:pt>
                <c:pt idx="2029">
                  <c:v>1029.888361</c:v>
                </c:pt>
                <c:pt idx="2030">
                  <c:v>1030.241806</c:v>
                </c:pt>
                <c:pt idx="2031">
                  <c:v>1030.5951809999999</c:v>
                </c:pt>
                <c:pt idx="2032">
                  <c:v>1030.9484849999999</c:v>
                </c:pt>
                <c:pt idx="2033">
                  <c:v>1031.301719</c:v>
                </c:pt>
                <c:pt idx="2034">
                  <c:v>1031.6548829999999</c:v>
                </c:pt>
                <c:pt idx="2035">
                  <c:v>1032.007975</c:v>
                </c:pt>
                <c:pt idx="2036">
                  <c:v>1032.3609980000001</c:v>
                </c:pt>
                <c:pt idx="2037">
                  <c:v>1032.7139500000001</c:v>
                </c:pt>
                <c:pt idx="2038">
                  <c:v>1033.0668310000001</c:v>
                </c:pt>
                <c:pt idx="2039">
                  <c:v>1033.4196420000001</c:v>
                </c:pt>
                <c:pt idx="2040">
                  <c:v>1033.7723820000001</c:v>
                </c:pt>
                <c:pt idx="2041">
                  <c:v>1034.125051</c:v>
                </c:pt>
                <c:pt idx="2042">
                  <c:v>1034.47765</c:v>
                </c:pt>
                <c:pt idx="2043">
                  <c:v>1034.8301779999999</c:v>
                </c:pt>
                <c:pt idx="2044">
                  <c:v>1035.182636</c:v>
                </c:pt>
                <c:pt idx="2045">
                  <c:v>1035.5350229999999</c:v>
                </c:pt>
              </c:numCache>
            </c:numRef>
          </c:xVal>
          <c:yVal>
            <c:numRef>
              <c:f>'5'!$C$3:$C$1048576</c:f>
              <c:numCache>
                <c:formatCode>General</c:formatCode>
                <c:ptCount val="1048574"/>
                <c:pt idx="0">
                  <c:v>776.33769199999995</c:v>
                </c:pt>
                <c:pt idx="1">
                  <c:v>667.95288500000004</c:v>
                </c:pt>
                <c:pt idx="2">
                  <c:v>667.95288500000004</c:v>
                </c:pt>
                <c:pt idx="3">
                  <c:v>642.74711500000001</c:v>
                </c:pt>
                <c:pt idx="4">
                  <c:v>655.35</c:v>
                </c:pt>
                <c:pt idx="5">
                  <c:v>655.35</c:v>
                </c:pt>
                <c:pt idx="6">
                  <c:v>660.39115400000003</c:v>
                </c:pt>
                <c:pt idx="7">
                  <c:v>579.73269200000004</c:v>
                </c:pt>
                <c:pt idx="8">
                  <c:v>554.52692300000001</c:v>
                </c:pt>
                <c:pt idx="9">
                  <c:v>597.37673099999995</c:v>
                </c:pt>
                <c:pt idx="10">
                  <c:v>574.69153800000004</c:v>
                </c:pt>
                <c:pt idx="11">
                  <c:v>592.33557699999994</c:v>
                </c:pt>
                <c:pt idx="12">
                  <c:v>594.85615399999995</c:v>
                </c:pt>
                <c:pt idx="13">
                  <c:v>544.444615</c:v>
                </c:pt>
                <c:pt idx="14">
                  <c:v>620.06192299999998</c:v>
                </c:pt>
                <c:pt idx="15">
                  <c:v>612.50019199999997</c:v>
                </c:pt>
                <c:pt idx="16">
                  <c:v>645.26769200000001</c:v>
                </c:pt>
                <c:pt idx="17">
                  <c:v>667.95288500000004</c:v>
                </c:pt>
                <c:pt idx="18">
                  <c:v>670.47346200000004</c:v>
                </c:pt>
                <c:pt idx="19">
                  <c:v>728.446731</c:v>
                </c:pt>
                <c:pt idx="20">
                  <c:v>695.67923099999996</c:v>
                </c:pt>
                <c:pt idx="21">
                  <c:v>685.59692299999995</c:v>
                </c:pt>
                <c:pt idx="22">
                  <c:v>738.52903800000001</c:v>
                </c:pt>
                <c:pt idx="23">
                  <c:v>793.98173099999997</c:v>
                </c:pt>
                <c:pt idx="24">
                  <c:v>723.40557699999999</c:v>
                </c:pt>
                <c:pt idx="25">
                  <c:v>753.65250000000003</c:v>
                </c:pt>
                <c:pt idx="26">
                  <c:v>690.63807699999995</c:v>
                </c:pt>
                <c:pt idx="27">
                  <c:v>773.81711499999994</c:v>
                </c:pt>
                <c:pt idx="28">
                  <c:v>748.61134600000003</c:v>
                </c:pt>
                <c:pt idx="29">
                  <c:v>806.58461499999999</c:v>
                </c:pt>
                <c:pt idx="30">
                  <c:v>811.62576899999999</c:v>
                </c:pt>
                <c:pt idx="31">
                  <c:v>814.14634599999999</c:v>
                </c:pt>
                <c:pt idx="32">
                  <c:v>793.98173099999997</c:v>
                </c:pt>
                <c:pt idx="33">
                  <c:v>776.33769199999995</c:v>
                </c:pt>
                <c:pt idx="34">
                  <c:v>761.21423100000004</c:v>
                </c:pt>
                <c:pt idx="35">
                  <c:v>776.33769199999995</c:v>
                </c:pt>
                <c:pt idx="36">
                  <c:v>849.43442300000004</c:v>
                </c:pt>
                <c:pt idx="37">
                  <c:v>788.94057699999996</c:v>
                </c:pt>
                <c:pt idx="38">
                  <c:v>791.46115399999996</c:v>
                </c:pt>
                <c:pt idx="39">
                  <c:v>753.65250000000003</c:v>
                </c:pt>
                <c:pt idx="40">
                  <c:v>809.10519199999999</c:v>
                </c:pt>
                <c:pt idx="41">
                  <c:v>849.43442300000004</c:v>
                </c:pt>
                <c:pt idx="42">
                  <c:v>766.25538500000005</c:v>
                </c:pt>
                <c:pt idx="43">
                  <c:v>801.54346199999998</c:v>
                </c:pt>
                <c:pt idx="44">
                  <c:v>806.58461499999999</c:v>
                </c:pt>
                <c:pt idx="45">
                  <c:v>829.26980800000001</c:v>
                </c:pt>
                <c:pt idx="46">
                  <c:v>824.22865400000001</c:v>
                </c:pt>
                <c:pt idx="47">
                  <c:v>771.29653800000006</c:v>
                </c:pt>
                <c:pt idx="48">
                  <c:v>796.50230799999997</c:v>
                </c:pt>
                <c:pt idx="49">
                  <c:v>766.25538500000005</c:v>
                </c:pt>
                <c:pt idx="50">
                  <c:v>836.83153800000002</c:v>
                </c:pt>
                <c:pt idx="51">
                  <c:v>756.17307700000003</c:v>
                </c:pt>
                <c:pt idx="52">
                  <c:v>776.33769199999995</c:v>
                </c:pt>
                <c:pt idx="53">
                  <c:v>809.10519199999999</c:v>
                </c:pt>
                <c:pt idx="54">
                  <c:v>836.83153800000002</c:v>
                </c:pt>
                <c:pt idx="55">
                  <c:v>844.39326900000003</c:v>
                </c:pt>
                <c:pt idx="56">
                  <c:v>796.50230799999997</c:v>
                </c:pt>
                <c:pt idx="57">
                  <c:v>879.68134599999996</c:v>
                </c:pt>
                <c:pt idx="58">
                  <c:v>801.54346199999998</c:v>
                </c:pt>
                <c:pt idx="59">
                  <c:v>814.14634599999999</c:v>
                </c:pt>
                <c:pt idx="60">
                  <c:v>801.54346199999998</c:v>
                </c:pt>
                <c:pt idx="61">
                  <c:v>799.02288499999997</c:v>
                </c:pt>
                <c:pt idx="62">
                  <c:v>751.13192300000003</c:v>
                </c:pt>
                <c:pt idx="63">
                  <c:v>650.30884600000002</c:v>
                </c:pt>
                <c:pt idx="64">
                  <c:v>841.87269200000003</c:v>
                </c:pt>
                <c:pt idx="65">
                  <c:v>736.00846200000001</c:v>
                </c:pt>
                <c:pt idx="66">
                  <c:v>856.99615400000005</c:v>
                </c:pt>
                <c:pt idx="67">
                  <c:v>816.666923</c:v>
                </c:pt>
                <c:pt idx="68">
                  <c:v>829.26980800000001</c:v>
                </c:pt>
                <c:pt idx="69">
                  <c:v>766.25538500000005</c:v>
                </c:pt>
                <c:pt idx="70">
                  <c:v>799.02288499999997</c:v>
                </c:pt>
                <c:pt idx="71">
                  <c:v>756.17307700000003</c:v>
                </c:pt>
                <c:pt idx="72">
                  <c:v>793.98173099999997</c:v>
                </c:pt>
                <c:pt idx="73">
                  <c:v>736.00846200000001</c:v>
                </c:pt>
                <c:pt idx="74">
                  <c:v>786.42</c:v>
                </c:pt>
                <c:pt idx="75">
                  <c:v>801.54346199999998</c:v>
                </c:pt>
                <c:pt idx="76">
                  <c:v>819.1875</c:v>
                </c:pt>
                <c:pt idx="77">
                  <c:v>791.46115399999996</c:v>
                </c:pt>
                <c:pt idx="78">
                  <c:v>761.21423100000004</c:v>
                </c:pt>
                <c:pt idx="79">
                  <c:v>723.40557699999999</c:v>
                </c:pt>
                <c:pt idx="80">
                  <c:v>824.22865400000001</c:v>
                </c:pt>
                <c:pt idx="81">
                  <c:v>751.13192300000003</c:v>
                </c:pt>
                <c:pt idx="82">
                  <c:v>804.06403799999998</c:v>
                </c:pt>
                <c:pt idx="83">
                  <c:v>773.81711499999994</c:v>
                </c:pt>
                <c:pt idx="84">
                  <c:v>872.11961499999995</c:v>
                </c:pt>
                <c:pt idx="85">
                  <c:v>773.81711499999994</c:v>
                </c:pt>
                <c:pt idx="86">
                  <c:v>766.25538500000005</c:v>
                </c:pt>
                <c:pt idx="87">
                  <c:v>781.37884599999995</c:v>
                </c:pt>
                <c:pt idx="88">
                  <c:v>791.46115399999996</c:v>
                </c:pt>
                <c:pt idx="89">
                  <c:v>844.39326900000003</c:v>
                </c:pt>
                <c:pt idx="90">
                  <c:v>763.73480800000004</c:v>
                </c:pt>
                <c:pt idx="91">
                  <c:v>751.13192300000003</c:v>
                </c:pt>
                <c:pt idx="92">
                  <c:v>741.04961500000002</c:v>
                </c:pt>
                <c:pt idx="93">
                  <c:v>783.89942299999996</c:v>
                </c:pt>
                <c:pt idx="94">
                  <c:v>761.21423100000004</c:v>
                </c:pt>
                <c:pt idx="95">
                  <c:v>720.88499999999999</c:v>
                </c:pt>
                <c:pt idx="96">
                  <c:v>763.73480800000004</c:v>
                </c:pt>
                <c:pt idx="97">
                  <c:v>758.69365400000004</c:v>
                </c:pt>
                <c:pt idx="98">
                  <c:v>751.13192300000003</c:v>
                </c:pt>
                <c:pt idx="99">
                  <c:v>788.94057699999996</c:v>
                </c:pt>
                <c:pt idx="100">
                  <c:v>783.89942299999996</c:v>
                </c:pt>
                <c:pt idx="101">
                  <c:v>831.79038500000001</c:v>
                </c:pt>
                <c:pt idx="102">
                  <c:v>766.25538500000005</c:v>
                </c:pt>
                <c:pt idx="103">
                  <c:v>718.36442299999999</c:v>
                </c:pt>
                <c:pt idx="104">
                  <c:v>859.51673100000005</c:v>
                </c:pt>
                <c:pt idx="105">
                  <c:v>801.54346199999998</c:v>
                </c:pt>
                <c:pt idx="106">
                  <c:v>748.61134600000003</c:v>
                </c:pt>
                <c:pt idx="107">
                  <c:v>796.50230799999997</c:v>
                </c:pt>
                <c:pt idx="108">
                  <c:v>781.37884599999995</c:v>
                </c:pt>
                <c:pt idx="109">
                  <c:v>766.25538500000005</c:v>
                </c:pt>
                <c:pt idx="110">
                  <c:v>786.42</c:v>
                </c:pt>
                <c:pt idx="111">
                  <c:v>804.06403799999998</c:v>
                </c:pt>
                <c:pt idx="112">
                  <c:v>796.50230799999997</c:v>
                </c:pt>
                <c:pt idx="113">
                  <c:v>771.29653800000006</c:v>
                </c:pt>
                <c:pt idx="114">
                  <c:v>804.06403799999998</c:v>
                </c:pt>
                <c:pt idx="115">
                  <c:v>821.708077</c:v>
                </c:pt>
                <c:pt idx="116">
                  <c:v>799.02288499999997</c:v>
                </c:pt>
                <c:pt idx="117">
                  <c:v>814.14634599999999</c:v>
                </c:pt>
                <c:pt idx="118">
                  <c:v>801.54346199999998</c:v>
                </c:pt>
                <c:pt idx="119">
                  <c:v>778.85826899999995</c:v>
                </c:pt>
                <c:pt idx="120">
                  <c:v>882.20192299999997</c:v>
                </c:pt>
                <c:pt idx="121">
                  <c:v>768.77596200000005</c:v>
                </c:pt>
                <c:pt idx="122">
                  <c:v>768.77596200000005</c:v>
                </c:pt>
                <c:pt idx="123">
                  <c:v>776.33769199999995</c:v>
                </c:pt>
                <c:pt idx="124">
                  <c:v>814.14634599999999</c:v>
                </c:pt>
                <c:pt idx="125">
                  <c:v>675.51461500000005</c:v>
                </c:pt>
                <c:pt idx="126">
                  <c:v>776.33769199999995</c:v>
                </c:pt>
                <c:pt idx="127">
                  <c:v>834.31096200000002</c:v>
                </c:pt>
                <c:pt idx="128">
                  <c:v>773.81711499999994</c:v>
                </c:pt>
                <c:pt idx="129">
                  <c:v>889.76365399999997</c:v>
                </c:pt>
                <c:pt idx="130">
                  <c:v>781.37884599999995</c:v>
                </c:pt>
                <c:pt idx="131">
                  <c:v>766.25538500000005</c:v>
                </c:pt>
                <c:pt idx="132">
                  <c:v>773.81711499999994</c:v>
                </c:pt>
                <c:pt idx="133">
                  <c:v>826.74923100000001</c:v>
                </c:pt>
                <c:pt idx="134">
                  <c:v>839.35211500000003</c:v>
                </c:pt>
                <c:pt idx="135">
                  <c:v>763.73480800000004</c:v>
                </c:pt>
                <c:pt idx="136">
                  <c:v>776.33769199999995</c:v>
                </c:pt>
                <c:pt idx="137">
                  <c:v>811.62576899999999</c:v>
                </c:pt>
                <c:pt idx="138">
                  <c:v>801.54346199999998</c:v>
                </c:pt>
                <c:pt idx="139">
                  <c:v>753.65250000000003</c:v>
                </c:pt>
                <c:pt idx="140">
                  <c:v>753.65250000000003</c:v>
                </c:pt>
                <c:pt idx="141">
                  <c:v>821.708077</c:v>
                </c:pt>
                <c:pt idx="142">
                  <c:v>756.17307700000003</c:v>
                </c:pt>
                <c:pt idx="143">
                  <c:v>814.14634599999999</c:v>
                </c:pt>
                <c:pt idx="144">
                  <c:v>718.36442299999999</c:v>
                </c:pt>
                <c:pt idx="145">
                  <c:v>753.65250000000003</c:v>
                </c:pt>
                <c:pt idx="146">
                  <c:v>839.35211500000003</c:v>
                </c:pt>
                <c:pt idx="147">
                  <c:v>872.11961499999995</c:v>
                </c:pt>
                <c:pt idx="148">
                  <c:v>841.87269200000003</c:v>
                </c:pt>
                <c:pt idx="149">
                  <c:v>763.73480800000004</c:v>
                </c:pt>
                <c:pt idx="150">
                  <c:v>776.33769199999995</c:v>
                </c:pt>
                <c:pt idx="151">
                  <c:v>806.58461499999999</c:v>
                </c:pt>
                <c:pt idx="152">
                  <c:v>821.708077</c:v>
                </c:pt>
                <c:pt idx="153">
                  <c:v>753.65250000000003</c:v>
                </c:pt>
                <c:pt idx="154">
                  <c:v>738.52903800000001</c:v>
                </c:pt>
                <c:pt idx="155">
                  <c:v>743.57019200000002</c:v>
                </c:pt>
                <c:pt idx="156">
                  <c:v>809.10519199999999</c:v>
                </c:pt>
                <c:pt idx="157">
                  <c:v>781.37884599999995</c:v>
                </c:pt>
                <c:pt idx="158">
                  <c:v>771.29653800000006</c:v>
                </c:pt>
                <c:pt idx="159">
                  <c:v>756.17307700000003</c:v>
                </c:pt>
                <c:pt idx="160">
                  <c:v>781.37884599999995</c:v>
                </c:pt>
                <c:pt idx="161">
                  <c:v>781.37884599999995</c:v>
                </c:pt>
                <c:pt idx="162">
                  <c:v>733.48788500000001</c:v>
                </c:pt>
                <c:pt idx="163">
                  <c:v>788.94057699999996</c:v>
                </c:pt>
                <c:pt idx="164">
                  <c:v>864.55788500000006</c:v>
                </c:pt>
                <c:pt idx="165">
                  <c:v>748.61134600000003</c:v>
                </c:pt>
                <c:pt idx="166">
                  <c:v>710.80269199999998</c:v>
                </c:pt>
                <c:pt idx="167">
                  <c:v>796.50230799999997</c:v>
                </c:pt>
                <c:pt idx="168">
                  <c:v>748.61134600000003</c:v>
                </c:pt>
                <c:pt idx="169">
                  <c:v>793.98173099999997</c:v>
                </c:pt>
                <c:pt idx="170">
                  <c:v>841.87269200000003</c:v>
                </c:pt>
                <c:pt idx="171">
                  <c:v>804.06403799999998</c:v>
                </c:pt>
                <c:pt idx="172">
                  <c:v>723.40557699999999</c:v>
                </c:pt>
                <c:pt idx="173">
                  <c:v>854.47557700000004</c:v>
                </c:pt>
                <c:pt idx="174">
                  <c:v>824.22865400000001</c:v>
                </c:pt>
                <c:pt idx="175">
                  <c:v>862.03730800000005</c:v>
                </c:pt>
                <c:pt idx="176">
                  <c:v>854.47557700000004</c:v>
                </c:pt>
                <c:pt idx="177">
                  <c:v>791.46115399999996</c:v>
                </c:pt>
                <c:pt idx="178">
                  <c:v>796.50230799999997</c:v>
                </c:pt>
                <c:pt idx="179">
                  <c:v>821.708077</c:v>
                </c:pt>
                <c:pt idx="180">
                  <c:v>804.06403799999998</c:v>
                </c:pt>
                <c:pt idx="181">
                  <c:v>796.50230799999997</c:v>
                </c:pt>
                <c:pt idx="182">
                  <c:v>746.09076900000002</c:v>
                </c:pt>
                <c:pt idx="183">
                  <c:v>814.14634599999999</c:v>
                </c:pt>
                <c:pt idx="184">
                  <c:v>778.85826899999995</c:v>
                </c:pt>
                <c:pt idx="185">
                  <c:v>788.94057699999996</c:v>
                </c:pt>
                <c:pt idx="186">
                  <c:v>781.37884599999995</c:v>
                </c:pt>
                <c:pt idx="187">
                  <c:v>829.26980800000001</c:v>
                </c:pt>
                <c:pt idx="188">
                  <c:v>841.87269200000003</c:v>
                </c:pt>
                <c:pt idx="189">
                  <c:v>862.03730800000005</c:v>
                </c:pt>
                <c:pt idx="190">
                  <c:v>758.69365400000004</c:v>
                </c:pt>
                <c:pt idx="191">
                  <c:v>811.62576899999999</c:v>
                </c:pt>
                <c:pt idx="192">
                  <c:v>778.85826899999995</c:v>
                </c:pt>
                <c:pt idx="193">
                  <c:v>816.666923</c:v>
                </c:pt>
                <c:pt idx="194">
                  <c:v>786.42</c:v>
                </c:pt>
                <c:pt idx="195">
                  <c:v>854.47557700000004</c:v>
                </c:pt>
                <c:pt idx="196">
                  <c:v>836.83153800000002</c:v>
                </c:pt>
                <c:pt idx="197">
                  <c:v>854.47557700000004</c:v>
                </c:pt>
                <c:pt idx="198">
                  <c:v>768.77596200000005</c:v>
                </c:pt>
                <c:pt idx="199">
                  <c:v>856.99615400000005</c:v>
                </c:pt>
                <c:pt idx="200">
                  <c:v>801.54346199999998</c:v>
                </c:pt>
                <c:pt idx="201">
                  <c:v>846.91384600000004</c:v>
                </c:pt>
                <c:pt idx="202">
                  <c:v>778.85826899999995</c:v>
                </c:pt>
                <c:pt idx="203">
                  <c:v>851.95500000000004</c:v>
                </c:pt>
                <c:pt idx="204">
                  <c:v>809.10519199999999</c:v>
                </c:pt>
                <c:pt idx="205">
                  <c:v>771.29653800000006</c:v>
                </c:pt>
                <c:pt idx="206">
                  <c:v>781.37884599999995</c:v>
                </c:pt>
                <c:pt idx="207">
                  <c:v>796.50230799999997</c:v>
                </c:pt>
                <c:pt idx="208">
                  <c:v>801.54346199999998</c:v>
                </c:pt>
                <c:pt idx="209">
                  <c:v>796.50230799999997</c:v>
                </c:pt>
                <c:pt idx="210">
                  <c:v>758.69365400000004</c:v>
                </c:pt>
                <c:pt idx="211">
                  <c:v>809.10519199999999</c:v>
                </c:pt>
                <c:pt idx="212">
                  <c:v>819.1875</c:v>
                </c:pt>
                <c:pt idx="213">
                  <c:v>796.50230799999997</c:v>
                </c:pt>
                <c:pt idx="214">
                  <c:v>879.68134599999996</c:v>
                </c:pt>
                <c:pt idx="215">
                  <c:v>783.89942299999996</c:v>
                </c:pt>
                <c:pt idx="216">
                  <c:v>791.46115399999996</c:v>
                </c:pt>
                <c:pt idx="217">
                  <c:v>872.11961499999995</c:v>
                </c:pt>
                <c:pt idx="218">
                  <c:v>786.42</c:v>
                </c:pt>
                <c:pt idx="219">
                  <c:v>809.10519199999999</c:v>
                </c:pt>
                <c:pt idx="220">
                  <c:v>751.13192300000003</c:v>
                </c:pt>
                <c:pt idx="221">
                  <c:v>831.79038500000001</c:v>
                </c:pt>
                <c:pt idx="222">
                  <c:v>778.85826899999995</c:v>
                </c:pt>
                <c:pt idx="223">
                  <c:v>874.64019199999996</c:v>
                </c:pt>
                <c:pt idx="224">
                  <c:v>862.03730800000005</c:v>
                </c:pt>
                <c:pt idx="225">
                  <c:v>849.43442300000004</c:v>
                </c:pt>
                <c:pt idx="226">
                  <c:v>791.46115399999996</c:v>
                </c:pt>
                <c:pt idx="227">
                  <c:v>776.33769199999995</c:v>
                </c:pt>
                <c:pt idx="228">
                  <c:v>841.87269200000003</c:v>
                </c:pt>
                <c:pt idx="229">
                  <c:v>826.74923100000001</c:v>
                </c:pt>
                <c:pt idx="230">
                  <c:v>791.46115399999996</c:v>
                </c:pt>
                <c:pt idx="231">
                  <c:v>846.91384600000004</c:v>
                </c:pt>
                <c:pt idx="232">
                  <c:v>856.99615400000005</c:v>
                </c:pt>
                <c:pt idx="233">
                  <c:v>854.47557700000004</c:v>
                </c:pt>
                <c:pt idx="234">
                  <c:v>801.54346199999998</c:v>
                </c:pt>
                <c:pt idx="235">
                  <c:v>766.25538500000005</c:v>
                </c:pt>
                <c:pt idx="236">
                  <c:v>766.25538500000005</c:v>
                </c:pt>
                <c:pt idx="237">
                  <c:v>801.54346199999998</c:v>
                </c:pt>
                <c:pt idx="238">
                  <c:v>796.50230799999997</c:v>
                </c:pt>
                <c:pt idx="239">
                  <c:v>819.1875</c:v>
                </c:pt>
                <c:pt idx="240">
                  <c:v>809.10519199999999</c:v>
                </c:pt>
                <c:pt idx="241">
                  <c:v>804.06403799999998</c:v>
                </c:pt>
                <c:pt idx="242">
                  <c:v>766.25538500000005</c:v>
                </c:pt>
                <c:pt idx="243">
                  <c:v>809.10519199999999</c:v>
                </c:pt>
                <c:pt idx="244">
                  <c:v>756.17307700000003</c:v>
                </c:pt>
                <c:pt idx="245">
                  <c:v>826.74923100000001</c:v>
                </c:pt>
                <c:pt idx="246">
                  <c:v>793.98173099999997</c:v>
                </c:pt>
                <c:pt idx="247">
                  <c:v>834.31096200000002</c:v>
                </c:pt>
                <c:pt idx="248">
                  <c:v>806.58461499999999</c:v>
                </c:pt>
                <c:pt idx="249">
                  <c:v>799.02288499999997</c:v>
                </c:pt>
                <c:pt idx="250">
                  <c:v>889.76365399999997</c:v>
                </c:pt>
                <c:pt idx="251">
                  <c:v>791.46115399999996</c:v>
                </c:pt>
                <c:pt idx="252">
                  <c:v>831.79038500000001</c:v>
                </c:pt>
                <c:pt idx="253">
                  <c:v>834.31096200000002</c:v>
                </c:pt>
                <c:pt idx="254">
                  <c:v>869.59903799999995</c:v>
                </c:pt>
                <c:pt idx="255">
                  <c:v>806.58461499999999</c:v>
                </c:pt>
                <c:pt idx="256">
                  <c:v>751.13192300000003</c:v>
                </c:pt>
                <c:pt idx="257">
                  <c:v>783.89942299999996</c:v>
                </c:pt>
                <c:pt idx="258">
                  <c:v>809.10519199999999</c:v>
                </c:pt>
                <c:pt idx="259">
                  <c:v>781.37884599999995</c:v>
                </c:pt>
                <c:pt idx="260">
                  <c:v>819.1875</c:v>
                </c:pt>
                <c:pt idx="261">
                  <c:v>776.33769199999995</c:v>
                </c:pt>
                <c:pt idx="262">
                  <c:v>773.81711499999994</c:v>
                </c:pt>
                <c:pt idx="263">
                  <c:v>738.52903800000001</c:v>
                </c:pt>
                <c:pt idx="264">
                  <c:v>834.31096200000002</c:v>
                </c:pt>
                <c:pt idx="265">
                  <c:v>771.29653800000006</c:v>
                </c:pt>
                <c:pt idx="266">
                  <c:v>781.37884599999995</c:v>
                </c:pt>
                <c:pt idx="267">
                  <c:v>819.1875</c:v>
                </c:pt>
                <c:pt idx="268">
                  <c:v>748.61134600000003</c:v>
                </c:pt>
                <c:pt idx="269">
                  <c:v>725.926154</c:v>
                </c:pt>
                <c:pt idx="270">
                  <c:v>738.52903800000001</c:v>
                </c:pt>
                <c:pt idx="271">
                  <c:v>799.02288499999997</c:v>
                </c:pt>
                <c:pt idx="272">
                  <c:v>862.03730800000005</c:v>
                </c:pt>
                <c:pt idx="273">
                  <c:v>746.09076900000002</c:v>
                </c:pt>
                <c:pt idx="274">
                  <c:v>804.06403799999998</c:v>
                </c:pt>
                <c:pt idx="275">
                  <c:v>819.1875</c:v>
                </c:pt>
                <c:pt idx="276">
                  <c:v>799.02288499999997</c:v>
                </c:pt>
                <c:pt idx="277">
                  <c:v>783.89942299999996</c:v>
                </c:pt>
                <c:pt idx="278">
                  <c:v>781.37884599999995</c:v>
                </c:pt>
                <c:pt idx="279">
                  <c:v>778.85826899999995</c:v>
                </c:pt>
                <c:pt idx="280">
                  <c:v>768.77596200000005</c:v>
                </c:pt>
                <c:pt idx="281">
                  <c:v>829.26980800000001</c:v>
                </c:pt>
                <c:pt idx="282">
                  <c:v>758.69365400000004</c:v>
                </c:pt>
                <c:pt idx="283">
                  <c:v>809.10519199999999</c:v>
                </c:pt>
                <c:pt idx="284">
                  <c:v>829.26980800000001</c:v>
                </c:pt>
                <c:pt idx="285">
                  <c:v>791.46115399999996</c:v>
                </c:pt>
                <c:pt idx="286">
                  <c:v>793.98173099999997</c:v>
                </c:pt>
                <c:pt idx="287">
                  <c:v>809.10519199999999</c:v>
                </c:pt>
                <c:pt idx="288">
                  <c:v>786.42</c:v>
                </c:pt>
                <c:pt idx="289">
                  <c:v>763.73480800000004</c:v>
                </c:pt>
                <c:pt idx="290">
                  <c:v>766.25538500000005</c:v>
                </c:pt>
                <c:pt idx="291">
                  <c:v>778.85826899999995</c:v>
                </c:pt>
                <c:pt idx="292">
                  <c:v>844.39326900000003</c:v>
                </c:pt>
                <c:pt idx="293">
                  <c:v>819.1875</c:v>
                </c:pt>
                <c:pt idx="294">
                  <c:v>811.62576899999999</c:v>
                </c:pt>
                <c:pt idx="295">
                  <c:v>831.79038500000001</c:v>
                </c:pt>
                <c:pt idx="296">
                  <c:v>801.54346199999998</c:v>
                </c:pt>
                <c:pt idx="297">
                  <c:v>796.50230799999997</c:v>
                </c:pt>
                <c:pt idx="298">
                  <c:v>826.74923100000001</c:v>
                </c:pt>
                <c:pt idx="299">
                  <c:v>804.06403799999998</c:v>
                </c:pt>
                <c:pt idx="300">
                  <c:v>846.91384600000004</c:v>
                </c:pt>
                <c:pt idx="301">
                  <c:v>773.81711499999994</c:v>
                </c:pt>
                <c:pt idx="302">
                  <c:v>793.98173099999997</c:v>
                </c:pt>
                <c:pt idx="303">
                  <c:v>748.61134600000003</c:v>
                </c:pt>
                <c:pt idx="304">
                  <c:v>849.43442300000004</c:v>
                </c:pt>
                <c:pt idx="305">
                  <c:v>821.708077</c:v>
                </c:pt>
                <c:pt idx="306">
                  <c:v>758.69365400000004</c:v>
                </c:pt>
                <c:pt idx="307">
                  <c:v>783.89942299999996</c:v>
                </c:pt>
                <c:pt idx="308">
                  <c:v>804.06403799999998</c:v>
                </c:pt>
                <c:pt idx="309">
                  <c:v>826.74923100000001</c:v>
                </c:pt>
                <c:pt idx="310">
                  <c:v>791.46115399999996</c:v>
                </c:pt>
                <c:pt idx="311">
                  <c:v>738.52903800000001</c:v>
                </c:pt>
                <c:pt idx="312">
                  <c:v>801.54346199999998</c:v>
                </c:pt>
                <c:pt idx="313">
                  <c:v>778.85826899999995</c:v>
                </c:pt>
                <c:pt idx="314">
                  <c:v>761.21423100000004</c:v>
                </c:pt>
                <c:pt idx="315">
                  <c:v>851.95500000000004</c:v>
                </c:pt>
                <c:pt idx="316">
                  <c:v>839.35211500000003</c:v>
                </c:pt>
                <c:pt idx="317">
                  <c:v>846.91384600000004</c:v>
                </c:pt>
                <c:pt idx="318">
                  <c:v>781.37884599999995</c:v>
                </c:pt>
                <c:pt idx="319">
                  <c:v>814.14634599999999</c:v>
                </c:pt>
                <c:pt idx="320">
                  <c:v>874.64019199999996</c:v>
                </c:pt>
                <c:pt idx="321">
                  <c:v>741.04961500000002</c:v>
                </c:pt>
                <c:pt idx="322">
                  <c:v>826.74923100000001</c:v>
                </c:pt>
                <c:pt idx="323">
                  <c:v>801.54346199999998</c:v>
                </c:pt>
                <c:pt idx="324">
                  <c:v>786.42</c:v>
                </c:pt>
                <c:pt idx="325">
                  <c:v>829.26980800000001</c:v>
                </c:pt>
                <c:pt idx="326">
                  <c:v>758.69365400000004</c:v>
                </c:pt>
                <c:pt idx="327">
                  <c:v>781.37884599999995</c:v>
                </c:pt>
                <c:pt idx="328">
                  <c:v>846.91384600000004</c:v>
                </c:pt>
                <c:pt idx="329">
                  <c:v>746.09076900000002</c:v>
                </c:pt>
                <c:pt idx="330">
                  <c:v>781.37884599999995</c:v>
                </c:pt>
                <c:pt idx="331">
                  <c:v>811.62576899999999</c:v>
                </c:pt>
                <c:pt idx="332">
                  <c:v>751.13192300000003</c:v>
                </c:pt>
                <c:pt idx="333">
                  <c:v>816.666923</c:v>
                </c:pt>
                <c:pt idx="334">
                  <c:v>741.04961500000002</c:v>
                </c:pt>
                <c:pt idx="335">
                  <c:v>841.87269200000003</c:v>
                </c:pt>
                <c:pt idx="336">
                  <c:v>796.50230799999997</c:v>
                </c:pt>
                <c:pt idx="337">
                  <c:v>834.31096200000002</c:v>
                </c:pt>
                <c:pt idx="338">
                  <c:v>839.35211500000003</c:v>
                </c:pt>
                <c:pt idx="339">
                  <c:v>733.48788500000001</c:v>
                </c:pt>
                <c:pt idx="340">
                  <c:v>824.22865400000001</c:v>
                </c:pt>
                <c:pt idx="341">
                  <c:v>700.72038499999996</c:v>
                </c:pt>
                <c:pt idx="342">
                  <c:v>824.22865400000001</c:v>
                </c:pt>
                <c:pt idx="343">
                  <c:v>811.62576899999999</c:v>
                </c:pt>
                <c:pt idx="344">
                  <c:v>791.46115399999996</c:v>
                </c:pt>
                <c:pt idx="345">
                  <c:v>799.02288499999997</c:v>
                </c:pt>
                <c:pt idx="346">
                  <c:v>778.85826899999995</c:v>
                </c:pt>
                <c:pt idx="347">
                  <c:v>834.31096200000002</c:v>
                </c:pt>
                <c:pt idx="348">
                  <c:v>884.72249999999997</c:v>
                </c:pt>
                <c:pt idx="349">
                  <c:v>846.91384600000004</c:v>
                </c:pt>
                <c:pt idx="350">
                  <c:v>778.85826899999995</c:v>
                </c:pt>
                <c:pt idx="351">
                  <c:v>867.07846199999994</c:v>
                </c:pt>
                <c:pt idx="352">
                  <c:v>804.06403799999998</c:v>
                </c:pt>
                <c:pt idx="353">
                  <c:v>889.76365399999997</c:v>
                </c:pt>
                <c:pt idx="354">
                  <c:v>791.46115399999996</c:v>
                </c:pt>
                <c:pt idx="355">
                  <c:v>874.64019199999996</c:v>
                </c:pt>
                <c:pt idx="356">
                  <c:v>874.64019199999996</c:v>
                </c:pt>
                <c:pt idx="357">
                  <c:v>821.708077</c:v>
                </c:pt>
                <c:pt idx="358">
                  <c:v>834.31096200000002</c:v>
                </c:pt>
                <c:pt idx="359">
                  <c:v>844.39326900000003</c:v>
                </c:pt>
                <c:pt idx="360">
                  <c:v>829.26980800000001</c:v>
                </c:pt>
                <c:pt idx="361">
                  <c:v>783.89942299999996</c:v>
                </c:pt>
                <c:pt idx="362">
                  <c:v>836.83153800000002</c:v>
                </c:pt>
                <c:pt idx="363">
                  <c:v>816.666923</c:v>
                </c:pt>
                <c:pt idx="364">
                  <c:v>839.35211500000003</c:v>
                </c:pt>
                <c:pt idx="365">
                  <c:v>899.84596199999999</c:v>
                </c:pt>
                <c:pt idx="366">
                  <c:v>839.35211500000003</c:v>
                </c:pt>
                <c:pt idx="367">
                  <c:v>801.54346199999998</c:v>
                </c:pt>
                <c:pt idx="368">
                  <c:v>819.1875</c:v>
                </c:pt>
                <c:pt idx="369">
                  <c:v>912.448846</c:v>
                </c:pt>
                <c:pt idx="370">
                  <c:v>799.02288499999997</c:v>
                </c:pt>
                <c:pt idx="371">
                  <c:v>836.83153800000002</c:v>
                </c:pt>
                <c:pt idx="372">
                  <c:v>746.09076900000002</c:v>
                </c:pt>
                <c:pt idx="373">
                  <c:v>811.62576899999999</c:v>
                </c:pt>
                <c:pt idx="374">
                  <c:v>839.35211500000003</c:v>
                </c:pt>
                <c:pt idx="375">
                  <c:v>831.79038500000001</c:v>
                </c:pt>
                <c:pt idx="376">
                  <c:v>824.22865400000001</c:v>
                </c:pt>
                <c:pt idx="377">
                  <c:v>781.37884599999995</c:v>
                </c:pt>
                <c:pt idx="378">
                  <c:v>786.42</c:v>
                </c:pt>
                <c:pt idx="379">
                  <c:v>771.29653800000006</c:v>
                </c:pt>
                <c:pt idx="380">
                  <c:v>829.26980800000001</c:v>
                </c:pt>
                <c:pt idx="381">
                  <c:v>856.99615400000005</c:v>
                </c:pt>
                <c:pt idx="382">
                  <c:v>872.11961499999995</c:v>
                </c:pt>
                <c:pt idx="383">
                  <c:v>783.89942299999996</c:v>
                </c:pt>
                <c:pt idx="384">
                  <c:v>834.31096200000002</c:v>
                </c:pt>
                <c:pt idx="385">
                  <c:v>809.10519199999999</c:v>
                </c:pt>
                <c:pt idx="386">
                  <c:v>859.51673100000005</c:v>
                </c:pt>
                <c:pt idx="387">
                  <c:v>758.69365400000004</c:v>
                </c:pt>
                <c:pt idx="388">
                  <c:v>791.46115399999996</c:v>
                </c:pt>
                <c:pt idx="389">
                  <c:v>809.10519199999999</c:v>
                </c:pt>
                <c:pt idx="390">
                  <c:v>804.06403799999998</c:v>
                </c:pt>
                <c:pt idx="391">
                  <c:v>801.54346199999998</c:v>
                </c:pt>
                <c:pt idx="392">
                  <c:v>799.02288499999997</c:v>
                </c:pt>
                <c:pt idx="393">
                  <c:v>829.26980800000001</c:v>
                </c:pt>
                <c:pt idx="394">
                  <c:v>821.708077</c:v>
                </c:pt>
                <c:pt idx="395">
                  <c:v>856.99615400000005</c:v>
                </c:pt>
                <c:pt idx="396">
                  <c:v>763.73480800000004</c:v>
                </c:pt>
                <c:pt idx="397">
                  <c:v>862.03730800000005</c:v>
                </c:pt>
                <c:pt idx="398">
                  <c:v>844.39326900000003</c:v>
                </c:pt>
                <c:pt idx="399">
                  <c:v>791.46115399999996</c:v>
                </c:pt>
                <c:pt idx="400">
                  <c:v>821.708077</c:v>
                </c:pt>
                <c:pt idx="401">
                  <c:v>826.74923100000001</c:v>
                </c:pt>
                <c:pt idx="402">
                  <c:v>733.48788500000001</c:v>
                </c:pt>
                <c:pt idx="403">
                  <c:v>836.83153800000002</c:v>
                </c:pt>
                <c:pt idx="404">
                  <c:v>771.29653800000006</c:v>
                </c:pt>
                <c:pt idx="405">
                  <c:v>793.98173099999997</c:v>
                </c:pt>
                <c:pt idx="406">
                  <c:v>841.87269200000003</c:v>
                </c:pt>
                <c:pt idx="407">
                  <c:v>771.29653800000006</c:v>
                </c:pt>
                <c:pt idx="408">
                  <c:v>771.29653800000006</c:v>
                </c:pt>
                <c:pt idx="409">
                  <c:v>809.10519199999999</c:v>
                </c:pt>
                <c:pt idx="410">
                  <c:v>821.708077</c:v>
                </c:pt>
                <c:pt idx="411">
                  <c:v>884.72249999999997</c:v>
                </c:pt>
                <c:pt idx="412">
                  <c:v>816.666923</c:v>
                </c:pt>
                <c:pt idx="413">
                  <c:v>801.54346199999998</c:v>
                </c:pt>
                <c:pt idx="414">
                  <c:v>814.14634599999999</c:v>
                </c:pt>
                <c:pt idx="415">
                  <c:v>814.14634599999999</c:v>
                </c:pt>
                <c:pt idx="416">
                  <c:v>814.14634599999999</c:v>
                </c:pt>
                <c:pt idx="417">
                  <c:v>801.54346199999998</c:v>
                </c:pt>
                <c:pt idx="418">
                  <c:v>819.1875</c:v>
                </c:pt>
                <c:pt idx="419">
                  <c:v>887.24307699999997</c:v>
                </c:pt>
                <c:pt idx="420">
                  <c:v>801.54346199999998</c:v>
                </c:pt>
                <c:pt idx="421">
                  <c:v>811.62576899999999</c:v>
                </c:pt>
                <c:pt idx="422">
                  <c:v>872.11961499999995</c:v>
                </c:pt>
                <c:pt idx="423">
                  <c:v>867.07846199999994</c:v>
                </c:pt>
                <c:pt idx="424">
                  <c:v>877.16076899999996</c:v>
                </c:pt>
                <c:pt idx="425">
                  <c:v>872.11961499999995</c:v>
                </c:pt>
                <c:pt idx="426">
                  <c:v>821.708077</c:v>
                </c:pt>
                <c:pt idx="427">
                  <c:v>834.31096200000002</c:v>
                </c:pt>
                <c:pt idx="428">
                  <c:v>834.31096200000002</c:v>
                </c:pt>
                <c:pt idx="429">
                  <c:v>776.33769199999995</c:v>
                </c:pt>
                <c:pt idx="430">
                  <c:v>867.07846199999994</c:v>
                </c:pt>
                <c:pt idx="431">
                  <c:v>859.51673100000005</c:v>
                </c:pt>
                <c:pt idx="432">
                  <c:v>788.94057699999996</c:v>
                </c:pt>
                <c:pt idx="433">
                  <c:v>884.72249999999997</c:v>
                </c:pt>
                <c:pt idx="434">
                  <c:v>851.95500000000004</c:v>
                </c:pt>
                <c:pt idx="435">
                  <c:v>844.39326900000003</c:v>
                </c:pt>
                <c:pt idx="436">
                  <c:v>859.51673100000005</c:v>
                </c:pt>
                <c:pt idx="437">
                  <c:v>799.02288499999997</c:v>
                </c:pt>
                <c:pt idx="438">
                  <c:v>771.29653800000006</c:v>
                </c:pt>
                <c:pt idx="439">
                  <c:v>781.37884599999995</c:v>
                </c:pt>
                <c:pt idx="440">
                  <c:v>844.39326900000003</c:v>
                </c:pt>
                <c:pt idx="441">
                  <c:v>872.11961499999995</c:v>
                </c:pt>
                <c:pt idx="442">
                  <c:v>887.24307699999997</c:v>
                </c:pt>
                <c:pt idx="443">
                  <c:v>809.10519199999999</c:v>
                </c:pt>
                <c:pt idx="444">
                  <c:v>904.88711499999999</c:v>
                </c:pt>
                <c:pt idx="445">
                  <c:v>914.96942300000001</c:v>
                </c:pt>
                <c:pt idx="446">
                  <c:v>889.76365399999997</c:v>
                </c:pt>
                <c:pt idx="447">
                  <c:v>932.61346200000003</c:v>
                </c:pt>
                <c:pt idx="448">
                  <c:v>904.88711499999999</c:v>
                </c:pt>
                <c:pt idx="449">
                  <c:v>937.65461500000004</c:v>
                </c:pt>
                <c:pt idx="450">
                  <c:v>970.42211499999996</c:v>
                </c:pt>
                <c:pt idx="451">
                  <c:v>998.14846199999999</c:v>
                </c:pt>
                <c:pt idx="452">
                  <c:v>990.58673099999999</c:v>
                </c:pt>
                <c:pt idx="453">
                  <c:v>983.02499999999998</c:v>
                </c:pt>
                <c:pt idx="454">
                  <c:v>965.38096199999995</c:v>
                </c:pt>
                <c:pt idx="455">
                  <c:v>1038.4776919999999</c:v>
                </c:pt>
                <c:pt idx="456">
                  <c:v>1104.012692</c:v>
                </c:pt>
                <c:pt idx="457">
                  <c:v>1020.833654</c:v>
                </c:pt>
                <c:pt idx="458">
                  <c:v>1063.683462</c:v>
                </c:pt>
                <c:pt idx="459">
                  <c:v>1093.9303849999999</c:v>
                </c:pt>
                <c:pt idx="460">
                  <c:v>1098.971538</c:v>
                </c:pt>
                <c:pt idx="461">
                  <c:v>1204.835769</c:v>
                </c:pt>
                <c:pt idx="462">
                  <c:v>1260.288462</c:v>
                </c:pt>
                <c:pt idx="463">
                  <c:v>1290.5353849999999</c:v>
                </c:pt>
                <c:pt idx="464">
                  <c:v>1373.7144229999999</c:v>
                </c:pt>
                <c:pt idx="465">
                  <c:v>1434.208269</c:v>
                </c:pt>
                <c:pt idx="466">
                  <c:v>1421.6053850000001</c:v>
                </c:pt>
                <c:pt idx="467">
                  <c:v>1497.2226920000001</c:v>
                </c:pt>
                <c:pt idx="468">
                  <c:v>1507.3050000000001</c:v>
                </c:pt>
                <c:pt idx="469">
                  <c:v>1638.375</c:v>
                </c:pt>
                <c:pt idx="470">
                  <c:v>1729.115769</c:v>
                </c:pt>
                <c:pt idx="471">
                  <c:v>1754.3215379999999</c:v>
                </c:pt>
                <c:pt idx="472">
                  <c:v>1822.377115</c:v>
                </c:pt>
                <c:pt idx="473">
                  <c:v>1890.4326920000001</c:v>
                </c:pt>
                <c:pt idx="474">
                  <c:v>2056.7907690000002</c:v>
                </c:pt>
                <c:pt idx="475">
                  <c:v>2180.2990380000001</c:v>
                </c:pt>
                <c:pt idx="476">
                  <c:v>2200.4636540000001</c:v>
                </c:pt>
                <c:pt idx="477">
                  <c:v>2482.7682690000001</c:v>
                </c:pt>
                <c:pt idx="478">
                  <c:v>2573.5090380000001</c:v>
                </c:pt>
                <c:pt idx="479">
                  <c:v>2749.949423</c:v>
                </c:pt>
                <c:pt idx="480">
                  <c:v>2989.404231</c:v>
                </c:pt>
                <c:pt idx="481">
                  <c:v>3128.0359619999999</c:v>
                </c:pt>
                <c:pt idx="482">
                  <c:v>3246.5030769999998</c:v>
                </c:pt>
                <c:pt idx="483">
                  <c:v>3506.1224999999999</c:v>
                </c:pt>
                <c:pt idx="484">
                  <c:v>3735.4949999999999</c:v>
                </c:pt>
                <c:pt idx="485">
                  <c:v>3803.550577</c:v>
                </c:pt>
                <c:pt idx="486">
                  <c:v>4199.2811540000002</c:v>
                </c:pt>
                <c:pt idx="487">
                  <c:v>4632.820385</c:v>
                </c:pt>
                <c:pt idx="488">
                  <c:v>4695.8348079999996</c:v>
                </c:pt>
                <c:pt idx="489">
                  <c:v>5436.8844230000004</c:v>
                </c:pt>
                <c:pt idx="490">
                  <c:v>5615.8453849999996</c:v>
                </c:pt>
                <c:pt idx="491">
                  <c:v>5961.1644230000002</c:v>
                </c:pt>
                <c:pt idx="492">
                  <c:v>6157.7694229999997</c:v>
                </c:pt>
                <c:pt idx="493">
                  <c:v>6608.9526919999998</c:v>
                </c:pt>
                <c:pt idx="494">
                  <c:v>6989.559808</c:v>
                </c:pt>
                <c:pt idx="495">
                  <c:v>7740.6917309999999</c:v>
                </c:pt>
                <c:pt idx="496">
                  <c:v>7912.0909620000002</c:v>
                </c:pt>
                <c:pt idx="497">
                  <c:v>8380.9182689999998</c:v>
                </c:pt>
                <c:pt idx="498">
                  <c:v>8819.4986540000009</c:v>
                </c:pt>
                <c:pt idx="499">
                  <c:v>9580.7128850000008</c:v>
                </c:pt>
                <c:pt idx="500">
                  <c:v>9966.3611540000002</c:v>
                </c:pt>
                <c:pt idx="501">
                  <c:v>10175.569038</c:v>
                </c:pt>
                <c:pt idx="502">
                  <c:v>10427.626731</c:v>
                </c:pt>
                <c:pt idx="503">
                  <c:v>10730.095961999999</c:v>
                </c:pt>
                <c:pt idx="504">
                  <c:v>10964.509615000001</c:v>
                </c:pt>
                <c:pt idx="505">
                  <c:v>11214.046731</c:v>
                </c:pt>
                <c:pt idx="506">
                  <c:v>11294.705191999999</c:v>
                </c:pt>
                <c:pt idx="507">
                  <c:v>11640.024230999999</c:v>
                </c:pt>
                <c:pt idx="508">
                  <c:v>11476.186731</c:v>
                </c:pt>
                <c:pt idx="509">
                  <c:v>11796.3</c:v>
                </c:pt>
                <c:pt idx="510">
                  <c:v>11201.443846</c:v>
                </c:pt>
                <c:pt idx="511">
                  <c:v>11234.211346</c:v>
                </c:pt>
                <c:pt idx="512">
                  <c:v>11090.538462</c:v>
                </c:pt>
                <c:pt idx="513">
                  <c:v>10677.163845999999</c:v>
                </c:pt>
                <c:pt idx="514">
                  <c:v>10359.571153999999</c:v>
                </c:pt>
                <c:pt idx="515">
                  <c:v>9986.5257689999999</c:v>
                </c:pt>
                <c:pt idx="516">
                  <c:v>9575.6717310000004</c:v>
                </c:pt>
                <c:pt idx="517">
                  <c:v>9290.8465379999998</c:v>
                </c:pt>
                <c:pt idx="518">
                  <c:v>8753.9636539999992</c:v>
                </c:pt>
                <c:pt idx="519">
                  <c:v>8327.9861540000002</c:v>
                </c:pt>
                <c:pt idx="520">
                  <c:v>8219.6013459999995</c:v>
                </c:pt>
                <c:pt idx="521">
                  <c:v>7700.3625000000002</c:v>
                </c:pt>
                <c:pt idx="522">
                  <c:v>7622.2246150000001</c:v>
                </c:pt>
                <c:pt idx="523">
                  <c:v>7614.6628849999997</c:v>
                </c:pt>
                <c:pt idx="524">
                  <c:v>7138.273846</c:v>
                </c:pt>
                <c:pt idx="525">
                  <c:v>6871.0926920000002</c:v>
                </c:pt>
                <c:pt idx="526">
                  <c:v>6835.804615</c:v>
                </c:pt>
                <c:pt idx="527">
                  <c:v>6591.3086540000004</c:v>
                </c:pt>
                <c:pt idx="528">
                  <c:v>6563.582308</c:v>
                </c:pt>
                <c:pt idx="529">
                  <c:v>6399.7448080000004</c:v>
                </c:pt>
                <c:pt idx="530">
                  <c:v>6490.4855770000004</c:v>
                </c:pt>
                <c:pt idx="531">
                  <c:v>6087.1932690000003</c:v>
                </c:pt>
                <c:pt idx="532">
                  <c:v>6215.7426919999998</c:v>
                </c:pt>
                <c:pt idx="533">
                  <c:v>6019.1376920000002</c:v>
                </c:pt>
                <c:pt idx="534">
                  <c:v>6112.3990379999996</c:v>
                </c:pt>
                <c:pt idx="535">
                  <c:v>6019.1376920000002</c:v>
                </c:pt>
                <c:pt idx="536">
                  <c:v>6147.6871149999997</c:v>
                </c:pt>
                <c:pt idx="537">
                  <c:v>5978.808462</c:v>
                </c:pt>
                <c:pt idx="538">
                  <c:v>5877.985385</c:v>
                </c:pt>
                <c:pt idx="539">
                  <c:v>5963.6850000000004</c:v>
                </c:pt>
                <c:pt idx="540">
                  <c:v>6072.0698080000002</c:v>
                </c:pt>
                <c:pt idx="541">
                  <c:v>6087.1932690000003</c:v>
                </c:pt>
                <c:pt idx="542">
                  <c:v>5948.5615379999999</c:v>
                </c:pt>
                <c:pt idx="543">
                  <c:v>6135.0842309999998</c:v>
                </c:pt>
                <c:pt idx="544">
                  <c:v>5784.7240380000003</c:v>
                </c:pt>
                <c:pt idx="545">
                  <c:v>5981.3290379999999</c:v>
                </c:pt>
                <c:pt idx="546">
                  <c:v>6172.8928850000002</c:v>
                </c:pt>
                <c:pt idx="547">
                  <c:v>6021.6582689999996</c:v>
                </c:pt>
                <c:pt idx="548">
                  <c:v>6054.4257690000004</c:v>
                </c:pt>
                <c:pt idx="549">
                  <c:v>6087.1932690000003</c:v>
                </c:pt>
                <c:pt idx="550">
                  <c:v>5956.1232689999997</c:v>
                </c:pt>
                <c:pt idx="551">
                  <c:v>6087.1932690000003</c:v>
                </c:pt>
                <c:pt idx="552">
                  <c:v>5998.9730769999996</c:v>
                </c:pt>
                <c:pt idx="553">
                  <c:v>6135.0842309999998</c:v>
                </c:pt>
                <c:pt idx="554">
                  <c:v>6072.0698080000002</c:v>
                </c:pt>
                <c:pt idx="555">
                  <c:v>6180.4546149999996</c:v>
                </c:pt>
                <c:pt idx="556">
                  <c:v>6135.0842309999998</c:v>
                </c:pt>
                <c:pt idx="557">
                  <c:v>6155.2488460000004</c:v>
                </c:pt>
                <c:pt idx="558">
                  <c:v>6346.8126920000004</c:v>
                </c:pt>
                <c:pt idx="559">
                  <c:v>6276.2365380000001</c:v>
                </c:pt>
                <c:pt idx="560">
                  <c:v>6548.4588460000004</c:v>
                </c:pt>
                <c:pt idx="561">
                  <c:v>6419.9094230000001</c:v>
                </c:pt>
                <c:pt idx="562">
                  <c:v>6482.9238459999997</c:v>
                </c:pt>
                <c:pt idx="563">
                  <c:v>6558.5411539999996</c:v>
                </c:pt>
                <c:pt idx="564">
                  <c:v>6656.8436540000002</c:v>
                </c:pt>
                <c:pt idx="565">
                  <c:v>6745.063846</c:v>
                </c:pt>
                <c:pt idx="566">
                  <c:v>6818.1605769999996</c:v>
                </c:pt>
                <c:pt idx="567">
                  <c:v>6671.9671150000004</c:v>
                </c:pt>
                <c:pt idx="568">
                  <c:v>6687.0905769999999</c:v>
                </c:pt>
                <c:pt idx="569">
                  <c:v>6792.9548080000004</c:v>
                </c:pt>
                <c:pt idx="570">
                  <c:v>6903.8601920000001</c:v>
                </c:pt>
                <c:pt idx="571">
                  <c:v>6981.9980770000002</c:v>
                </c:pt>
                <c:pt idx="572">
                  <c:v>7183.6442310000002</c:v>
                </c:pt>
                <c:pt idx="573">
                  <c:v>7370.1669229999998</c:v>
                </c:pt>
                <c:pt idx="574">
                  <c:v>7075.2594230000004</c:v>
                </c:pt>
                <c:pt idx="575">
                  <c:v>7387.8109619999996</c:v>
                </c:pt>
                <c:pt idx="576">
                  <c:v>7314.7142309999999</c:v>
                </c:pt>
                <c:pt idx="577">
                  <c:v>7418.0578850000002</c:v>
                </c:pt>
                <c:pt idx="578">
                  <c:v>7624.7451920000003</c:v>
                </c:pt>
                <c:pt idx="579">
                  <c:v>7435.7019229999996</c:v>
                </c:pt>
                <c:pt idx="580">
                  <c:v>7685.2390379999997</c:v>
                </c:pt>
                <c:pt idx="581">
                  <c:v>7511.3192310000004</c:v>
                </c:pt>
                <c:pt idx="582">
                  <c:v>7503.7574999999997</c:v>
                </c:pt>
                <c:pt idx="583">
                  <c:v>7284.4673080000002</c:v>
                </c:pt>
                <c:pt idx="584">
                  <c:v>7554.169038</c:v>
                </c:pt>
                <c:pt idx="585">
                  <c:v>7662.5538459999998</c:v>
                </c:pt>
                <c:pt idx="586">
                  <c:v>7748.2534619999997</c:v>
                </c:pt>
                <c:pt idx="587">
                  <c:v>7778.5003850000003</c:v>
                </c:pt>
                <c:pt idx="588">
                  <c:v>7660.0332689999996</c:v>
                </c:pt>
                <c:pt idx="589">
                  <c:v>7859.1588460000003</c:v>
                </c:pt>
                <c:pt idx="590">
                  <c:v>7859.1588460000003</c:v>
                </c:pt>
                <c:pt idx="591">
                  <c:v>7740.6917309999999</c:v>
                </c:pt>
                <c:pt idx="592">
                  <c:v>7702.8830770000004</c:v>
                </c:pt>
                <c:pt idx="593">
                  <c:v>7788.582692</c:v>
                </c:pt>
                <c:pt idx="594">
                  <c:v>7791.1032690000002</c:v>
                </c:pt>
                <c:pt idx="595">
                  <c:v>7712.9653850000004</c:v>
                </c:pt>
                <c:pt idx="596">
                  <c:v>7680.1978849999996</c:v>
                </c:pt>
                <c:pt idx="597">
                  <c:v>7460.9076919999998</c:v>
                </c:pt>
                <c:pt idx="598">
                  <c:v>7526.4426919999996</c:v>
                </c:pt>
                <c:pt idx="599">
                  <c:v>7430.6607690000001</c:v>
                </c:pt>
                <c:pt idx="600">
                  <c:v>7375.2080770000002</c:v>
                </c:pt>
                <c:pt idx="601">
                  <c:v>7322.2759619999997</c:v>
                </c:pt>
                <c:pt idx="602">
                  <c:v>7276.9055770000004</c:v>
                </c:pt>
                <c:pt idx="603">
                  <c:v>7012.2449999999999</c:v>
                </c:pt>
                <c:pt idx="604">
                  <c:v>7110.5474999999997</c:v>
                </c:pt>
                <c:pt idx="605">
                  <c:v>6976.9569229999997</c:v>
                </c:pt>
                <c:pt idx="606">
                  <c:v>6901.3396149999999</c:v>
                </c:pt>
                <c:pt idx="607">
                  <c:v>6800.5165379999999</c:v>
                </c:pt>
                <c:pt idx="608">
                  <c:v>6608.9526919999998</c:v>
                </c:pt>
                <c:pt idx="609">
                  <c:v>6576.1851919999999</c:v>
                </c:pt>
                <c:pt idx="610">
                  <c:v>6634.1584620000003</c:v>
                </c:pt>
                <c:pt idx="611">
                  <c:v>6379.5801920000004</c:v>
                </c:pt>
                <c:pt idx="612">
                  <c:v>6321.6069230000003</c:v>
                </c:pt>
                <c:pt idx="613">
                  <c:v>6172.8928850000002</c:v>
                </c:pt>
                <c:pt idx="614">
                  <c:v>6117.440192</c:v>
                </c:pt>
                <c:pt idx="615">
                  <c:v>6099.7961539999997</c:v>
                </c:pt>
                <c:pt idx="616">
                  <c:v>6069.549231</c:v>
                </c:pt>
                <c:pt idx="617">
                  <c:v>5762.0388460000004</c:v>
                </c:pt>
                <c:pt idx="618">
                  <c:v>5900.6705769999999</c:v>
                </c:pt>
                <c:pt idx="619">
                  <c:v>5676.3392309999999</c:v>
                </c:pt>
                <c:pt idx="620">
                  <c:v>5489.816538</c:v>
                </c:pt>
                <c:pt idx="621">
                  <c:v>5562.9132689999997</c:v>
                </c:pt>
                <c:pt idx="622">
                  <c:v>5515.0223079999996</c:v>
                </c:pt>
                <c:pt idx="623">
                  <c:v>5446.9667310000004</c:v>
                </c:pt>
                <c:pt idx="624">
                  <c:v>5275.5675000000001</c:v>
                </c:pt>
                <c:pt idx="625">
                  <c:v>5207.511923</c:v>
                </c:pt>
                <c:pt idx="626">
                  <c:v>5222.6353849999996</c:v>
                </c:pt>
                <c:pt idx="627">
                  <c:v>5119.2917310000003</c:v>
                </c:pt>
                <c:pt idx="628">
                  <c:v>5197.429615</c:v>
                </c:pt>
                <c:pt idx="629">
                  <c:v>5232.7176920000002</c:v>
                </c:pt>
                <c:pt idx="630">
                  <c:v>4965.5365380000003</c:v>
                </c:pt>
                <c:pt idx="631">
                  <c:v>5046.1949999999997</c:v>
                </c:pt>
                <c:pt idx="632">
                  <c:v>4922.6867309999998</c:v>
                </c:pt>
                <c:pt idx="633">
                  <c:v>4892.4398080000001</c:v>
                </c:pt>
                <c:pt idx="634">
                  <c:v>4831.9459619999998</c:v>
                </c:pt>
                <c:pt idx="635">
                  <c:v>4819.3430770000004</c:v>
                </c:pt>
                <c:pt idx="636">
                  <c:v>4925.207308</c:v>
                </c:pt>
                <c:pt idx="637">
                  <c:v>4728.6023080000004</c:v>
                </c:pt>
                <c:pt idx="638">
                  <c:v>4874.7957690000003</c:v>
                </c:pt>
                <c:pt idx="639">
                  <c:v>4862.1928850000004</c:v>
                </c:pt>
                <c:pt idx="640">
                  <c:v>4978.1394229999996</c:v>
                </c:pt>
                <c:pt idx="641">
                  <c:v>4945.3719229999997</c:v>
                </c:pt>
                <c:pt idx="642">
                  <c:v>4937.8101919999999</c:v>
                </c:pt>
                <c:pt idx="643">
                  <c:v>4844.5488459999997</c:v>
                </c:pt>
                <c:pt idx="644">
                  <c:v>4947.8924999999999</c:v>
                </c:pt>
                <c:pt idx="645">
                  <c:v>4751.2875000000004</c:v>
                </c:pt>
                <c:pt idx="646">
                  <c:v>4912.6044229999998</c:v>
                </c:pt>
                <c:pt idx="647">
                  <c:v>5018.4686540000002</c:v>
                </c:pt>
                <c:pt idx="648">
                  <c:v>5038.6332689999999</c:v>
                </c:pt>
                <c:pt idx="649">
                  <c:v>5028.5509620000003</c:v>
                </c:pt>
                <c:pt idx="650">
                  <c:v>5164.6621150000001</c:v>
                </c:pt>
                <c:pt idx="651">
                  <c:v>5169.7032689999996</c:v>
                </c:pt>
                <c:pt idx="652">
                  <c:v>5308.335</c:v>
                </c:pt>
                <c:pt idx="653">
                  <c:v>5283.1292309999999</c:v>
                </c:pt>
                <c:pt idx="654">
                  <c:v>5300.7732690000003</c:v>
                </c:pt>
                <c:pt idx="655">
                  <c:v>5411.6786540000003</c:v>
                </c:pt>
                <c:pt idx="656">
                  <c:v>5530.1457689999997</c:v>
                </c:pt>
                <c:pt idx="657">
                  <c:v>5479.7342310000004</c:v>
                </c:pt>
                <c:pt idx="658">
                  <c:v>5595.6807689999996</c:v>
                </c:pt>
                <c:pt idx="659">
                  <c:v>5704.0655770000003</c:v>
                </c:pt>
                <c:pt idx="660">
                  <c:v>5865.3824999999997</c:v>
                </c:pt>
                <c:pt idx="661">
                  <c:v>5900.6705769999999</c:v>
                </c:pt>
                <c:pt idx="662">
                  <c:v>5953.6026920000004</c:v>
                </c:pt>
                <c:pt idx="663">
                  <c:v>6016.617115</c:v>
                </c:pt>
                <c:pt idx="664">
                  <c:v>6031.7405769999996</c:v>
                </c:pt>
                <c:pt idx="665">
                  <c:v>6147.6871149999997</c:v>
                </c:pt>
                <c:pt idx="666">
                  <c:v>6324.1274999999996</c:v>
                </c:pt>
                <c:pt idx="667">
                  <c:v>6445.1151920000002</c:v>
                </c:pt>
                <c:pt idx="668">
                  <c:v>6740.0226919999996</c:v>
                </c:pt>
                <c:pt idx="669">
                  <c:v>6603.9115380000003</c:v>
                </c:pt>
                <c:pt idx="670">
                  <c:v>6613.9938460000003</c:v>
                </c:pt>
                <c:pt idx="671">
                  <c:v>6818.1605769999996</c:v>
                </c:pt>
                <c:pt idx="672">
                  <c:v>7034.9301919999998</c:v>
                </c:pt>
                <c:pt idx="673">
                  <c:v>7052.5742309999996</c:v>
                </c:pt>
                <c:pt idx="674">
                  <c:v>7299.5907690000004</c:v>
                </c:pt>
                <c:pt idx="675">
                  <c:v>7297.0701920000001</c:v>
                </c:pt>
                <c:pt idx="676">
                  <c:v>7574.333654</c:v>
                </c:pt>
                <c:pt idx="677">
                  <c:v>7617.183462</c:v>
                </c:pt>
                <c:pt idx="678">
                  <c:v>7821.3501919999999</c:v>
                </c:pt>
                <c:pt idx="679">
                  <c:v>7876.8028850000001</c:v>
                </c:pt>
                <c:pt idx="680">
                  <c:v>8111.2165379999997</c:v>
                </c:pt>
                <c:pt idx="681">
                  <c:v>8098.6136539999998</c:v>
                </c:pt>
                <c:pt idx="682">
                  <c:v>8171.7103850000003</c:v>
                </c:pt>
                <c:pt idx="683">
                  <c:v>8416.2063460000008</c:v>
                </c:pt>
                <c:pt idx="684">
                  <c:v>8436.3709620000009</c:v>
                </c:pt>
                <c:pt idx="685">
                  <c:v>8552.3174999999992</c:v>
                </c:pt>
                <c:pt idx="686">
                  <c:v>8708.5932690000009</c:v>
                </c:pt>
                <c:pt idx="687">
                  <c:v>8910.2394230000009</c:v>
                </c:pt>
                <c:pt idx="688">
                  <c:v>9121.967885</c:v>
                </c:pt>
                <c:pt idx="689">
                  <c:v>9127.0090380000001</c:v>
                </c:pt>
                <c:pt idx="690">
                  <c:v>9205.1469230000002</c:v>
                </c:pt>
                <c:pt idx="691">
                  <c:v>9447.122308</c:v>
                </c:pt>
                <c:pt idx="692">
                  <c:v>9641.2067310000002</c:v>
                </c:pt>
                <c:pt idx="693">
                  <c:v>9810.0853850000003</c:v>
                </c:pt>
                <c:pt idx="694">
                  <c:v>9868.0586540000004</c:v>
                </c:pt>
                <c:pt idx="695">
                  <c:v>10122.636923</c:v>
                </c:pt>
                <c:pt idx="696">
                  <c:v>10049.540192</c:v>
                </c:pt>
                <c:pt idx="697">
                  <c:v>10238.583462000001</c:v>
                </c:pt>
                <c:pt idx="698">
                  <c:v>10263.789231000001</c:v>
                </c:pt>
                <c:pt idx="699">
                  <c:v>10291.515577</c:v>
                </c:pt>
                <c:pt idx="700">
                  <c:v>10437.709038000001</c:v>
                </c:pt>
                <c:pt idx="701">
                  <c:v>10621.711154000001</c:v>
                </c:pt>
                <c:pt idx="702">
                  <c:v>10818.316154</c:v>
                </c:pt>
                <c:pt idx="703">
                  <c:v>10767.904614999999</c:v>
                </c:pt>
                <c:pt idx="704">
                  <c:v>10772.945769</c:v>
                </c:pt>
                <c:pt idx="705">
                  <c:v>10886.371730999999</c:v>
                </c:pt>
                <c:pt idx="706">
                  <c:v>10936.783269</c:v>
                </c:pt>
                <c:pt idx="707">
                  <c:v>11065.332692</c:v>
                </c:pt>
                <c:pt idx="708">
                  <c:v>10989.715385</c:v>
                </c:pt>
                <c:pt idx="709">
                  <c:v>11440.898654000001</c:v>
                </c:pt>
                <c:pt idx="710">
                  <c:v>11098.100192</c:v>
                </c:pt>
                <c:pt idx="711">
                  <c:v>11140.95</c:v>
                </c:pt>
                <c:pt idx="712">
                  <c:v>11425.775191999999</c:v>
                </c:pt>
                <c:pt idx="713">
                  <c:v>11176.238077</c:v>
                </c:pt>
                <c:pt idx="714">
                  <c:v>11398.048846</c:v>
                </c:pt>
                <c:pt idx="715">
                  <c:v>11423.254615</c:v>
                </c:pt>
                <c:pt idx="716">
                  <c:v>11193.882115</c:v>
                </c:pt>
                <c:pt idx="717">
                  <c:v>11314.869807999999</c:v>
                </c:pt>
                <c:pt idx="718">
                  <c:v>11022.482884999999</c:v>
                </c:pt>
                <c:pt idx="719">
                  <c:v>11322.431538000001</c:v>
                </c:pt>
                <c:pt idx="720">
                  <c:v>11450.980962</c:v>
                </c:pt>
                <c:pt idx="721">
                  <c:v>11501.3925</c:v>
                </c:pt>
                <c:pt idx="722">
                  <c:v>11445.939807999999</c:v>
                </c:pt>
                <c:pt idx="723">
                  <c:v>11408.131154000001</c:v>
                </c:pt>
                <c:pt idx="724">
                  <c:v>11511.474808000001</c:v>
                </c:pt>
                <c:pt idx="725">
                  <c:v>11387.966538000001</c:v>
                </c:pt>
                <c:pt idx="726">
                  <c:v>11443.419231</c:v>
                </c:pt>
                <c:pt idx="727">
                  <c:v>11516.515961999999</c:v>
                </c:pt>
                <c:pt idx="728">
                  <c:v>11398.048846</c:v>
                </c:pt>
                <c:pt idx="729">
                  <c:v>11143.470577</c:v>
                </c:pt>
                <c:pt idx="730">
                  <c:v>11226.649615</c:v>
                </c:pt>
                <c:pt idx="731">
                  <c:v>10977.112499999999</c:v>
                </c:pt>
                <c:pt idx="732">
                  <c:v>11125.826537999999</c:v>
                </c:pt>
                <c:pt idx="733">
                  <c:v>11133.388268999999</c:v>
                </c:pt>
                <c:pt idx="734">
                  <c:v>10967.030192</c:v>
                </c:pt>
                <c:pt idx="735">
                  <c:v>10783.028077000001</c:v>
                </c:pt>
                <c:pt idx="736">
                  <c:v>10979.633077</c:v>
                </c:pt>
                <c:pt idx="737">
                  <c:v>10914.098077000001</c:v>
                </c:pt>
                <c:pt idx="738">
                  <c:v>10737.657692000001</c:v>
                </c:pt>
                <c:pt idx="739">
                  <c:v>10974.591923</c:v>
                </c:pt>
                <c:pt idx="740">
                  <c:v>10788.069230999999</c:v>
                </c:pt>
                <c:pt idx="741">
                  <c:v>10674.643269</c:v>
                </c:pt>
                <c:pt idx="742">
                  <c:v>10843.521923</c:v>
                </c:pt>
                <c:pt idx="743">
                  <c:v>10740.178269</c:v>
                </c:pt>
                <c:pt idx="744">
                  <c:v>10483.079422999999</c:v>
                </c:pt>
                <c:pt idx="745">
                  <c:v>10558.696731</c:v>
                </c:pt>
                <c:pt idx="746">
                  <c:v>10530.970385000001</c:v>
                </c:pt>
                <c:pt idx="747">
                  <c:v>10495.682307999999</c:v>
                </c:pt>
                <c:pt idx="748">
                  <c:v>10626.752307999999</c:v>
                </c:pt>
                <c:pt idx="749">
                  <c:v>10445.270769000001</c:v>
                </c:pt>
                <c:pt idx="750">
                  <c:v>10291.515577</c:v>
                </c:pt>
                <c:pt idx="751">
                  <c:v>10236.062884999999</c:v>
                </c:pt>
                <c:pt idx="752">
                  <c:v>10047.019614999999</c:v>
                </c:pt>
                <c:pt idx="753">
                  <c:v>10044.499038</c:v>
                </c:pt>
                <c:pt idx="754">
                  <c:v>10321.762500000001</c:v>
                </c:pt>
                <c:pt idx="755">
                  <c:v>10261.268654</c:v>
                </c:pt>
                <c:pt idx="756">
                  <c:v>9989.0463459999992</c:v>
                </c:pt>
                <c:pt idx="757">
                  <c:v>10231.021731000001</c:v>
                </c:pt>
                <c:pt idx="758">
                  <c:v>10077.266538</c:v>
                </c:pt>
                <c:pt idx="759">
                  <c:v>10092.39</c:v>
                </c:pt>
                <c:pt idx="760">
                  <c:v>9802.5236540000005</c:v>
                </c:pt>
                <c:pt idx="761">
                  <c:v>9973.922885</c:v>
                </c:pt>
                <c:pt idx="762">
                  <c:v>9890.7438459999994</c:v>
                </c:pt>
                <c:pt idx="763">
                  <c:v>9575.6717310000004</c:v>
                </c:pt>
                <c:pt idx="764">
                  <c:v>9701.7005769999996</c:v>
                </c:pt>
                <c:pt idx="765">
                  <c:v>9805.0442309999999</c:v>
                </c:pt>
                <c:pt idx="766">
                  <c:v>9832.7705769999993</c:v>
                </c:pt>
                <c:pt idx="767">
                  <c:v>9580.7128850000008</c:v>
                </c:pt>
                <c:pt idx="768">
                  <c:v>9472.3280770000001</c:v>
                </c:pt>
                <c:pt idx="769">
                  <c:v>9560.5482690000008</c:v>
                </c:pt>
                <c:pt idx="770">
                  <c:v>9588.2746150000003</c:v>
                </c:pt>
                <c:pt idx="771">
                  <c:v>9389.1490379999996</c:v>
                </c:pt>
                <c:pt idx="772">
                  <c:v>9452.1634620000004</c:v>
                </c:pt>
                <c:pt idx="773">
                  <c:v>9323.6140379999997</c:v>
                </c:pt>
                <c:pt idx="774">
                  <c:v>9520.2190379999993</c:v>
                </c:pt>
                <c:pt idx="775">
                  <c:v>9341.2580770000004</c:v>
                </c:pt>
                <c:pt idx="776">
                  <c:v>9260.5996149999992</c:v>
                </c:pt>
                <c:pt idx="777">
                  <c:v>9300.9288460000007</c:v>
                </c:pt>
                <c:pt idx="778">
                  <c:v>9421.9165379999995</c:v>
                </c:pt>
                <c:pt idx="779">
                  <c:v>9134.5707689999999</c:v>
                </c:pt>
                <c:pt idx="780">
                  <c:v>9089.2003850000001</c:v>
                </c:pt>
                <c:pt idx="781">
                  <c:v>8983.3361540000005</c:v>
                </c:pt>
                <c:pt idx="782">
                  <c:v>9139.6119230000004</c:v>
                </c:pt>
                <c:pt idx="783">
                  <c:v>9018.6242309999998</c:v>
                </c:pt>
                <c:pt idx="784">
                  <c:v>9089.2003850000001</c:v>
                </c:pt>
                <c:pt idx="785">
                  <c:v>9200.1057689999998</c:v>
                </c:pt>
                <c:pt idx="786">
                  <c:v>9111.8855769999991</c:v>
                </c:pt>
                <c:pt idx="787">
                  <c:v>9190.0234619999992</c:v>
                </c:pt>
                <c:pt idx="788">
                  <c:v>8837.1426919999994</c:v>
                </c:pt>
                <c:pt idx="789">
                  <c:v>8927.8834619999998</c:v>
                </c:pt>
                <c:pt idx="790">
                  <c:v>8900.157115</c:v>
                </c:pt>
                <c:pt idx="791">
                  <c:v>8910.2394230000009</c:v>
                </c:pt>
                <c:pt idx="792">
                  <c:v>8940.4863459999997</c:v>
                </c:pt>
                <c:pt idx="793">
                  <c:v>8900.157115</c:v>
                </c:pt>
                <c:pt idx="794">
                  <c:v>8751.4430769999999</c:v>
                </c:pt>
                <c:pt idx="795">
                  <c:v>8809.416346</c:v>
                </c:pt>
                <c:pt idx="796">
                  <c:v>8713.6344229999995</c:v>
                </c:pt>
                <c:pt idx="797">
                  <c:v>8630.4553849999993</c:v>
                </c:pt>
                <c:pt idx="798">
                  <c:v>8668.2640379999993</c:v>
                </c:pt>
                <c:pt idx="799">
                  <c:v>8640.5376919999999</c:v>
                </c:pt>
                <c:pt idx="800">
                  <c:v>8685.908077</c:v>
                </c:pt>
                <c:pt idx="801">
                  <c:v>8612.8113460000004</c:v>
                </c:pt>
                <c:pt idx="802">
                  <c:v>8529.6323080000002</c:v>
                </c:pt>
                <c:pt idx="803">
                  <c:v>8569.9615379999996</c:v>
                </c:pt>
                <c:pt idx="804">
                  <c:v>8620.3730770000002</c:v>
                </c:pt>
                <c:pt idx="805">
                  <c:v>8509.4676920000002</c:v>
                </c:pt>
                <c:pt idx="806">
                  <c:v>8625.4142310000007</c:v>
                </c:pt>
                <c:pt idx="807">
                  <c:v>8544.7557689999994</c:v>
                </c:pt>
                <c:pt idx="808">
                  <c:v>8595.167308</c:v>
                </c:pt>
                <c:pt idx="809">
                  <c:v>8567.4409620000006</c:v>
                </c:pt>
                <c:pt idx="810">
                  <c:v>8292.6980769999991</c:v>
                </c:pt>
                <c:pt idx="811">
                  <c:v>8413.6857689999997</c:v>
                </c:pt>
                <c:pt idx="812">
                  <c:v>8343.1096149999994</c:v>
                </c:pt>
                <c:pt idx="813">
                  <c:v>8363.2742309999994</c:v>
                </c:pt>
                <c:pt idx="814">
                  <c:v>8267.4923080000008</c:v>
                </c:pt>
                <c:pt idx="815">
                  <c:v>8378.3976920000005</c:v>
                </c:pt>
                <c:pt idx="816">
                  <c:v>8277.5746149999995</c:v>
                </c:pt>
                <c:pt idx="817">
                  <c:v>8433.8503849999997</c:v>
                </c:pt>
                <c:pt idx="818">
                  <c:v>8350.6713459999992</c:v>
                </c:pt>
                <c:pt idx="819">
                  <c:v>8254.8894230000005</c:v>
                </c:pt>
                <c:pt idx="820">
                  <c:v>8229.6836540000004</c:v>
                </c:pt>
                <c:pt idx="821">
                  <c:v>8232.2042309999997</c:v>
                </c:pt>
                <c:pt idx="822">
                  <c:v>8151.5457690000003</c:v>
                </c:pt>
                <c:pt idx="823">
                  <c:v>8214.5601920000008</c:v>
                </c:pt>
                <c:pt idx="824">
                  <c:v>8264.9717309999996</c:v>
                </c:pt>
                <c:pt idx="825">
                  <c:v>8058.2844230000001</c:v>
                </c:pt>
                <c:pt idx="826">
                  <c:v>8300.2598080000007</c:v>
                </c:pt>
                <c:pt idx="827">
                  <c:v>8227.1630769999992</c:v>
                </c:pt>
                <c:pt idx="828">
                  <c:v>8176.7515380000004</c:v>
                </c:pt>
                <c:pt idx="829">
                  <c:v>8136.4223080000002</c:v>
                </c:pt>
                <c:pt idx="830">
                  <c:v>8143.9840379999996</c:v>
                </c:pt>
                <c:pt idx="831">
                  <c:v>8108.6959619999998</c:v>
                </c:pt>
                <c:pt idx="832">
                  <c:v>8302.780385</c:v>
                </c:pt>
                <c:pt idx="833">
                  <c:v>8186.8338460000004</c:v>
                </c:pt>
                <c:pt idx="834">
                  <c:v>8353.1919230000003</c:v>
                </c:pt>
                <c:pt idx="835">
                  <c:v>8335.547885</c:v>
                </c:pt>
                <c:pt idx="836">
                  <c:v>8443.9326920000003</c:v>
                </c:pt>
                <c:pt idx="837">
                  <c:v>8277.5746149999995</c:v>
                </c:pt>
                <c:pt idx="838">
                  <c:v>8345.6301920000005</c:v>
                </c:pt>
                <c:pt idx="839">
                  <c:v>8491.8236539999998</c:v>
                </c:pt>
                <c:pt idx="840">
                  <c:v>8345.6301920000005</c:v>
                </c:pt>
                <c:pt idx="841">
                  <c:v>8403.6034619999991</c:v>
                </c:pt>
                <c:pt idx="842">
                  <c:v>8302.780385</c:v>
                </c:pt>
                <c:pt idx="843">
                  <c:v>8391.0005770000007</c:v>
                </c:pt>
                <c:pt idx="844">
                  <c:v>8627.934808</c:v>
                </c:pt>
                <c:pt idx="845">
                  <c:v>8380.9182689999998</c:v>
                </c:pt>
                <c:pt idx="846">
                  <c:v>8509.4676920000002</c:v>
                </c:pt>
                <c:pt idx="847">
                  <c:v>8534.6734620000007</c:v>
                </c:pt>
                <c:pt idx="848">
                  <c:v>8607.770192</c:v>
                </c:pt>
                <c:pt idx="849">
                  <c:v>8582.5644229999998</c:v>
                </c:pt>
                <c:pt idx="850">
                  <c:v>8602.7290379999995</c:v>
                </c:pt>
                <c:pt idx="851">
                  <c:v>8491.8236539999998</c:v>
                </c:pt>
                <c:pt idx="852">
                  <c:v>8358.2330770000008</c:v>
                </c:pt>
                <c:pt idx="853">
                  <c:v>8418.7269230000002</c:v>
                </c:pt>
                <c:pt idx="854">
                  <c:v>8292.6980769999991</c:v>
                </c:pt>
                <c:pt idx="855">
                  <c:v>8267.4923080000008</c:v>
                </c:pt>
                <c:pt idx="856">
                  <c:v>8257.41</c:v>
                </c:pt>
                <c:pt idx="857">
                  <c:v>8305.3009619999993</c:v>
                </c:pt>
                <c:pt idx="858">
                  <c:v>8229.6836540000004</c:v>
                </c:pt>
                <c:pt idx="859">
                  <c:v>8045.6815379999998</c:v>
                </c:pt>
                <c:pt idx="860">
                  <c:v>8237.2453850000002</c:v>
                </c:pt>
                <c:pt idx="861">
                  <c:v>8075.9284619999999</c:v>
                </c:pt>
                <c:pt idx="862">
                  <c:v>8108.6959619999998</c:v>
                </c:pt>
                <c:pt idx="863">
                  <c:v>7924.6938460000001</c:v>
                </c:pt>
                <c:pt idx="864">
                  <c:v>7939.8173079999997</c:v>
                </c:pt>
                <c:pt idx="865">
                  <c:v>7841.5148079999999</c:v>
                </c:pt>
                <c:pt idx="866">
                  <c:v>7876.8028850000001</c:v>
                </c:pt>
                <c:pt idx="867">
                  <c:v>7909.570385</c:v>
                </c:pt>
                <c:pt idx="868">
                  <c:v>7831.4324999999999</c:v>
                </c:pt>
                <c:pt idx="869">
                  <c:v>7712.9653850000004</c:v>
                </c:pt>
                <c:pt idx="870">
                  <c:v>7657.5126920000002</c:v>
                </c:pt>
                <c:pt idx="871">
                  <c:v>7670.1155769999996</c:v>
                </c:pt>
                <c:pt idx="872">
                  <c:v>7516.360385</c:v>
                </c:pt>
                <c:pt idx="873">
                  <c:v>7501.2369230000004</c:v>
                </c:pt>
                <c:pt idx="874">
                  <c:v>7367.6463460000004</c:v>
                </c:pt>
                <c:pt idx="875">
                  <c:v>7350.0023080000001</c:v>
                </c:pt>
                <c:pt idx="876">
                  <c:v>7372.6875</c:v>
                </c:pt>
                <c:pt idx="877">
                  <c:v>7365.1257690000002</c:v>
                </c:pt>
                <c:pt idx="878">
                  <c:v>7413.0167309999997</c:v>
                </c:pt>
                <c:pt idx="879">
                  <c:v>7395.3726919999999</c:v>
                </c:pt>
                <c:pt idx="880">
                  <c:v>7269.3438459999998</c:v>
                </c:pt>
                <c:pt idx="881">
                  <c:v>7168.5207689999997</c:v>
                </c:pt>
                <c:pt idx="882">
                  <c:v>7193.7265379999999</c:v>
                </c:pt>
                <c:pt idx="883">
                  <c:v>7135.7532689999998</c:v>
                </c:pt>
                <c:pt idx="884">
                  <c:v>7153.3973079999996</c:v>
                </c:pt>
                <c:pt idx="885">
                  <c:v>7115.5886540000001</c:v>
                </c:pt>
                <c:pt idx="886">
                  <c:v>6994.6009620000004</c:v>
                </c:pt>
                <c:pt idx="887">
                  <c:v>7201.2882689999997</c:v>
                </c:pt>
                <c:pt idx="888">
                  <c:v>6979.4775</c:v>
                </c:pt>
                <c:pt idx="889">
                  <c:v>6946.71</c:v>
                </c:pt>
                <c:pt idx="890">
                  <c:v>6820.6811539999999</c:v>
                </c:pt>
                <c:pt idx="891">
                  <c:v>6886.2161539999997</c:v>
                </c:pt>
                <c:pt idx="892">
                  <c:v>6757.6667310000003</c:v>
                </c:pt>
                <c:pt idx="893">
                  <c:v>6813.1194230000001</c:v>
                </c:pt>
                <c:pt idx="894">
                  <c:v>6835.804615</c:v>
                </c:pt>
                <c:pt idx="895">
                  <c:v>6661.8848079999998</c:v>
                </c:pt>
                <c:pt idx="896">
                  <c:v>6893.7778850000004</c:v>
                </c:pt>
                <c:pt idx="897">
                  <c:v>6697.172885</c:v>
                </c:pt>
                <c:pt idx="898">
                  <c:v>6626.5967309999996</c:v>
                </c:pt>
                <c:pt idx="899">
                  <c:v>6613.9938460000003</c:v>
                </c:pt>
                <c:pt idx="900">
                  <c:v>6624.0761540000003</c:v>
                </c:pt>
                <c:pt idx="901">
                  <c:v>6679.5288460000002</c:v>
                </c:pt>
                <c:pt idx="902">
                  <c:v>6596.3498079999999</c:v>
                </c:pt>
                <c:pt idx="903">
                  <c:v>6485.4444229999999</c:v>
                </c:pt>
                <c:pt idx="904">
                  <c:v>6561.0617309999998</c:v>
                </c:pt>
                <c:pt idx="905">
                  <c:v>6493.0061539999997</c:v>
                </c:pt>
                <c:pt idx="906">
                  <c:v>6447.6357690000004</c:v>
                </c:pt>
                <c:pt idx="907">
                  <c:v>6291.36</c:v>
                </c:pt>
                <c:pt idx="908">
                  <c:v>6228.345577</c:v>
                </c:pt>
                <c:pt idx="909">
                  <c:v>6256.0719230000004</c:v>
                </c:pt>
                <c:pt idx="910">
                  <c:v>6286.3188460000001</c:v>
                </c:pt>
                <c:pt idx="911">
                  <c:v>6271.195385</c:v>
                </c:pt>
                <c:pt idx="912">
                  <c:v>5981.3290379999999</c:v>
                </c:pt>
                <c:pt idx="913">
                  <c:v>6263.6336540000002</c:v>
                </c:pt>
                <c:pt idx="914">
                  <c:v>6172.8928850000002</c:v>
                </c:pt>
                <c:pt idx="915">
                  <c:v>6109.8784619999997</c:v>
                </c:pt>
                <c:pt idx="916">
                  <c:v>5953.6026920000004</c:v>
                </c:pt>
                <c:pt idx="917">
                  <c:v>5993.9319230000001</c:v>
                </c:pt>
                <c:pt idx="918">
                  <c:v>5958.6438459999999</c:v>
                </c:pt>
                <c:pt idx="919">
                  <c:v>5804.8886540000003</c:v>
                </c:pt>
                <c:pt idx="920">
                  <c:v>5983.8496150000001</c:v>
                </c:pt>
                <c:pt idx="921">
                  <c:v>5852.7796150000004</c:v>
                </c:pt>
                <c:pt idx="922">
                  <c:v>5827.5738460000002</c:v>
                </c:pt>
                <c:pt idx="923">
                  <c:v>5830.0944229999996</c:v>
                </c:pt>
                <c:pt idx="924">
                  <c:v>5754.4771149999997</c:v>
                </c:pt>
                <c:pt idx="925">
                  <c:v>6130.0430770000003</c:v>
                </c:pt>
                <c:pt idx="926">
                  <c:v>5830.0944229999996</c:v>
                </c:pt>
                <c:pt idx="927">
                  <c:v>5817.4915380000002</c:v>
                </c:pt>
                <c:pt idx="928">
                  <c:v>5971.2467310000002</c:v>
                </c:pt>
                <c:pt idx="929">
                  <c:v>5946.040962</c:v>
                </c:pt>
                <c:pt idx="930">
                  <c:v>6011.5759619999999</c:v>
                </c:pt>
                <c:pt idx="931">
                  <c:v>5928.3969230000002</c:v>
                </c:pt>
                <c:pt idx="932">
                  <c:v>5832.6149999999998</c:v>
                </c:pt>
                <c:pt idx="933">
                  <c:v>6004.0142310000001</c:v>
                </c:pt>
                <c:pt idx="934">
                  <c:v>5802.3680770000001</c:v>
                </c:pt>
                <c:pt idx="935">
                  <c:v>5940.9998079999996</c:v>
                </c:pt>
                <c:pt idx="936">
                  <c:v>5807.4092309999996</c:v>
                </c:pt>
                <c:pt idx="937">
                  <c:v>5789.7651919999998</c:v>
                </c:pt>
                <c:pt idx="938">
                  <c:v>5681.3803850000004</c:v>
                </c:pt>
                <c:pt idx="939">
                  <c:v>5893.1088460000001</c:v>
                </c:pt>
                <c:pt idx="940">
                  <c:v>5739.3536539999996</c:v>
                </c:pt>
                <c:pt idx="941">
                  <c:v>5978.808462</c:v>
                </c:pt>
                <c:pt idx="942">
                  <c:v>5767.08</c:v>
                </c:pt>
                <c:pt idx="943">
                  <c:v>5719.1890380000004</c:v>
                </c:pt>
                <c:pt idx="944">
                  <c:v>5575.5161539999999</c:v>
                </c:pt>
                <c:pt idx="945">
                  <c:v>5767.08</c:v>
                </c:pt>
                <c:pt idx="946">
                  <c:v>5850.2590380000001</c:v>
                </c:pt>
                <c:pt idx="947">
                  <c:v>5807.4092309999996</c:v>
                </c:pt>
                <c:pt idx="948">
                  <c:v>5832.6149999999998</c:v>
                </c:pt>
                <c:pt idx="949">
                  <c:v>5706.5861539999996</c:v>
                </c:pt>
                <c:pt idx="950">
                  <c:v>5671.2980770000004</c:v>
                </c:pt>
                <c:pt idx="951">
                  <c:v>5565.4338459999999</c:v>
                </c:pt>
                <c:pt idx="952">
                  <c:v>5653.6540379999997</c:v>
                </c:pt>
                <c:pt idx="953">
                  <c:v>5585.5984619999999</c:v>
                </c:pt>
                <c:pt idx="954">
                  <c:v>5459.5696150000003</c:v>
                </c:pt>
                <c:pt idx="955">
                  <c:v>5409.158077</c:v>
                </c:pt>
                <c:pt idx="956">
                  <c:v>5305.8144229999998</c:v>
                </c:pt>
                <c:pt idx="957">
                  <c:v>5257.9234619999997</c:v>
                </c:pt>
                <c:pt idx="958">
                  <c:v>5308.335</c:v>
                </c:pt>
                <c:pt idx="959">
                  <c:v>5147.0180769999997</c:v>
                </c:pt>
                <c:pt idx="960">
                  <c:v>5015.948077</c:v>
                </c:pt>
                <c:pt idx="961">
                  <c:v>5114.2505769999998</c:v>
                </c:pt>
                <c:pt idx="962">
                  <c:v>5111.7299999999996</c:v>
                </c:pt>
                <c:pt idx="963">
                  <c:v>5000.8246150000004</c:v>
                </c:pt>
                <c:pt idx="964">
                  <c:v>4940.3307690000001</c:v>
                </c:pt>
                <c:pt idx="965">
                  <c:v>4801.6990379999997</c:v>
                </c:pt>
                <c:pt idx="966">
                  <c:v>4700.8759620000001</c:v>
                </c:pt>
                <c:pt idx="967">
                  <c:v>4806.7401920000002</c:v>
                </c:pt>
                <c:pt idx="968">
                  <c:v>4726.0817310000002</c:v>
                </c:pt>
                <c:pt idx="969">
                  <c:v>4705.9171150000002</c:v>
                </c:pt>
                <c:pt idx="970">
                  <c:v>4690.7936540000001</c:v>
                </c:pt>
                <c:pt idx="971">
                  <c:v>4645.4232689999999</c:v>
                </c:pt>
                <c:pt idx="972">
                  <c:v>4484.1063459999996</c:v>
                </c:pt>
                <c:pt idx="973">
                  <c:v>4617.6969230000004</c:v>
                </c:pt>
                <c:pt idx="974">
                  <c:v>4489.1475</c:v>
                </c:pt>
                <c:pt idx="975">
                  <c:v>4456.38</c:v>
                </c:pt>
                <c:pt idx="976">
                  <c:v>4423.6125000000002</c:v>
                </c:pt>
                <c:pt idx="977">
                  <c:v>4347.9951920000003</c:v>
                </c:pt>
                <c:pt idx="978">
                  <c:v>4315.2276920000004</c:v>
                </c:pt>
                <c:pt idx="979">
                  <c:v>4408.4890379999997</c:v>
                </c:pt>
                <c:pt idx="980">
                  <c:v>4186.678269</c:v>
                </c:pt>
                <c:pt idx="981">
                  <c:v>4186.678269</c:v>
                </c:pt>
                <c:pt idx="982">
                  <c:v>4325.3100000000004</c:v>
                </c:pt>
                <c:pt idx="983">
                  <c:v>4083.3346150000002</c:v>
                </c:pt>
                <c:pt idx="984">
                  <c:v>4184.1576919999998</c:v>
                </c:pt>
                <c:pt idx="985">
                  <c:v>4073.2523080000001</c:v>
                </c:pt>
                <c:pt idx="986">
                  <c:v>4002.6761540000002</c:v>
                </c:pt>
                <c:pt idx="987">
                  <c:v>4005.196731</c:v>
                </c:pt>
                <c:pt idx="988">
                  <c:v>3949.7440379999998</c:v>
                </c:pt>
                <c:pt idx="989">
                  <c:v>3977.4703850000001</c:v>
                </c:pt>
                <c:pt idx="990">
                  <c:v>3866.5650000000001</c:v>
                </c:pt>
                <c:pt idx="991">
                  <c:v>3826.2357689999999</c:v>
                </c:pt>
                <c:pt idx="992">
                  <c:v>3934.6205770000001</c:v>
                </c:pt>
                <c:pt idx="993">
                  <c:v>3876.6473080000001</c:v>
                </c:pt>
                <c:pt idx="994">
                  <c:v>3803.550577</c:v>
                </c:pt>
                <c:pt idx="995">
                  <c:v>3798.509423</c:v>
                </c:pt>
                <c:pt idx="996">
                  <c:v>3652.3159620000001</c:v>
                </c:pt>
                <c:pt idx="997">
                  <c:v>3813.632885</c:v>
                </c:pt>
                <c:pt idx="998">
                  <c:v>3702.7275</c:v>
                </c:pt>
                <c:pt idx="999">
                  <c:v>3654.836538</c:v>
                </c:pt>
                <c:pt idx="1000">
                  <c:v>3685.0834620000001</c:v>
                </c:pt>
                <c:pt idx="1001">
                  <c:v>3637.1925000000001</c:v>
                </c:pt>
                <c:pt idx="1002">
                  <c:v>3697.686346</c:v>
                </c:pt>
                <c:pt idx="1003">
                  <c:v>3569.136923</c:v>
                </c:pt>
                <c:pt idx="1004">
                  <c:v>3483.437308</c:v>
                </c:pt>
                <c:pt idx="1005">
                  <c:v>3541.4105770000001</c:v>
                </c:pt>
                <c:pt idx="1006">
                  <c:v>3571.6574999999998</c:v>
                </c:pt>
                <c:pt idx="1007">
                  <c:v>3617.027885</c:v>
                </c:pt>
                <c:pt idx="1008">
                  <c:v>3511.163654</c:v>
                </c:pt>
                <c:pt idx="1009">
                  <c:v>3531.3282690000001</c:v>
                </c:pt>
                <c:pt idx="1010">
                  <c:v>3324.6409619999999</c:v>
                </c:pt>
                <c:pt idx="1011">
                  <c:v>3289.3528849999998</c:v>
                </c:pt>
                <c:pt idx="1012">
                  <c:v>3347.3261539999999</c:v>
                </c:pt>
                <c:pt idx="1013">
                  <c:v>3334.7232690000001</c:v>
                </c:pt>
                <c:pt idx="1014">
                  <c:v>3372.531923</c:v>
                </c:pt>
                <c:pt idx="1015">
                  <c:v>3231.3796149999998</c:v>
                </c:pt>
                <c:pt idx="1016">
                  <c:v>3327.1615379999998</c:v>
                </c:pt>
                <c:pt idx="1017">
                  <c:v>3170.885769</c:v>
                </c:pt>
                <c:pt idx="1018">
                  <c:v>3196.0915380000001</c:v>
                </c:pt>
                <c:pt idx="1019">
                  <c:v>3264.1471150000002</c:v>
                </c:pt>
                <c:pt idx="1020">
                  <c:v>3208.6944229999999</c:v>
                </c:pt>
                <c:pt idx="1021">
                  <c:v>3264.1471150000002</c:v>
                </c:pt>
                <c:pt idx="1022">
                  <c:v>3226.3384620000002</c:v>
                </c:pt>
                <c:pt idx="1023">
                  <c:v>3183.4886540000002</c:v>
                </c:pt>
                <c:pt idx="1024">
                  <c:v>3158.2828850000001</c:v>
                </c:pt>
                <c:pt idx="1025">
                  <c:v>3105.3507690000001</c:v>
                </c:pt>
                <c:pt idx="1026">
                  <c:v>3070.062692</c:v>
                </c:pt>
                <c:pt idx="1027">
                  <c:v>3115.4330770000001</c:v>
                </c:pt>
                <c:pt idx="1028">
                  <c:v>2996.9659620000002</c:v>
                </c:pt>
                <c:pt idx="1029">
                  <c:v>3002.0071149999999</c:v>
                </c:pt>
                <c:pt idx="1030">
                  <c:v>2908.7457690000001</c:v>
                </c:pt>
                <c:pt idx="1031">
                  <c:v>2908.7457690000001</c:v>
                </c:pt>
                <c:pt idx="1032">
                  <c:v>2878.498846</c:v>
                </c:pt>
                <c:pt idx="1033">
                  <c:v>2886.0605770000002</c:v>
                </c:pt>
                <c:pt idx="1034">
                  <c:v>2944.0338459999998</c:v>
                </c:pt>
                <c:pt idx="1035">
                  <c:v>2845.731346</c:v>
                </c:pt>
                <c:pt idx="1036">
                  <c:v>2833.1284620000001</c:v>
                </c:pt>
                <c:pt idx="1037">
                  <c:v>2901.1840379999999</c:v>
                </c:pt>
                <c:pt idx="1038">
                  <c:v>2870.9371150000002</c:v>
                </c:pt>
                <c:pt idx="1039">
                  <c:v>2795.3198080000002</c:v>
                </c:pt>
                <c:pt idx="1040">
                  <c:v>2845.731346</c:v>
                </c:pt>
                <c:pt idx="1041">
                  <c:v>2732.3053850000001</c:v>
                </c:pt>
                <c:pt idx="1042">
                  <c:v>2765.072885</c:v>
                </c:pt>
                <c:pt idx="1043">
                  <c:v>2833.1284620000001</c:v>
                </c:pt>
                <c:pt idx="1044">
                  <c:v>2671.8115379999999</c:v>
                </c:pt>
                <c:pt idx="1045">
                  <c:v>2686.9349999999999</c:v>
                </c:pt>
                <c:pt idx="1046">
                  <c:v>2596.1942309999999</c:v>
                </c:pt>
                <c:pt idx="1047">
                  <c:v>2717.1819230000001</c:v>
                </c:pt>
                <c:pt idx="1048">
                  <c:v>2644.085192</c:v>
                </c:pt>
                <c:pt idx="1049">
                  <c:v>2581.0707689999999</c:v>
                </c:pt>
                <c:pt idx="1050">
                  <c:v>2679.3732690000002</c:v>
                </c:pt>
                <c:pt idx="1051">
                  <c:v>2588.6325000000002</c:v>
                </c:pt>
                <c:pt idx="1052">
                  <c:v>2598.7148080000002</c:v>
                </c:pt>
                <c:pt idx="1053">
                  <c:v>2578.5501920000002</c:v>
                </c:pt>
                <c:pt idx="1054">
                  <c:v>2467.644808</c:v>
                </c:pt>
                <c:pt idx="1055">
                  <c:v>2518.0563459999998</c:v>
                </c:pt>
                <c:pt idx="1056">
                  <c:v>2497.8917310000002</c:v>
                </c:pt>
                <c:pt idx="1057">
                  <c:v>2470.1653849999998</c:v>
                </c:pt>
                <c:pt idx="1058">
                  <c:v>2455.0419230000002</c:v>
                </c:pt>
                <c:pt idx="1059">
                  <c:v>2384.4657689999999</c:v>
                </c:pt>
                <c:pt idx="1060">
                  <c:v>2404.6303849999999</c:v>
                </c:pt>
                <c:pt idx="1061">
                  <c:v>2414.7126920000001</c:v>
                </c:pt>
                <c:pt idx="1062">
                  <c:v>2492.8505770000002</c:v>
                </c:pt>
                <c:pt idx="1063">
                  <c:v>2379.4246149999999</c:v>
                </c:pt>
                <c:pt idx="1064">
                  <c:v>2427.3155769999998</c:v>
                </c:pt>
                <c:pt idx="1065">
                  <c:v>2323.9719230000001</c:v>
                </c:pt>
                <c:pt idx="1066">
                  <c:v>2339.0953850000001</c:v>
                </c:pt>
                <c:pt idx="1067">
                  <c:v>2283.6426919999999</c:v>
                </c:pt>
                <c:pt idx="1068">
                  <c:v>2240.7928849999998</c:v>
                </c:pt>
                <c:pt idx="1069">
                  <c:v>2321.4513459999998</c:v>
                </c:pt>
                <c:pt idx="1070">
                  <c:v>2293.7249999999999</c:v>
                </c:pt>
                <c:pt idx="1071">
                  <c:v>2263.4780770000002</c:v>
                </c:pt>
                <c:pt idx="1072">
                  <c:v>2288.6838459999999</c:v>
                </c:pt>
                <c:pt idx="1073">
                  <c:v>2208.0253849999999</c:v>
                </c:pt>
                <c:pt idx="1074">
                  <c:v>2197.9430769999999</c:v>
                </c:pt>
                <c:pt idx="1075">
                  <c:v>2147.5315380000002</c:v>
                </c:pt>
                <c:pt idx="1076">
                  <c:v>2263.4780770000002</c:v>
                </c:pt>
                <c:pt idx="1077">
                  <c:v>2185.3401920000001</c:v>
                </c:pt>
                <c:pt idx="1078">
                  <c:v>2165.175577</c:v>
                </c:pt>
                <c:pt idx="1079">
                  <c:v>2152.5726920000002</c:v>
                </c:pt>
                <c:pt idx="1080">
                  <c:v>2061.8319230000002</c:v>
                </c:pt>
                <c:pt idx="1081">
                  <c:v>2112.2434619999999</c:v>
                </c:pt>
                <c:pt idx="1082">
                  <c:v>2160.134423</c:v>
                </c:pt>
                <c:pt idx="1083">
                  <c:v>2122.325769</c:v>
                </c:pt>
                <c:pt idx="1084">
                  <c:v>2074.434808</c:v>
                </c:pt>
                <c:pt idx="1085">
                  <c:v>2087.0376919999999</c:v>
                </c:pt>
                <c:pt idx="1086">
                  <c:v>2074.434808</c:v>
                </c:pt>
                <c:pt idx="1087">
                  <c:v>1976.132308</c:v>
                </c:pt>
                <c:pt idx="1088">
                  <c:v>2046.7084620000001</c:v>
                </c:pt>
                <c:pt idx="1089">
                  <c:v>2016.461538</c:v>
                </c:pt>
                <c:pt idx="1090">
                  <c:v>1930.761923</c:v>
                </c:pt>
                <c:pt idx="1091">
                  <c:v>2001.3380770000001</c:v>
                </c:pt>
                <c:pt idx="1092">
                  <c:v>1981.173462</c:v>
                </c:pt>
                <c:pt idx="1093">
                  <c:v>1915.6384619999999</c:v>
                </c:pt>
                <c:pt idx="1094">
                  <c:v>1998.8175000000001</c:v>
                </c:pt>
                <c:pt idx="1095">
                  <c:v>1918.159038</c:v>
                </c:pt>
                <c:pt idx="1096">
                  <c:v>1968.570577</c:v>
                </c:pt>
                <c:pt idx="1097">
                  <c:v>1857.6651919999999</c:v>
                </c:pt>
                <c:pt idx="1098">
                  <c:v>1885.3915380000001</c:v>
                </c:pt>
                <c:pt idx="1099">
                  <c:v>1938.323654</c:v>
                </c:pt>
                <c:pt idx="1100">
                  <c:v>1834.98</c:v>
                </c:pt>
                <c:pt idx="1101">
                  <c:v>1807.2536540000001</c:v>
                </c:pt>
                <c:pt idx="1102">
                  <c:v>1910.5973080000001</c:v>
                </c:pt>
                <c:pt idx="1103">
                  <c:v>1814.8153850000001</c:v>
                </c:pt>
                <c:pt idx="1104">
                  <c:v>1845.062308</c:v>
                </c:pt>
                <c:pt idx="1105">
                  <c:v>1845.062308</c:v>
                </c:pt>
                <c:pt idx="1106">
                  <c:v>1847.582885</c:v>
                </c:pt>
                <c:pt idx="1107">
                  <c:v>1822.377115</c:v>
                </c:pt>
                <c:pt idx="1108">
                  <c:v>1698.8688460000001</c:v>
                </c:pt>
                <c:pt idx="1109">
                  <c:v>1799.6919230000001</c:v>
                </c:pt>
                <c:pt idx="1110">
                  <c:v>1686.2659619999999</c:v>
                </c:pt>
                <c:pt idx="1111">
                  <c:v>1739.198077</c:v>
                </c:pt>
                <c:pt idx="1112">
                  <c:v>1749.280385</c:v>
                </c:pt>
                <c:pt idx="1113">
                  <c:v>1739.198077</c:v>
                </c:pt>
                <c:pt idx="1114">
                  <c:v>1693.8276920000001</c:v>
                </c:pt>
                <c:pt idx="1115">
                  <c:v>1771.9655769999999</c:v>
                </c:pt>
                <c:pt idx="1116">
                  <c:v>1678.7042309999999</c:v>
                </c:pt>
                <c:pt idx="1117">
                  <c:v>1676.1836539999999</c:v>
                </c:pt>
                <c:pt idx="1118">
                  <c:v>1613.1692310000001</c:v>
                </c:pt>
                <c:pt idx="1119">
                  <c:v>1593.0046150000001</c:v>
                </c:pt>
                <c:pt idx="1120">
                  <c:v>1713.9923080000001</c:v>
                </c:pt>
                <c:pt idx="1121">
                  <c:v>1726.595192</c:v>
                </c:pt>
                <c:pt idx="1122">
                  <c:v>1701.3894230000001</c:v>
                </c:pt>
                <c:pt idx="1123">
                  <c:v>1676.1836539999999</c:v>
                </c:pt>
                <c:pt idx="1124">
                  <c:v>1620.7309620000001</c:v>
                </c:pt>
                <c:pt idx="1125">
                  <c:v>1643.416154</c:v>
                </c:pt>
                <c:pt idx="1126">
                  <c:v>1540.0725</c:v>
                </c:pt>
                <c:pt idx="1127">
                  <c:v>1567.7988459999999</c:v>
                </c:pt>
                <c:pt idx="1128">
                  <c:v>1567.7988459999999</c:v>
                </c:pt>
                <c:pt idx="1129">
                  <c:v>1562.7576919999999</c:v>
                </c:pt>
                <c:pt idx="1130">
                  <c:v>1532.510769</c:v>
                </c:pt>
                <c:pt idx="1131">
                  <c:v>1577.8811539999999</c:v>
                </c:pt>
                <c:pt idx="1132">
                  <c:v>1507.3050000000001</c:v>
                </c:pt>
                <c:pt idx="1133">
                  <c:v>1590.4840380000001</c:v>
                </c:pt>
                <c:pt idx="1134">
                  <c:v>1537.551923</c:v>
                </c:pt>
                <c:pt idx="1135">
                  <c:v>1507.3050000000001</c:v>
                </c:pt>
                <c:pt idx="1136">
                  <c:v>1532.510769</c:v>
                </c:pt>
                <c:pt idx="1137">
                  <c:v>1529.990192</c:v>
                </c:pt>
                <c:pt idx="1138">
                  <c:v>1560.2371149999999</c:v>
                </c:pt>
                <c:pt idx="1139">
                  <c:v>1514.8667310000001</c:v>
                </c:pt>
                <c:pt idx="1140">
                  <c:v>1446.811154</c:v>
                </c:pt>
                <c:pt idx="1141">
                  <c:v>1416.5642310000001</c:v>
                </c:pt>
                <c:pt idx="1142">
                  <c:v>1461.9346149999999</c:v>
                </c:pt>
                <c:pt idx="1143">
                  <c:v>1469.4963459999999</c:v>
                </c:pt>
                <c:pt idx="1144">
                  <c:v>1540.0725</c:v>
                </c:pt>
                <c:pt idx="1145">
                  <c:v>1414.0436540000001</c:v>
                </c:pt>
                <c:pt idx="1146">
                  <c:v>1454.372885</c:v>
                </c:pt>
                <c:pt idx="1147">
                  <c:v>1356.070385</c:v>
                </c:pt>
                <c:pt idx="1148">
                  <c:v>1441.77</c:v>
                </c:pt>
                <c:pt idx="1149">
                  <c:v>1351.029231</c:v>
                </c:pt>
                <c:pt idx="1150">
                  <c:v>1396.399615</c:v>
                </c:pt>
                <c:pt idx="1151">
                  <c:v>1391.3584619999999</c:v>
                </c:pt>
                <c:pt idx="1152">
                  <c:v>1290.5353849999999</c:v>
                </c:pt>
                <c:pt idx="1153">
                  <c:v>1325.8234620000001</c:v>
                </c:pt>
                <c:pt idx="1154">
                  <c:v>1358.590962</c:v>
                </c:pt>
                <c:pt idx="1155">
                  <c:v>1330.864615</c:v>
                </c:pt>
                <c:pt idx="1156">
                  <c:v>1376.2349999999999</c:v>
                </c:pt>
                <c:pt idx="1157">
                  <c:v>1371.1938459999999</c:v>
                </c:pt>
                <c:pt idx="1158">
                  <c:v>1439.249423</c:v>
                </c:pt>
                <c:pt idx="1159">
                  <c:v>1398.920192</c:v>
                </c:pt>
                <c:pt idx="1160">
                  <c:v>1325.8234620000001</c:v>
                </c:pt>
                <c:pt idx="1161">
                  <c:v>1298.097115</c:v>
                </c:pt>
                <c:pt idx="1162">
                  <c:v>1288.0148079999999</c:v>
                </c:pt>
                <c:pt idx="1163">
                  <c:v>1272.8913460000001</c:v>
                </c:pt>
                <c:pt idx="1164">
                  <c:v>1315.7411540000001</c:v>
                </c:pt>
                <c:pt idx="1165">
                  <c:v>1265.3296150000001</c:v>
                </c:pt>
                <c:pt idx="1166">
                  <c:v>1340.946923</c:v>
                </c:pt>
                <c:pt idx="1167">
                  <c:v>1204.835769</c:v>
                </c:pt>
                <c:pt idx="1168">
                  <c:v>1257.767885</c:v>
                </c:pt>
                <c:pt idx="1169">
                  <c:v>1227.5209620000001</c:v>
                </c:pt>
                <c:pt idx="1170">
                  <c:v>1265.3296150000001</c:v>
                </c:pt>
                <c:pt idx="1171">
                  <c:v>1222.479808</c:v>
                </c:pt>
                <c:pt idx="1172">
                  <c:v>1270.3707690000001</c:v>
                </c:pt>
                <c:pt idx="1173">
                  <c:v>1227.5209620000001</c:v>
                </c:pt>
                <c:pt idx="1174">
                  <c:v>1164.5065380000001</c:v>
                </c:pt>
                <c:pt idx="1175">
                  <c:v>1270.3707690000001</c:v>
                </c:pt>
                <c:pt idx="1176">
                  <c:v>1202.315192</c:v>
                </c:pt>
                <c:pt idx="1177">
                  <c:v>1235.082692</c:v>
                </c:pt>
                <c:pt idx="1178">
                  <c:v>1159.465385</c:v>
                </c:pt>
                <c:pt idx="1179">
                  <c:v>1230.0415379999999</c:v>
                </c:pt>
                <c:pt idx="1180">
                  <c:v>1156.944808</c:v>
                </c:pt>
                <c:pt idx="1181">
                  <c:v>1156.944808</c:v>
                </c:pt>
                <c:pt idx="1182">
                  <c:v>1156.944808</c:v>
                </c:pt>
                <c:pt idx="1183">
                  <c:v>1245.165</c:v>
                </c:pt>
                <c:pt idx="1184">
                  <c:v>1146.8625</c:v>
                </c:pt>
                <c:pt idx="1185">
                  <c:v>1232.5621149999999</c:v>
                </c:pt>
                <c:pt idx="1186">
                  <c:v>1116.615577</c:v>
                </c:pt>
                <c:pt idx="1187">
                  <c:v>1121.656731</c:v>
                </c:pt>
                <c:pt idx="1188">
                  <c:v>1139.3007689999999</c:v>
                </c:pt>
                <c:pt idx="1189">
                  <c:v>1121.656731</c:v>
                </c:pt>
                <c:pt idx="1190">
                  <c:v>1179.6300000000001</c:v>
                </c:pt>
                <c:pt idx="1191">
                  <c:v>1119.136154</c:v>
                </c:pt>
                <c:pt idx="1192">
                  <c:v>1030.915962</c:v>
                </c:pt>
                <c:pt idx="1193">
                  <c:v>1169.5476920000001</c:v>
                </c:pt>
                <c:pt idx="1194">
                  <c:v>1104.012692</c:v>
                </c:pt>
                <c:pt idx="1195">
                  <c:v>1136.7801919999999</c:v>
                </c:pt>
                <c:pt idx="1196">
                  <c:v>1056.121731</c:v>
                </c:pt>
                <c:pt idx="1197">
                  <c:v>1101.492115</c:v>
                </c:pt>
                <c:pt idx="1198">
                  <c:v>1101.492115</c:v>
                </c:pt>
                <c:pt idx="1199">
                  <c:v>1018.313077</c:v>
                </c:pt>
                <c:pt idx="1200">
                  <c:v>1121.656731</c:v>
                </c:pt>
                <c:pt idx="1201">
                  <c:v>988.06615399999998</c:v>
                </c:pt>
                <c:pt idx="1202">
                  <c:v>1106.533269</c:v>
                </c:pt>
                <c:pt idx="1203">
                  <c:v>1033.4365379999999</c:v>
                </c:pt>
                <c:pt idx="1204">
                  <c:v>1078.8069230000001</c:v>
                </c:pt>
                <c:pt idx="1205">
                  <c:v>1053.601154</c:v>
                </c:pt>
                <c:pt idx="1206">
                  <c:v>947.73692300000005</c:v>
                </c:pt>
                <c:pt idx="1207">
                  <c:v>1013.271923</c:v>
                </c:pt>
                <c:pt idx="1208">
                  <c:v>1096.4509619999999</c:v>
                </c:pt>
                <c:pt idx="1209">
                  <c:v>995.62788499999999</c:v>
                </c:pt>
                <c:pt idx="1210">
                  <c:v>1076.2863460000001</c:v>
                </c:pt>
                <c:pt idx="1211">
                  <c:v>1013.271923</c:v>
                </c:pt>
                <c:pt idx="1212">
                  <c:v>1066.2040380000001</c:v>
                </c:pt>
                <c:pt idx="1213">
                  <c:v>1141.8213459999999</c:v>
                </c:pt>
                <c:pt idx="1214">
                  <c:v>1124.177308</c:v>
                </c:pt>
                <c:pt idx="1215">
                  <c:v>967.90153799999996</c:v>
                </c:pt>
                <c:pt idx="1216">
                  <c:v>1030.915962</c:v>
                </c:pt>
                <c:pt idx="1217">
                  <c:v>1063.683462</c:v>
                </c:pt>
                <c:pt idx="1218">
                  <c:v>1008.230769</c:v>
                </c:pt>
                <c:pt idx="1219">
                  <c:v>1083.8480770000001</c:v>
                </c:pt>
                <c:pt idx="1220">
                  <c:v>1061.162885</c:v>
                </c:pt>
                <c:pt idx="1221">
                  <c:v>1048.56</c:v>
                </c:pt>
                <c:pt idx="1222">
                  <c:v>983.02499999999998</c:v>
                </c:pt>
                <c:pt idx="1223">
                  <c:v>1020.833654</c:v>
                </c:pt>
                <c:pt idx="1224">
                  <c:v>1025.874808</c:v>
                </c:pt>
                <c:pt idx="1225">
                  <c:v>1023.354231</c:v>
                </c:pt>
                <c:pt idx="1226">
                  <c:v>1003.189615</c:v>
                </c:pt>
                <c:pt idx="1227">
                  <c:v>1020.833654</c:v>
                </c:pt>
                <c:pt idx="1228">
                  <c:v>1063.683462</c:v>
                </c:pt>
                <c:pt idx="1229">
                  <c:v>985.54557699999998</c:v>
                </c:pt>
                <c:pt idx="1230">
                  <c:v>1028.395385</c:v>
                </c:pt>
                <c:pt idx="1231">
                  <c:v>972.94269199999997</c:v>
                </c:pt>
                <c:pt idx="1232">
                  <c:v>970.42211499999996</c:v>
                </c:pt>
                <c:pt idx="1233">
                  <c:v>957.81923099999995</c:v>
                </c:pt>
                <c:pt idx="1234">
                  <c:v>917.49</c:v>
                </c:pt>
                <c:pt idx="1235">
                  <c:v>892.28423099999998</c:v>
                </c:pt>
                <c:pt idx="1236">
                  <c:v>920.01057700000001</c:v>
                </c:pt>
                <c:pt idx="1237">
                  <c:v>950.25750000000005</c:v>
                </c:pt>
                <c:pt idx="1238">
                  <c:v>975.46326899999997</c:v>
                </c:pt>
                <c:pt idx="1239">
                  <c:v>922.53115400000002</c:v>
                </c:pt>
                <c:pt idx="1240">
                  <c:v>940.17519200000004</c:v>
                </c:pt>
                <c:pt idx="1241">
                  <c:v>917.49</c:v>
                </c:pt>
                <c:pt idx="1242">
                  <c:v>952.77807700000005</c:v>
                </c:pt>
                <c:pt idx="1243">
                  <c:v>925.05173100000002</c:v>
                </c:pt>
                <c:pt idx="1244">
                  <c:v>937.65461500000004</c:v>
                </c:pt>
                <c:pt idx="1245">
                  <c:v>927.57230800000002</c:v>
                </c:pt>
                <c:pt idx="1246">
                  <c:v>988.06615399999998</c:v>
                </c:pt>
                <c:pt idx="1247">
                  <c:v>930.09288500000002</c:v>
                </c:pt>
                <c:pt idx="1248">
                  <c:v>983.02499999999998</c:v>
                </c:pt>
                <c:pt idx="1249">
                  <c:v>932.61346200000003</c:v>
                </c:pt>
                <c:pt idx="1250">
                  <c:v>920.01057700000001</c:v>
                </c:pt>
                <c:pt idx="1251">
                  <c:v>877.16076899999996</c:v>
                </c:pt>
                <c:pt idx="1252">
                  <c:v>922.53115400000002</c:v>
                </c:pt>
                <c:pt idx="1253">
                  <c:v>942.69576900000004</c:v>
                </c:pt>
                <c:pt idx="1254">
                  <c:v>965.38096199999995</c:v>
                </c:pt>
                <c:pt idx="1255">
                  <c:v>945.21634600000004</c:v>
                </c:pt>
                <c:pt idx="1256">
                  <c:v>902.36653799999999</c:v>
                </c:pt>
                <c:pt idx="1257">
                  <c:v>874.64019199999996</c:v>
                </c:pt>
                <c:pt idx="1258">
                  <c:v>975.46326899999997</c:v>
                </c:pt>
                <c:pt idx="1259">
                  <c:v>884.72249999999997</c:v>
                </c:pt>
                <c:pt idx="1260">
                  <c:v>952.77807700000005</c:v>
                </c:pt>
                <c:pt idx="1261">
                  <c:v>874.64019199999996</c:v>
                </c:pt>
                <c:pt idx="1262">
                  <c:v>932.61346200000003</c:v>
                </c:pt>
                <c:pt idx="1263">
                  <c:v>889.76365399999997</c:v>
                </c:pt>
                <c:pt idx="1264">
                  <c:v>899.84596199999999</c:v>
                </c:pt>
                <c:pt idx="1265">
                  <c:v>882.20192299999997</c:v>
                </c:pt>
                <c:pt idx="1266">
                  <c:v>947.73692300000005</c:v>
                </c:pt>
                <c:pt idx="1267">
                  <c:v>925.05173100000002</c:v>
                </c:pt>
                <c:pt idx="1268">
                  <c:v>897.32538499999998</c:v>
                </c:pt>
                <c:pt idx="1269">
                  <c:v>977.98384599999997</c:v>
                </c:pt>
                <c:pt idx="1270">
                  <c:v>874.64019199999996</c:v>
                </c:pt>
                <c:pt idx="1271">
                  <c:v>854.47557700000004</c:v>
                </c:pt>
                <c:pt idx="1272">
                  <c:v>867.07846199999994</c:v>
                </c:pt>
                <c:pt idx="1273">
                  <c:v>922.53115400000002</c:v>
                </c:pt>
                <c:pt idx="1274">
                  <c:v>862.03730800000005</c:v>
                </c:pt>
                <c:pt idx="1275">
                  <c:v>821.708077</c:v>
                </c:pt>
                <c:pt idx="1276">
                  <c:v>932.61346200000003</c:v>
                </c:pt>
                <c:pt idx="1277">
                  <c:v>864.55788500000006</c:v>
                </c:pt>
                <c:pt idx="1278">
                  <c:v>884.72249999999997</c:v>
                </c:pt>
                <c:pt idx="1279">
                  <c:v>930.09288500000002</c:v>
                </c:pt>
                <c:pt idx="1280">
                  <c:v>887.24307699999997</c:v>
                </c:pt>
                <c:pt idx="1281">
                  <c:v>899.84596199999999</c:v>
                </c:pt>
                <c:pt idx="1282">
                  <c:v>884.72249999999997</c:v>
                </c:pt>
                <c:pt idx="1283">
                  <c:v>950.25750000000005</c:v>
                </c:pt>
                <c:pt idx="1284">
                  <c:v>892.28423099999998</c:v>
                </c:pt>
                <c:pt idx="1285">
                  <c:v>960.33980799999995</c:v>
                </c:pt>
                <c:pt idx="1286">
                  <c:v>899.84596199999999</c:v>
                </c:pt>
                <c:pt idx="1287">
                  <c:v>965.38096199999995</c:v>
                </c:pt>
                <c:pt idx="1288">
                  <c:v>932.61346200000003</c:v>
                </c:pt>
                <c:pt idx="1289">
                  <c:v>988.06615399999998</c:v>
                </c:pt>
                <c:pt idx="1290">
                  <c:v>887.24307699999997</c:v>
                </c:pt>
                <c:pt idx="1291">
                  <c:v>884.72249999999997</c:v>
                </c:pt>
                <c:pt idx="1292">
                  <c:v>892.28423099999998</c:v>
                </c:pt>
                <c:pt idx="1293">
                  <c:v>927.57230800000002</c:v>
                </c:pt>
                <c:pt idx="1294">
                  <c:v>894.80480799999998</c:v>
                </c:pt>
                <c:pt idx="1295">
                  <c:v>940.17519200000004</c:v>
                </c:pt>
                <c:pt idx="1296">
                  <c:v>899.84596199999999</c:v>
                </c:pt>
                <c:pt idx="1297">
                  <c:v>867.07846199999994</c:v>
                </c:pt>
                <c:pt idx="1298">
                  <c:v>935.13403800000003</c:v>
                </c:pt>
                <c:pt idx="1299">
                  <c:v>892.28423099999998</c:v>
                </c:pt>
                <c:pt idx="1300">
                  <c:v>922.53115400000002</c:v>
                </c:pt>
                <c:pt idx="1301">
                  <c:v>912.448846</c:v>
                </c:pt>
                <c:pt idx="1302">
                  <c:v>909.928269</c:v>
                </c:pt>
                <c:pt idx="1303">
                  <c:v>839.35211500000003</c:v>
                </c:pt>
                <c:pt idx="1304">
                  <c:v>867.07846199999994</c:v>
                </c:pt>
                <c:pt idx="1305">
                  <c:v>882.20192299999997</c:v>
                </c:pt>
                <c:pt idx="1306">
                  <c:v>889.76365399999997</c:v>
                </c:pt>
                <c:pt idx="1307">
                  <c:v>811.62576899999999</c:v>
                </c:pt>
                <c:pt idx="1308">
                  <c:v>897.32538499999998</c:v>
                </c:pt>
                <c:pt idx="1309">
                  <c:v>854.47557700000004</c:v>
                </c:pt>
                <c:pt idx="1310">
                  <c:v>867.07846199999994</c:v>
                </c:pt>
                <c:pt idx="1311">
                  <c:v>801.54346199999998</c:v>
                </c:pt>
                <c:pt idx="1312">
                  <c:v>809.10519199999999</c:v>
                </c:pt>
                <c:pt idx="1313">
                  <c:v>834.31096200000002</c:v>
                </c:pt>
                <c:pt idx="1314">
                  <c:v>920.01057700000001</c:v>
                </c:pt>
                <c:pt idx="1315">
                  <c:v>884.72249999999997</c:v>
                </c:pt>
                <c:pt idx="1316">
                  <c:v>834.31096200000002</c:v>
                </c:pt>
                <c:pt idx="1317">
                  <c:v>816.666923</c:v>
                </c:pt>
                <c:pt idx="1318">
                  <c:v>980.50442299999997</c:v>
                </c:pt>
                <c:pt idx="1319">
                  <c:v>899.84596199999999</c:v>
                </c:pt>
                <c:pt idx="1320">
                  <c:v>854.47557700000004</c:v>
                </c:pt>
                <c:pt idx="1321">
                  <c:v>937.65461500000004</c:v>
                </c:pt>
                <c:pt idx="1322">
                  <c:v>839.35211500000003</c:v>
                </c:pt>
                <c:pt idx="1323">
                  <c:v>811.62576899999999</c:v>
                </c:pt>
                <c:pt idx="1324">
                  <c:v>864.55788500000006</c:v>
                </c:pt>
                <c:pt idx="1325">
                  <c:v>912.448846</c:v>
                </c:pt>
                <c:pt idx="1326">
                  <c:v>892.28423099999998</c:v>
                </c:pt>
                <c:pt idx="1327">
                  <c:v>914.96942300000001</c:v>
                </c:pt>
                <c:pt idx="1328">
                  <c:v>751.13192300000003</c:v>
                </c:pt>
                <c:pt idx="1329">
                  <c:v>879.68134599999996</c:v>
                </c:pt>
                <c:pt idx="1330">
                  <c:v>862.03730800000005</c:v>
                </c:pt>
                <c:pt idx="1331">
                  <c:v>834.31096200000002</c:v>
                </c:pt>
                <c:pt idx="1332">
                  <c:v>841.87269200000003</c:v>
                </c:pt>
                <c:pt idx="1333">
                  <c:v>799.02288499999997</c:v>
                </c:pt>
                <c:pt idx="1334">
                  <c:v>846.91384600000004</c:v>
                </c:pt>
                <c:pt idx="1335">
                  <c:v>859.51673100000005</c:v>
                </c:pt>
                <c:pt idx="1336">
                  <c:v>889.76365399999997</c:v>
                </c:pt>
                <c:pt idx="1337">
                  <c:v>846.91384600000004</c:v>
                </c:pt>
                <c:pt idx="1338">
                  <c:v>897.32538499999998</c:v>
                </c:pt>
                <c:pt idx="1339">
                  <c:v>839.35211500000003</c:v>
                </c:pt>
                <c:pt idx="1340">
                  <c:v>826.74923100000001</c:v>
                </c:pt>
                <c:pt idx="1341">
                  <c:v>914.96942300000001</c:v>
                </c:pt>
                <c:pt idx="1342">
                  <c:v>869.59903799999995</c:v>
                </c:pt>
                <c:pt idx="1343">
                  <c:v>849.43442300000004</c:v>
                </c:pt>
                <c:pt idx="1344">
                  <c:v>869.59903799999995</c:v>
                </c:pt>
                <c:pt idx="1345">
                  <c:v>816.666923</c:v>
                </c:pt>
                <c:pt idx="1346">
                  <c:v>816.666923</c:v>
                </c:pt>
                <c:pt idx="1347">
                  <c:v>751.13192300000003</c:v>
                </c:pt>
                <c:pt idx="1348">
                  <c:v>778.85826899999995</c:v>
                </c:pt>
                <c:pt idx="1349">
                  <c:v>884.72249999999997</c:v>
                </c:pt>
                <c:pt idx="1350">
                  <c:v>824.22865400000001</c:v>
                </c:pt>
                <c:pt idx="1351">
                  <c:v>874.64019199999996</c:v>
                </c:pt>
                <c:pt idx="1352">
                  <c:v>824.22865400000001</c:v>
                </c:pt>
                <c:pt idx="1353">
                  <c:v>841.87269200000003</c:v>
                </c:pt>
                <c:pt idx="1354">
                  <c:v>761.21423100000004</c:v>
                </c:pt>
                <c:pt idx="1355">
                  <c:v>859.51673100000005</c:v>
                </c:pt>
                <c:pt idx="1356">
                  <c:v>801.54346199999998</c:v>
                </c:pt>
                <c:pt idx="1357">
                  <c:v>879.68134599999996</c:v>
                </c:pt>
                <c:pt idx="1358">
                  <c:v>851.95500000000004</c:v>
                </c:pt>
                <c:pt idx="1359">
                  <c:v>826.74923100000001</c:v>
                </c:pt>
                <c:pt idx="1360">
                  <c:v>922.53115400000002</c:v>
                </c:pt>
                <c:pt idx="1361">
                  <c:v>839.35211500000003</c:v>
                </c:pt>
                <c:pt idx="1362">
                  <c:v>862.03730800000005</c:v>
                </c:pt>
                <c:pt idx="1363">
                  <c:v>834.31096200000002</c:v>
                </c:pt>
                <c:pt idx="1364">
                  <c:v>844.39326900000003</c:v>
                </c:pt>
                <c:pt idx="1365">
                  <c:v>844.39326900000003</c:v>
                </c:pt>
                <c:pt idx="1366">
                  <c:v>897.32538499999998</c:v>
                </c:pt>
                <c:pt idx="1367">
                  <c:v>836.83153800000002</c:v>
                </c:pt>
                <c:pt idx="1368">
                  <c:v>771.29653800000006</c:v>
                </c:pt>
                <c:pt idx="1369">
                  <c:v>887.24307699999997</c:v>
                </c:pt>
                <c:pt idx="1370">
                  <c:v>874.64019199999996</c:v>
                </c:pt>
                <c:pt idx="1371">
                  <c:v>874.64019199999996</c:v>
                </c:pt>
                <c:pt idx="1372">
                  <c:v>771.29653800000006</c:v>
                </c:pt>
                <c:pt idx="1373">
                  <c:v>776.33769199999995</c:v>
                </c:pt>
                <c:pt idx="1374">
                  <c:v>793.98173099999997</c:v>
                </c:pt>
                <c:pt idx="1375">
                  <c:v>829.26980800000001</c:v>
                </c:pt>
                <c:pt idx="1376">
                  <c:v>811.62576899999999</c:v>
                </c:pt>
                <c:pt idx="1377">
                  <c:v>746.09076900000002</c:v>
                </c:pt>
                <c:pt idx="1378">
                  <c:v>856.99615400000005</c:v>
                </c:pt>
                <c:pt idx="1379">
                  <c:v>821.708077</c:v>
                </c:pt>
                <c:pt idx="1380">
                  <c:v>788.94057699999996</c:v>
                </c:pt>
                <c:pt idx="1381">
                  <c:v>788.94057699999996</c:v>
                </c:pt>
                <c:pt idx="1382">
                  <c:v>806.58461499999999</c:v>
                </c:pt>
                <c:pt idx="1383">
                  <c:v>856.99615400000005</c:v>
                </c:pt>
                <c:pt idx="1384">
                  <c:v>844.39326900000003</c:v>
                </c:pt>
                <c:pt idx="1385">
                  <c:v>809.10519199999999</c:v>
                </c:pt>
                <c:pt idx="1386">
                  <c:v>829.26980800000001</c:v>
                </c:pt>
                <c:pt idx="1387">
                  <c:v>877.16076899999996</c:v>
                </c:pt>
                <c:pt idx="1388">
                  <c:v>811.62576899999999</c:v>
                </c:pt>
                <c:pt idx="1389">
                  <c:v>804.06403799999998</c:v>
                </c:pt>
                <c:pt idx="1390">
                  <c:v>879.68134599999996</c:v>
                </c:pt>
                <c:pt idx="1391">
                  <c:v>841.87269200000003</c:v>
                </c:pt>
                <c:pt idx="1392">
                  <c:v>851.95500000000004</c:v>
                </c:pt>
                <c:pt idx="1393">
                  <c:v>814.14634599999999</c:v>
                </c:pt>
                <c:pt idx="1394">
                  <c:v>854.47557700000004</c:v>
                </c:pt>
                <c:pt idx="1395">
                  <c:v>788.94057699999996</c:v>
                </c:pt>
                <c:pt idx="1396">
                  <c:v>889.76365399999997</c:v>
                </c:pt>
                <c:pt idx="1397">
                  <c:v>814.14634599999999</c:v>
                </c:pt>
                <c:pt idx="1398">
                  <c:v>839.35211500000003</c:v>
                </c:pt>
                <c:pt idx="1399">
                  <c:v>761.21423100000004</c:v>
                </c:pt>
                <c:pt idx="1400">
                  <c:v>829.26980800000001</c:v>
                </c:pt>
                <c:pt idx="1401">
                  <c:v>778.85826899999995</c:v>
                </c:pt>
                <c:pt idx="1402">
                  <c:v>811.62576899999999</c:v>
                </c:pt>
                <c:pt idx="1403">
                  <c:v>821.708077</c:v>
                </c:pt>
                <c:pt idx="1404">
                  <c:v>809.10519199999999</c:v>
                </c:pt>
                <c:pt idx="1405">
                  <c:v>796.50230799999997</c:v>
                </c:pt>
                <c:pt idx="1406">
                  <c:v>788.94057699999996</c:v>
                </c:pt>
                <c:pt idx="1407">
                  <c:v>806.58461499999999</c:v>
                </c:pt>
                <c:pt idx="1408">
                  <c:v>819.1875</c:v>
                </c:pt>
                <c:pt idx="1409">
                  <c:v>778.85826899999995</c:v>
                </c:pt>
                <c:pt idx="1410">
                  <c:v>756.17307700000003</c:v>
                </c:pt>
                <c:pt idx="1411">
                  <c:v>872.11961499999995</c:v>
                </c:pt>
                <c:pt idx="1412">
                  <c:v>723.40557699999999</c:v>
                </c:pt>
                <c:pt idx="1413">
                  <c:v>821.708077</c:v>
                </c:pt>
                <c:pt idx="1414">
                  <c:v>819.1875</c:v>
                </c:pt>
                <c:pt idx="1415">
                  <c:v>804.06403799999998</c:v>
                </c:pt>
                <c:pt idx="1416">
                  <c:v>766.25538500000005</c:v>
                </c:pt>
                <c:pt idx="1417">
                  <c:v>788.94057699999996</c:v>
                </c:pt>
                <c:pt idx="1418">
                  <c:v>806.58461499999999</c:v>
                </c:pt>
                <c:pt idx="1419">
                  <c:v>851.95500000000004</c:v>
                </c:pt>
                <c:pt idx="1420">
                  <c:v>756.17307700000003</c:v>
                </c:pt>
                <c:pt idx="1421">
                  <c:v>736.00846200000001</c:v>
                </c:pt>
                <c:pt idx="1422">
                  <c:v>844.39326900000003</c:v>
                </c:pt>
                <c:pt idx="1423">
                  <c:v>826.74923100000001</c:v>
                </c:pt>
                <c:pt idx="1424">
                  <c:v>811.62576899999999</c:v>
                </c:pt>
                <c:pt idx="1425">
                  <c:v>771.29653800000006</c:v>
                </c:pt>
                <c:pt idx="1426">
                  <c:v>829.26980800000001</c:v>
                </c:pt>
                <c:pt idx="1427">
                  <c:v>824.22865400000001</c:v>
                </c:pt>
                <c:pt idx="1428">
                  <c:v>751.13192300000003</c:v>
                </c:pt>
                <c:pt idx="1429">
                  <c:v>791.46115399999996</c:v>
                </c:pt>
                <c:pt idx="1430">
                  <c:v>821.708077</c:v>
                </c:pt>
                <c:pt idx="1431">
                  <c:v>773.81711499999994</c:v>
                </c:pt>
                <c:pt idx="1432">
                  <c:v>788.94057699999996</c:v>
                </c:pt>
                <c:pt idx="1433">
                  <c:v>925.05173100000002</c:v>
                </c:pt>
                <c:pt idx="1434">
                  <c:v>864.55788500000006</c:v>
                </c:pt>
                <c:pt idx="1435">
                  <c:v>824.22865400000001</c:v>
                </c:pt>
                <c:pt idx="1436">
                  <c:v>804.06403799999998</c:v>
                </c:pt>
                <c:pt idx="1437">
                  <c:v>814.14634599999999</c:v>
                </c:pt>
                <c:pt idx="1438">
                  <c:v>796.50230799999997</c:v>
                </c:pt>
                <c:pt idx="1439">
                  <c:v>791.46115399999996</c:v>
                </c:pt>
                <c:pt idx="1440">
                  <c:v>778.85826899999995</c:v>
                </c:pt>
                <c:pt idx="1441">
                  <c:v>783.89942299999996</c:v>
                </c:pt>
                <c:pt idx="1442">
                  <c:v>786.42</c:v>
                </c:pt>
                <c:pt idx="1443">
                  <c:v>836.83153800000002</c:v>
                </c:pt>
                <c:pt idx="1444">
                  <c:v>733.48788500000001</c:v>
                </c:pt>
                <c:pt idx="1445">
                  <c:v>821.708077</c:v>
                </c:pt>
                <c:pt idx="1446">
                  <c:v>776.33769199999995</c:v>
                </c:pt>
                <c:pt idx="1447">
                  <c:v>786.42</c:v>
                </c:pt>
                <c:pt idx="1448">
                  <c:v>884.72249999999997</c:v>
                </c:pt>
                <c:pt idx="1449">
                  <c:v>859.51673100000005</c:v>
                </c:pt>
                <c:pt idx="1450">
                  <c:v>788.94057699999996</c:v>
                </c:pt>
                <c:pt idx="1451">
                  <c:v>849.43442300000004</c:v>
                </c:pt>
                <c:pt idx="1452">
                  <c:v>781.37884599999995</c:v>
                </c:pt>
                <c:pt idx="1453">
                  <c:v>809.10519199999999</c:v>
                </c:pt>
                <c:pt idx="1454">
                  <c:v>811.62576899999999</c:v>
                </c:pt>
                <c:pt idx="1455">
                  <c:v>743.57019200000002</c:v>
                </c:pt>
                <c:pt idx="1456">
                  <c:v>819.1875</c:v>
                </c:pt>
                <c:pt idx="1457">
                  <c:v>766.25538500000005</c:v>
                </c:pt>
                <c:pt idx="1458">
                  <c:v>758.69365400000004</c:v>
                </c:pt>
                <c:pt idx="1459">
                  <c:v>793.98173099999997</c:v>
                </c:pt>
                <c:pt idx="1460">
                  <c:v>809.10519199999999</c:v>
                </c:pt>
                <c:pt idx="1461">
                  <c:v>766.25538500000005</c:v>
                </c:pt>
                <c:pt idx="1462">
                  <c:v>793.98173099999997</c:v>
                </c:pt>
                <c:pt idx="1463">
                  <c:v>851.95500000000004</c:v>
                </c:pt>
                <c:pt idx="1464">
                  <c:v>725.926154</c:v>
                </c:pt>
                <c:pt idx="1465">
                  <c:v>814.14634599999999</c:v>
                </c:pt>
                <c:pt idx="1466">
                  <c:v>788.94057699999996</c:v>
                </c:pt>
                <c:pt idx="1467">
                  <c:v>889.76365399999997</c:v>
                </c:pt>
                <c:pt idx="1468">
                  <c:v>748.61134600000003</c:v>
                </c:pt>
                <c:pt idx="1469">
                  <c:v>809.10519199999999</c:v>
                </c:pt>
                <c:pt idx="1470">
                  <c:v>819.1875</c:v>
                </c:pt>
                <c:pt idx="1471">
                  <c:v>816.666923</c:v>
                </c:pt>
                <c:pt idx="1472">
                  <c:v>856.99615400000005</c:v>
                </c:pt>
                <c:pt idx="1473">
                  <c:v>844.39326900000003</c:v>
                </c:pt>
                <c:pt idx="1474">
                  <c:v>821.708077</c:v>
                </c:pt>
                <c:pt idx="1475">
                  <c:v>733.48788500000001</c:v>
                </c:pt>
                <c:pt idx="1476">
                  <c:v>766.25538500000005</c:v>
                </c:pt>
                <c:pt idx="1477">
                  <c:v>864.55788500000006</c:v>
                </c:pt>
                <c:pt idx="1478">
                  <c:v>821.708077</c:v>
                </c:pt>
                <c:pt idx="1479">
                  <c:v>862.03730800000005</c:v>
                </c:pt>
                <c:pt idx="1480">
                  <c:v>758.69365400000004</c:v>
                </c:pt>
                <c:pt idx="1481">
                  <c:v>834.31096200000002</c:v>
                </c:pt>
                <c:pt idx="1482">
                  <c:v>811.62576899999999</c:v>
                </c:pt>
                <c:pt idx="1483">
                  <c:v>854.47557700000004</c:v>
                </c:pt>
                <c:pt idx="1484">
                  <c:v>801.54346199999998</c:v>
                </c:pt>
                <c:pt idx="1485">
                  <c:v>796.50230799999997</c:v>
                </c:pt>
                <c:pt idx="1486">
                  <c:v>814.14634599999999</c:v>
                </c:pt>
                <c:pt idx="1487">
                  <c:v>826.74923100000001</c:v>
                </c:pt>
                <c:pt idx="1488">
                  <c:v>816.666923</c:v>
                </c:pt>
                <c:pt idx="1489">
                  <c:v>869.59903799999995</c:v>
                </c:pt>
                <c:pt idx="1490">
                  <c:v>856.99615400000005</c:v>
                </c:pt>
                <c:pt idx="1491">
                  <c:v>791.46115399999996</c:v>
                </c:pt>
                <c:pt idx="1492">
                  <c:v>811.62576899999999</c:v>
                </c:pt>
                <c:pt idx="1493">
                  <c:v>831.79038500000001</c:v>
                </c:pt>
                <c:pt idx="1494">
                  <c:v>854.47557700000004</c:v>
                </c:pt>
                <c:pt idx="1495">
                  <c:v>783.89942299999996</c:v>
                </c:pt>
                <c:pt idx="1496">
                  <c:v>703.24096199999997</c:v>
                </c:pt>
                <c:pt idx="1497">
                  <c:v>781.37884599999995</c:v>
                </c:pt>
                <c:pt idx="1498">
                  <c:v>728.446731</c:v>
                </c:pt>
                <c:pt idx="1499">
                  <c:v>851.95500000000004</c:v>
                </c:pt>
                <c:pt idx="1500">
                  <c:v>834.31096200000002</c:v>
                </c:pt>
                <c:pt idx="1501">
                  <c:v>814.14634599999999</c:v>
                </c:pt>
                <c:pt idx="1502">
                  <c:v>826.74923100000001</c:v>
                </c:pt>
                <c:pt idx="1503">
                  <c:v>849.43442300000004</c:v>
                </c:pt>
                <c:pt idx="1504">
                  <c:v>856.99615400000005</c:v>
                </c:pt>
                <c:pt idx="1505">
                  <c:v>788.94057699999996</c:v>
                </c:pt>
                <c:pt idx="1506">
                  <c:v>720.88499999999999</c:v>
                </c:pt>
                <c:pt idx="1507">
                  <c:v>786.42</c:v>
                </c:pt>
                <c:pt idx="1508">
                  <c:v>768.77596200000005</c:v>
                </c:pt>
                <c:pt idx="1509">
                  <c:v>836.83153800000002</c:v>
                </c:pt>
                <c:pt idx="1510">
                  <c:v>811.62576899999999</c:v>
                </c:pt>
                <c:pt idx="1511">
                  <c:v>783.89942299999996</c:v>
                </c:pt>
                <c:pt idx="1512">
                  <c:v>806.58461499999999</c:v>
                </c:pt>
                <c:pt idx="1513">
                  <c:v>756.17307700000003</c:v>
                </c:pt>
                <c:pt idx="1514">
                  <c:v>725.926154</c:v>
                </c:pt>
                <c:pt idx="1515">
                  <c:v>766.25538500000005</c:v>
                </c:pt>
                <c:pt idx="1516">
                  <c:v>809.10519199999999</c:v>
                </c:pt>
                <c:pt idx="1517">
                  <c:v>725.926154</c:v>
                </c:pt>
                <c:pt idx="1518">
                  <c:v>766.25538500000005</c:v>
                </c:pt>
                <c:pt idx="1519">
                  <c:v>811.62576899999999</c:v>
                </c:pt>
                <c:pt idx="1520">
                  <c:v>804.06403799999998</c:v>
                </c:pt>
                <c:pt idx="1521">
                  <c:v>804.06403799999998</c:v>
                </c:pt>
                <c:pt idx="1522">
                  <c:v>786.42</c:v>
                </c:pt>
                <c:pt idx="1523">
                  <c:v>733.48788500000001</c:v>
                </c:pt>
                <c:pt idx="1524">
                  <c:v>799.02288499999997</c:v>
                </c:pt>
                <c:pt idx="1525">
                  <c:v>756.17307700000003</c:v>
                </c:pt>
                <c:pt idx="1526">
                  <c:v>814.14634599999999</c:v>
                </c:pt>
                <c:pt idx="1527">
                  <c:v>851.95500000000004</c:v>
                </c:pt>
                <c:pt idx="1528">
                  <c:v>811.62576899999999</c:v>
                </c:pt>
                <c:pt idx="1529">
                  <c:v>791.46115399999996</c:v>
                </c:pt>
                <c:pt idx="1530">
                  <c:v>746.09076900000002</c:v>
                </c:pt>
                <c:pt idx="1531">
                  <c:v>768.77596200000005</c:v>
                </c:pt>
                <c:pt idx="1532">
                  <c:v>771.29653800000006</c:v>
                </c:pt>
                <c:pt idx="1533">
                  <c:v>851.95500000000004</c:v>
                </c:pt>
                <c:pt idx="1534">
                  <c:v>814.14634599999999</c:v>
                </c:pt>
                <c:pt idx="1535">
                  <c:v>867.07846199999994</c:v>
                </c:pt>
                <c:pt idx="1536">
                  <c:v>841.87269200000003</c:v>
                </c:pt>
                <c:pt idx="1537">
                  <c:v>844.39326900000003</c:v>
                </c:pt>
                <c:pt idx="1538">
                  <c:v>778.85826899999995</c:v>
                </c:pt>
                <c:pt idx="1539">
                  <c:v>809.10519199999999</c:v>
                </c:pt>
                <c:pt idx="1540">
                  <c:v>839.35211500000003</c:v>
                </c:pt>
                <c:pt idx="1541">
                  <c:v>768.77596200000005</c:v>
                </c:pt>
                <c:pt idx="1542">
                  <c:v>804.06403799999998</c:v>
                </c:pt>
                <c:pt idx="1543">
                  <c:v>708.28211499999998</c:v>
                </c:pt>
                <c:pt idx="1544">
                  <c:v>829.26980800000001</c:v>
                </c:pt>
                <c:pt idx="1545">
                  <c:v>733.48788500000001</c:v>
                </c:pt>
                <c:pt idx="1546">
                  <c:v>846.91384600000004</c:v>
                </c:pt>
                <c:pt idx="1547">
                  <c:v>778.85826899999995</c:v>
                </c:pt>
                <c:pt idx="1548">
                  <c:v>836.83153800000002</c:v>
                </c:pt>
                <c:pt idx="1549">
                  <c:v>773.81711499999994</c:v>
                </c:pt>
                <c:pt idx="1550">
                  <c:v>849.43442300000004</c:v>
                </c:pt>
                <c:pt idx="1551">
                  <c:v>703.24096199999997</c:v>
                </c:pt>
                <c:pt idx="1552">
                  <c:v>710.80269199999998</c:v>
                </c:pt>
                <c:pt idx="1553">
                  <c:v>788.94057699999996</c:v>
                </c:pt>
                <c:pt idx="1554">
                  <c:v>768.77596200000005</c:v>
                </c:pt>
                <c:pt idx="1555">
                  <c:v>771.29653800000006</c:v>
                </c:pt>
                <c:pt idx="1556">
                  <c:v>768.77596200000005</c:v>
                </c:pt>
                <c:pt idx="1557">
                  <c:v>730.967308</c:v>
                </c:pt>
                <c:pt idx="1558">
                  <c:v>771.29653800000006</c:v>
                </c:pt>
                <c:pt idx="1559">
                  <c:v>786.42</c:v>
                </c:pt>
                <c:pt idx="1560">
                  <c:v>783.89942299999996</c:v>
                </c:pt>
                <c:pt idx="1561">
                  <c:v>781.37884599999995</c:v>
                </c:pt>
                <c:pt idx="1562">
                  <c:v>806.58461499999999</c:v>
                </c:pt>
                <c:pt idx="1563">
                  <c:v>761.21423100000004</c:v>
                </c:pt>
                <c:pt idx="1564">
                  <c:v>824.22865400000001</c:v>
                </c:pt>
                <c:pt idx="1565">
                  <c:v>773.81711499999994</c:v>
                </c:pt>
                <c:pt idx="1566">
                  <c:v>849.43442300000004</c:v>
                </c:pt>
                <c:pt idx="1567">
                  <c:v>741.04961500000002</c:v>
                </c:pt>
                <c:pt idx="1568">
                  <c:v>796.50230799999997</c:v>
                </c:pt>
                <c:pt idx="1569">
                  <c:v>846.91384600000004</c:v>
                </c:pt>
                <c:pt idx="1570">
                  <c:v>786.42</c:v>
                </c:pt>
                <c:pt idx="1571">
                  <c:v>799.02288499999997</c:v>
                </c:pt>
                <c:pt idx="1572">
                  <c:v>889.76365399999997</c:v>
                </c:pt>
                <c:pt idx="1573">
                  <c:v>816.666923</c:v>
                </c:pt>
                <c:pt idx="1574">
                  <c:v>766.25538500000005</c:v>
                </c:pt>
                <c:pt idx="1575">
                  <c:v>839.35211500000003</c:v>
                </c:pt>
                <c:pt idx="1576">
                  <c:v>786.42</c:v>
                </c:pt>
                <c:pt idx="1577">
                  <c:v>862.03730800000005</c:v>
                </c:pt>
                <c:pt idx="1578">
                  <c:v>791.46115399999996</c:v>
                </c:pt>
                <c:pt idx="1579">
                  <c:v>788.94057699999996</c:v>
                </c:pt>
                <c:pt idx="1580">
                  <c:v>829.26980800000001</c:v>
                </c:pt>
                <c:pt idx="1581">
                  <c:v>799.02288499999997</c:v>
                </c:pt>
                <c:pt idx="1582">
                  <c:v>723.40557699999999</c:v>
                </c:pt>
                <c:pt idx="1583">
                  <c:v>738.52903800000001</c:v>
                </c:pt>
                <c:pt idx="1584">
                  <c:v>814.14634599999999</c:v>
                </c:pt>
                <c:pt idx="1585">
                  <c:v>796.50230799999997</c:v>
                </c:pt>
                <c:pt idx="1586">
                  <c:v>715.84384599999998</c:v>
                </c:pt>
                <c:pt idx="1587">
                  <c:v>811.62576899999999</c:v>
                </c:pt>
                <c:pt idx="1588">
                  <c:v>819.1875</c:v>
                </c:pt>
                <c:pt idx="1589">
                  <c:v>763.73480800000004</c:v>
                </c:pt>
                <c:pt idx="1590">
                  <c:v>839.35211500000003</c:v>
                </c:pt>
                <c:pt idx="1591">
                  <c:v>771.29653800000006</c:v>
                </c:pt>
                <c:pt idx="1592">
                  <c:v>791.46115399999996</c:v>
                </c:pt>
                <c:pt idx="1593">
                  <c:v>793.98173099999997</c:v>
                </c:pt>
                <c:pt idx="1594">
                  <c:v>728.446731</c:v>
                </c:pt>
                <c:pt idx="1595">
                  <c:v>872.11961499999995</c:v>
                </c:pt>
                <c:pt idx="1596">
                  <c:v>788.94057699999996</c:v>
                </c:pt>
                <c:pt idx="1597">
                  <c:v>783.89942299999996</c:v>
                </c:pt>
                <c:pt idx="1598">
                  <c:v>788.94057699999996</c:v>
                </c:pt>
                <c:pt idx="1599">
                  <c:v>834.31096200000002</c:v>
                </c:pt>
                <c:pt idx="1600">
                  <c:v>773.81711499999994</c:v>
                </c:pt>
                <c:pt idx="1601">
                  <c:v>786.42</c:v>
                </c:pt>
                <c:pt idx="1602">
                  <c:v>824.22865400000001</c:v>
                </c:pt>
                <c:pt idx="1603">
                  <c:v>763.73480800000004</c:v>
                </c:pt>
                <c:pt idx="1604">
                  <c:v>758.69365400000004</c:v>
                </c:pt>
                <c:pt idx="1605">
                  <c:v>799.02288499999997</c:v>
                </c:pt>
                <c:pt idx="1606">
                  <c:v>786.42</c:v>
                </c:pt>
                <c:pt idx="1607">
                  <c:v>773.81711499999994</c:v>
                </c:pt>
                <c:pt idx="1608">
                  <c:v>741.04961500000002</c:v>
                </c:pt>
                <c:pt idx="1609">
                  <c:v>814.14634599999999</c:v>
                </c:pt>
                <c:pt idx="1610">
                  <c:v>801.54346199999998</c:v>
                </c:pt>
                <c:pt idx="1611">
                  <c:v>771.29653800000006</c:v>
                </c:pt>
                <c:pt idx="1612">
                  <c:v>796.50230799999997</c:v>
                </c:pt>
                <c:pt idx="1613">
                  <c:v>781.37884599999995</c:v>
                </c:pt>
                <c:pt idx="1614">
                  <c:v>771.29653800000006</c:v>
                </c:pt>
                <c:pt idx="1615">
                  <c:v>768.77596200000005</c:v>
                </c:pt>
                <c:pt idx="1616">
                  <c:v>753.65250000000003</c:v>
                </c:pt>
                <c:pt idx="1617">
                  <c:v>781.37884599999995</c:v>
                </c:pt>
                <c:pt idx="1618">
                  <c:v>781.37884599999995</c:v>
                </c:pt>
                <c:pt idx="1619">
                  <c:v>834.31096200000002</c:v>
                </c:pt>
                <c:pt idx="1620">
                  <c:v>791.46115399999996</c:v>
                </c:pt>
                <c:pt idx="1621">
                  <c:v>773.81711499999994</c:v>
                </c:pt>
                <c:pt idx="1622">
                  <c:v>793.98173099999997</c:v>
                </c:pt>
                <c:pt idx="1623">
                  <c:v>806.58461499999999</c:v>
                </c:pt>
                <c:pt idx="1624">
                  <c:v>801.54346199999998</c:v>
                </c:pt>
                <c:pt idx="1625">
                  <c:v>773.81711499999994</c:v>
                </c:pt>
                <c:pt idx="1626">
                  <c:v>796.50230799999997</c:v>
                </c:pt>
                <c:pt idx="1627">
                  <c:v>851.95500000000004</c:v>
                </c:pt>
                <c:pt idx="1628">
                  <c:v>791.46115399999996</c:v>
                </c:pt>
                <c:pt idx="1629">
                  <c:v>814.14634599999999</c:v>
                </c:pt>
                <c:pt idx="1630">
                  <c:v>788.94057699999996</c:v>
                </c:pt>
                <c:pt idx="1631">
                  <c:v>771.29653800000006</c:v>
                </c:pt>
                <c:pt idx="1632">
                  <c:v>783.89942299999996</c:v>
                </c:pt>
                <c:pt idx="1633">
                  <c:v>788.94057699999996</c:v>
                </c:pt>
                <c:pt idx="1634">
                  <c:v>733.48788500000001</c:v>
                </c:pt>
                <c:pt idx="1635">
                  <c:v>788.94057699999996</c:v>
                </c:pt>
                <c:pt idx="1636">
                  <c:v>758.69365400000004</c:v>
                </c:pt>
                <c:pt idx="1637">
                  <c:v>776.33769199999995</c:v>
                </c:pt>
                <c:pt idx="1638">
                  <c:v>836.83153800000002</c:v>
                </c:pt>
                <c:pt idx="1639">
                  <c:v>831.79038500000001</c:v>
                </c:pt>
                <c:pt idx="1640">
                  <c:v>814.14634599999999</c:v>
                </c:pt>
                <c:pt idx="1641">
                  <c:v>816.666923</c:v>
                </c:pt>
                <c:pt idx="1642">
                  <c:v>846.91384600000004</c:v>
                </c:pt>
                <c:pt idx="1643">
                  <c:v>758.69365400000004</c:v>
                </c:pt>
                <c:pt idx="1644">
                  <c:v>753.65250000000003</c:v>
                </c:pt>
                <c:pt idx="1645">
                  <c:v>778.85826899999995</c:v>
                </c:pt>
                <c:pt idx="1646">
                  <c:v>743.57019200000002</c:v>
                </c:pt>
                <c:pt idx="1647">
                  <c:v>806.58461499999999</c:v>
                </c:pt>
                <c:pt idx="1648">
                  <c:v>814.14634599999999</c:v>
                </c:pt>
                <c:pt idx="1649">
                  <c:v>826.74923100000001</c:v>
                </c:pt>
                <c:pt idx="1650">
                  <c:v>751.13192300000003</c:v>
                </c:pt>
                <c:pt idx="1651">
                  <c:v>856.99615400000005</c:v>
                </c:pt>
                <c:pt idx="1652">
                  <c:v>768.77596200000005</c:v>
                </c:pt>
                <c:pt idx="1653">
                  <c:v>836.83153800000002</c:v>
                </c:pt>
                <c:pt idx="1654">
                  <c:v>809.10519199999999</c:v>
                </c:pt>
                <c:pt idx="1655">
                  <c:v>720.88499999999999</c:v>
                </c:pt>
                <c:pt idx="1656">
                  <c:v>836.83153800000002</c:v>
                </c:pt>
                <c:pt idx="1657">
                  <c:v>753.65250000000003</c:v>
                </c:pt>
                <c:pt idx="1658">
                  <c:v>821.708077</c:v>
                </c:pt>
                <c:pt idx="1659">
                  <c:v>723.40557699999999</c:v>
                </c:pt>
                <c:pt idx="1660">
                  <c:v>778.85826899999995</c:v>
                </c:pt>
                <c:pt idx="1661">
                  <c:v>786.42</c:v>
                </c:pt>
                <c:pt idx="1662">
                  <c:v>819.1875</c:v>
                </c:pt>
                <c:pt idx="1663">
                  <c:v>690.63807699999995</c:v>
                </c:pt>
                <c:pt idx="1664">
                  <c:v>801.54346199999998</c:v>
                </c:pt>
                <c:pt idx="1665">
                  <c:v>778.85826899999995</c:v>
                </c:pt>
                <c:pt idx="1666">
                  <c:v>786.42</c:v>
                </c:pt>
                <c:pt idx="1667">
                  <c:v>889.76365399999997</c:v>
                </c:pt>
                <c:pt idx="1668">
                  <c:v>821.708077</c:v>
                </c:pt>
                <c:pt idx="1669">
                  <c:v>786.42</c:v>
                </c:pt>
                <c:pt idx="1670">
                  <c:v>753.65250000000003</c:v>
                </c:pt>
                <c:pt idx="1671">
                  <c:v>811.62576899999999</c:v>
                </c:pt>
                <c:pt idx="1672">
                  <c:v>816.666923</c:v>
                </c:pt>
                <c:pt idx="1673">
                  <c:v>864.55788500000006</c:v>
                </c:pt>
                <c:pt idx="1674">
                  <c:v>796.50230799999997</c:v>
                </c:pt>
                <c:pt idx="1675">
                  <c:v>786.42</c:v>
                </c:pt>
                <c:pt idx="1676">
                  <c:v>715.84384599999998</c:v>
                </c:pt>
                <c:pt idx="1677">
                  <c:v>799.02288499999997</c:v>
                </c:pt>
                <c:pt idx="1678">
                  <c:v>799.02288499999997</c:v>
                </c:pt>
                <c:pt idx="1679">
                  <c:v>756.17307700000003</c:v>
                </c:pt>
                <c:pt idx="1680">
                  <c:v>756.17307700000003</c:v>
                </c:pt>
                <c:pt idx="1681">
                  <c:v>761.21423100000004</c:v>
                </c:pt>
                <c:pt idx="1682">
                  <c:v>806.58461499999999</c:v>
                </c:pt>
                <c:pt idx="1683">
                  <c:v>670.47346200000004</c:v>
                </c:pt>
                <c:pt idx="1684">
                  <c:v>761.21423100000004</c:v>
                </c:pt>
                <c:pt idx="1685">
                  <c:v>849.43442300000004</c:v>
                </c:pt>
                <c:pt idx="1686">
                  <c:v>710.80269199999998</c:v>
                </c:pt>
                <c:pt idx="1687">
                  <c:v>776.33769199999995</c:v>
                </c:pt>
                <c:pt idx="1688">
                  <c:v>736.00846200000001</c:v>
                </c:pt>
                <c:pt idx="1689">
                  <c:v>685.59692299999995</c:v>
                </c:pt>
                <c:pt idx="1690">
                  <c:v>799.02288499999997</c:v>
                </c:pt>
                <c:pt idx="1691">
                  <c:v>776.33769199999995</c:v>
                </c:pt>
                <c:pt idx="1692">
                  <c:v>720.88499999999999</c:v>
                </c:pt>
                <c:pt idx="1693">
                  <c:v>821.708077</c:v>
                </c:pt>
                <c:pt idx="1694">
                  <c:v>743.57019200000002</c:v>
                </c:pt>
                <c:pt idx="1695">
                  <c:v>809.10519199999999</c:v>
                </c:pt>
                <c:pt idx="1696">
                  <c:v>766.25538500000005</c:v>
                </c:pt>
                <c:pt idx="1697">
                  <c:v>814.14634599999999</c:v>
                </c:pt>
                <c:pt idx="1698">
                  <c:v>821.708077</c:v>
                </c:pt>
                <c:pt idx="1699">
                  <c:v>773.81711499999994</c:v>
                </c:pt>
                <c:pt idx="1700">
                  <c:v>768.77596200000005</c:v>
                </c:pt>
                <c:pt idx="1701">
                  <c:v>824.22865400000001</c:v>
                </c:pt>
                <c:pt idx="1702">
                  <c:v>804.06403799999998</c:v>
                </c:pt>
                <c:pt idx="1703">
                  <c:v>859.51673100000005</c:v>
                </c:pt>
                <c:pt idx="1704">
                  <c:v>816.666923</c:v>
                </c:pt>
                <c:pt idx="1705">
                  <c:v>839.35211500000003</c:v>
                </c:pt>
                <c:pt idx="1706">
                  <c:v>748.61134600000003</c:v>
                </c:pt>
                <c:pt idx="1707">
                  <c:v>758.69365400000004</c:v>
                </c:pt>
                <c:pt idx="1708">
                  <c:v>781.37884599999995</c:v>
                </c:pt>
                <c:pt idx="1709">
                  <c:v>776.33769199999995</c:v>
                </c:pt>
                <c:pt idx="1710">
                  <c:v>864.55788500000006</c:v>
                </c:pt>
                <c:pt idx="1711">
                  <c:v>730.967308</c:v>
                </c:pt>
                <c:pt idx="1712">
                  <c:v>773.81711499999994</c:v>
                </c:pt>
                <c:pt idx="1713">
                  <c:v>758.69365400000004</c:v>
                </c:pt>
                <c:pt idx="1714">
                  <c:v>756.17307700000003</c:v>
                </c:pt>
                <c:pt idx="1715">
                  <c:v>806.58461499999999</c:v>
                </c:pt>
                <c:pt idx="1716">
                  <c:v>736.00846200000001</c:v>
                </c:pt>
                <c:pt idx="1717">
                  <c:v>862.03730800000005</c:v>
                </c:pt>
                <c:pt idx="1718">
                  <c:v>814.14634599999999</c:v>
                </c:pt>
                <c:pt idx="1719">
                  <c:v>723.40557699999999</c:v>
                </c:pt>
                <c:pt idx="1720">
                  <c:v>773.81711499999994</c:v>
                </c:pt>
                <c:pt idx="1721">
                  <c:v>763.73480800000004</c:v>
                </c:pt>
                <c:pt idx="1722">
                  <c:v>751.13192300000003</c:v>
                </c:pt>
                <c:pt idx="1723">
                  <c:v>776.33769199999995</c:v>
                </c:pt>
                <c:pt idx="1724">
                  <c:v>736.00846200000001</c:v>
                </c:pt>
                <c:pt idx="1725">
                  <c:v>730.967308</c:v>
                </c:pt>
                <c:pt idx="1726">
                  <c:v>804.06403799999998</c:v>
                </c:pt>
                <c:pt idx="1727">
                  <c:v>773.81711499999994</c:v>
                </c:pt>
                <c:pt idx="1728">
                  <c:v>811.62576899999999</c:v>
                </c:pt>
                <c:pt idx="1729">
                  <c:v>768.77596200000005</c:v>
                </c:pt>
                <c:pt idx="1730">
                  <c:v>746.09076900000002</c:v>
                </c:pt>
                <c:pt idx="1731">
                  <c:v>804.06403799999998</c:v>
                </c:pt>
                <c:pt idx="1732">
                  <c:v>751.13192300000003</c:v>
                </c:pt>
                <c:pt idx="1733">
                  <c:v>746.09076900000002</c:v>
                </c:pt>
                <c:pt idx="1734">
                  <c:v>763.73480800000004</c:v>
                </c:pt>
                <c:pt idx="1735">
                  <c:v>776.33769199999995</c:v>
                </c:pt>
                <c:pt idx="1736">
                  <c:v>751.13192300000003</c:v>
                </c:pt>
                <c:pt idx="1737">
                  <c:v>806.58461499999999</c:v>
                </c:pt>
                <c:pt idx="1738">
                  <c:v>743.57019200000002</c:v>
                </c:pt>
                <c:pt idx="1739">
                  <c:v>799.02288499999997</c:v>
                </c:pt>
                <c:pt idx="1740">
                  <c:v>824.22865400000001</c:v>
                </c:pt>
                <c:pt idx="1741">
                  <c:v>781.37884599999995</c:v>
                </c:pt>
                <c:pt idx="1742">
                  <c:v>778.85826899999995</c:v>
                </c:pt>
                <c:pt idx="1743">
                  <c:v>882.20192299999997</c:v>
                </c:pt>
                <c:pt idx="1744">
                  <c:v>766.25538500000005</c:v>
                </c:pt>
                <c:pt idx="1745">
                  <c:v>788.94057699999996</c:v>
                </c:pt>
                <c:pt idx="1746">
                  <c:v>778.85826899999995</c:v>
                </c:pt>
                <c:pt idx="1747">
                  <c:v>841.87269200000003</c:v>
                </c:pt>
                <c:pt idx="1748">
                  <c:v>746.09076900000002</c:v>
                </c:pt>
                <c:pt idx="1749">
                  <c:v>766.25538500000005</c:v>
                </c:pt>
                <c:pt idx="1750">
                  <c:v>788.94057699999996</c:v>
                </c:pt>
                <c:pt idx="1751">
                  <c:v>814.14634599999999</c:v>
                </c:pt>
                <c:pt idx="1752">
                  <c:v>824.22865400000001</c:v>
                </c:pt>
                <c:pt idx="1753">
                  <c:v>811.62576899999999</c:v>
                </c:pt>
                <c:pt idx="1754">
                  <c:v>854.47557700000004</c:v>
                </c:pt>
                <c:pt idx="1755">
                  <c:v>821.708077</c:v>
                </c:pt>
                <c:pt idx="1756">
                  <c:v>781.37884599999995</c:v>
                </c:pt>
                <c:pt idx="1757">
                  <c:v>811.62576899999999</c:v>
                </c:pt>
                <c:pt idx="1758">
                  <c:v>851.95500000000004</c:v>
                </c:pt>
                <c:pt idx="1759">
                  <c:v>793.98173099999997</c:v>
                </c:pt>
                <c:pt idx="1760">
                  <c:v>824.22865400000001</c:v>
                </c:pt>
                <c:pt idx="1761">
                  <c:v>703.24096199999997</c:v>
                </c:pt>
                <c:pt idx="1762">
                  <c:v>748.61134600000003</c:v>
                </c:pt>
                <c:pt idx="1763">
                  <c:v>796.50230799999997</c:v>
                </c:pt>
                <c:pt idx="1764">
                  <c:v>778.85826899999995</c:v>
                </c:pt>
                <c:pt idx="1765">
                  <c:v>839.35211500000003</c:v>
                </c:pt>
                <c:pt idx="1766">
                  <c:v>796.50230799999997</c:v>
                </c:pt>
                <c:pt idx="1767">
                  <c:v>756.17307700000003</c:v>
                </c:pt>
                <c:pt idx="1768">
                  <c:v>793.98173099999997</c:v>
                </c:pt>
                <c:pt idx="1769">
                  <c:v>768.77596200000005</c:v>
                </c:pt>
                <c:pt idx="1770">
                  <c:v>816.666923</c:v>
                </c:pt>
                <c:pt idx="1771">
                  <c:v>791.46115399999996</c:v>
                </c:pt>
                <c:pt idx="1772">
                  <c:v>776.33769199999995</c:v>
                </c:pt>
                <c:pt idx="1773">
                  <c:v>781.37884599999995</c:v>
                </c:pt>
                <c:pt idx="1774">
                  <c:v>796.50230799999997</c:v>
                </c:pt>
                <c:pt idx="1775">
                  <c:v>778.85826899999995</c:v>
                </c:pt>
                <c:pt idx="1776">
                  <c:v>756.17307700000003</c:v>
                </c:pt>
                <c:pt idx="1777">
                  <c:v>788.94057699999996</c:v>
                </c:pt>
                <c:pt idx="1778">
                  <c:v>796.50230799999997</c:v>
                </c:pt>
                <c:pt idx="1779">
                  <c:v>748.61134600000003</c:v>
                </c:pt>
                <c:pt idx="1780">
                  <c:v>809.10519199999999</c:v>
                </c:pt>
                <c:pt idx="1781">
                  <c:v>811.62576899999999</c:v>
                </c:pt>
                <c:pt idx="1782">
                  <c:v>816.666923</c:v>
                </c:pt>
                <c:pt idx="1783">
                  <c:v>819.1875</c:v>
                </c:pt>
                <c:pt idx="1784">
                  <c:v>758.69365400000004</c:v>
                </c:pt>
                <c:pt idx="1785">
                  <c:v>809.10519199999999</c:v>
                </c:pt>
                <c:pt idx="1786">
                  <c:v>753.65250000000003</c:v>
                </c:pt>
                <c:pt idx="1787">
                  <c:v>743.57019200000002</c:v>
                </c:pt>
                <c:pt idx="1788">
                  <c:v>771.29653800000006</c:v>
                </c:pt>
                <c:pt idx="1789">
                  <c:v>748.61134600000003</c:v>
                </c:pt>
                <c:pt idx="1790">
                  <c:v>811.62576899999999</c:v>
                </c:pt>
                <c:pt idx="1791">
                  <c:v>804.06403799999998</c:v>
                </c:pt>
                <c:pt idx="1792">
                  <c:v>776.33769199999995</c:v>
                </c:pt>
                <c:pt idx="1793">
                  <c:v>811.62576899999999</c:v>
                </c:pt>
                <c:pt idx="1794">
                  <c:v>791.46115399999996</c:v>
                </c:pt>
                <c:pt idx="1795">
                  <c:v>748.61134600000003</c:v>
                </c:pt>
                <c:pt idx="1796">
                  <c:v>811.62576899999999</c:v>
                </c:pt>
                <c:pt idx="1797">
                  <c:v>783.89942299999996</c:v>
                </c:pt>
                <c:pt idx="1798">
                  <c:v>793.98173099999997</c:v>
                </c:pt>
                <c:pt idx="1799">
                  <c:v>806.58461499999999</c:v>
                </c:pt>
                <c:pt idx="1800">
                  <c:v>811.62576899999999</c:v>
                </c:pt>
                <c:pt idx="1801">
                  <c:v>801.54346199999998</c:v>
                </c:pt>
                <c:pt idx="1802">
                  <c:v>821.708077</c:v>
                </c:pt>
                <c:pt idx="1803">
                  <c:v>834.31096200000002</c:v>
                </c:pt>
                <c:pt idx="1804">
                  <c:v>799.02288499999997</c:v>
                </c:pt>
                <c:pt idx="1805">
                  <c:v>768.77596200000005</c:v>
                </c:pt>
                <c:pt idx="1806">
                  <c:v>748.61134600000003</c:v>
                </c:pt>
                <c:pt idx="1807">
                  <c:v>791.46115399999996</c:v>
                </c:pt>
                <c:pt idx="1808">
                  <c:v>816.666923</c:v>
                </c:pt>
                <c:pt idx="1809">
                  <c:v>844.39326900000003</c:v>
                </c:pt>
                <c:pt idx="1810">
                  <c:v>793.98173099999997</c:v>
                </c:pt>
                <c:pt idx="1811">
                  <c:v>781.37884599999995</c:v>
                </c:pt>
                <c:pt idx="1812">
                  <c:v>773.81711499999994</c:v>
                </c:pt>
                <c:pt idx="1813">
                  <c:v>804.06403799999998</c:v>
                </c:pt>
                <c:pt idx="1814">
                  <c:v>804.06403799999998</c:v>
                </c:pt>
                <c:pt idx="1815">
                  <c:v>814.14634599999999</c:v>
                </c:pt>
                <c:pt idx="1816">
                  <c:v>773.81711499999994</c:v>
                </c:pt>
                <c:pt idx="1817">
                  <c:v>736.00846200000001</c:v>
                </c:pt>
                <c:pt idx="1818">
                  <c:v>778.85826899999995</c:v>
                </c:pt>
                <c:pt idx="1819">
                  <c:v>811.62576899999999</c:v>
                </c:pt>
                <c:pt idx="1820">
                  <c:v>746.09076900000002</c:v>
                </c:pt>
                <c:pt idx="1821">
                  <c:v>730.967308</c:v>
                </c:pt>
                <c:pt idx="1822">
                  <c:v>776.33769199999995</c:v>
                </c:pt>
                <c:pt idx="1823">
                  <c:v>763.73480800000004</c:v>
                </c:pt>
                <c:pt idx="1824">
                  <c:v>826.74923100000001</c:v>
                </c:pt>
                <c:pt idx="1825">
                  <c:v>801.54346199999998</c:v>
                </c:pt>
                <c:pt idx="1826">
                  <c:v>728.446731</c:v>
                </c:pt>
                <c:pt idx="1827">
                  <c:v>743.57019200000002</c:v>
                </c:pt>
                <c:pt idx="1828">
                  <c:v>776.33769199999995</c:v>
                </c:pt>
                <c:pt idx="1829">
                  <c:v>751.13192300000003</c:v>
                </c:pt>
                <c:pt idx="1830">
                  <c:v>854.47557700000004</c:v>
                </c:pt>
                <c:pt idx="1831">
                  <c:v>821.708077</c:v>
                </c:pt>
                <c:pt idx="1832">
                  <c:v>786.42</c:v>
                </c:pt>
                <c:pt idx="1833">
                  <c:v>816.666923</c:v>
                </c:pt>
                <c:pt idx="1834">
                  <c:v>814.14634599999999</c:v>
                </c:pt>
                <c:pt idx="1835">
                  <c:v>778.85826899999995</c:v>
                </c:pt>
                <c:pt idx="1836">
                  <c:v>819.1875</c:v>
                </c:pt>
                <c:pt idx="1837">
                  <c:v>793.98173099999997</c:v>
                </c:pt>
                <c:pt idx="1838">
                  <c:v>756.17307700000003</c:v>
                </c:pt>
                <c:pt idx="1839">
                  <c:v>748.61134600000003</c:v>
                </c:pt>
                <c:pt idx="1840">
                  <c:v>819.1875</c:v>
                </c:pt>
                <c:pt idx="1841">
                  <c:v>778.85826899999995</c:v>
                </c:pt>
                <c:pt idx="1842">
                  <c:v>846.91384600000004</c:v>
                </c:pt>
                <c:pt idx="1843">
                  <c:v>743.57019200000002</c:v>
                </c:pt>
                <c:pt idx="1844">
                  <c:v>814.14634599999999</c:v>
                </c:pt>
                <c:pt idx="1845">
                  <c:v>854.47557700000004</c:v>
                </c:pt>
                <c:pt idx="1846">
                  <c:v>771.29653800000006</c:v>
                </c:pt>
                <c:pt idx="1847">
                  <c:v>824.22865400000001</c:v>
                </c:pt>
                <c:pt idx="1848">
                  <c:v>869.59903799999995</c:v>
                </c:pt>
                <c:pt idx="1849">
                  <c:v>811.62576899999999</c:v>
                </c:pt>
                <c:pt idx="1850">
                  <c:v>793.98173099999997</c:v>
                </c:pt>
                <c:pt idx="1851">
                  <c:v>882.20192299999997</c:v>
                </c:pt>
                <c:pt idx="1852">
                  <c:v>844.39326900000003</c:v>
                </c:pt>
                <c:pt idx="1853">
                  <c:v>698.19980799999996</c:v>
                </c:pt>
                <c:pt idx="1854">
                  <c:v>786.42</c:v>
                </c:pt>
                <c:pt idx="1855">
                  <c:v>756.17307700000003</c:v>
                </c:pt>
                <c:pt idx="1856">
                  <c:v>768.77596200000005</c:v>
                </c:pt>
                <c:pt idx="1857">
                  <c:v>771.29653800000006</c:v>
                </c:pt>
                <c:pt idx="1858">
                  <c:v>766.25538500000005</c:v>
                </c:pt>
                <c:pt idx="1859">
                  <c:v>766.25538500000005</c:v>
                </c:pt>
                <c:pt idx="1860">
                  <c:v>771.29653800000006</c:v>
                </c:pt>
                <c:pt idx="1861">
                  <c:v>756.17307700000003</c:v>
                </c:pt>
                <c:pt idx="1862">
                  <c:v>776.33769199999995</c:v>
                </c:pt>
                <c:pt idx="1863">
                  <c:v>793.98173099999997</c:v>
                </c:pt>
                <c:pt idx="1864">
                  <c:v>791.46115399999996</c:v>
                </c:pt>
                <c:pt idx="1865">
                  <c:v>841.87269200000003</c:v>
                </c:pt>
                <c:pt idx="1866">
                  <c:v>753.65250000000003</c:v>
                </c:pt>
                <c:pt idx="1867">
                  <c:v>799.02288499999997</c:v>
                </c:pt>
                <c:pt idx="1868">
                  <c:v>753.65250000000003</c:v>
                </c:pt>
                <c:pt idx="1869">
                  <c:v>801.54346199999998</c:v>
                </c:pt>
                <c:pt idx="1870">
                  <c:v>771.29653800000006</c:v>
                </c:pt>
                <c:pt idx="1871">
                  <c:v>743.57019200000002</c:v>
                </c:pt>
                <c:pt idx="1872">
                  <c:v>806.58461499999999</c:v>
                </c:pt>
                <c:pt idx="1873">
                  <c:v>773.81711499999994</c:v>
                </c:pt>
                <c:pt idx="1874">
                  <c:v>730.967308</c:v>
                </c:pt>
                <c:pt idx="1875">
                  <c:v>831.79038500000001</c:v>
                </c:pt>
                <c:pt idx="1876">
                  <c:v>768.77596200000005</c:v>
                </c:pt>
                <c:pt idx="1877">
                  <c:v>821.708077</c:v>
                </c:pt>
                <c:pt idx="1878">
                  <c:v>809.10519199999999</c:v>
                </c:pt>
                <c:pt idx="1879">
                  <c:v>811.62576899999999</c:v>
                </c:pt>
                <c:pt idx="1880">
                  <c:v>753.65250000000003</c:v>
                </c:pt>
                <c:pt idx="1881">
                  <c:v>723.40557699999999</c:v>
                </c:pt>
                <c:pt idx="1882">
                  <c:v>826.74923100000001</c:v>
                </c:pt>
                <c:pt idx="1883">
                  <c:v>751.13192300000003</c:v>
                </c:pt>
                <c:pt idx="1884">
                  <c:v>728.446731</c:v>
                </c:pt>
                <c:pt idx="1885">
                  <c:v>806.58461499999999</c:v>
                </c:pt>
                <c:pt idx="1886">
                  <c:v>768.77596200000005</c:v>
                </c:pt>
                <c:pt idx="1887">
                  <c:v>730.967308</c:v>
                </c:pt>
                <c:pt idx="1888">
                  <c:v>783.89942299999996</c:v>
                </c:pt>
                <c:pt idx="1889">
                  <c:v>683.07634599999994</c:v>
                </c:pt>
                <c:pt idx="1890">
                  <c:v>834.31096200000002</c:v>
                </c:pt>
                <c:pt idx="1891">
                  <c:v>738.52903800000001</c:v>
                </c:pt>
                <c:pt idx="1892">
                  <c:v>733.48788500000001</c:v>
                </c:pt>
                <c:pt idx="1893">
                  <c:v>738.52903800000001</c:v>
                </c:pt>
                <c:pt idx="1894">
                  <c:v>746.09076900000002</c:v>
                </c:pt>
                <c:pt idx="1895">
                  <c:v>788.94057699999996</c:v>
                </c:pt>
                <c:pt idx="1896">
                  <c:v>758.69365400000004</c:v>
                </c:pt>
                <c:pt idx="1897">
                  <c:v>786.42</c:v>
                </c:pt>
                <c:pt idx="1898">
                  <c:v>788.94057699999996</c:v>
                </c:pt>
                <c:pt idx="1899">
                  <c:v>763.73480800000004</c:v>
                </c:pt>
                <c:pt idx="1900">
                  <c:v>781.37884599999995</c:v>
                </c:pt>
                <c:pt idx="1901">
                  <c:v>743.57019200000002</c:v>
                </c:pt>
                <c:pt idx="1902">
                  <c:v>771.29653800000006</c:v>
                </c:pt>
                <c:pt idx="1903">
                  <c:v>761.21423100000004</c:v>
                </c:pt>
                <c:pt idx="1904">
                  <c:v>730.967308</c:v>
                </c:pt>
                <c:pt idx="1905">
                  <c:v>811.62576899999999</c:v>
                </c:pt>
                <c:pt idx="1906">
                  <c:v>806.58461499999999</c:v>
                </c:pt>
                <c:pt idx="1907">
                  <c:v>824.22865400000001</c:v>
                </c:pt>
                <c:pt idx="1908">
                  <c:v>846.91384600000004</c:v>
                </c:pt>
                <c:pt idx="1909">
                  <c:v>829.26980800000001</c:v>
                </c:pt>
                <c:pt idx="1910">
                  <c:v>809.10519199999999</c:v>
                </c:pt>
                <c:pt idx="1911">
                  <c:v>758.69365400000004</c:v>
                </c:pt>
                <c:pt idx="1912">
                  <c:v>801.54346199999998</c:v>
                </c:pt>
                <c:pt idx="1913">
                  <c:v>773.81711499999994</c:v>
                </c:pt>
                <c:pt idx="1914">
                  <c:v>741.04961500000002</c:v>
                </c:pt>
                <c:pt idx="1915">
                  <c:v>738.52903800000001</c:v>
                </c:pt>
                <c:pt idx="1916">
                  <c:v>824.22865400000001</c:v>
                </c:pt>
                <c:pt idx="1917">
                  <c:v>834.31096200000002</c:v>
                </c:pt>
                <c:pt idx="1918">
                  <c:v>746.09076900000002</c:v>
                </c:pt>
                <c:pt idx="1919">
                  <c:v>733.48788500000001</c:v>
                </c:pt>
                <c:pt idx="1920">
                  <c:v>773.81711499999994</c:v>
                </c:pt>
                <c:pt idx="1921">
                  <c:v>781.37884599999995</c:v>
                </c:pt>
                <c:pt idx="1922">
                  <c:v>728.446731</c:v>
                </c:pt>
                <c:pt idx="1923">
                  <c:v>720.88499999999999</c:v>
                </c:pt>
                <c:pt idx="1924">
                  <c:v>821.708077</c:v>
                </c:pt>
                <c:pt idx="1925">
                  <c:v>816.666923</c:v>
                </c:pt>
                <c:pt idx="1926">
                  <c:v>708.28211499999998</c:v>
                </c:pt>
                <c:pt idx="1927">
                  <c:v>816.666923</c:v>
                </c:pt>
                <c:pt idx="1928">
                  <c:v>786.42</c:v>
                </c:pt>
                <c:pt idx="1929">
                  <c:v>781.37884599999995</c:v>
                </c:pt>
                <c:pt idx="1930">
                  <c:v>748.61134600000003</c:v>
                </c:pt>
                <c:pt idx="1931">
                  <c:v>806.58461499999999</c:v>
                </c:pt>
                <c:pt idx="1932">
                  <c:v>768.77596200000005</c:v>
                </c:pt>
                <c:pt idx="1933">
                  <c:v>793.98173099999997</c:v>
                </c:pt>
                <c:pt idx="1934">
                  <c:v>793.98173099999997</c:v>
                </c:pt>
                <c:pt idx="1935">
                  <c:v>766.25538500000005</c:v>
                </c:pt>
                <c:pt idx="1936">
                  <c:v>715.84384599999998</c:v>
                </c:pt>
                <c:pt idx="1937">
                  <c:v>758.69365400000004</c:v>
                </c:pt>
                <c:pt idx="1938">
                  <c:v>801.54346199999998</c:v>
                </c:pt>
                <c:pt idx="1939">
                  <c:v>791.46115399999996</c:v>
                </c:pt>
                <c:pt idx="1940">
                  <c:v>700.72038499999996</c:v>
                </c:pt>
                <c:pt idx="1941">
                  <c:v>766.25538500000005</c:v>
                </c:pt>
                <c:pt idx="1942">
                  <c:v>824.22865400000001</c:v>
                </c:pt>
                <c:pt idx="1943">
                  <c:v>788.94057699999996</c:v>
                </c:pt>
                <c:pt idx="1944">
                  <c:v>821.708077</c:v>
                </c:pt>
                <c:pt idx="1945">
                  <c:v>821.708077</c:v>
                </c:pt>
                <c:pt idx="1946">
                  <c:v>766.25538500000005</c:v>
                </c:pt>
                <c:pt idx="1947">
                  <c:v>793.98173099999997</c:v>
                </c:pt>
                <c:pt idx="1948">
                  <c:v>844.39326900000003</c:v>
                </c:pt>
                <c:pt idx="1949">
                  <c:v>766.25538500000005</c:v>
                </c:pt>
                <c:pt idx="1950">
                  <c:v>844.39326900000003</c:v>
                </c:pt>
                <c:pt idx="1951">
                  <c:v>793.98173099999997</c:v>
                </c:pt>
                <c:pt idx="1952">
                  <c:v>811.62576899999999</c:v>
                </c:pt>
                <c:pt idx="1953">
                  <c:v>793.98173099999997</c:v>
                </c:pt>
                <c:pt idx="1954">
                  <c:v>736.00846200000001</c:v>
                </c:pt>
                <c:pt idx="1955">
                  <c:v>806.58461499999999</c:v>
                </c:pt>
                <c:pt idx="1956">
                  <c:v>783.89942299999996</c:v>
                </c:pt>
                <c:pt idx="1957">
                  <c:v>819.1875</c:v>
                </c:pt>
                <c:pt idx="1958">
                  <c:v>821.708077</c:v>
                </c:pt>
                <c:pt idx="1959">
                  <c:v>801.54346199999998</c:v>
                </c:pt>
                <c:pt idx="1960">
                  <c:v>763.73480800000004</c:v>
                </c:pt>
                <c:pt idx="1961">
                  <c:v>738.52903800000001</c:v>
                </c:pt>
                <c:pt idx="1962">
                  <c:v>771.29653800000006</c:v>
                </c:pt>
                <c:pt idx="1963">
                  <c:v>733.48788500000001</c:v>
                </c:pt>
                <c:pt idx="1964">
                  <c:v>809.10519199999999</c:v>
                </c:pt>
                <c:pt idx="1965">
                  <c:v>778.85826899999995</c:v>
                </c:pt>
                <c:pt idx="1966">
                  <c:v>748.61134600000003</c:v>
                </c:pt>
                <c:pt idx="1967">
                  <c:v>763.73480800000004</c:v>
                </c:pt>
                <c:pt idx="1968">
                  <c:v>819.1875</c:v>
                </c:pt>
                <c:pt idx="1969">
                  <c:v>725.926154</c:v>
                </c:pt>
                <c:pt idx="1970">
                  <c:v>751.13192300000003</c:v>
                </c:pt>
                <c:pt idx="1971">
                  <c:v>753.65250000000003</c:v>
                </c:pt>
                <c:pt idx="1972">
                  <c:v>836.83153800000002</c:v>
                </c:pt>
                <c:pt idx="1973">
                  <c:v>791.46115399999996</c:v>
                </c:pt>
                <c:pt idx="1974">
                  <c:v>804.06403799999998</c:v>
                </c:pt>
                <c:pt idx="1975">
                  <c:v>786.42</c:v>
                </c:pt>
                <c:pt idx="1976">
                  <c:v>773.81711499999994</c:v>
                </c:pt>
                <c:pt idx="1977">
                  <c:v>751.13192300000003</c:v>
                </c:pt>
                <c:pt idx="1978">
                  <c:v>773.81711499999994</c:v>
                </c:pt>
                <c:pt idx="1979">
                  <c:v>730.967308</c:v>
                </c:pt>
                <c:pt idx="1980">
                  <c:v>804.06403799999998</c:v>
                </c:pt>
                <c:pt idx="1981">
                  <c:v>829.26980800000001</c:v>
                </c:pt>
                <c:pt idx="1982">
                  <c:v>791.46115399999996</c:v>
                </c:pt>
                <c:pt idx="1983">
                  <c:v>730.967308</c:v>
                </c:pt>
                <c:pt idx="1984">
                  <c:v>741.04961500000002</c:v>
                </c:pt>
                <c:pt idx="1985">
                  <c:v>738.52903800000001</c:v>
                </c:pt>
                <c:pt idx="1986">
                  <c:v>746.09076900000002</c:v>
                </c:pt>
                <c:pt idx="1987">
                  <c:v>763.73480800000004</c:v>
                </c:pt>
                <c:pt idx="1988">
                  <c:v>783.89942299999996</c:v>
                </c:pt>
                <c:pt idx="1989">
                  <c:v>801.54346199999998</c:v>
                </c:pt>
                <c:pt idx="1990">
                  <c:v>831.79038500000001</c:v>
                </c:pt>
                <c:pt idx="1991">
                  <c:v>783.89942299999996</c:v>
                </c:pt>
                <c:pt idx="1992">
                  <c:v>854.47557700000004</c:v>
                </c:pt>
                <c:pt idx="1993">
                  <c:v>801.54346199999998</c:v>
                </c:pt>
                <c:pt idx="1994">
                  <c:v>773.81711499999994</c:v>
                </c:pt>
                <c:pt idx="1995">
                  <c:v>773.81711499999994</c:v>
                </c:pt>
                <c:pt idx="1996">
                  <c:v>743.57019200000002</c:v>
                </c:pt>
                <c:pt idx="1997">
                  <c:v>743.57019200000002</c:v>
                </c:pt>
                <c:pt idx="1998">
                  <c:v>776.33769199999995</c:v>
                </c:pt>
                <c:pt idx="1999">
                  <c:v>799.02288499999997</c:v>
                </c:pt>
                <c:pt idx="2000">
                  <c:v>829.26980800000001</c:v>
                </c:pt>
                <c:pt idx="2001">
                  <c:v>839.35211500000003</c:v>
                </c:pt>
                <c:pt idx="2002">
                  <c:v>728.446731</c:v>
                </c:pt>
                <c:pt idx="2003">
                  <c:v>778.85826899999995</c:v>
                </c:pt>
                <c:pt idx="2004">
                  <c:v>819.1875</c:v>
                </c:pt>
                <c:pt idx="2005">
                  <c:v>748.61134600000003</c:v>
                </c:pt>
                <c:pt idx="2006">
                  <c:v>720.88499999999999</c:v>
                </c:pt>
                <c:pt idx="2007">
                  <c:v>824.22865400000001</c:v>
                </c:pt>
                <c:pt idx="2008">
                  <c:v>806.58461499999999</c:v>
                </c:pt>
                <c:pt idx="2009">
                  <c:v>839.35211500000003</c:v>
                </c:pt>
                <c:pt idx="2010">
                  <c:v>801.54346199999998</c:v>
                </c:pt>
                <c:pt idx="2011">
                  <c:v>718.36442299999999</c:v>
                </c:pt>
                <c:pt idx="2012">
                  <c:v>778.85826899999995</c:v>
                </c:pt>
                <c:pt idx="2013">
                  <c:v>773.81711499999994</c:v>
                </c:pt>
                <c:pt idx="2014">
                  <c:v>763.73480800000004</c:v>
                </c:pt>
                <c:pt idx="2015">
                  <c:v>756.17307700000003</c:v>
                </c:pt>
                <c:pt idx="2016">
                  <c:v>756.17307700000003</c:v>
                </c:pt>
                <c:pt idx="2017">
                  <c:v>766.25538500000005</c:v>
                </c:pt>
                <c:pt idx="2018">
                  <c:v>834.31096200000002</c:v>
                </c:pt>
                <c:pt idx="2019">
                  <c:v>753.65250000000003</c:v>
                </c:pt>
                <c:pt idx="2020">
                  <c:v>778.85826899999995</c:v>
                </c:pt>
                <c:pt idx="2021">
                  <c:v>763.73480800000004</c:v>
                </c:pt>
                <c:pt idx="2022">
                  <c:v>743.57019200000002</c:v>
                </c:pt>
                <c:pt idx="2023">
                  <c:v>831.79038500000001</c:v>
                </c:pt>
                <c:pt idx="2024">
                  <c:v>751.13192300000003</c:v>
                </c:pt>
                <c:pt idx="2025">
                  <c:v>836.83153800000002</c:v>
                </c:pt>
                <c:pt idx="2026">
                  <c:v>771.29653800000006</c:v>
                </c:pt>
                <c:pt idx="2027">
                  <c:v>766.25538500000005</c:v>
                </c:pt>
                <c:pt idx="2028">
                  <c:v>874.64019199999996</c:v>
                </c:pt>
                <c:pt idx="2029">
                  <c:v>768.77596200000005</c:v>
                </c:pt>
                <c:pt idx="2030">
                  <c:v>816.666923</c:v>
                </c:pt>
                <c:pt idx="2031">
                  <c:v>778.85826899999995</c:v>
                </c:pt>
                <c:pt idx="2032">
                  <c:v>776.33769199999995</c:v>
                </c:pt>
                <c:pt idx="2033">
                  <c:v>819.1875</c:v>
                </c:pt>
                <c:pt idx="2034">
                  <c:v>715.84384599999998</c:v>
                </c:pt>
                <c:pt idx="2035">
                  <c:v>809.10519199999999</c:v>
                </c:pt>
                <c:pt idx="2036">
                  <c:v>771.29653800000006</c:v>
                </c:pt>
                <c:pt idx="2037">
                  <c:v>806.58461499999999</c:v>
                </c:pt>
                <c:pt idx="2038">
                  <c:v>786.42</c:v>
                </c:pt>
                <c:pt idx="2039">
                  <c:v>743.57019200000002</c:v>
                </c:pt>
                <c:pt idx="2040">
                  <c:v>776.33769199999995</c:v>
                </c:pt>
                <c:pt idx="2041">
                  <c:v>846.91384600000004</c:v>
                </c:pt>
                <c:pt idx="2042">
                  <c:v>851.95500000000004</c:v>
                </c:pt>
                <c:pt idx="2043">
                  <c:v>834.31096200000002</c:v>
                </c:pt>
                <c:pt idx="2044">
                  <c:v>771.29653800000006</c:v>
                </c:pt>
                <c:pt idx="2045">
                  <c:v>725.926154</c:v>
                </c:pt>
              </c:numCache>
            </c:numRef>
          </c:yVal>
          <c:smooth val="1"/>
        </c:ser>
        <c:ser>
          <c:idx val="1"/>
          <c:order val="1"/>
          <c:tx>
            <c:v>Blue Liquid Crystals</c:v>
          </c:tx>
          <c:spPr>
            <a:ln>
              <a:solidFill>
                <a:srgbClr val="0B54E5"/>
              </a:solidFill>
            </a:ln>
          </c:spPr>
          <c:marker>
            <c:symbol val="none"/>
          </c:marker>
          <c:xVal>
            <c:numRef>
              <c:f>'5'!$Z$3:$Z$2048</c:f>
              <c:numCache>
                <c:formatCode>General</c:formatCode>
                <c:ptCount val="2046"/>
                <c:pt idx="0">
                  <c:v>188.45829499999999</c:v>
                </c:pt>
                <c:pt idx="1">
                  <c:v>188.92397199999999</c:v>
                </c:pt>
                <c:pt idx="2">
                  <c:v>189.38960900000001</c:v>
                </c:pt>
                <c:pt idx="3">
                  <c:v>189.85520600000001</c:v>
                </c:pt>
                <c:pt idx="4">
                  <c:v>190.320762</c:v>
                </c:pt>
                <c:pt idx="5">
                  <c:v>190.78627900000001</c:v>
                </c:pt>
                <c:pt idx="6">
                  <c:v>191.251755</c:v>
                </c:pt>
                <c:pt idx="7">
                  <c:v>191.71718999999999</c:v>
                </c:pt>
                <c:pt idx="8">
                  <c:v>192.18258599999999</c:v>
                </c:pt>
                <c:pt idx="9">
                  <c:v>192.647941</c:v>
                </c:pt>
                <c:pt idx="10">
                  <c:v>193.11325600000001</c:v>
                </c:pt>
                <c:pt idx="11">
                  <c:v>193.57853</c:v>
                </c:pt>
                <c:pt idx="12">
                  <c:v>194.04376400000001</c:v>
                </c:pt>
                <c:pt idx="13">
                  <c:v>194.50895800000001</c:v>
                </c:pt>
                <c:pt idx="14">
                  <c:v>194.97411199999999</c:v>
                </c:pt>
                <c:pt idx="15">
                  <c:v>195.439224</c:v>
                </c:pt>
                <c:pt idx="16">
                  <c:v>195.90429700000001</c:v>
                </c:pt>
                <c:pt idx="17">
                  <c:v>196.36932899999999</c:v>
                </c:pt>
                <c:pt idx="18">
                  <c:v>196.83432099999999</c:v>
                </c:pt>
                <c:pt idx="19">
                  <c:v>197.299272</c:v>
                </c:pt>
                <c:pt idx="20">
                  <c:v>197.764183</c:v>
                </c:pt>
                <c:pt idx="21">
                  <c:v>198.22905299999999</c:v>
                </c:pt>
                <c:pt idx="22">
                  <c:v>198.693883</c:v>
                </c:pt>
                <c:pt idx="23">
                  <c:v>199.158672</c:v>
                </c:pt>
                <c:pt idx="24">
                  <c:v>199.62342100000001</c:v>
                </c:pt>
                <c:pt idx="25">
                  <c:v>200.08812900000001</c:v>
                </c:pt>
                <c:pt idx="26">
                  <c:v>200.552797</c:v>
                </c:pt>
                <c:pt idx="27">
                  <c:v>201.01742400000001</c:v>
                </c:pt>
                <c:pt idx="28">
                  <c:v>201.482011</c:v>
                </c:pt>
                <c:pt idx="29">
                  <c:v>201.94655700000001</c:v>
                </c:pt>
                <c:pt idx="30">
                  <c:v>202.41106199999999</c:v>
                </c:pt>
                <c:pt idx="31">
                  <c:v>202.87552600000001</c:v>
                </c:pt>
                <c:pt idx="32">
                  <c:v>203.33994999999999</c:v>
                </c:pt>
                <c:pt idx="33">
                  <c:v>203.80433400000001</c:v>
                </c:pt>
                <c:pt idx="34">
                  <c:v>204.268676</c:v>
                </c:pt>
                <c:pt idx="35">
                  <c:v>204.732978</c:v>
                </c:pt>
                <c:pt idx="36">
                  <c:v>205.19723999999999</c:v>
                </c:pt>
                <c:pt idx="37">
                  <c:v>205.66146000000001</c:v>
                </c:pt>
                <c:pt idx="38">
                  <c:v>206.12564</c:v>
                </c:pt>
                <c:pt idx="39">
                  <c:v>206.58977899999999</c:v>
                </c:pt>
                <c:pt idx="40">
                  <c:v>207.053877</c:v>
                </c:pt>
                <c:pt idx="41">
                  <c:v>207.51793499999999</c:v>
                </c:pt>
                <c:pt idx="42">
                  <c:v>207.98195100000001</c:v>
                </c:pt>
                <c:pt idx="43">
                  <c:v>208.44592700000001</c:v>
                </c:pt>
                <c:pt idx="44">
                  <c:v>208.909862</c:v>
                </c:pt>
                <c:pt idx="45">
                  <c:v>209.37375700000001</c:v>
                </c:pt>
                <c:pt idx="46">
                  <c:v>209.83761000000001</c:v>
                </c:pt>
                <c:pt idx="47">
                  <c:v>210.301422</c:v>
                </c:pt>
                <c:pt idx="48">
                  <c:v>210.76519400000001</c:v>
                </c:pt>
                <c:pt idx="49">
                  <c:v>211.228925</c:v>
                </c:pt>
                <c:pt idx="50">
                  <c:v>211.69261399999999</c:v>
                </c:pt>
                <c:pt idx="51">
                  <c:v>212.156263</c:v>
                </c:pt>
                <c:pt idx="52">
                  <c:v>212.61987099999999</c:v>
                </c:pt>
                <c:pt idx="53">
                  <c:v>213.083438</c:v>
                </c:pt>
                <c:pt idx="54">
                  <c:v>213.546964</c:v>
                </c:pt>
                <c:pt idx="55">
                  <c:v>214.01044899999999</c:v>
                </c:pt>
                <c:pt idx="56">
                  <c:v>214.473893</c:v>
                </c:pt>
                <c:pt idx="57">
                  <c:v>214.937296</c:v>
                </c:pt>
                <c:pt idx="58">
                  <c:v>215.40065799999999</c:v>
                </c:pt>
                <c:pt idx="59">
                  <c:v>215.863979</c:v>
                </c:pt>
                <c:pt idx="60">
                  <c:v>216.327258</c:v>
                </c:pt>
                <c:pt idx="61">
                  <c:v>216.79049699999999</c:v>
                </c:pt>
                <c:pt idx="62">
                  <c:v>217.25369499999999</c:v>
                </c:pt>
                <c:pt idx="63">
                  <c:v>217.71685099999999</c:v>
                </c:pt>
                <c:pt idx="64">
                  <c:v>218.17996600000001</c:v>
                </c:pt>
                <c:pt idx="65">
                  <c:v>218.64304100000001</c:v>
                </c:pt>
                <c:pt idx="66">
                  <c:v>219.10607400000001</c:v>
                </c:pt>
                <c:pt idx="67">
                  <c:v>219.56906599999999</c:v>
                </c:pt>
                <c:pt idx="68">
                  <c:v>220.032016</c:v>
                </c:pt>
                <c:pt idx="69">
                  <c:v>220.49492599999999</c:v>
                </c:pt>
                <c:pt idx="70">
                  <c:v>220.95779400000001</c:v>
                </c:pt>
                <c:pt idx="71">
                  <c:v>221.42062100000001</c:v>
                </c:pt>
                <c:pt idx="72">
                  <c:v>221.88340700000001</c:v>
                </c:pt>
                <c:pt idx="73">
                  <c:v>222.34615199999999</c:v>
                </c:pt>
                <c:pt idx="74">
                  <c:v>222.80885499999999</c:v>
                </c:pt>
                <c:pt idx="75">
                  <c:v>223.27151699999999</c:v>
                </c:pt>
                <c:pt idx="76">
                  <c:v>223.734138</c:v>
                </c:pt>
                <c:pt idx="77">
                  <c:v>224.19671700000001</c:v>
                </c:pt>
                <c:pt idx="78">
                  <c:v>224.659255</c:v>
                </c:pt>
                <c:pt idx="79">
                  <c:v>225.12175199999999</c:v>
                </c:pt>
                <c:pt idx="80">
                  <c:v>225.58420699999999</c:v>
                </c:pt>
                <c:pt idx="81">
                  <c:v>226.04662099999999</c:v>
                </c:pt>
                <c:pt idx="82">
                  <c:v>226.508994</c:v>
                </c:pt>
                <c:pt idx="83">
                  <c:v>226.97132500000001</c:v>
                </c:pt>
                <c:pt idx="84">
                  <c:v>227.43361400000001</c:v>
                </c:pt>
                <c:pt idx="85">
                  <c:v>227.89586299999999</c:v>
                </c:pt>
                <c:pt idx="86">
                  <c:v>228.35807</c:v>
                </c:pt>
                <c:pt idx="87">
                  <c:v>228.820235</c:v>
                </c:pt>
                <c:pt idx="88">
                  <c:v>229.28235900000001</c:v>
                </c:pt>
                <c:pt idx="89">
                  <c:v>229.74444099999999</c:v>
                </c:pt>
                <c:pt idx="90">
                  <c:v>230.20648199999999</c:v>
                </c:pt>
                <c:pt idx="91">
                  <c:v>230.66848100000001</c:v>
                </c:pt>
                <c:pt idx="92">
                  <c:v>231.130439</c:v>
                </c:pt>
                <c:pt idx="93">
                  <c:v>231.592355</c:v>
                </c:pt>
                <c:pt idx="94">
                  <c:v>232.05422999999999</c:v>
                </c:pt>
                <c:pt idx="95">
                  <c:v>232.516063</c:v>
                </c:pt>
                <c:pt idx="96">
                  <c:v>232.97785500000001</c:v>
                </c:pt>
                <c:pt idx="97">
                  <c:v>233.439604</c:v>
                </c:pt>
                <c:pt idx="98">
                  <c:v>233.90131299999999</c:v>
                </c:pt>
                <c:pt idx="99">
                  <c:v>234.362979</c:v>
                </c:pt>
                <c:pt idx="100">
                  <c:v>234.82460399999999</c:v>
                </c:pt>
                <c:pt idx="101">
                  <c:v>235.28618700000001</c:v>
                </c:pt>
                <c:pt idx="102">
                  <c:v>235.74772899999999</c:v>
                </c:pt>
                <c:pt idx="103">
                  <c:v>236.20922899999999</c:v>
                </c:pt>
                <c:pt idx="104">
                  <c:v>236.67068699999999</c:v>
                </c:pt>
                <c:pt idx="105">
                  <c:v>237.132103</c:v>
                </c:pt>
                <c:pt idx="106">
                  <c:v>237.593478</c:v>
                </c:pt>
                <c:pt idx="107">
                  <c:v>238.054811</c:v>
                </c:pt>
                <c:pt idx="108">
                  <c:v>238.51610199999999</c:v>
                </c:pt>
                <c:pt idx="109">
                  <c:v>238.977351</c:v>
                </c:pt>
                <c:pt idx="110">
                  <c:v>239.438559</c:v>
                </c:pt>
                <c:pt idx="111">
                  <c:v>239.89972399999999</c:v>
                </c:pt>
                <c:pt idx="112">
                  <c:v>240.360848</c:v>
                </c:pt>
                <c:pt idx="113">
                  <c:v>240.82193000000001</c:v>
                </c:pt>
                <c:pt idx="114">
                  <c:v>241.28297000000001</c:v>
                </c:pt>
                <c:pt idx="115">
                  <c:v>241.743968</c:v>
                </c:pt>
                <c:pt idx="116">
                  <c:v>242.204925</c:v>
                </c:pt>
                <c:pt idx="117">
                  <c:v>242.66583900000001</c:v>
                </c:pt>
                <c:pt idx="118">
                  <c:v>243.126711</c:v>
                </c:pt>
                <c:pt idx="119">
                  <c:v>243.58754200000001</c:v>
                </c:pt>
                <c:pt idx="120">
                  <c:v>244.04833099999999</c:v>
                </c:pt>
                <c:pt idx="121">
                  <c:v>244.50907699999999</c:v>
                </c:pt>
                <c:pt idx="122">
                  <c:v>244.96978200000001</c:v>
                </c:pt>
                <c:pt idx="123">
                  <c:v>245.43044399999999</c:v>
                </c:pt>
                <c:pt idx="124">
                  <c:v>245.891065</c:v>
                </c:pt>
                <c:pt idx="125">
                  <c:v>246.351643</c:v>
                </c:pt>
                <c:pt idx="126">
                  <c:v>246.81218000000001</c:v>
                </c:pt>
                <c:pt idx="127">
                  <c:v>247.27267399999999</c:v>
                </c:pt>
                <c:pt idx="128">
                  <c:v>247.733127</c:v>
                </c:pt>
                <c:pt idx="129">
                  <c:v>248.19353699999999</c:v>
                </c:pt>
                <c:pt idx="130">
                  <c:v>248.65390500000001</c:v>
                </c:pt>
                <c:pt idx="131">
                  <c:v>249.11423099999999</c:v>
                </c:pt>
                <c:pt idx="132">
                  <c:v>249.57451499999999</c:v>
                </c:pt>
                <c:pt idx="133">
                  <c:v>250.03475599999999</c:v>
                </c:pt>
                <c:pt idx="134">
                  <c:v>250.494956</c:v>
                </c:pt>
                <c:pt idx="135">
                  <c:v>250.95511300000001</c:v>
                </c:pt>
                <c:pt idx="136">
                  <c:v>251.41522800000001</c:v>
                </c:pt>
                <c:pt idx="137">
                  <c:v>251.87530100000001</c:v>
                </c:pt>
                <c:pt idx="138">
                  <c:v>252.33533199999999</c:v>
                </c:pt>
                <c:pt idx="139">
                  <c:v>252.795321</c:v>
                </c:pt>
                <c:pt idx="140">
                  <c:v>253.255267</c:v>
                </c:pt>
                <c:pt idx="141">
                  <c:v>253.715171</c:v>
                </c:pt>
                <c:pt idx="142">
                  <c:v>254.17503199999999</c:v>
                </c:pt>
                <c:pt idx="143">
                  <c:v>254.634852</c:v>
                </c:pt>
                <c:pt idx="144">
                  <c:v>255.094629</c:v>
                </c:pt>
                <c:pt idx="145">
                  <c:v>255.554363</c:v>
                </c:pt>
                <c:pt idx="146">
                  <c:v>256.01405599999998</c:v>
                </c:pt>
                <c:pt idx="147">
                  <c:v>256.47370599999999</c:v>
                </c:pt>
                <c:pt idx="148">
                  <c:v>256.933313</c:v>
                </c:pt>
                <c:pt idx="149">
                  <c:v>257.39287899999999</c:v>
                </c:pt>
                <c:pt idx="150">
                  <c:v>257.85240099999999</c:v>
                </c:pt>
                <c:pt idx="151">
                  <c:v>258.31188200000003</c:v>
                </c:pt>
                <c:pt idx="152">
                  <c:v>258.77132</c:v>
                </c:pt>
                <c:pt idx="153">
                  <c:v>259.23071499999998</c:v>
                </c:pt>
                <c:pt idx="154">
                  <c:v>259.690068</c:v>
                </c:pt>
                <c:pt idx="155">
                  <c:v>260.14937900000001</c:v>
                </c:pt>
                <c:pt idx="156">
                  <c:v>260.60864700000002</c:v>
                </c:pt>
                <c:pt idx="157">
                  <c:v>261.06787200000002</c:v>
                </c:pt>
                <c:pt idx="158">
                  <c:v>261.52705500000002</c:v>
                </c:pt>
                <c:pt idx="159">
                  <c:v>261.98619600000001</c:v>
                </c:pt>
                <c:pt idx="160">
                  <c:v>262.44529399999999</c:v>
                </c:pt>
                <c:pt idx="161">
                  <c:v>262.90434900000002</c:v>
                </c:pt>
                <c:pt idx="162">
                  <c:v>263.363362</c:v>
                </c:pt>
                <c:pt idx="163">
                  <c:v>263.82233200000002</c:v>
                </c:pt>
                <c:pt idx="164">
                  <c:v>264.28125999999997</c:v>
                </c:pt>
                <c:pt idx="165">
                  <c:v>264.74014499999998</c:v>
                </c:pt>
                <c:pt idx="166">
                  <c:v>265.19898699999999</c:v>
                </c:pt>
                <c:pt idx="167">
                  <c:v>265.65778599999999</c:v>
                </c:pt>
                <c:pt idx="168">
                  <c:v>266.11654299999998</c:v>
                </c:pt>
                <c:pt idx="169">
                  <c:v>266.57525800000002</c:v>
                </c:pt>
                <c:pt idx="170">
                  <c:v>267.033929</c:v>
                </c:pt>
                <c:pt idx="171">
                  <c:v>267.49255799999997</c:v>
                </c:pt>
                <c:pt idx="172">
                  <c:v>267.951144</c:v>
                </c:pt>
                <c:pt idx="173">
                  <c:v>268.40968700000002</c:v>
                </c:pt>
                <c:pt idx="174">
                  <c:v>268.86818799999998</c:v>
                </c:pt>
                <c:pt idx="175">
                  <c:v>269.32664599999998</c:v>
                </c:pt>
                <c:pt idx="176">
                  <c:v>269.78506099999998</c:v>
                </c:pt>
                <c:pt idx="177">
                  <c:v>270.24343299999998</c:v>
                </c:pt>
                <c:pt idx="178">
                  <c:v>270.70176199999997</c:v>
                </c:pt>
                <c:pt idx="179">
                  <c:v>271.16004900000001</c:v>
                </c:pt>
                <c:pt idx="180">
                  <c:v>271.618292</c:v>
                </c:pt>
                <c:pt idx="181">
                  <c:v>272.07649300000003</c:v>
                </c:pt>
                <c:pt idx="182">
                  <c:v>272.534651</c:v>
                </c:pt>
                <c:pt idx="183">
                  <c:v>272.99276600000002</c:v>
                </c:pt>
                <c:pt idx="184">
                  <c:v>273.45083799999998</c:v>
                </c:pt>
                <c:pt idx="185">
                  <c:v>273.90886699999999</c:v>
                </c:pt>
                <c:pt idx="186">
                  <c:v>274.36685299999999</c:v>
                </c:pt>
                <c:pt idx="187">
                  <c:v>274.82479699999999</c:v>
                </c:pt>
                <c:pt idx="188">
                  <c:v>275.28269699999998</c:v>
                </c:pt>
                <c:pt idx="189">
                  <c:v>275.74055399999997</c:v>
                </c:pt>
                <c:pt idx="190">
                  <c:v>276.19836900000001</c:v>
                </c:pt>
                <c:pt idx="191">
                  <c:v>276.65613999999999</c:v>
                </c:pt>
                <c:pt idx="192">
                  <c:v>277.11386800000002</c:v>
                </c:pt>
                <c:pt idx="193">
                  <c:v>277.57155299999999</c:v>
                </c:pt>
                <c:pt idx="194">
                  <c:v>278.02919500000002</c:v>
                </c:pt>
                <c:pt idx="195">
                  <c:v>278.48679399999997</c:v>
                </c:pt>
                <c:pt idx="196">
                  <c:v>278.94434999999999</c:v>
                </c:pt>
                <c:pt idx="197">
                  <c:v>279.40186299999999</c:v>
                </c:pt>
                <c:pt idx="198">
                  <c:v>279.85933299999999</c:v>
                </c:pt>
                <c:pt idx="199">
                  <c:v>280.31675999999999</c:v>
                </c:pt>
                <c:pt idx="200">
                  <c:v>280.77414299999998</c:v>
                </c:pt>
                <c:pt idx="201">
                  <c:v>281.23148300000003</c:v>
                </c:pt>
                <c:pt idx="202">
                  <c:v>281.68878000000001</c:v>
                </c:pt>
                <c:pt idx="203">
                  <c:v>282.14603399999999</c:v>
                </c:pt>
                <c:pt idx="204">
                  <c:v>282.60324500000002</c:v>
                </c:pt>
                <c:pt idx="205">
                  <c:v>283.06041199999999</c:v>
                </c:pt>
                <c:pt idx="206">
                  <c:v>283.517537</c:v>
                </c:pt>
                <c:pt idx="207">
                  <c:v>283.97461800000002</c:v>
                </c:pt>
                <c:pt idx="208">
                  <c:v>284.43165499999998</c:v>
                </c:pt>
                <c:pt idx="209">
                  <c:v>284.88864999999998</c:v>
                </c:pt>
                <c:pt idx="210">
                  <c:v>285.34560099999999</c:v>
                </c:pt>
                <c:pt idx="211">
                  <c:v>285.80250899999999</c:v>
                </c:pt>
                <c:pt idx="212">
                  <c:v>286.25937299999998</c:v>
                </c:pt>
                <c:pt idx="213">
                  <c:v>286.71619399999997</c:v>
                </c:pt>
                <c:pt idx="214">
                  <c:v>287.17297200000002</c:v>
                </c:pt>
                <c:pt idx="215">
                  <c:v>287.629706</c:v>
                </c:pt>
                <c:pt idx="216">
                  <c:v>288.08639699999998</c:v>
                </c:pt>
                <c:pt idx="217">
                  <c:v>288.54304500000001</c:v>
                </c:pt>
                <c:pt idx="218">
                  <c:v>288.99964899999998</c:v>
                </c:pt>
                <c:pt idx="219">
                  <c:v>289.45621</c:v>
                </c:pt>
                <c:pt idx="220">
                  <c:v>289.91272700000002</c:v>
                </c:pt>
                <c:pt idx="221">
                  <c:v>290.36920099999998</c:v>
                </c:pt>
                <c:pt idx="222">
                  <c:v>290.82563099999999</c:v>
                </c:pt>
                <c:pt idx="223">
                  <c:v>291.28201799999999</c:v>
                </c:pt>
                <c:pt idx="224">
                  <c:v>291.738361</c:v>
                </c:pt>
                <c:pt idx="225">
                  <c:v>292.194661</c:v>
                </c:pt>
                <c:pt idx="226">
                  <c:v>292.65091699999999</c:v>
                </c:pt>
                <c:pt idx="227">
                  <c:v>293.10712999999998</c:v>
                </c:pt>
                <c:pt idx="228">
                  <c:v>293.56329899999997</c:v>
                </c:pt>
                <c:pt idx="229">
                  <c:v>294.01942400000001</c:v>
                </c:pt>
                <c:pt idx="230">
                  <c:v>294.475506</c:v>
                </c:pt>
                <c:pt idx="231">
                  <c:v>294.93154500000003</c:v>
                </c:pt>
                <c:pt idx="232">
                  <c:v>295.387539</c:v>
                </c:pt>
                <c:pt idx="233">
                  <c:v>295.84348999999997</c:v>
                </c:pt>
                <c:pt idx="234">
                  <c:v>296.299398</c:v>
                </c:pt>
                <c:pt idx="235">
                  <c:v>296.75526200000002</c:v>
                </c:pt>
                <c:pt idx="236">
                  <c:v>297.21108199999998</c:v>
                </c:pt>
                <c:pt idx="237">
                  <c:v>297.66685799999999</c:v>
                </c:pt>
                <c:pt idx="238">
                  <c:v>298.12259</c:v>
                </c:pt>
                <c:pt idx="239">
                  <c:v>298.57827900000001</c:v>
                </c:pt>
                <c:pt idx="240">
                  <c:v>299.03392400000001</c:v>
                </c:pt>
                <c:pt idx="241">
                  <c:v>299.48952600000001</c:v>
                </c:pt>
                <c:pt idx="242">
                  <c:v>299.94508300000001</c:v>
                </c:pt>
                <c:pt idx="243">
                  <c:v>300.400597</c:v>
                </c:pt>
                <c:pt idx="244">
                  <c:v>300.856067</c:v>
                </c:pt>
                <c:pt idx="245">
                  <c:v>301.31149299999998</c:v>
                </c:pt>
                <c:pt idx="246">
                  <c:v>301.76687600000002</c:v>
                </c:pt>
                <c:pt idx="247">
                  <c:v>302.22221400000001</c:v>
                </c:pt>
                <c:pt idx="248">
                  <c:v>302.67750899999999</c:v>
                </c:pt>
                <c:pt idx="249">
                  <c:v>303.13275900000002</c:v>
                </c:pt>
                <c:pt idx="250">
                  <c:v>303.58796599999999</c:v>
                </c:pt>
                <c:pt idx="251">
                  <c:v>304.04312900000002</c:v>
                </c:pt>
                <c:pt idx="252">
                  <c:v>304.49824799999999</c:v>
                </c:pt>
                <c:pt idx="253">
                  <c:v>304.95332300000001</c:v>
                </c:pt>
                <c:pt idx="254">
                  <c:v>305.40835399999997</c:v>
                </c:pt>
                <c:pt idx="255">
                  <c:v>305.86334099999999</c:v>
                </c:pt>
                <c:pt idx="256">
                  <c:v>306.31828400000001</c:v>
                </c:pt>
                <c:pt idx="257">
                  <c:v>306.77318300000002</c:v>
                </c:pt>
                <c:pt idx="258">
                  <c:v>307.22803900000002</c:v>
                </c:pt>
                <c:pt idx="259">
                  <c:v>307.68284999999997</c:v>
                </c:pt>
                <c:pt idx="260">
                  <c:v>308.13761699999998</c:v>
                </c:pt>
                <c:pt idx="261">
                  <c:v>308.59233999999998</c:v>
                </c:pt>
                <c:pt idx="262">
                  <c:v>309.04701799999998</c:v>
                </c:pt>
                <c:pt idx="263">
                  <c:v>309.50165299999998</c:v>
                </c:pt>
                <c:pt idx="264">
                  <c:v>309.95624400000003</c:v>
                </c:pt>
                <c:pt idx="265">
                  <c:v>310.41079000000002</c:v>
                </c:pt>
                <c:pt idx="266">
                  <c:v>310.86529300000001</c:v>
                </c:pt>
                <c:pt idx="267">
                  <c:v>311.319751</c:v>
                </c:pt>
                <c:pt idx="268">
                  <c:v>311.77416499999998</c:v>
                </c:pt>
                <c:pt idx="269">
                  <c:v>312.22853500000002</c:v>
                </c:pt>
                <c:pt idx="270">
                  <c:v>312.682861</c:v>
                </c:pt>
                <c:pt idx="271">
                  <c:v>313.13714199999998</c:v>
                </c:pt>
                <c:pt idx="272">
                  <c:v>313.59138000000002</c:v>
                </c:pt>
                <c:pt idx="273">
                  <c:v>314.04557299999999</c:v>
                </c:pt>
                <c:pt idx="274">
                  <c:v>314.49972200000002</c:v>
                </c:pt>
                <c:pt idx="275">
                  <c:v>314.95382599999999</c:v>
                </c:pt>
                <c:pt idx="276">
                  <c:v>315.40788600000002</c:v>
                </c:pt>
                <c:pt idx="277">
                  <c:v>315.86190199999999</c:v>
                </c:pt>
                <c:pt idx="278">
                  <c:v>316.31587400000001</c:v>
                </c:pt>
                <c:pt idx="279">
                  <c:v>316.76980099999997</c:v>
                </c:pt>
                <c:pt idx="280">
                  <c:v>317.22368399999999</c:v>
                </c:pt>
                <c:pt idx="281">
                  <c:v>317.67752300000001</c:v>
                </c:pt>
                <c:pt idx="282">
                  <c:v>318.13131700000002</c:v>
                </c:pt>
                <c:pt idx="283">
                  <c:v>318.58506699999998</c:v>
                </c:pt>
                <c:pt idx="284">
                  <c:v>319.03877199999999</c:v>
                </c:pt>
                <c:pt idx="285">
                  <c:v>319.49243300000001</c:v>
                </c:pt>
                <c:pt idx="286">
                  <c:v>319.94605000000001</c:v>
                </c:pt>
                <c:pt idx="287">
                  <c:v>320.39962200000002</c:v>
                </c:pt>
                <c:pt idx="288">
                  <c:v>320.85315000000003</c:v>
                </c:pt>
                <c:pt idx="289">
                  <c:v>321.30663299999998</c:v>
                </c:pt>
                <c:pt idx="290">
                  <c:v>321.76007099999998</c:v>
                </c:pt>
                <c:pt idx="291">
                  <c:v>322.21346599999998</c:v>
                </c:pt>
                <c:pt idx="292">
                  <c:v>322.66681499999999</c:v>
                </c:pt>
                <c:pt idx="293">
                  <c:v>323.12011999999999</c:v>
                </c:pt>
                <c:pt idx="294">
                  <c:v>323.57338099999998</c:v>
                </c:pt>
                <c:pt idx="295">
                  <c:v>324.02659699999998</c:v>
                </c:pt>
                <c:pt idx="296">
                  <c:v>324.47976799999998</c:v>
                </c:pt>
                <c:pt idx="297">
                  <c:v>324.93289499999997</c:v>
                </c:pt>
                <c:pt idx="298">
                  <c:v>325.38597700000003</c:v>
                </c:pt>
                <c:pt idx="299">
                  <c:v>325.83901500000002</c:v>
                </c:pt>
                <c:pt idx="300">
                  <c:v>326.29200800000001</c:v>
                </c:pt>
                <c:pt idx="301">
                  <c:v>326.744956</c:v>
                </c:pt>
                <c:pt idx="302">
                  <c:v>327.19785999999999</c:v>
                </c:pt>
                <c:pt idx="303">
                  <c:v>327.65071899999998</c:v>
                </c:pt>
                <c:pt idx="304">
                  <c:v>328.10353300000003</c:v>
                </c:pt>
                <c:pt idx="305">
                  <c:v>328.55630200000002</c:v>
                </c:pt>
                <c:pt idx="306">
                  <c:v>329.009027</c:v>
                </c:pt>
                <c:pt idx="307">
                  <c:v>329.46170699999999</c:v>
                </c:pt>
                <c:pt idx="308">
                  <c:v>329.91434199999998</c:v>
                </c:pt>
                <c:pt idx="309">
                  <c:v>330.36693300000002</c:v>
                </c:pt>
                <c:pt idx="310">
                  <c:v>330.819478</c:v>
                </c:pt>
                <c:pt idx="311">
                  <c:v>331.27197899999999</c:v>
                </c:pt>
                <c:pt idx="312">
                  <c:v>331.72443500000003</c:v>
                </c:pt>
                <c:pt idx="313">
                  <c:v>332.17684600000001</c:v>
                </c:pt>
                <c:pt idx="314">
                  <c:v>332.62921299999999</c:v>
                </c:pt>
                <c:pt idx="315">
                  <c:v>333.08153399999998</c:v>
                </c:pt>
                <c:pt idx="316">
                  <c:v>333.53381100000001</c:v>
                </c:pt>
                <c:pt idx="317">
                  <c:v>333.986043</c:v>
                </c:pt>
                <c:pt idx="318">
                  <c:v>334.43822899999998</c:v>
                </c:pt>
                <c:pt idx="319">
                  <c:v>334.89037100000002</c:v>
                </c:pt>
                <c:pt idx="320">
                  <c:v>335.342468</c:v>
                </c:pt>
                <c:pt idx="321">
                  <c:v>335.79451999999998</c:v>
                </c:pt>
                <c:pt idx="322">
                  <c:v>336.24652700000001</c:v>
                </c:pt>
                <c:pt idx="323">
                  <c:v>336.698489</c:v>
                </c:pt>
                <c:pt idx="324">
                  <c:v>337.15040599999998</c:v>
                </c:pt>
                <c:pt idx="325">
                  <c:v>337.60227800000001</c:v>
                </c:pt>
                <c:pt idx="326">
                  <c:v>338.05410499999999</c:v>
                </c:pt>
                <c:pt idx="327">
                  <c:v>338.50588699999997</c:v>
                </c:pt>
                <c:pt idx="328">
                  <c:v>338.95762400000001</c:v>
                </c:pt>
                <c:pt idx="329">
                  <c:v>339.40931599999999</c:v>
                </c:pt>
                <c:pt idx="330">
                  <c:v>339.86096300000003</c:v>
                </c:pt>
                <c:pt idx="331">
                  <c:v>340.31256400000001</c:v>
                </c:pt>
                <c:pt idx="332">
                  <c:v>340.76412099999999</c:v>
                </c:pt>
                <c:pt idx="333">
                  <c:v>341.21563200000003</c:v>
                </c:pt>
                <c:pt idx="334">
                  <c:v>341.66709800000001</c:v>
                </c:pt>
                <c:pt idx="335">
                  <c:v>342.11851899999999</c:v>
                </c:pt>
                <c:pt idx="336">
                  <c:v>342.56989499999997</c:v>
                </c:pt>
                <c:pt idx="337">
                  <c:v>343.02122600000001</c:v>
                </c:pt>
                <c:pt idx="338">
                  <c:v>343.472511</c:v>
                </c:pt>
                <c:pt idx="339">
                  <c:v>343.92375099999998</c:v>
                </c:pt>
                <c:pt idx="340">
                  <c:v>344.37494600000002</c:v>
                </c:pt>
                <c:pt idx="341">
                  <c:v>344.82609600000001</c:v>
                </c:pt>
                <c:pt idx="342">
                  <c:v>345.27720099999999</c:v>
                </c:pt>
                <c:pt idx="343">
                  <c:v>345.72825999999998</c:v>
                </c:pt>
                <c:pt idx="344">
                  <c:v>346.17927400000002</c:v>
                </c:pt>
                <c:pt idx="345">
                  <c:v>346.63024200000001</c:v>
                </c:pt>
                <c:pt idx="346">
                  <c:v>347.081166</c:v>
                </c:pt>
                <c:pt idx="347">
                  <c:v>347.53204299999999</c:v>
                </c:pt>
                <c:pt idx="348">
                  <c:v>347.98287599999998</c:v>
                </c:pt>
                <c:pt idx="349">
                  <c:v>348.43366300000002</c:v>
                </c:pt>
                <c:pt idx="350">
                  <c:v>348.88440500000002</c:v>
                </c:pt>
                <c:pt idx="351">
                  <c:v>349.33510100000001</c:v>
                </c:pt>
                <c:pt idx="352">
                  <c:v>349.785752</c:v>
                </c:pt>
                <c:pt idx="353">
                  <c:v>350.236358</c:v>
                </c:pt>
                <c:pt idx="354">
                  <c:v>350.68691799999999</c:v>
                </c:pt>
                <c:pt idx="355">
                  <c:v>351.13743199999999</c:v>
                </c:pt>
                <c:pt idx="356">
                  <c:v>351.58790199999999</c:v>
                </c:pt>
                <c:pt idx="357">
                  <c:v>352.03832499999999</c:v>
                </c:pt>
                <c:pt idx="358">
                  <c:v>352.48870299999999</c:v>
                </c:pt>
                <c:pt idx="359">
                  <c:v>352.93903599999999</c:v>
                </c:pt>
                <c:pt idx="360">
                  <c:v>353.38932299999999</c:v>
                </c:pt>
                <c:pt idx="361">
                  <c:v>353.83956499999999</c:v>
                </c:pt>
                <c:pt idx="362">
                  <c:v>354.289761</c:v>
                </c:pt>
                <c:pt idx="363">
                  <c:v>354.73991100000001</c:v>
                </c:pt>
                <c:pt idx="364">
                  <c:v>355.19001600000001</c:v>
                </c:pt>
                <c:pt idx="365">
                  <c:v>355.64007500000002</c:v>
                </c:pt>
                <c:pt idx="366">
                  <c:v>356.09008799999998</c:v>
                </c:pt>
                <c:pt idx="367">
                  <c:v>356.54005599999999</c:v>
                </c:pt>
                <c:pt idx="368">
                  <c:v>356.98997900000001</c:v>
                </c:pt>
                <c:pt idx="369">
                  <c:v>357.43985500000002</c:v>
                </c:pt>
                <c:pt idx="370">
                  <c:v>357.88968599999998</c:v>
                </c:pt>
                <c:pt idx="371">
                  <c:v>358.339471</c:v>
                </c:pt>
                <c:pt idx="372">
                  <c:v>358.78921100000002</c:v>
                </c:pt>
                <c:pt idx="373">
                  <c:v>359.23890399999999</c:v>
                </c:pt>
                <c:pt idx="374">
                  <c:v>359.68855200000002</c:v>
                </c:pt>
                <c:pt idx="375">
                  <c:v>360.13815499999998</c:v>
                </c:pt>
                <c:pt idx="376">
                  <c:v>360.58771100000001</c:v>
                </c:pt>
                <c:pt idx="377">
                  <c:v>361.03722199999999</c:v>
                </c:pt>
                <c:pt idx="378">
                  <c:v>361.48668700000002</c:v>
                </c:pt>
                <c:pt idx="379">
                  <c:v>361.936106</c:v>
                </c:pt>
                <c:pt idx="380">
                  <c:v>362.38547899999998</c:v>
                </c:pt>
                <c:pt idx="381">
                  <c:v>362.83480600000001</c:v>
                </c:pt>
                <c:pt idx="382">
                  <c:v>363.284088</c:v>
                </c:pt>
                <c:pt idx="383">
                  <c:v>363.73332299999998</c:v>
                </c:pt>
                <c:pt idx="384">
                  <c:v>364.18251299999997</c:v>
                </c:pt>
                <c:pt idx="385">
                  <c:v>364.63165700000002</c:v>
                </c:pt>
                <c:pt idx="386">
                  <c:v>365.08075500000001</c:v>
                </c:pt>
                <c:pt idx="387">
                  <c:v>365.52980700000001</c:v>
                </c:pt>
                <c:pt idx="388">
                  <c:v>365.978813</c:v>
                </c:pt>
                <c:pt idx="389">
                  <c:v>366.427773</c:v>
                </c:pt>
                <c:pt idx="390">
                  <c:v>366.876687</c:v>
                </c:pt>
                <c:pt idx="391">
                  <c:v>367.32555500000001</c:v>
                </c:pt>
                <c:pt idx="392">
                  <c:v>367.77437700000002</c:v>
                </c:pt>
                <c:pt idx="393">
                  <c:v>368.22315300000002</c:v>
                </c:pt>
                <c:pt idx="394">
                  <c:v>368.67188299999998</c:v>
                </c:pt>
                <c:pt idx="395">
                  <c:v>369.12056699999999</c:v>
                </c:pt>
                <c:pt idx="396">
                  <c:v>369.56920400000001</c:v>
                </c:pt>
                <c:pt idx="397">
                  <c:v>370.01779599999998</c:v>
                </c:pt>
                <c:pt idx="398">
                  <c:v>370.466342</c:v>
                </c:pt>
                <c:pt idx="399">
                  <c:v>370.91484100000002</c:v>
                </c:pt>
                <c:pt idx="400">
                  <c:v>371.36329499999999</c:v>
                </c:pt>
                <c:pt idx="401">
                  <c:v>371.81170200000003</c:v>
                </c:pt>
                <c:pt idx="402">
                  <c:v>372.260063</c:v>
                </c:pt>
                <c:pt idx="403">
                  <c:v>372.70837799999998</c:v>
                </c:pt>
                <c:pt idx="404">
                  <c:v>373.15664600000002</c:v>
                </c:pt>
                <c:pt idx="405">
                  <c:v>373.60486900000001</c:v>
                </c:pt>
                <c:pt idx="406">
                  <c:v>374.053045</c:v>
                </c:pt>
                <c:pt idx="407">
                  <c:v>374.50117499999999</c:v>
                </c:pt>
                <c:pt idx="408">
                  <c:v>374.94925899999998</c:v>
                </c:pt>
                <c:pt idx="409">
                  <c:v>375.39729699999998</c:v>
                </c:pt>
                <c:pt idx="410">
                  <c:v>375.84528799999998</c:v>
                </c:pt>
                <c:pt idx="411">
                  <c:v>376.29323299999999</c:v>
                </c:pt>
                <c:pt idx="412">
                  <c:v>376.741131</c:v>
                </c:pt>
                <c:pt idx="413">
                  <c:v>377.188984</c:v>
                </c:pt>
                <c:pt idx="414">
                  <c:v>377.63678900000002</c:v>
                </c:pt>
                <c:pt idx="415">
                  <c:v>378.08454899999998</c:v>
                </c:pt>
                <c:pt idx="416">
                  <c:v>378.532262</c:v>
                </c:pt>
                <c:pt idx="417">
                  <c:v>378.97992900000003</c:v>
                </c:pt>
                <c:pt idx="418">
                  <c:v>379.42755</c:v>
                </c:pt>
                <c:pt idx="419">
                  <c:v>379.87512400000003</c:v>
                </c:pt>
                <c:pt idx="420">
                  <c:v>380.32265100000001</c:v>
                </c:pt>
                <c:pt idx="421">
                  <c:v>380.77013199999999</c:v>
                </c:pt>
                <c:pt idx="422">
                  <c:v>381.21756699999997</c:v>
                </c:pt>
                <c:pt idx="423">
                  <c:v>381.66495500000002</c:v>
                </c:pt>
                <c:pt idx="424">
                  <c:v>382.11229700000001</c:v>
                </c:pt>
                <c:pt idx="425">
                  <c:v>382.55959200000001</c:v>
                </c:pt>
                <c:pt idx="426">
                  <c:v>383.00684100000001</c:v>
                </c:pt>
                <c:pt idx="427">
                  <c:v>383.45404300000001</c:v>
                </c:pt>
                <c:pt idx="428">
                  <c:v>383.90119800000002</c:v>
                </c:pt>
                <c:pt idx="429">
                  <c:v>384.34830699999998</c:v>
                </c:pt>
                <c:pt idx="430">
                  <c:v>384.79536999999999</c:v>
                </c:pt>
                <c:pt idx="431">
                  <c:v>385.24238600000001</c:v>
                </c:pt>
                <c:pt idx="432">
                  <c:v>385.68935499999998</c:v>
                </c:pt>
                <c:pt idx="433">
                  <c:v>386.136278</c:v>
                </c:pt>
                <c:pt idx="434">
                  <c:v>386.58315399999998</c:v>
                </c:pt>
                <c:pt idx="435">
                  <c:v>387.02998300000002</c:v>
                </c:pt>
                <c:pt idx="436">
                  <c:v>387.476766</c:v>
                </c:pt>
                <c:pt idx="437">
                  <c:v>387.92350099999999</c:v>
                </c:pt>
                <c:pt idx="438">
                  <c:v>388.37019099999998</c:v>
                </c:pt>
                <c:pt idx="439">
                  <c:v>388.81683299999997</c:v>
                </c:pt>
                <c:pt idx="440">
                  <c:v>389.26342899999997</c:v>
                </c:pt>
                <c:pt idx="441">
                  <c:v>389.70997799999998</c:v>
                </c:pt>
                <c:pt idx="442">
                  <c:v>390.15648099999999</c:v>
                </c:pt>
                <c:pt idx="443">
                  <c:v>390.602936</c:v>
                </c:pt>
                <c:pt idx="444">
                  <c:v>391.04934500000002</c:v>
                </c:pt>
                <c:pt idx="445">
                  <c:v>391.49570699999998</c:v>
                </c:pt>
                <c:pt idx="446">
                  <c:v>391.94202200000001</c:v>
                </c:pt>
                <c:pt idx="447">
                  <c:v>392.38828999999998</c:v>
                </c:pt>
                <c:pt idx="448">
                  <c:v>392.83451200000002</c:v>
                </c:pt>
                <c:pt idx="449">
                  <c:v>393.280686</c:v>
                </c:pt>
                <c:pt idx="450">
                  <c:v>393.72681399999999</c:v>
                </c:pt>
                <c:pt idx="451">
                  <c:v>394.17289499999998</c:v>
                </c:pt>
                <c:pt idx="452">
                  <c:v>394.61892899999998</c:v>
                </c:pt>
                <c:pt idx="453">
                  <c:v>395.06491599999998</c:v>
                </c:pt>
                <c:pt idx="454">
                  <c:v>395.51085599999999</c:v>
                </c:pt>
                <c:pt idx="455">
                  <c:v>395.956749</c:v>
                </c:pt>
                <c:pt idx="456">
                  <c:v>396.40259500000002</c:v>
                </c:pt>
                <c:pt idx="457">
                  <c:v>396.84839399999998</c:v>
                </c:pt>
                <c:pt idx="458">
                  <c:v>397.29414600000001</c:v>
                </c:pt>
                <c:pt idx="459">
                  <c:v>397.73985099999999</c:v>
                </c:pt>
                <c:pt idx="460">
                  <c:v>398.18550900000002</c:v>
                </c:pt>
                <c:pt idx="461">
                  <c:v>398.63112000000001</c:v>
                </c:pt>
                <c:pt idx="462">
                  <c:v>399.076684</c:v>
                </c:pt>
                <c:pt idx="463">
                  <c:v>399.522201</c:v>
                </c:pt>
                <c:pt idx="464">
                  <c:v>399.967671</c:v>
                </c:pt>
                <c:pt idx="465">
                  <c:v>400.413094</c:v>
                </c:pt>
                <c:pt idx="466">
                  <c:v>400.85847000000001</c:v>
                </c:pt>
                <c:pt idx="467">
                  <c:v>401.30379799999997</c:v>
                </c:pt>
                <c:pt idx="468">
                  <c:v>401.74907899999999</c:v>
                </c:pt>
                <c:pt idx="469">
                  <c:v>402.19431400000002</c:v>
                </c:pt>
                <c:pt idx="470">
                  <c:v>402.639501</c:v>
                </c:pt>
                <c:pt idx="471">
                  <c:v>403.08463999999998</c:v>
                </c:pt>
                <c:pt idx="472">
                  <c:v>403.52973300000002</c:v>
                </c:pt>
                <c:pt idx="473">
                  <c:v>403.97477800000001</c:v>
                </c:pt>
                <c:pt idx="474">
                  <c:v>404.41977700000001</c:v>
                </c:pt>
                <c:pt idx="475">
                  <c:v>404.86472800000001</c:v>
                </c:pt>
                <c:pt idx="476">
                  <c:v>405.30963100000002</c:v>
                </c:pt>
                <c:pt idx="477">
                  <c:v>405.75448799999998</c:v>
                </c:pt>
                <c:pt idx="478">
                  <c:v>406.199297</c:v>
                </c:pt>
                <c:pt idx="479">
                  <c:v>406.64405799999997</c:v>
                </c:pt>
                <c:pt idx="480">
                  <c:v>407.088773</c:v>
                </c:pt>
                <c:pt idx="481">
                  <c:v>407.53343999999998</c:v>
                </c:pt>
                <c:pt idx="482">
                  <c:v>407.97806000000003</c:v>
                </c:pt>
                <c:pt idx="483">
                  <c:v>408.42263200000002</c:v>
                </c:pt>
                <c:pt idx="484">
                  <c:v>408.86715700000002</c:v>
                </c:pt>
                <c:pt idx="485">
                  <c:v>409.31163400000003</c:v>
                </c:pt>
                <c:pt idx="486">
                  <c:v>409.75606499999998</c:v>
                </c:pt>
                <c:pt idx="487">
                  <c:v>410.200447</c:v>
                </c:pt>
                <c:pt idx="488">
                  <c:v>410.64478300000002</c:v>
                </c:pt>
                <c:pt idx="489">
                  <c:v>411.08906999999999</c:v>
                </c:pt>
                <c:pt idx="490">
                  <c:v>411.53331100000003</c:v>
                </c:pt>
                <c:pt idx="491">
                  <c:v>411.97750400000001</c:v>
                </c:pt>
                <c:pt idx="492">
                  <c:v>412.421649</c:v>
                </c:pt>
                <c:pt idx="493">
                  <c:v>412.865747</c:v>
                </c:pt>
                <c:pt idx="494">
                  <c:v>413.309797</c:v>
                </c:pt>
                <c:pt idx="495">
                  <c:v>413.75380000000001</c:v>
                </c:pt>
                <c:pt idx="496">
                  <c:v>414.19775499999997</c:v>
                </c:pt>
                <c:pt idx="497">
                  <c:v>414.64166299999999</c:v>
                </c:pt>
                <c:pt idx="498">
                  <c:v>415.08552300000002</c:v>
                </c:pt>
                <c:pt idx="499">
                  <c:v>415.529335</c:v>
                </c:pt>
                <c:pt idx="500">
                  <c:v>415.97309999999999</c:v>
                </c:pt>
                <c:pt idx="501">
                  <c:v>416.41681699999998</c:v>
                </c:pt>
                <c:pt idx="502">
                  <c:v>416.86048699999998</c:v>
                </c:pt>
                <c:pt idx="503">
                  <c:v>417.30410799999999</c:v>
                </c:pt>
                <c:pt idx="504">
                  <c:v>417.74768299999999</c:v>
                </c:pt>
                <c:pt idx="505">
                  <c:v>418.19120900000001</c:v>
                </c:pt>
                <c:pt idx="506">
                  <c:v>418.63468799999998</c:v>
                </c:pt>
                <c:pt idx="507">
                  <c:v>419.07811900000002</c:v>
                </c:pt>
                <c:pt idx="508">
                  <c:v>419.521502</c:v>
                </c:pt>
                <c:pt idx="509">
                  <c:v>419.96483699999999</c:v>
                </c:pt>
                <c:pt idx="510">
                  <c:v>420.40812499999998</c:v>
                </c:pt>
                <c:pt idx="511">
                  <c:v>420.85136499999999</c:v>
                </c:pt>
                <c:pt idx="512">
                  <c:v>421.294557</c:v>
                </c:pt>
                <c:pt idx="513">
                  <c:v>421.73770200000001</c:v>
                </c:pt>
                <c:pt idx="514">
                  <c:v>422.18079799999998</c:v>
                </c:pt>
                <c:pt idx="515">
                  <c:v>422.62384700000001</c:v>
                </c:pt>
                <c:pt idx="516">
                  <c:v>423.066847</c:v>
                </c:pt>
                <c:pt idx="517">
                  <c:v>423.50979999999998</c:v>
                </c:pt>
                <c:pt idx="518">
                  <c:v>423.95270499999998</c:v>
                </c:pt>
                <c:pt idx="519">
                  <c:v>424.39556199999998</c:v>
                </c:pt>
                <c:pt idx="520">
                  <c:v>424.83837199999999</c:v>
                </c:pt>
                <c:pt idx="521">
                  <c:v>425.28113300000001</c:v>
                </c:pt>
                <c:pt idx="522">
                  <c:v>425.72384599999998</c:v>
                </c:pt>
                <c:pt idx="523">
                  <c:v>426.16651200000001</c:v>
                </c:pt>
                <c:pt idx="524">
                  <c:v>426.609129</c:v>
                </c:pt>
                <c:pt idx="525">
                  <c:v>427.05169799999999</c:v>
                </c:pt>
                <c:pt idx="526">
                  <c:v>427.49421999999998</c:v>
                </c:pt>
                <c:pt idx="527">
                  <c:v>427.93669299999999</c:v>
                </c:pt>
                <c:pt idx="528">
                  <c:v>428.37911800000001</c:v>
                </c:pt>
                <c:pt idx="529">
                  <c:v>428.82149500000003</c:v>
                </c:pt>
                <c:pt idx="530">
                  <c:v>429.263824</c:v>
                </c:pt>
                <c:pt idx="531">
                  <c:v>429.70610599999998</c:v>
                </c:pt>
                <c:pt idx="532">
                  <c:v>430.14833900000002</c:v>
                </c:pt>
                <c:pt idx="533">
                  <c:v>430.59052300000002</c:v>
                </c:pt>
                <c:pt idx="534">
                  <c:v>431.03266000000002</c:v>
                </c:pt>
                <c:pt idx="535">
                  <c:v>431.47474899999997</c:v>
                </c:pt>
                <c:pt idx="536">
                  <c:v>431.91678899999999</c:v>
                </c:pt>
                <c:pt idx="537">
                  <c:v>432.35878100000002</c:v>
                </c:pt>
                <c:pt idx="538">
                  <c:v>432.800725</c:v>
                </c:pt>
                <c:pt idx="539">
                  <c:v>433.24262099999999</c:v>
                </c:pt>
                <c:pt idx="540">
                  <c:v>433.68446899999998</c:v>
                </c:pt>
                <c:pt idx="541">
                  <c:v>434.12626799999998</c:v>
                </c:pt>
                <c:pt idx="542">
                  <c:v>434.56801899999999</c:v>
                </c:pt>
                <c:pt idx="543">
                  <c:v>435.00972200000001</c:v>
                </c:pt>
                <c:pt idx="544">
                  <c:v>435.45137699999998</c:v>
                </c:pt>
                <c:pt idx="545">
                  <c:v>435.89298300000002</c:v>
                </c:pt>
                <c:pt idx="546">
                  <c:v>436.334541</c:v>
                </c:pt>
                <c:pt idx="547">
                  <c:v>436.776051</c:v>
                </c:pt>
                <c:pt idx="548">
                  <c:v>437.217512</c:v>
                </c:pt>
                <c:pt idx="549">
                  <c:v>437.65892500000001</c:v>
                </c:pt>
                <c:pt idx="550">
                  <c:v>438.10028999999997</c:v>
                </c:pt>
                <c:pt idx="551">
                  <c:v>438.541606</c:v>
                </c:pt>
                <c:pt idx="552">
                  <c:v>438.98287399999998</c:v>
                </c:pt>
                <c:pt idx="553">
                  <c:v>439.42409300000003</c:v>
                </c:pt>
                <c:pt idx="554">
                  <c:v>439.86526400000002</c:v>
                </c:pt>
                <c:pt idx="555">
                  <c:v>440.30638699999997</c:v>
                </c:pt>
                <c:pt idx="556">
                  <c:v>440.74746099999999</c:v>
                </c:pt>
                <c:pt idx="557">
                  <c:v>441.18848600000001</c:v>
                </c:pt>
                <c:pt idx="558">
                  <c:v>441.62946299999999</c:v>
                </c:pt>
                <c:pt idx="559">
                  <c:v>442.07039200000003</c:v>
                </c:pt>
                <c:pt idx="560">
                  <c:v>442.51127200000002</c:v>
                </c:pt>
                <c:pt idx="561">
                  <c:v>442.95210400000002</c:v>
                </c:pt>
                <c:pt idx="562">
                  <c:v>443.39288699999997</c:v>
                </c:pt>
                <c:pt idx="563">
                  <c:v>443.83362099999999</c:v>
                </c:pt>
                <c:pt idx="564">
                  <c:v>444.27430700000002</c:v>
                </c:pt>
                <c:pt idx="565">
                  <c:v>444.714944</c:v>
                </c:pt>
                <c:pt idx="566">
                  <c:v>445.15553299999999</c:v>
                </c:pt>
                <c:pt idx="567">
                  <c:v>445.59607299999999</c:v>
                </c:pt>
                <c:pt idx="568">
                  <c:v>446.036564</c:v>
                </c:pt>
                <c:pt idx="569">
                  <c:v>446.47700700000001</c:v>
                </c:pt>
                <c:pt idx="570">
                  <c:v>446.91740099999998</c:v>
                </c:pt>
                <c:pt idx="571">
                  <c:v>447.35774700000002</c:v>
                </c:pt>
                <c:pt idx="572">
                  <c:v>447.79804300000001</c:v>
                </c:pt>
                <c:pt idx="573">
                  <c:v>448.238291</c:v>
                </c:pt>
                <c:pt idx="574">
                  <c:v>448.67849100000001</c:v>
                </c:pt>
                <c:pt idx="575">
                  <c:v>449.11864100000003</c:v>
                </c:pt>
                <c:pt idx="576">
                  <c:v>449.55874299999999</c:v>
                </c:pt>
                <c:pt idx="577">
                  <c:v>449.99879600000003</c:v>
                </c:pt>
                <c:pt idx="578">
                  <c:v>450.43880000000001</c:v>
                </c:pt>
                <c:pt idx="579">
                  <c:v>450.87875600000001</c:v>
                </c:pt>
                <c:pt idx="580">
                  <c:v>451.31866200000002</c:v>
                </c:pt>
                <c:pt idx="581">
                  <c:v>451.75851999999998</c:v>
                </c:pt>
                <c:pt idx="582">
                  <c:v>452.198329</c:v>
                </c:pt>
                <c:pt idx="583">
                  <c:v>452.63808899999998</c:v>
                </c:pt>
                <c:pt idx="584">
                  <c:v>453.07780000000002</c:v>
                </c:pt>
                <c:pt idx="585">
                  <c:v>453.51746200000002</c:v>
                </c:pt>
                <c:pt idx="586">
                  <c:v>453.95707599999997</c:v>
                </c:pt>
                <c:pt idx="587">
                  <c:v>454.39663999999999</c:v>
                </c:pt>
                <c:pt idx="588">
                  <c:v>454.83615600000002</c:v>
                </c:pt>
                <c:pt idx="589">
                  <c:v>455.275622</c:v>
                </c:pt>
                <c:pt idx="590">
                  <c:v>455.71503999999999</c:v>
                </c:pt>
                <c:pt idx="591">
                  <c:v>456.15440899999999</c:v>
                </c:pt>
                <c:pt idx="592">
                  <c:v>456.593728</c:v>
                </c:pt>
                <c:pt idx="593">
                  <c:v>457.03299900000002</c:v>
                </c:pt>
                <c:pt idx="594">
                  <c:v>457.47222099999999</c:v>
                </c:pt>
                <c:pt idx="595">
                  <c:v>457.91139299999998</c:v>
                </c:pt>
                <c:pt idx="596">
                  <c:v>458.35051700000002</c:v>
                </c:pt>
                <c:pt idx="597">
                  <c:v>458.78959099999997</c:v>
                </c:pt>
                <c:pt idx="598">
                  <c:v>459.22861699999999</c:v>
                </c:pt>
                <c:pt idx="599">
                  <c:v>459.66759300000001</c:v>
                </c:pt>
                <c:pt idx="600">
                  <c:v>460.10651999999999</c:v>
                </c:pt>
                <c:pt idx="601">
                  <c:v>460.54539799999998</c:v>
                </c:pt>
                <c:pt idx="602">
                  <c:v>460.98422699999998</c:v>
                </c:pt>
                <c:pt idx="603">
                  <c:v>461.42300699999998</c:v>
                </c:pt>
                <c:pt idx="604">
                  <c:v>461.86173700000001</c:v>
                </c:pt>
                <c:pt idx="605">
                  <c:v>462.30041799999998</c:v>
                </c:pt>
                <c:pt idx="606">
                  <c:v>462.73905100000002</c:v>
                </c:pt>
                <c:pt idx="607">
                  <c:v>463.17763400000001</c:v>
                </c:pt>
                <c:pt idx="608">
                  <c:v>463.61616700000002</c:v>
                </c:pt>
                <c:pt idx="609">
                  <c:v>464.05465199999998</c:v>
                </c:pt>
                <c:pt idx="610">
                  <c:v>464.493087</c:v>
                </c:pt>
                <c:pt idx="611">
                  <c:v>464.93147299999998</c:v>
                </c:pt>
                <c:pt idx="612">
                  <c:v>465.36980999999997</c:v>
                </c:pt>
                <c:pt idx="613">
                  <c:v>465.80809699999998</c:v>
                </c:pt>
                <c:pt idx="614">
                  <c:v>466.24633499999999</c:v>
                </c:pt>
                <c:pt idx="615">
                  <c:v>466.68452300000001</c:v>
                </c:pt>
                <c:pt idx="616">
                  <c:v>467.12266299999999</c:v>
                </c:pt>
                <c:pt idx="617">
                  <c:v>467.56075299999998</c:v>
                </c:pt>
                <c:pt idx="618">
                  <c:v>467.99879299999998</c:v>
                </c:pt>
                <c:pt idx="619">
                  <c:v>468.43678399999999</c:v>
                </c:pt>
                <c:pt idx="620">
                  <c:v>468.87472600000001</c:v>
                </c:pt>
                <c:pt idx="621">
                  <c:v>469.31261899999998</c:v>
                </c:pt>
                <c:pt idx="622">
                  <c:v>469.75046099999997</c:v>
                </c:pt>
                <c:pt idx="623">
                  <c:v>470.18825500000003</c:v>
                </c:pt>
                <c:pt idx="624">
                  <c:v>470.62599899999998</c:v>
                </c:pt>
                <c:pt idx="625">
                  <c:v>471.063693</c:v>
                </c:pt>
                <c:pt idx="626">
                  <c:v>471.50133799999998</c:v>
                </c:pt>
                <c:pt idx="627">
                  <c:v>471.93893400000002</c:v>
                </c:pt>
                <c:pt idx="628">
                  <c:v>472.37648000000002</c:v>
                </c:pt>
                <c:pt idx="629">
                  <c:v>472.81397600000003</c:v>
                </c:pt>
                <c:pt idx="630">
                  <c:v>473.25142299999999</c:v>
                </c:pt>
                <c:pt idx="631">
                  <c:v>473.68882000000002</c:v>
                </c:pt>
                <c:pt idx="632">
                  <c:v>474.12616800000001</c:v>
                </c:pt>
                <c:pt idx="633">
                  <c:v>474.56346600000001</c:v>
                </c:pt>
                <c:pt idx="634">
                  <c:v>475.00071400000002</c:v>
                </c:pt>
                <c:pt idx="635">
                  <c:v>475.43791299999998</c:v>
                </c:pt>
                <c:pt idx="636">
                  <c:v>475.87506200000001</c:v>
                </c:pt>
                <c:pt idx="637">
                  <c:v>476.312161</c:v>
                </c:pt>
                <c:pt idx="638">
                  <c:v>476.749211</c:v>
                </c:pt>
                <c:pt idx="639">
                  <c:v>477.18621100000001</c:v>
                </c:pt>
                <c:pt idx="640">
                  <c:v>477.62316199999998</c:v>
                </c:pt>
                <c:pt idx="641">
                  <c:v>478.06006200000002</c:v>
                </c:pt>
                <c:pt idx="642">
                  <c:v>478.49691300000001</c:v>
                </c:pt>
                <c:pt idx="643">
                  <c:v>478.93371400000001</c:v>
                </c:pt>
                <c:pt idx="644">
                  <c:v>479.37046600000002</c:v>
                </c:pt>
                <c:pt idx="645">
                  <c:v>479.80716699999999</c:v>
                </c:pt>
                <c:pt idx="646">
                  <c:v>480.24381899999997</c:v>
                </c:pt>
                <c:pt idx="647">
                  <c:v>480.68042100000002</c:v>
                </c:pt>
                <c:pt idx="648">
                  <c:v>481.11697299999997</c:v>
                </c:pt>
                <c:pt idx="649">
                  <c:v>481.55347599999999</c:v>
                </c:pt>
                <c:pt idx="650">
                  <c:v>481.98992800000002</c:v>
                </c:pt>
                <c:pt idx="651">
                  <c:v>482.426331</c:v>
                </c:pt>
                <c:pt idx="652">
                  <c:v>482.862683</c:v>
                </c:pt>
                <c:pt idx="653">
                  <c:v>483.29898600000001</c:v>
                </c:pt>
                <c:pt idx="654">
                  <c:v>483.73523899999998</c:v>
                </c:pt>
                <c:pt idx="655">
                  <c:v>484.17144200000001</c:v>
                </c:pt>
                <c:pt idx="656">
                  <c:v>484.607595</c:v>
                </c:pt>
                <c:pt idx="657">
                  <c:v>485.04369800000001</c:v>
                </c:pt>
                <c:pt idx="658">
                  <c:v>485.47975100000002</c:v>
                </c:pt>
                <c:pt idx="659">
                  <c:v>485.91575399999999</c:v>
                </c:pt>
                <c:pt idx="660">
                  <c:v>486.35170699999998</c:v>
                </c:pt>
                <c:pt idx="661">
                  <c:v>486.78760999999997</c:v>
                </c:pt>
                <c:pt idx="662">
                  <c:v>487.22346299999998</c:v>
                </c:pt>
                <c:pt idx="663">
                  <c:v>487.659266</c:v>
                </c:pt>
                <c:pt idx="664">
                  <c:v>488.09501899999998</c:v>
                </c:pt>
                <c:pt idx="665">
                  <c:v>488.53072200000003</c:v>
                </c:pt>
                <c:pt idx="666">
                  <c:v>488.96637399999997</c:v>
                </c:pt>
                <c:pt idx="667">
                  <c:v>489.40197699999999</c:v>
                </c:pt>
                <c:pt idx="668">
                  <c:v>489.83752900000002</c:v>
                </c:pt>
                <c:pt idx="669">
                  <c:v>490.273032</c:v>
                </c:pt>
                <c:pt idx="670">
                  <c:v>490.708484</c:v>
                </c:pt>
                <c:pt idx="671">
                  <c:v>491.14388600000001</c:v>
                </c:pt>
                <c:pt idx="672">
                  <c:v>491.57923799999998</c:v>
                </c:pt>
                <c:pt idx="673">
                  <c:v>492.01453900000001</c:v>
                </c:pt>
                <c:pt idx="674">
                  <c:v>492.449791</c:v>
                </c:pt>
                <c:pt idx="675">
                  <c:v>492.88499200000001</c:v>
                </c:pt>
                <c:pt idx="676">
                  <c:v>493.32014299999997</c:v>
                </c:pt>
                <c:pt idx="677">
                  <c:v>493.75524300000001</c:v>
                </c:pt>
                <c:pt idx="678">
                  <c:v>494.190293</c:v>
                </c:pt>
                <c:pt idx="679">
                  <c:v>494.625294</c:v>
                </c:pt>
                <c:pt idx="680">
                  <c:v>495.06024300000001</c:v>
                </c:pt>
                <c:pt idx="681">
                  <c:v>495.49514299999998</c:v>
                </c:pt>
                <c:pt idx="682">
                  <c:v>495.92999200000003</c:v>
                </c:pt>
                <c:pt idx="683">
                  <c:v>496.36479100000003</c:v>
                </c:pt>
                <c:pt idx="684">
                  <c:v>496.79953899999998</c:v>
                </c:pt>
                <c:pt idx="685">
                  <c:v>497.23423700000001</c:v>
                </c:pt>
                <c:pt idx="686">
                  <c:v>497.66888499999999</c:v>
                </c:pt>
                <c:pt idx="687">
                  <c:v>498.10348199999999</c:v>
                </c:pt>
                <c:pt idx="688">
                  <c:v>498.538028</c:v>
                </c:pt>
                <c:pt idx="689">
                  <c:v>498.97252500000002</c:v>
                </c:pt>
                <c:pt idx="690">
                  <c:v>499.406971</c:v>
                </c:pt>
                <c:pt idx="691">
                  <c:v>499.84136599999999</c:v>
                </c:pt>
                <c:pt idx="692">
                  <c:v>500.275711</c:v>
                </c:pt>
                <c:pt idx="693">
                  <c:v>500.71000500000002</c:v>
                </c:pt>
                <c:pt idx="694">
                  <c:v>501.144249</c:v>
                </c:pt>
                <c:pt idx="695">
                  <c:v>501.57844299999999</c:v>
                </c:pt>
                <c:pt idx="696">
                  <c:v>502.012585</c:v>
                </c:pt>
                <c:pt idx="697">
                  <c:v>502.44667800000002</c:v>
                </c:pt>
                <c:pt idx="698">
                  <c:v>502.880719</c:v>
                </c:pt>
                <c:pt idx="699">
                  <c:v>503.31471099999999</c:v>
                </c:pt>
                <c:pt idx="700">
                  <c:v>503.748651</c:v>
                </c:pt>
                <c:pt idx="701">
                  <c:v>504.18254100000001</c:v>
                </c:pt>
                <c:pt idx="702">
                  <c:v>504.61637999999999</c:v>
                </c:pt>
                <c:pt idx="703">
                  <c:v>505.05016899999998</c:v>
                </c:pt>
                <c:pt idx="704">
                  <c:v>505.48390699999999</c:v>
                </c:pt>
                <c:pt idx="705">
                  <c:v>505.91759400000001</c:v>
                </c:pt>
                <c:pt idx="706">
                  <c:v>506.35122999999999</c:v>
                </c:pt>
                <c:pt idx="707">
                  <c:v>506.78481599999998</c:v>
                </c:pt>
                <c:pt idx="708">
                  <c:v>507.21835099999998</c:v>
                </c:pt>
                <c:pt idx="709">
                  <c:v>507.651836</c:v>
                </c:pt>
                <c:pt idx="710">
                  <c:v>508.08526899999998</c:v>
                </c:pt>
                <c:pt idx="711">
                  <c:v>508.51865199999997</c:v>
                </c:pt>
                <c:pt idx="712">
                  <c:v>508.95198399999998</c:v>
                </c:pt>
                <c:pt idx="713">
                  <c:v>509.385266</c:v>
                </c:pt>
                <c:pt idx="714">
                  <c:v>509.81849599999998</c:v>
                </c:pt>
                <c:pt idx="715">
                  <c:v>510.25167599999997</c:v>
                </c:pt>
                <c:pt idx="716">
                  <c:v>510.68480499999998</c:v>
                </c:pt>
                <c:pt idx="717">
                  <c:v>511.11788300000001</c:v>
                </c:pt>
                <c:pt idx="718">
                  <c:v>511.55090999999999</c:v>
                </c:pt>
                <c:pt idx="719">
                  <c:v>511.98388599999998</c:v>
                </c:pt>
                <c:pt idx="720">
                  <c:v>512.41681100000005</c:v>
                </c:pt>
                <c:pt idx="721">
                  <c:v>512.84968500000002</c:v>
                </c:pt>
                <c:pt idx="722">
                  <c:v>513.282509</c:v>
                </c:pt>
                <c:pt idx="723">
                  <c:v>513.715281</c:v>
                </c:pt>
                <c:pt idx="724">
                  <c:v>514.14800300000002</c:v>
                </c:pt>
                <c:pt idx="725">
                  <c:v>514.58067300000005</c:v>
                </c:pt>
                <c:pt idx="726">
                  <c:v>515.01329299999998</c:v>
                </c:pt>
                <c:pt idx="727">
                  <c:v>515.44586100000004</c:v>
                </c:pt>
                <c:pt idx="728">
                  <c:v>515.878379</c:v>
                </c:pt>
                <c:pt idx="729">
                  <c:v>516.31084499999997</c:v>
                </c:pt>
                <c:pt idx="730">
                  <c:v>516.74326099999996</c:v>
                </c:pt>
                <c:pt idx="731">
                  <c:v>517.17562499999997</c:v>
                </c:pt>
                <c:pt idx="732">
                  <c:v>517.60793899999999</c:v>
                </c:pt>
                <c:pt idx="733">
                  <c:v>518.04020100000002</c:v>
                </c:pt>
                <c:pt idx="734">
                  <c:v>518.47241199999996</c:v>
                </c:pt>
                <c:pt idx="735">
                  <c:v>518.90457200000003</c:v>
                </c:pt>
                <c:pt idx="736">
                  <c:v>519.336681</c:v>
                </c:pt>
                <c:pt idx="737">
                  <c:v>519.76873799999998</c:v>
                </c:pt>
                <c:pt idx="738">
                  <c:v>520.20074499999998</c:v>
                </c:pt>
                <c:pt idx="739">
                  <c:v>520.6327</c:v>
                </c:pt>
                <c:pt idx="740">
                  <c:v>521.06460400000003</c:v>
                </c:pt>
                <c:pt idx="741">
                  <c:v>521.49645699999996</c:v>
                </c:pt>
                <c:pt idx="742">
                  <c:v>521.92825900000003</c:v>
                </c:pt>
                <c:pt idx="743">
                  <c:v>522.36000899999999</c:v>
                </c:pt>
                <c:pt idx="744">
                  <c:v>522.79170799999997</c:v>
                </c:pt>
                <c:pt idx="745">
                  <c:v>523.22335599999997</c:v>
                </c:pt>
                <c:pt idx="746">
                  <c:v>523.65495299999998</c:v>
                </c:pt>
                <c:pt idx="747">
                  <c:v>524.08649800000001</c:v>
                </c:pt>
                <c:pt idx="748">
                  <c:v>524.51799200000005</c:v>
                </c:pt>
                <c:pt idx="749">
                  <c:v>524.94943499999999</c:v>
                </c:pt>
                <c:pt idx="750">
                  <c:v>525.38082599999996</c:v>
                </c:pt>
                <c:pt idx="751">
                  <c:v>525.81216600000005</c:v>
                </c:pt>
                <c:pt idx="752">
                  <c:v>526.24345400000004</c:v>
                </c:pt>
                <c:pt idx="753">
                  <c:v>526.67469100000005</c:v>
                </c:pt>
                <c:pt idx="754">
                  <c:v>527.10587699999996</c:v>
                </c:pt>
                <c:pt idx="755">
                  <c:v>527.53701100000001</c:v>
                </c:pt>
                <c:pt idx="756">
                  <c:v>527.96809399999995</c:v>
                </c:pt>
                <c:pt idx="757">
                  <c:v>528.39912600000002</c:v>
                </c:pt>
                <c:pt idx="758">
                  <c:v>528.830106</c:v>
                </c:pt>
                <c:pt idx="759">
                  <c:v>529.261034</c:v>
                </c:pt>
                <c:pt idx="760">
                  <c:v>529.691911</c:v>
                </c:pt>
                <c:pt idx="761">
                  <c:v>530.12273600000003</c:v>
                </c:pt>
                <c:pt idx="762">
                  <c:v>530.55350999999996</c:v>
                </c:pt>
                <c:pt idx="763">
                  <c:v>530.98423300000002</c:v>
                </c:pt>
                <c:pt idx="764">
                  <c:v>531.41490399999998</c:v>
                </c:pt>
                <c:pt idx="765">
                  <c:v>531.84552299999996</c:v>
                </c:pt>
                <c:pt idx="766">
                  <c:v>532.27608999999995</c:v>
                </c:pt>
                <c:pt idx="767">
                  <c:v>532.70660699999996</c:v>
                </c:pt>
                <c:pt idx="768">
                  <c:v>533.13707099999999</c:v>
                </c:pt>
                <c:pt idx="769">
                  <c:v>533.56748400000004</c:v>
                </c:pt>
                <c:pt idx="770">
                  <c:v>533.99784499999998</c:v>
                </c:pt>
                <c:pt idx="771">
                  <c:v>534.42815399999995</c:v>
                </c:pt>
                <c:pt idx="772">
                  <c:v>534.85841200000004</c:v>
                </c:pt>
                <c:pt idx="773">
                  <c:v>535.28861800000004</c:v>
                </c:pt>
                <c:pt idx="774">
                  <c:v>535.71877300000006</c:v>
                </c:pt>
                <c:pt idx="775">
                  <c:v>536.14887499999998</c:v>
                </c:pt>
                <c:pt idx="776">
                  <c:v>536.57892600000002</c:v>
                </c:pt>
                <c:pt idx="777">
                  <c:v>537.00892599999997</c:v>
                </c:pt>
                <c:pt idx="778">
                  <c:v>537.43887299999994</c:v>
                </c:pt>
                <c:pt idx="779">
                  <c:v>537.86876900000004</c:v>
                </c:pt>
                <c:pt idx="780">
                  <c:v>538.29861300000005</c:v>
                </c:pt>
                <c:pt idx="781">
                  <c:v>538.72840499999995</c:v>
                </c:pt>
                <c:pt idx="782">
                  <c:v>539.15814499999999</c:v>
                </c:pt>
                <c:pt idx="783">
                  <c:v>539.58783300000005</c:v>
                </c:pt>
                <c:pt idx="784">
                  <c:v>540.01747</c:v>
                </c:pt>
                <c:pt idx="785">
                  <c:v>540.44705399999998</c:v>
                </c:pt>
                <c:pt idx="786">
                  <c:v>540.87658699999997</c:v>
                </c:pt>
                <c:pt idx="787">
                  <c:v>541.30606799999998</c:v>
                </c:pt>
                <c:pt idx="788">
                  <c:v>541.73549700000001</c:v>
                </c:pt>
                <c:pt idx="789">
                  <c:v>542.16487400000005</c:v>
                </c:pt>
                <c:pt idx="790">
                  <c:v>542.594199</c:v>
                </c:pt>
                <c:pt idx="791">
                  <c:v>543.02347199999997</c:v>
                </c:pt>
                <c:pt idx="792">
                  <c:v>543.45269299999995</c:v>
                </c:pt>
                <c:pt idx="793">
                  <c:v>543.88186199999996</c:v>
                </c:pt>
                <c:pt idx="794">
                  <c:v>544.31097999999997</c:v>
                </c:pt>
                <c:pt idx="795">
                  <c:v>544.74004500000001</c:v>
                </c:pt>
                <c:pt idx="796">
                  <c:v>545.16905799999995</c:v>
                </c:pt>
                <c:pt idx="797">
                  <c:v>545.59801900000002</c:v>
                </c:pt>
                <c:pt idx="798">
                  <c:v>546.026928</c:v>
                </c:pt>
                <c:pt idx="799">
                  <c:v>546.45578499999999</c:v>
                </c:pt>
                <c:pt idx="800">
                  <c:v>546.88458900000001</c:v>
                </c:pt>
                <c:pt idx="801">
                  <c:v>547.31334200000003</c:v>
                </c:pt>
                <c:pt idx="802">
                  <c:v>547.74204299999997</c:v>
                </c:pt>
                <c:pt idx="803">
                  <c:v>548.17069100000003</c:v>
                </c:pt>
                <c:pt idx="804">
                  <c:v>548.599287</c:v>
                </c:pt>
                <c:pt idx="805">
                  <c:v>549.02783099999999</c:v>
                </c:pt>
                <c:pt idx="806">
                  <c:v>549.456323</c:v>
                </c:pt>
                <c:pt idx="807">
                  <c:v>549.88476300000002</c:v>
                </c:pt>
                <c:pt idx="808">
                  <c:v>550.31315099999995</c:v>
                </c:pt>
                <c:pt idx="809">
                  <c:v>550.74148600000001</c:v>
                </c:pt>
                <c:pt idx="810">
                  <c:v>551.16976899999997</c:v>
                </c:pt>
                <c:pt idx="811">
                  <c:v>551.59799999999996</c:v>
                </c:pt>
                <c:pt idx="812">
                  <c:v>552.02617799999996</c:v>
                </c:pt>
                <c:pt idx="813">
                  <c:v>552.45430399999998</c:v>
                </c:pt>
                <c:pt idx="814">
                  <c:v>552.88237800000002</c:v>
                </c:pt>
                <c:pt idx="815">
                  <c:v>553.31039999999996</c:v>
                </c:pt>
                <c:pt idx="816">
                  <c:v>553.73836900000003</c:v>
                </c:pt>
                <c:pt idx="817">
                  <c:v>554.16628600000001</c:v>
                </c:pt>
                <c:pt idx="818">
                  <c:v>554.59415100000001</c:v>
                </c:pt>
                <c:pt idx="819">
                  <c:v>555.02196300000003</c:v>
                </c:pt>
                <c:pt idx="820">
                  <c:v>555.44972199999995</c:v>
                </c:pt>
                <c:pt idx="821">
                  <c:v>555.87743</c:v>
                </c:pt>
                <c:pt idx="822">
                  <c:v>556.30508499999996</c:v>
                </c:pt>
                <c:pt idx="823">
                  <c:v>556.73268700000006</c:v>
                </c:pt>
                <c:pt idx="824">
                  <c:v>557.16023700000005</c:v>
                </c:pt>
                <c:pt idx="825">
                  <c:v>557.58773499999995</c:v>
                </c:pt>
                <c:pt idx="826">
                  <c:v>558.01517999999999</c:v>
                </c:pt>
                <c:pt idx="827">
                  <c:v>558.44257300000004</c:v>
                </c:pt>
                <c:pt idx="828">
                  <c:v>558.869913</c:v>
                </c:pt>
                <c:pt idx="829">
                  <c:v>559.29719999999998</c:v>
                </c:pt>
                <c:pt idx="830">
                  <c:v>559.72443499999997</c:v>
                </c:pt>
                <c:pt idx="831">
                  <c:v>560.15161799999998</c:v>
                </c:pt>
                <c:pt idx="832">
                  <c:v>560.57874800000002</c:v>
                </c:pt>
                <c:pt idx="833">
                  <c:v>561.00582499999996</c:v>
                </c:pt>
                <c:pt idx="834">
                  <c:v>561.43285000000003</c:v>
                </c:pt>
                <c:pt idx="835">
                  <c:v>561.85982200000001</c:v>
                </c:pt>
                <c:pt idx="836">
                  <c:v>562.28674100000001</c:v>
                </c:pt>
                <c:pt idx="837">
                  <c:v>562.71360800000002</c:v>
                </c:pt>
                <c:pt idx="838">
                  <c:v>563.14042199999994</c:v>
                </c:pt>
                <c:pt idx="839">
                  <c:v>563.567184</c:v>
                </c:pt>
                <c:pt idx="840">
                  <c:v>563.99389199999996</c:v>
                </c:pt>
                <c:pt idx="841">
                  <c:v>564.42054800000005</c:v>
                </c:pt>
                <c:pt idx="842">
                  <c:v>564.84715200000005</c:v>
                </c:pt>
                <c:pt idx="843">
                  <c:v>565.27370199999996</c:v>
                </c:pt>
                <c:pt idx="844">
                  <c:v>565.7002</c:v>
                </c:pt>
                <c:pt idx="845">
                  <c:v>566.12664500000005</c:v>
                </c:pt>
                <c:pt idx="846">
                  <c:v>566.55303800000002</c:v>
                </c:pt>
                <c:pt idx="847">
                  <c:v>566.979377</c:v>
                </c:pt>
                <c:pt idx="848">
                  <c:v>567.405664</c:v>
                </c:pt>
                <c:pt idx="849">
                  <c:v>567.83189800000002</c:v>
                </c:pt>
                <c:pt idx="850">
                  <c:v>568.25807899999995</c:v>
                </c:pt>
                <c:pt idx="851">
                  <c:v>568.68420700000001</c:v>
                </c:pt>
                <c:pt idx="852">
                  <c:v>569.11028199999998</c:v>
                </c:pt>
                <c:pt idx="853">
                  <c:v>569.53630499999997</c:v>
                </c:pt>
                <c:pt idx="854">
                  <c:v>569.96227399999998</c:v>
                </c:pt>
                <c:pt idx="855">
                  <c:v>570.38819100000001</c:v>
                </c:pt>
                <c:pt idx="856">
                  <c:v>570.81405500000005</c:v>
                </c:pt>
                <c:pt idx="857">
                  <c:v>571.23986600000001</c:v>
                </c:pt>
                <c:pt idx="858">
                  <c:v>571.66562299999998</c:v>
                </c:pt>
                <c:pt idx="859">
                  <c:v>572.09132799999998</c:v>
                </c:pt>
                <c:pt idx="860">
                  <c:v>572.51697999999999</c:v>
                </c:pt>
                <c:pt idx="861">
                  <c:v>572.94257900000002</c:v>
                </c:pt>
                <c:pt idx="862">
                  <c:v>573.36812499999996</c:v>
                </c:pt>
                <c:pt idx="863">
                  <c:v>573.79361700000004</c:v>
                </c:pt>
                <c:pt idx="864">
                  <c:v>574.21905700000002</c:v>
                </c:pt>
                <c:pt idx="865">
                  <c:v>574.64444400000002</c:v>
                </c:pt>
                <c:pt idx="866">
                  <c:v>575.06977700000004</c:v>
                </c:pt>
                <c:pt idx="867">
                  <c:v>575.49505799999997</c:v>
                </c:pt>
                <c:pt idx="868">
                  <c:v>575.92028500000004</c:v>
                </c:pt>
                <c:pt idx="869">
                  <c:v>576.34546</c:v>
                </c:pt>
                <c:pt idx="870">
                  <c:v>576.77058099999999</c:v>
                </c:pt>
                <c:pt idx="871">
                  <c:v>577.195649</c:v>
                </c:pt>
                <c:pt idx="872">
                  <c:v>577.62066400000003</c:v>
                </c:pt>
                <c:pt idx="873">
                  <c:v>578.04562499999997</c:v>
                </c:pt>
                <c:pt idx="874">
                  <c:v>578.47053400000004</c:v>
                </c:pt>
                <c:pt idx="875">
                  <c:v>578.89538900000002</c:v>
                </c:pt>
                <c:pt idx="876">
                  <c:v>579.32019100000002</c:v>
                </c:pt>
                <c:pt idx="877">
                  <c:v>579.74494000000004</c:v>
                </c:pt>
                <c:pt idx="878">
                  <c:v>580.16963499999997</c:v>
                </c:pt>
                <c:pt idx="879">
                  <c:v>580.59427700000003</c:v>
                </c:pt>
                <c:pt idx="880">
                  <c:v>581.018866</c:v>
                </c:pt>
                <c:pt idx="881">
                  <c:v>581.44340199999999</c:v>
                </c:pt>
                <c:pt idx="882">
                  <c:v>581.867884</c:v>
                </c:pt>
                <c:pt idx="883">
                  <c:v>582.29231300000004</c:v>
                </c:pt>
                <c:pt idx="884">
                  <c:v>582.71668899999997</c:v>
                </c:pt>
                <c:pt idx="885">
                  <c:v>583.14101100000005</c:v>
                </c:pt>
                <c:pt idx="886">
                  <c:v>583.56528000000003</c:v>
                </c:pt>
                <c:pt idx="887">
                  <c:v>583.98949500000003</c:v>
                </c:pt>
                <c:pt idx="888">
                  <c:v>584.41365699999994</c:v>
                </c:pt>
                <c:pt idx="889">
                  <c:v>584.83776599999999</c:v>
                </c:pt>
                <c:pt idx="890">
                  <c:v>585.26182100000005</c:v>
                </c:pt>
                <c:pt idx="891">
                  <c:v>585.68582300000003</c:v>
                </c:pt>
                <c:pt idx="892">
                  <c:v>586.10977100000002</c:v>
                </c:pt>
                <c:pt idx="893">
                  <c:v>586.53366600000004</c:v>
                </c:pt>
                <c:pt idx="894">
                  <c:v>586.95750799999996</c:v>
                </c:pt>
                <c:pt idx="895">
                  <c:v>587.38129500000002</c:v>
                </c:pt>
                <c:pt idx="896">
                  <c:v>587.80502999999999</c:v>
                </c:pt>
                <c:pt idx="897">
                  <c:v>588.22871099999998</c:v>
                </c:pt>
                <c:pt idx="898">
                  <c:v>588.65233799999999</c:v>
                </c:pt>
                <c:pt idx="899">
                  <c:v>589.07591100000002</c:v>
                </c:pt>
                <c:pt idx="900">
                  <c:v>589.49943099999996</c:v>
                </c:pt>
                <c:pt idx="901">
                  <c:v>589.92289800000003</c:v>
                </c:pt>
                <c:pt idx="902">
                  <c:v>590.34631100000001</c:v>
                </c:pt>
                <c:pt idx="903">
                  <c:v>590.76967000000002</c:v>
                </c:pt>
                <c:pt idx="904">
                  <c:v>591.19297600000004</c:v>
                </c:pt>
                <c:pt idx="905">
                  <c:v>591.61622699999998</c:v>
                </c:pt>
                <c:pt idx="906">
                  <c:v>592.03942600000005</c:v>
                </c:pt>
                <c:pt idx="907">
                  <c:v>592.46257000000003</c:v>
                </c:pt>
                <c:pt idx="908">
                  <c:v>592.88566100000003</c:v>
                </c:pt>
                <c:pt idx="909">
                  <c:v>593.30869800000005</c:v>
                </c:pt>
                <c:pt idx="910">
                  <c:v>593.73168199999998</c:v>
                </c:pt>
                <c:pt idx="911">
                  <c:v>594.15461100000005</c:v>
                </c:pt>
                <c:pt idx="912">
                  <c:v>594.57748700000002</c:v>
                </c:pt>
                <c:pt idx="913">
                  <c:v>595.00030900000002</c:v>
                </c:pt>
                <c:pt idx="914">
                  <c:v>595.42307700000003</c:v>
                </c:pt>
                <c:pt idx="915">
                  <c:v>595.84579199999996</c:v>
                </c:pt>
                <c:pt idx="916">
                  <c:v>596.26845300000002</c:v>
                </c:pt>
                <c:pt idx="917">
                  <c:v>596.691059</c:v>
                </c:pt>
                <c:pt idx="918">
                  <c:v>597.11361199999999</c:v>
                </c:pt>
                <c:pt idx="919">
                  <c:v>597.536112</c:v>
                </c:pt>
                <c:pt idx="920">
                  <c:v>597.95855700000004</c:v>
                </c:pt>
                <c:pt idx="921">
                  <c:v>598.38094799999999</c:v>
                </c:pt>
                <c:pt idx="922">
                  <c:v>598.80328599999996</c:v>
                </c:pt>
                <c:pt idx="923">
                  <c:v>599.22556899999995</c:v>
                </c:pt>
                <c:pt idx="924">
                  <c:v>599.64779899999996</c:v>
                </c:pt>
                <c:pt idx="925">
                  <c:v>600.069974</c:v>
                </c:pt>
                <c:pt idx="926">
                  <c:v>600.49209599999995</c:v>
                </c:pt>
                <c:pt idx="927">
                  <c:v>600.91416300000003</c:v>
                </c:pt>
                <c:pt idx="928">
                  <c:v>601.33617700000002</c:v>
                </c:pt>
                <c:pt idx="929">
                  <c:v>601.75813700000003</c:v>
                </c:pt>
                <c:pt idx="930">
                  <c:v>602.18004199999996</c:v>
                </c:pt>
                <c:pt idx="931">
                  <c:v>602.60189400000002</c:v>
                </c:pt>
                <c:pt idx="932">
                  <c:v>603.02369099999999</c:v>
                </c:pt>
                <c:pt idx="933">
                  <c:v>603.44543499999997</c:v>
                </c:pt>
                <c:pt idx="934">
                  <c:v>603.86712399999999</c:v>
                </c:pt>
                <c:pt idx="935">
                  <c:v>604.28875900000003</c:v>
                </c:pt>
                <c:pt idx="936">
                  <c:v>604.71033999999997</c:v>
                </c:pt>
                <c:pt idx="937">
                  <c:v>605.13186700000006</c:v>
                </c:pt>
                <c:pt idx="938">
                  <c:v>605.55334000000005</c:v>
                </c:pt>
                <c:pt idx="939">
                  <c:v>605.97475799999995</c:v>
                </c:pt>
                <c:pt idx="940">
                  <c:v>606.39612299999999</c:v>
                </c:pt>
                <c:pt idx="941">
                  <c:v>606.81743300000005</c:v>
                </c:pt>
                <c:pt idx="942">
                  <c:v>607.23868900000002</c:v>
                </c:pt>
                <c:pt idx="943">
                  <c:v>607.65989100000002</c:v>
                </c:pt>
                <c:pt idx="944">
                  <c:v>608.08103800000004</c:v>
                </c:pt>
                <c:pt idx="945">
                  <c:v>608.50213199999996</c:v>
                </c:pt>
                <c:pt idx="946">
                  <c:v>608.92317100000002</c:v>
                </c:pt>
                <c:pt idx="947">
                  <c:v>609.344156</c:v>
                </c:pt>
                <c:pt idx="948">
                  <c:v>609.765086</c:v>
                </c:pt>
                <c:pt idx="949">
                  <c:v>610.18596200000002</c:v>
                </c:pt>
                <c:pt idx="950">
                  <c:v>610.60678399999995</c:v>
                </c:pt>
                <c:pt idx="951">
                  <c:v>611.02755100000002</c:v>
                </c:pt>
                <c:pt idx="952">
                  <c:v>611.44826399999999</c:v>
                </c:pt>
                <c:pt idx="953">
                  <c:v>611.868923</c:v>
                </c:pt>
                <c:pt idx="954">
                  <c:v>612.28952800000002</c:v>
                </c:pt>
                <c:pt idx="955">
                  <c:v>612.71007699999996</c:v>
                </c:pt>
                <c:pt idx="956">
                  <c:v>613.13057300000003</c:v>
                </c:pt>
                <c:pt idx="957">
                  <c:v>613.55101400000001</c:v>
                </c:pt>
                <c:pt idx="958">
                  <c:v>613.97140100000001</c:v>
                </c:pt>
                <c:pt idx="959">
                  <c:v>614.39173300000004</c:v>
                </c:pt>
                <c:pt idx="960">
                  <c:v>614.81200999999999</c:v>
                </c:pt>
                <c:pt idx="961">
                  <c:v>615.23223399999995</c:v>
                </c:pt>
                <c:pt idx="962">
                  <c:v>615.65240200000005</c:v>
                </c:pt>
                <c:pt idx="963">
                  <c:v>616.07251699999995</c:v>
                </c:pt>
                <c:pt idx="964">
                  <c:v>616.49257599999999</c:v>
                </c:pt>
                <c:pt idx="965">
                  <c:v>616.91258100000005</c:v>
                </c:pt>
                <c:pt idx="966">
                  <c:v>617.33253200000001</c:v>
                </c:pt>
                <c:pt idx="967">
                  <c:v>617.75242800000001</c:v>
                </c:pt>
                <c:pt idx="968">
                  <c:v>618.17226900000003</c:v>
                </c:pt>
                <c:pt idx="969">
                  <c:v>618.59205599999996</c:v>
                </c:pt>
                <c:pt idx="970">
                  <c:v>619.01178800000002</c:v>
                </c:pt>
                <c:pt idx="971">
                  <c:v>619.431465</c:v>
                </c:pt>
                <c:pt idx="972">
                  <c:v>619.851088</c:v>
                </c:pt>
                <c:pt idx="973">
                  <c:v>620.27065600000003</c:v>
                </c:pt>
                <c:pt idx="974">
                  <c:v>620.69016899999997</c:v>
                </c:pt>
                <c:pt idx="975">
                  <c:v>621.10962800000004</c:v>
                </c:pt>
                <c:pt idx="976">
                  <c:v>621.52903200000003</c:v>
                </c:pt>
                <c:pt idx="977">
                  <c:v>621.94838100000004</c:v>
                </c:pt>
                <c:pt idx="978">
                  <c:v>622.36767599999996</c:v>
                </c:pt>
                <c:pt idx="979">
                  <c:v>622.78691500000002</c:v>
                </c:pt>
                <c:pt idx="980">
                  <c:v>623.20609999999999</c:v>
                </c:pt>
                <c:pt idx="981">
                  <c:v>623.62523099999999</c:v>
                </c:pt>
                <c:pt idx="982">
                  <c:v>624.04430600000001</c:v>
                </c:pt>
                <c:pt idx="983">
                  <c:v>624.46332600000005</c:v>
                </c:pt>
                <c:pt idx="984">
                  <c:v>624.88229200000001</c:v>
                </c:pt>
                <c:pt idx="985">
                  <c:v>625.30120299999999</c:v>
                </c:pt>
                <c:pt idx="986">
                  <c:v>625.72005899999999</c:v>
                </c:pt>
                <c:pt idx="987">
                  <c:v>626.13886000000002</c:v>
                </c:pt>
                <c:pt idx="988">
                  <c:v>626.55760599999996</c:v>
                </c:pt>
                <c:pt idx="989">
                  <c:v>626.97629800000004</c:v>
                </c:pt>
                <c:pt idx="990">
                  <c:v>627.39493400000003</c:v>
                </c:pt>
                <c:pt idx="991">
                  <c:v>627.81351500000005</c:v>
                </c:pt>
                <c:pt idx="992">
                  <c:v>628.23204199999998</c:v>
                </c:pt>
                <c:pt idx="993">
                  <c:v>628.65051300000005</c:v>
                </c:pt>
                <c:pt idx="994">
                  <c:v>629.06893000000002</c:v>
                </c:pt>
                <c:pt idx="995">
                  <c:v>629.48729100000003</c:v>
                </c:pt>
                <c:pt idx="996">
                  <c:v>629.90559800000005</c:v>
                </c:pt>
                <c:pt idx="997">
                  <c:v>630.323849</c:v>
                </c:pt>
                <c:pt idx="998">
                  <c:v>630.74204599999996</c:v>
                </c:pt>
                <c:pt idx="999">
                  <c:v>631.16018699999995</c:v>
                </c:pt>
                <c:pt idx="1000">
                  <c:v>631.57827299999997</c:v>
                </c:pt>
                <c:pt idx="1001">
                  <c:v>631.99630500000001</c:v>
                </c:pt>
                <c:pt idx="1002">
                  <c:v>632.41428099999996</c:v>
                </c:pt>
                <c:pt idx="1003">
                  <c:v>632.83220200000005</c:v>
                </c:pt>
                <c:pt idx="1004">
                  <c:v>633.25006800000006</c:v>
                </c:pt>
                <c:pt idx="1005">
                  <c:v>633.66787799999997</c:v>
                </c:pt>
                <c:pt idx="1006">
                  <c:v>634.08563400000003</c:v>
                </c:pt>
                <c:pt idx="1007">
                  <c:v>634.503334</c:v>
                </c:pt>
                <c:pt idx="1008">
                  <c:v>634.92097899999999</c:v>
                </c:pt>
                <c:pt idx="1009">
                  <c:v>635.33856900000001</c:v>
                </c:pt>
                <c:pt idx="1010">
                  <c:v>635.75610400000005</c:v>
                </c:pt>
                <c:pt idx="1011">
                  <c:v>636.17358300000001</c:v>
                </c:pt>
                <c:pt idx="1012">
                  <c:v>636.59100799999999</c:v>
                </c:pt>
                <c:pt idx="1013">
                  <c:v>637.008376</c:v>
                </c:pt>
                <c:pt idx="1014">
                  <c:v>637.42569000000003</c:v>
                </c:pt>
                <c:pt idx="1015">
                  <c:v>637.84294799999998</c:v>
                </c:pt>
                <c:pt idx="1016">
                  <c:v>638.26015199999995</c:v>
                </c:pt>
                <c:pt idx="1017">
                  <c:v>638.67729899999995</c:v>
                </c:pt>
                <c:pt idx="1018">
                  <c:v>639.09439199999997</c:v>
                </c:pt>
                <c:pt idx="1019">
                  <c:v>639.51142900000002</c:v>
                </c:pt>
                <c:pt idx="1020">
                  <c:v>639.92840999999999</c:v>
                </c:pt>
                <c:pt idx="1021">
                  <c:v>640.34533699999997</c:v>
                </c:pt>
                <c:pt idx="1022">
                  <c:v>640.76220699999999</c:v>
                </c:pt>
                <c:pt idx="1023">
                  <c:v>641.17902300000003</c:v>
                </c:pt>
                <c:pt idx="1024">
                  <c:v>641.59578299999998</c:v>
                </c:pt>
                <c:pt idx="1025">
                  <c:v>642.01248699999996</c:v>
                </c:pt>
                <c:pt idx="1026">
                  <c:v>642.42913599999997</c:v>
                </c:pt>
                <c:pt idx="1027">
                  <c:v>642.84573</c:v>
                </c:pt>
                <c:pt idx="1028">
                  <c:v>643.26226799999995</c:v>
                </c:pt>
                <c:pt idx="1029">
                  <c:v>643.67875100000003</c:v>
                </c:pt>
                <c:pt idx="1030">
                  <c:v>644.09517800000003</c:v>
                </c:pt>
                <c:pt idx="1031">
                  <c:v>644.51154899999995</c:v>
                </c:pt>
                <c:pt idx="1032">
                  <c:v>644.927865</c:v>
                </c:pt>
                <c:pt idx="1033">
                  <c:v>645.34412599999996</c:v>
                </c:pt>
                <c:pt idx="1034">
                  <c:v>645.76033099999995</c:v>
                </c:pt>
                <c:pt idx="1035">
                  <c:v>646.17647999999997</c:v>
                </c:pt>
                <c:pt idx="1036">
                  <c:v>646.59257400000001</c:v>
                </c:pt>
                <c:pt idx="1037">
                  <c:v>647.00861199999997</c:v>
                </c:pt>
                <c:pt idx="1038">
                  <c:v>647.42459399999996</c:v>
                </c:pt>
                <c:pt idx="1039">
                  <c:v>647.84052099999997</c:v>
                </c:pt>
                <c:pt idx="1040">
                  <c:v>648.25639200000001</c:v>
                </c:pt>
                <c:pt idx="1041">
                  <c:v>648.67220699999996</c:v>
                </c:pt>
                <c:pt idx="1042">
                  <c:v>649.08796700000005</c:v>
                </c:pt>
                <c:pt idx="1043">
                  <c:v>649.50367100000005</c:v>
                </c:pt>
                <c:pt idx="1044">
                  <c:v>649.91931899999997</c:v>
                </c:pt>
                <c:pt idx="1045">
                  <c:v>650.33491100000003</c:v>
                </c:pt>
                <c:pt idx="1046">
                  <c:v>650.75044800000001</c:v>
                </c:pt>
                <c:pt idx="1047">
                  <c:v>651.16592900000001</c:v>
                </c:pt>
                <c:pt idx="1048">
                  <c:v>651.58135400000003</c:v>
                </c:pt>
                <c:pt idx="1049">
                  <c:v>651.99672299999997</c:v>
                </c:pt>
                <c:pt idx="1050">
                  <c:v>652.41203700000005</c:v>
                </c:pt>
                <c:pt idx="1051">
                  <c:v>652.82729500000005</c:v>
                </c:pt>
                <c:pt idx="1052">
                  <c:v>653.24249599999996</c:v>
                </c:pt>
                <c:pt idx="1053">
                  <c:v>653.65764200000001</c:v>
                </c:pt>
                <c:pt idx="1054">
                  <c:v>654.07273299999997</c:v>
                </c:pt>
                <c:pt idx="1055">
                  <c:v>654.48776699999996</c:v>
                </c:pt>
                <c:pt idx="1056">
                  <c:v>654.90274499999998</c:v>
                </c:pt>
                <c:pt idx="1057">
                  <c:v>655.31766700000003</c:v>
                </c:pt>
                <c:pt idx="1058">
                  <c:v>655.73253399999999</c:v>
                </c:pt>
                <c:pt idx="1059">
                  <c:v>656.14734399999998</c:v>
                </c:pt>
                <c:pt idx="1060">
                  <c:v>656.56209899999999</c:v>
                </c:pt>
                <c:pt idx="1061">
                  <c:v>656.97679700000003</c:v>
                </c:pt>
                <c:pt idx="1062">
                  <c:v>657.39143999999999</c:v>
                </c:pt>
                <c:pt idx="1063">
                  <c:v>657.80602599999997</c:v>
                </c:pt>
                <c:pt idx="1064">
                  <c:v>658.22055699999999</c:v>
                </c:pt>
                <c:pt idx="1065">
                  <c:v>658.63503100000003</c:v>
                </c:pt>
                <c:pt idx="1066">
                  <c:v>659.04944899999998</c:v>
                </c:pt>
                <c:pt idx="1067">
                  <c:v>659.46381199999996</c:v>
                </c:pt>
                <c:pt idx="1068">
                  <c:v>659.87811799999997</c:v>
                </c:pt>
                <c:pt idx="1069">
                  <c:v>660.29236800000001</c:v>
                </c:pt>
                <c:pt idx="1070">
                  <c:v>660.70656199999996</c:v>
                </c:pt>
                <c:pt idx="1071">
                  <c:v>661.12070000000006</c:v>
                </c:pt>
                <c:pt idx="1072">
                  <c:v>661.53478099999995</c:v>
                </c:pt>
                <c:pt idx="1073">
                  <c:v>661.94880699999999</c:v>
                </c:pt>
                <c:pt idx="1074">
                  <c:v>662.36277600000005</c:v>
                </c:pt>
                <c:pt idx="1075">
                  <c:v>662.77668900000003</c:v>
                </c:pt>
                <c:pt idx="1076">
                  <c:v>663.19054600000004</c:v>
                </c:pt>
                <c:pt idx="1077">
                  <c:v>663.60434699999996</c:v>
                </c:pt>
                <c:pt idx="1078">
                  <c:v>664.01809200000002</c:v>
                </c:pt>
                <c:pt idx="1079">
                  <c:v>664.43178</c:v>
                </c:pt>
                <c:pt idx="1080">
                  <c:v>664.84541200000001</c:v>
                </c:pt>
                <c:pt idx="1081">
                  <c:v>665.25898700000005</c:v>
                </c:pt>
                <c:pt idx="1082">
                  <c:v>665.672507</c:v>
                </c:pt>
                <c:pt idx="1083">
                  <c:v>666.08596999999997</c:v>
                </c:pt>
                <c:pt idx="1084">
                  <c:v>666.49937699999998</c:v>
                </c:pt>
                <c:pt idx="1085">
                  <c:v>666.91272700000002</c:v>
                </c:pt>
                <c:pt idx="1086">
                  <c:v>667.32602099999997</c:v>
                </c:pt>
                <c:pt idx="1087">
                  <c:v>667.73925899999995</c:v>
                </c:pt>
                <c:pt idx="1088">
                  <c:v>668.15243999999996</c:v>
                </c:pt>
                <c:pt idx="1089">
                  <c:v>668.56556499999999</c:v>
                </c:pt>
                <c:pt idx="1090">
                  <c:v>668.97863299999995</c:v>
                </c:pt>
                <c:pt idx="1091">
                  <c:v>669.39164500000004</c:v>
                </c:pt>
                <c:pt idx="1092">
                  <c:v>669.80460100000005</c:v>
                </c:pt>
                <c:pt idx="1093">
                  <c:v>670.21749999999997</c:v>
                </c:pt>
                <c:pt idx="1094">
                  <c:v>670.63034300000004</c:v>
                </c:pt>
                <c:pt idx="1095">
                  <c:v>671.04312900000002</c:v>
                </c:pt>
                <c:pt idx="1096">
                  <c:v>671.45585800000003</c:v>
                </c:pt>
                <c:pt idx="1097">
                  <c:v>671.86853199999996</c:v>
                </c:pt>
                <c:pt idx="1098">
                  <c:v>672.28114800000003</c:v>
                </c:pt>
                <c:pt idx="1099">
                  <c:v>672.69370800000002</c:v>
                </c:pt>
                <c:pt idx="1100">
                  <c:v>673.10621200000003</c:v>
                </c:pt>
                <c:pt idx="1101">
                  <c:v>673.51865899999996</c:v>
                </c:pt>
                <c:pt idx="1102">
                  <c:v>673.93104900000003</c:v>
                </c:pt>
                <c:pt idx="1103">
                  <c:v>674.34338300000002</c:v>
                </c:pt>
                <c:pt idx="1104">
                  <c:v>674.75566000000003</c:v>
                </c:pt>
                <c:pt idx="1105">
                  <c:v>675.16787999999997</c:v>
                </c:pt>
                <c:pt idx="1106">
                  <c:v>675.58004400000004</c:v>
                </c:pt>
                <c:pt idx="1107">
                  <c:v>675.99215100000004</c:v>
                </c:pt>
                <c:pt idx="1108">
                  <c:v>676.40420099999994</c:v>
                </c:pt>
                <c:pt idx="1109">
                  <c:v>676.81619499999999</c:v>
                </c:pt>
                <c:pt idx="1110">
                  <c:v>677.22813199999996</c:v>
                </c:pt>
                <c:pt idx="1111">
                  <c:v>677.64001199999996</c:v>
                </c:pt>
                <c:pt idx="1112">
                  <c:v>678.05183599999998</c:v>
                </c:pt>
                <c:pt idx="1113">
                  <c:v>678.46360300000003</c:v>
                </c:pt>
                <c:pt idx="1114">
                  <c:v>678.87531300000001</c:v>
                </c:pt>
                <c:pt idx="1115">
                  <c:v>679.28696600000001</c:v>
                </c:pt>
                <c:pt idx="1116">
                  <c:v>679.69856200000004</c:v>
                </c:pt>
                <c:pt idx="1117">
                  <c:v>680.11010199999998</c:v>
                </c:pt>
                <c:pt idx="1118">
                  <c:v>680.52158399999996</c:v>
                </c:pt>
                <c:pt idx="1119">
                  <c:v>680.93300999999997</c:v>
                </c:pt>
                <c:pt idx="1120">
                  <c:v>681.344379</c:v>
                </c:pt>
                <c:pt idx="1121">
                  <c:v>681.75569099999996</c:v>
                </c:pt>
                <c:pt idx="1122">
                  <c:v>682.16694700000005</c:v>
                </c:pt>
                <c:pt idx="1123">
                  <c:v>682.57814499999995</c:v>
                </c:pt>
                <c:pt idx="1124">
                  <c:v>682.98928599999999</c:v>
                </c:pt>
                <c:pt idx="1125">
                  <c:v>683.40037099999995</c:v>
                </c:pt>
                <c:pt idx="1126">
                  <c:v>683.81139800000005</c:v>
                </c:pt>
                <c:pt idx="1127">
                  <c:v>684.22236899999996</c:v>
                </c:pt>
                <c:pt idx="1128">
                  <c:v>684.63328300000001</c:v>
                </c:pt>
                <c:pt idx="1129">
                  <c:v>685.04413899999997</c:v>
                </c:pt>
                <c:pt idx="1130">
                  <c:v>685.45493899999997</c:v>
                </c:pt>
                <c:pt idx="1131">
                  <c:v>685.865681</c:v>
                </c:pt>
                <c:pt idx="1132">
                  <c:v>686.27636700000005</c:v>
                </c:pt>
                <c:pt idx="1133">
                  <c:v>686.68699500000002</c:v>
                </c:pt>
                <c:pt idx="1134">
                  <c:v>687.09756700000003</c:v>
                </c:pt>
                <c:pt idx="1135">
                  <c:v>687.50808099999995</c:v>
                </c:pt>
                <c:pt idx="1136">
                  <c:v>687.91853800000001</c:v>
                </c:pt>
                <c:pt idx="1137">
                  <c:v>688.32893799999999</c:v>
                </c:pt>
                <c:pt idx="1138">
                  <c:v>688.73928100000001</c:v>
                </c:pt>
                <c:pt idx="1139">
                  <c:v>689.14956700000005</c:v>
                </c:pt>
                <c:pt idx="1140">
                  <c:v>689.55979500000001</c:v>
                </c:pt>
                <c:pt idx="1141">
                  <c:v>689.969967</c:v>
                </c:pt>
                <c:pt idx="1142">
                  <c:v>690.38008100000002</c:v>
                </c:pt>
                <c:pt idx="1143">
                  <c:v>690.79013799999996</c:v>
                </c:pt>
                <c:pt idx="1144">
                  <c:v>691.20013800000004</c:v>
                </c:pt>
                <c:pt idx="1145">
                  <c:v>691.61008100000004</c:v>
                </c:pt>
                <c:pt idx="1146">
                  <c:v>692.01996599999995</c:v>
                </c:pt>
                <c:pt idx="1147">
                  <c:v>692.42979400000002</c:v>
                </c:pt>
                <c:pt idx="1148">
                  <c:v>692.83956499999999</c:v>
                </c:pt>
                <c:pt idx="1149">
                  <c:v>693.249278</c:v>
                </c:pt>
                <c:pt idx="1150">
                  <c:v>693.65893400000004</c:v>
                </c:pt>
                <c:pt idx="1151">
                  <c:v>694.068533</c:v>
                </c:pt>
                <c:pt idx="1152">
                  <c:v>694.47807499999999</c:v>
                </c:pt>
                <c:pt idx="1153">
                  <c:v>694.88755900000001</c:v>
                </c:pt>
                <c:pt idx="1154">
                  <c:v>695.29698599999995</c:v>
                </c:pt>
                <c:pt idx="1155">
                  <c:v>695.70635500000003</c:v>
                </c:pt>
                <c:pt idx="1156">
                  <c:v>696.11566700000003</c:v>
                </c:pt>
                <c:pt idx="1157">
                  <c:v>696.52492199999995</c:v>
                </c:pt>
                <c:pt idx="1158">
                  <c:v>696.93411900000001</c:v>
                </c:pt>
                <c:pt idx="1159">
                  <c:v>697.34325899999999</c:v>
                </c:pt>
                <c:pt idx="1160">
                  <c:v>697.752341</c:v>
                </c:pt>
                <c:pt idx="1161">
                  <c:v>698.16136600000004</c:v>
                </c:pt>
                <c:pt idx="1162">
                  <c:v>698.57033300000001</c:v>
                </c:pt>
                <c:pt idx="1163">
                  <c:v>698.979243</c:v>
                </c:pt>
                <c:pt idx="1164">
                  <c:v>699.38809500000002</c:v>
                </c:pt>
                <c:pt idx="1165">
                  <c:v>699.79688999999996</c:v>
                </c:pt>
                <c:pt idx="1166">
                  <c:v>700.20562700000005</c:v>
                </c:pt>
                <c:pt idx="1167">
                  <c:v>700.61430600000006</c:v>
                </c:pt>
                <c:pt idx="1168">
                  <c:v>701.02292799999998</c:v>
                </c:pt>
                <c:pt idx="1169">
                  <c:v>701.43149300000005</c:v>
                </c:pt>
                <c:pt idx="1170">
                  <c:v>701.84</c:v>
                </c:pt>
                <c:pt idx="1171">
                  <c:v>702.24844900000005</c:v>
                </c:pt>
                <c:pt idx="1172">
                  <c:v>702.65683999999999</c:v>
                </c:pt>
                <c:pt idx="1173">
                  <c:v>703.06517399999996</c:v>
                </c:pt>
                <c:pt idx="1174">
                  <c:v>703.47345099999995</c:v>
                </c:pt>
                <c:pt idx="1175">
                  <c:v>703.88166899999999</c:v>
                </c:pt>
                <c:pt idx="1176">
                  <c:v>704.28983000000005</c:v>
                </c:pt>
                <c:pt idx="1177">
                  <c:v>704.69793300000003</c:v>
                </c:pt>
                <c:pt idx="1178">
                  <c:v>705.10597900000005</c:v>
                </c:pt>
                <c:pt idx="1179">
                  <c:v>705.51396599999998</c:v>
                </c:pt>
                <c:pt idx="1180">
                  <c:v>705.92189599999995</c:v>
                </c:pt>
                <c:pt idx="1181">
                  <c:v>706.32976799999994</c:v>
                </c:pt>
                <c:pt idx="1182">
                  <c:v>706.73758299999997</c:v>
                </c:pt>
                <c:pt idx="1183">
                  <c:v>707.14533900000004</c:v>
                </c:pt>
                <c:pt idx="1184">
                  <c:v>707.55303800000002</c:v>
                </c:pt>
                <c:pt idx="1185">
                  <c:v>707.96067900000003</c:v>
                </c:pt>
                <c:pt idx="1186">
                  <c:v>708.36826199999996</c:v>
                </c:pt>
                <c:pt idx="1187">
                  <c:v>708.77578700000004</c:v>
                </c:pt>
                <c:pt idx="1188">
                  <c:v>709.18325400000003</c:v>
                </c:pt>
                <c:pt idx="1189">
                  <c:v>709.59066399999995</c:v>
                </c:pt>
                <c:pt idx="1190">
                  <c:v>709.99801500000001</c:v>
                </c:pt>
                <c:pt idx="1191">
                  <c:v>710.40530899999999</c:v>
                </c:pt>
                <c:pt idx="1192">
                  <c:v>710.812545</c:v>
                </c:pt>
                <c:pt idx="1193">
                  <c:v>711.21972200000005</c:v>
                </c:pt>
                <c:pt idx="1194">
                  <c:v>711.62684200000001</c:v>
                </c:pt>
                <c:pt idx="1195">
                  <c:v>712.03390400000001</c:v>
                </c:pt>
                <c:pt idx="1196">
                  <c:v>712.44090800000004</c:v>
                </c:pt>
                <c:pt idx="1197">
                  <c:v>712.84785299999999</c:v>
                </c:pt>
                <c:pt idx="1198">
                  <c:v>713.25474099999997</c:v>
                </c:pt>
                <c:pt idx="1199">
                  <c:v>713.66157099999998</c:v>
                </c:pt>
                <c:pt idx="1200">
                  <c:v>714.06834200000003</c:v>
                </c:pt>
                <c:pt idx="1201">
                  <c:v>714.475056</c:v>
                </c:pt>
                <c:pt idx="1202">
                  <c:v>714.881711</c:v>
                </c:pt>
                <c:pt idx="1203">
                  <c:v>715.28830900000003</c:v>
                </c:pt>
                <c:pt idx="1204">
                  <c:v>715.69484799999998</c:v>
                </c:pt>
                <c:pt idx="1205">
                  <c:v>716.10132899999996</c:v>
                </c:pt>
                <c:pt idx="1206">
                  <c:v>716.50775199999998</c:v>
                </c:pt>
                <c:pt idx="1207">
                  <c:v>716.91411700000003</c:v>
                </c:pt>
                <c:pt idx="1208">
                  <c:v>717.320424</c:v>
                </c:pt>
                <c:pt idx="1209">
                  <c:v>717.72667200000001</c:v>
                </c:pt>
                <c:pt idx="1210">
                  <c:v>718.13286200000005</c:v>
                </c:pt>
                <c:pt idx="1211">
                  <c:v>718.538994</c:v>
                </c:pt>
                <c:pt idx="1212">
                  <c:v>718.94506799999999</c:v>
                </c:pt>
                <c:pt idx="1213">
                  <c:v>719.35108400000001</c:v>
                </c:pt>
                <c:pt idx="1214">
                  <c:v>719.75704099999996</c:v>
                </c:pt>
                <c:pt idx="1215">
                  <c:v>720.16294000000005</c:v>
                </c:pt>
                <c:pt idx="1216">
                  <c:v>720.56878099999994</c:v>
                </c:pt>
                <c:pt idx="1217">
                  <c:v>720.97456299999999</c:v>
                </c:pt>
                <c:pt idx="1218">
                  <c:v>721.38028699999995</c:v>
                </c:pt>
                <c:pt idx="1219">
                  <c:v>721.78595299999995</c:v>
                </c:pt>
                <c:pt idx="1220">
                  <c:v>722.19155999999998</c:v>
                </c:pt>
                <c:pt idx="1221">
                  <c:v>722.59710900000005</c:v>
                </c:pt>
                <c:pt idx="1222">
                  <c:v>723.00260000000003</c:v>
                </c:pt>
                <c:pt idx="1223">
                  <c:v>723.40803200000005</c:v>
                </c:pt>
                <c:pt idx="1224">
                  <c:v>723.81340599999999</c:v>
                </c:pt>
                <c:pt idx="1225">
                  <c:v>724.21872099999996</c:v>
                </c:pt>
                <c:pt idx="1226">
                  <c:v>724.62397799999997</c:v>
                </c:pt>
                <c:pt idx="1227">
                  <c:v>725.029177</c:v>
                </c:pt>
                <c:pt idx="1228">
                  <c:v>725.43431699999996</c:v>
                </c:pt>
                <c:pt idx="1229">
                  <c:v>725.83939799999996</c:v>
                </c:pt>
                <c:pt idx="1230">
                  <c:v>726.24442099999999</c:v>
                </c:pt>
                <c:pt idx="1231">
                  <c:v>726.64938600000005</c:v>
                </c:pt>
                <c:pt idx="1232">
                  <c:v>727.05429200000003</c:v>
                </c:pt>
                <c:pt idx="1233">
                  <c:v>727.45913900000005</c:v>
                </c:pt>
                <c:pt idx="1234">
                  <c:v>727.86392799999999</c:v>
                </c:pt>
                <c:pt idx="1235">
                  <c:v>728.26865799999996</c:v>
                </c:pt>
                <c:pt idx="1236">
                  <c:v>728.67332999999996</c:v>
                </c:pt>
                <c:pt idx="1237">
                  <c:v>729.077943</c:v>
                </c:pt>
                <c:pt idx="1238">
                  <c:v>729.48249699999997</c:v>
                </c:pt>
                <c:pt idx="1239">
                  <c:v>729.88699299999996</c:v>
                </c:pt>
                <c:pt idx="1240">
                  <c:v>730.29142999999999</c:v>
                </c:pt>
                <c:pt idx="1241">
                  <c:v>730.69580900000005</c:v>
                </c:pt>
                <c:pt idx="1242">
                  <c:v>731.10012800000004</c:v>
                </c:pt>
                <c:pt idx="1243">
                  <c:v>731.50438999999994</c:v>
                </c:pt>
                <c:pt idx="1244">
                  <c:v>731.908592</c:v>
                </c:pt>
                <c:pt idx="1245">
                  <c:v>732.31273599999997</c:v>
                </c:pt>
                <c:pt idx="1246">
                  <c:v>732.71682099999998</c:v>
                </c:pt>
                <c:pt idx="1247">
                  <c:v>733.12084700000003</c:v>
                </c:pt>
                <c:pt idx="1248">
                  <c:v>733.52481399999999</c:v>
                </c:pt>
                <c:pt idx="1249">
                  <c:v>733.92872299999999</c:v>
                </c:pt>
                <c:pt idx="1250">
                  <c:v>734.33257300000002</c:v>
                </c:pt>
                <c:pt idx="1251">
                  <c:v>734.73636399999998</c:v>
                </c:pt>
                <c:pt idx="1252">
                  <c:v>735.14009599999997</c:v>
                </c:pt>
                <c:pt idx="1253">
                  <c:v>735.543769</c:v>
                </c:pt>
                <c:pt idx="1254">
                  <c:v>735.94738299999995</c:v>
                </c:pt>
                <c:pt idx="1255">
                  <c:v>736.35093900000004</c:v>
                </c:pt>
                <c:pt idx="1256">
                  <c:v>736.75443600000006</c:v>
                </c:pt>
                <c:pt idx="1257">
                  <c:v>737.15787399999999</c:v>
                </c:pt>
                <c:pt idx="1258">
                  <c:v>737.56125199999997</c:v>
                </c:pt>
                <c:pt idx="1259">
                  <c:v>737.96457199999998</c:v>
                </c:pt>
                <c:pt idx="1260">
                  <c:v>738.36783300000002</c:v>
                </c:pt>
                <c:pt idx="1261">
                  <c:v>738.77103499999998</c:v>
                </c:pt>
                <c:pt idx="1262">
                  <c:v>739.17417799999998</c:v>
                </c:pt>
                <c:pt idx="1263">
                  <c:v>739.57726200000002</c:v>
                </c:pt>
                <c:pt idx="1264">
                  <c:v>739.98028699999998</c:v>
                </c:pt>
                <c:pt idx="1265">
                  <c:v>740.38325299999997</c:v>
                </c:pt>
                <c:pt idx="1266">
                  <c:v>740.78616</c:v>
                </c:pt>
                <c:pt idx="1267">
                  <c:v>741.18900799999994</c:v>
                </c:pt>
                <c:pt idx="1268">
                  <c:v>741.59179700000004</c:v>
                </c:pt>
                <c:pt idx="1269">
                  <c:v>741.99452699999995</c:v>
                </c:pt>
                <c:pt idx="1270">
                  <c:v>742.397198</c:v>
                </c:pt>
                <c:pt idx="1271">
                  <c:v>742.79980899999998</c:v>
                </c:pt>
                <c:pt idx="1272">
                  <c:v>743.202361</c:v>
                </c:pt>
                <c:pt idx="1273">
                  <c:v>743.60485500000004</c:v>
                </c:pt>
                <c:pt idx="1274">
                  <c:v>744.00728900000001</c:v>
                </c:pt>
                <c:pt idx="1275">
                  <c:v>744.40966400000002</c:v>
                </c:pt>
                <c:pt idx="1276">
                  <c:v>744.81197999999995</c:v>
                </c:pt>
                <c:pt idx="1277">
                  <c:v>745.21423600000003</c:v>
                </c:pt>
                <c:pt idx="1278">
                  <c:v>745.61643300000003</c:v>
                </c:pt>
                <c:pt idx="1279">
                  <c:v>746.01857099999995</c:v>
                </c:pt>
                <c:pt idx="1280">
                  <c:v>746.42065000000002</c:v>
                </c:pt>
                <c:pt idx="1281">
                  <c:v>746.82267000000002</c:v>
                </c:pt>
                <c:pt idx="1282">
                  <c:v>747.22463000000005</c:v>
                </c:pt>
                <c:pt idx="1283">
                  <c:v>747.626531</c:v>
                </c:pt>
                <c:pt idx="1284">
                  <c:v>748.02837299999999</c:v>
                </c:pt>
                <c:pt idx="1285">
                  <c:v>748.43015500000001</c:v>
                </c:pt>
                <c:pt idx="1286">
                  <c:v>748.83187799999996</c:v>
                </c:pt>
                <c:pt idx="1287">
                  <c:v>749.23354200000006</c:v>
                </c:pt>
                <c:pt idx="1288">
                  <c:v>749.63514599999996</c:v>
                </c:pt>
                <c:pt idx="1289">
                  <c:v>750.03669100000002</c:v>
                </c:pt>
                <c:pt idx="1290">
                  <c:v>750.438177</c:v>
                </c:pt>
                <c:pt idx="1291">
                  <c:v>750.83960300000001</c:v>
                </c:pt>
                <c:pt idx="1292">
                  <c:v>751.24096999999995</c:v>
                </c:pt>
                <c:pt idx="1293">
                  <c:v>751.64227700000004</c:v>
                </c:pt>
                <c:pt idx="1294">
                  <c:v>752.04352500000005</c:v>
                </c:pt>
                <c:pt idx="1295">
                  <c:v>752.44471299999998</c:v>
                </c:pt>
                <c:pt idx="1296">
                  <c:v>752.84584199999995</c:v>
                </c:pt>
                <c:pt idx="1297">
                  <c:v>753.24691099999995</c:v>
                </c:pt>
                <c:pt idx="1298">
                  <c:v>753.647921</c:v>
                </c:pt>
                <c:pt idx="1299">
                  <c:v>754.04887099999996</c:v>
                </c:pt>
                <c:pt idx="1300">
                  <c:v>754.44976199999996</c:v>
                </c:pt>
                <c:pt idx="1301">
                  <c:v>754.850593</c:v>
                </c:pt>
                <c:pt idx="1302">
                  <c:v>755.25136499999996</c:v>
                </c:pt>
                <c:pt idx="1303">
                  <c:v>755.65207699999996</c:v>
                </c:pt>
                <c:pt idx="1304">
                  <c:v>756.052729</c:v>
                </c:pt>
                <c:pt idx="1305">
                  <c:v>756.45332199999996</c:v>
                </c:pt>
                <c:pt idx="1306">
                  <c:v>756.85385499999995</c:v>
                </c:pt>
                <c:pt idx="1307">
                  <c:v>757.25432899999998</c:v>
                </c:pt>
                <c:pt idx="1308">
                  <c:v>757.65474200000006</c:v>
                </c:pt>
                <c:pt idx="1309">
                  <c:v>758.05509700000005</c:v>
                </c:pt>
                <c:pt idx="1310">
                  <c:v>758.45539099999996</c:v>
                </c:pt>
                <c:pt idx="1311">
                  <c:v>758.85562600000003</c:v>
                </c:pt>
                <c:pt idx="1312">
                  <c:v>759.25580100000002</c:v>
                </c:pt>
                <c:pt idx="1313">
                  <c:v>759.65591600000005</c:v>
                </c:pt>
                <c:pt idx="1314">
                  <c:v>760.055972</c:v>
                </c:pt>
                <c:pt idx="1315">
                  <c:v>760.45596699999999</c:v>
                </c:pt>
                <c:pt idx="1316">
                  <c:v>760.85590300000001</c:v>
                </c:pt>
                <c:pt idx="1317">
                  <c:v>761.25577899999996</c:v>
                </c:pt>
                <c:pt idx="1318">
                  <c:v>761.65559599999995</c:v>
                </c:pt>
                <c:pt idx="1319">
                  <c:v>762.05535199999997</c:v>
                </c:pt>
                <c:pt idx="1320">
                  <c:v>762.45504900000003</c:v>
                </c:pt>
                <c:pt idx="1321">
                  <c:v>762.85468600000002</c:v>
                </c:pt>
                <c:pt idx="1322">
                  <c:v>763.25426300000004</c:v>
                </c:pt>
                <c:pt idx="1323">
                  <c:v>763.65377999999998</c:v>
                </c:pt>
                <c:pt idx="1324">
                  <c:v>764.05323699999997</c:v>
                </c:pt>
                <c:pt idx="1325">
                  <c:v>764.45263399999999</c:v>
                </c:pt>
                <c:pt idx="1326">
                  <c:v>764.85197200000005</c:v>
                </c:pt>
                <c:pt idx="1327">
                  <c:v>765.25124900000003</c:v>
                </c:pt>
                <c:pt idx="1328">
                  <c:v>765.65046600000005</c:v>
                </c:pt>
                <c:pt idx="1329">
                  <c:v>766.04962399999999</c:v>
                </c:pt>
                <c:pt idx="1330">
                  <c:v>766.44872099999998</c:v>
                </c:pt>
                <c:pt idx="1331">
                  <c:v>766.847758</c:v>
                </c:pt>
                <c:pt idx="1332">
                  <c:v>767.24673600000006</c:v>
                </c:pt>
                <c:pt idx="1333">
                  <c:v>767.64565300000004</c:v>
                </c:pt>
                <c:pt idx="1334">
                  <c:v>768.04450999999995</c:v>
                </c:pt>
                <c:pt idx="1335">
                  <c:v>768.443308</c:v>
                </c:pt>
                <c:pt idx="1336">
                  <c:v>768.84204499999998</c:v>
                </c:pt>
                <c:pt idx="1337">
                  <c:v>769.24072200000001</c:v>
                </c:pt>
                <c:pt idx="1338">
                  <c:v>769.63933899999995</c:v>
                </c:pt>
                <c:pt idx="1339">
                  <c:v>770.03789600000005</c:v>
                </c:pt>
                <c:pt idx="1340">
                  <c:v>770.43639199999996</c:v>
                </c:pt>
                <c:pt idx="1341">
                  <c:v>770.83482900000001</c:v>
                </c:pt>
                <c:pt idx="1342">
                  <c:v>771.233205</c:v>
                </c:pt>
                <c:pt idx="1343">
                  <c:v>771.63152100000002</c:v>
                </c:pt>
                <c:pt idx="1344">
                  <c:v>772.02977699999997</c:v>
                </c:pt>
                <c:pt idx="1345">
                  <c:v>772.42797299999995</c:v>
                </c:pt>
                <c:pt idx="1346">
                  <c:v>772.82610799999998</c:v>
                </c:pt>
                <c:pt idx="1347">
                  <c:v>773.22418400000004</c:v>
                </c:pt>
                <c:pt idx="1348">
                  <c:v>773.62219900000002</c:v>
                </c:pt>
                <c:pt idx="1349">
                  <c:v>774.02015300000005</c:v>
                </c:pt>
                <c:pt idx="1350">
                  <c:v>774.418048</c:v>
                </c:pt>
                <c:pt idx="1351">
                  <c:v>774.81588199999999</c:v>
                </c:pt>
                <c:pt idx="1352">
                  <c:v>775.21365600000001</c:v>
                </c:pt>
                <c:pt idx="1353">
                  <c:v>775.61136899999997</c:v>
                </c:pt>
                <c:pt idx="1354">
                  <c:v>776.00902199999996</c:v>
                </c:pt>
                <c:pt idx="1355">
                  <c:v>776.40661499999999</c:v>
                </c:pt>
                <c:pt idx="1356">
                  <c:v>776.80414699999994</c:v>
                </c:pt>
                <c:pt idx="1357">
                  <c:v>777.20161900000005</c:v>
                </c:pt>
                <c:pt idx="1358">
                  <c:v>777.59903099999997</c:v>
                </c:pt>
                <c:pt idx="1359">
                  <c:v>777.99638200000004</c:v>
                </c:pt>
                <c:pt idx="1360">
                  <c:v>778.39367200000004</c:v>
                </c:pt>
                <c:pt idx="1361">
                  <c:v>778.79090299999996</c:v>
                </c:pt>
                <c:pt idx="1362">
                  <c:v>779.18807200000003</c:v>
                </c:pt>
                <c:pt idx="1363">
                  <c:v>779.58518200000003</c:v>
                </c:pt>
                <c:pt idx="1364">
                  <c:v>779.98222999999996</c:v>
                </c:pt>
                <c:pt idx="1365">
                  <c:v>780.37921900000003</c:v>
                </c:pt>
                <c:pt idx="1366">
                  <c:v>780.77614600000004</c:v>
                </c:pt>
                <c:pt idx="1367">
                  <c:v>781.17301399999997</c:v>
                </c:pt>
                <c:pt idx="1368">
                  <c:v>781.56982000000005</c:v>
                </c:pt>
                <c:pt idx="1369">
                  <c:v>781.96656599999994</c:v>
                </c:pt>
                <c:pt idx="1370">
                  <c:v>782.36325199999999</c:v>
                </c:pt>
                <c:pt idx="1371">
                  <c:v>782.75987599999996</c:v>
                </c:pt>
                <c:pt idx="1372">
                  <c:v>783.15644099999997</c:v>
                </c:pt>
                <c:pt idx="1373">
                  <c:v>783.55294400000002</c:v>
                </c:pt>
                <c:pt idx="1374">
                  <c:v>783.949387</c:v>
                </c:pt>
                <c:pt idx="1375">
                  <c:v>784.34576900000002</c:v>
                </c:pt>
                <c:pt idx="1376">
                  <c:v>784.74209099999996</c:v>
                </c:pt>
                <c:pt idx="1377">
                  <c:v>785.13835200000005</c:v>
                </c:pt>
                <c:pt idx="1378">
                  <c:v>785.53455199999996</c:v>
                </c:pt>
                <c:pt idx="1379">
                  <c:v>785.93069200000002</c:v>
                </c:pt>
                <c:pt idx="1380">
                  <c:v>786.32677000000001</c:v>
                </c:pt>
                <c:pt idx="1381">
                  <c:v>786.72278800000004</c:v>
                </c:pt>
                <c:pt idx="1382">
                  <c:v>787.11874499999999</c:v>
                </c:pt>
                <c:pt idx="1383">
                  <c:v>787.51464199999998</c:v>
                </c:pt>
                <c:pt idx="1384">
                  <c:v>787.91047800000001</c:v>
                </c:pt>
                <c:pt idx="1385">
                  <c:v>788.30625199999997</c:v>
                </c:pt>
                <c:pt idx="1386">
                  <c:v>788.70196599999997</c:v>
                </c:pt>
                <c:pt idx="1387">
                  <c:v>789.09761900000001</c:v>
                </c:pt>
                <c:pt idx="1388">
                  <c:v>789.49321199999997</c:v>
                </c:pt>
                <c:pt idx="1389">
                  <c:v>789.88874299999998</c:v>
                </c:pt>
                <c:pt idx="1390">
                  <c:v>790.28421400000002</c:v>
                </c:pt>
                <c:pt idx="1391">
                  <c:v>790.67962299999999</c:v>
                </c:pt>
                <c:pt idx="1392">
                  <c:v>791.074972</c:v>
                </c:pt>
                <c:pt idx="1393">
                  <c:v>791.47026000000005</c:v>
                </c:pt>
                <c:pt idx="1394">
                  <c:v>791.86548700000003</c:v>
                </c:pt>
                <c:pt idx="1395">
                  <c:v>792.26065200000005</c:v>
                </c:pt>
                <c:pt idx="1396">
                  <c:v>792.65575699999999</c:v>
                </c:pt>
                <c:pt idx="1397">
                  <c:v>793.05080099999998</c:v>
                </c:pt>
                <c:pt idx="1398">
                  <c:v>793.445784</c:v>
                </c:pt>
                <c:pt idx="1399">
                  <c:v>793.84070599999995</c:v>
                </c:pt>
                <c:pt idx="1400">
                  <c:v>794.23556699999995</c:v>
                </c:pt>
                <c:pt idx="1401">
                  <c:v>794.63036599999998</c:v>
                </c:pt>
                <c:pt idx="1402">
                  <c:v>795.02510500000005</c:v>
                </c:pt>
                <c:pt idx="1403">
                  <c:v>795.41978300000005</c:v>
                </c:pt>
                <c:pt idx="1404">
                  <c:v>795.81439899999998</c:v>
                </c:pt>
                <c:pt idx="1405">
                  <c:v>796.20895499999995</c:v>
                </c:pt>
                <c:pt idx="1406">
                  <c:v>796.60344899999996</c:v>
                </c:pt>
                <c:pt idx="1407">
                  <c:v>796.997882</c:v>
                </c:pt>
                <c:pt idx="1408">
                  <c:v>797.39225399999998</c:v>
                </c:pt>
                <c:pt idx="1409">
                  <c:v>797.786565</c:v>
                </c:pt>
                <c:pt idx="1410">
                  <c:v>798.18081500000005</c:v>
                </c:pt>
                <c:pt idx="1411">
                  <c:v>798.57500300000004</c:v>
                </c:pt>
                <c:pt idx="1412">
                  <c:v>798.96912999999995</c:v>
                </c:pt>
                <c:pt idx="1413">
                  <c:v>799.36319600000002</c:v>
                </c:pt>
                <c:pt idx="1414">
                  <c:v>799.75720100000001</c:v>
                </c:pt>
                <c:pt idx="1415">
                  <c:v>800.15114400000004</c:v>
                </c:pt>
                <c:pt idx="1416">
                  <c:v>800.545027</c:v>
                </c:pt>
                <c:pt idx="1417">
                  <c:v>800.93884700000001</c:v>
                </c:pt>
                <c:pt idx="1418">
                  <c:v>801.33260700000005</c:v>
                </c:pt>
                <c:pt idx="1419">
                  <c:v>801.72630500000002</c:v>
                </c:pt>
                <c:pt idx="1420">
                  <c:v>802.11994200000004</c:v>
                </c:pt>
                <c:pt idx="1421">
                  <c:v>802.51351799999998</c:v>
                </c:pt>
                <c:pt idx="1422">
                  <c:v>802.90703199999996</c:v>
                </c:pt>
                <c:pt idx="1423">
                  <c:v>803.30048499999998</c:v>
                </c:pt>
                <c:pt idx="1424">
                  <c:v>803.69387600000005</c:v>
                </c:pt>
                <c:pt idx="1425">
                  <c:v>804.08720700000003</c:v>
                </c:pt>
                <c:pt idx="1426">
                  <c:v>804.48047499999996</c:v>
                </c:pt>
                <c:pt idx="1427">
                  <c:v>804.87368200000003</c:v>
                </c:pt>
                <c:pt idx="1428">
                  <c:v>805.26682800000003</c:v>
                </c:pt>
                <c:pt idx="1429">
                  <c:v>805.65991199999996</c:v>
                </c:pt>
                <c:pt idx="1430">
                  <c:v>806.05293500000005</c:v>
                </c:pt>
                <c:pt idx="1431">
                  <c:v>806.44589599999995</c:v>
                </c:pt>
                <c:pt idx="1432">
                  <c:v>806.838796</c:v>
                </c:pt>
                <c:pt idx="1433">
                  <c:v>807.23163399999999</c:v>
                </c:pt>
                <c:pt idx="1434">
                  <c:v>807.62441100000001</c:v>
                </c:pt>
                <c:pt idx="1435">
                  <c:v>808.01712599999996</c:v>
                </c:pt>
                <c:pt idx="1436">
                  <c:v>808.40977999999996</c:v>
                </c:pt>
                <c:pt idx="1437">
                  <c:v>808.80237199999999</c:v>
                </c:pt>
                <c:pt idx="1438">
                  <c:v>809.19490199999996</c:v>
                </c:pt>
                <c:pt idx="1439">
                  <c:v>809.58737099999996</c:v>
                </c:pt>
                <c:pt idx="1440">
                  <c:v>809.97977800000001</c:v>
                </c:pt>
                <c:pt idx="1441">
                  <c:v>810.37212299999999</c:v>
                </c:pt>
                <c:pt idx="1442">
                  <c:v>810.76440700000001</c:v>
                </c:pt>
                <c:pt idx="1443">
                  <c:v>811.15662899999995</c:v>
                </c:pt>
                <c:pt idx="1444">
                  <c:v>811.54879000000005</c:v>
                </c:pt>
                <c:pt idx="1445">
                  <c:v>811.94088899999997</c:v>
                </c:pt>
                <c:pt idx="1446">
                  <c:v>812.33292600000004</c:v>
                </c:pt>
                <c:pt idx="1447">
                  <c:v>812.72490100000005</c:v>
                </c:pt>
                <c:pt idx="1448">
                  <c:v>813.11681399999998</c:v>
                </c:pt>
                <c:pt idx="1449">
                  <c:v>813.50866599999995</c:v>
                </c:pt>
                <c:pt idx="1450">
                  <c:v>813.90045599999996</c:v>
                </c:pt>
                <c:pt idx="1451">
                  <c:v>814.29218400000002</c:v>
                </c:pt>
                <c:pt idx="1452">
                  <c:v>814.683851</c:v>
                </c:pt>
                <c:pt idx="1453">
                  <c:v>815.07545500000003</c:v>
                </c:pt>
                <c:pt idx="1454">
                  <c:v>815.46699799999999</c:v>
                </c:pt>
                <c:pt idx="1455">
                  <c:v>815.85847899999999</c:v>
                </c:pt>
                <c:pt idx="1456">
                  <c:v>816.24989800000003</c:v>
                </c:pt>
                <c:pt idx="1457">
                  <c:v>816.641255</c:v>
                </c:pt>
                <c:pt idx="1458">
                  <c:v>817.03255000000001</c:v>
                </c:pt>
                <c:pt idx="1459">
                  <c:v>817.42378299999996</c:v>
                </c:pt>
                <c:pt idx="1460">
                  <c:v>817.81495399999994</c:v>
                </c:pt>
                <c:pt idx="1461">
                  <c:v>818.20606399999997</c:v>
                </c:pt>
                <c:pt idx="1462">
                  <c:v>818.59711100000004</c:v>
                </c:pt>
                <c:pt idx="1463">
                  <c:v>818.98809700000004</c:v>
                </c:pt>
                <c:pt idx="1464">
                  <c:v>819.37901999999997</c:v>
                </c:pt>
                <c:pt idx="1465">
                  <c:v>819.76988200000005</c:v>
                </c:pt>
                <c:pt idx="1466">
                  <c:v>820.16068099999995</c:v>
                </c:pt>
                <c:pt idx="1467">
                  <c:v>820.55141800000001</c:v>
                </c:pt>
                <c:pt idx="1468">
                  <c:v>820.942094</c:v>
                </c:pt>
                <c:pt idx="1469">
                  <c:v>821.33270700000003</c:v>
                </c:pt>
                <c:pt idx="1470">
                  <c:v>821.72325799999999</c:v>
                </c:pt>
                <c:pt idx="1471">
                  <c:v>822.11374699999999</c:v>
                </c:pt>
                <c:pt idx="1472">
                  <c:v>822.50417400000003</c:v>
                </c:pt>
                <c:pt idx="1473">
                  <c:v>822.89453900000001</c:v>
                </c:pt>
                <c:pt idx="1474">
                  <c:v>823.28484200000003</c:v>
                </c:pt>
                <c:pt idx="1475">
                  <c:v>823.67508199999997</c:v>
                </c:pt>
                <c:pt idx="1476">
                  <c:v>824.06526099999996</c:v>
                </c:pt>
                <c:pt idx="1477">
                  <c:v>824.455377</c:v>
                </c:pt>
                <c:pt idx="1478">
                  <c:v>824.84543099999996</c:v>
                </c:pt>
                <c:pt idx="1479">
                  <c:v>825.23542299999997</c:v>
                </c:pt>
                <c:pt idx="1480">
                  <c:v>825.62535200000002</c:v>
                </c:pt>
                <c:pt idx="1481">
                  <c:v>826.01522</c:v>
                </c:pt>
                <c:pt idx="1482">
                  <c:v>826.40502500000002</c:v>
                </c:pt>
                <c:pt idx="1483">
                  <c:v>826.79476799999998</c:v>
                </c:pt>
                <c:pt idx="1484">
                  <c:v>827.18444799999997</c:v>
                </c:pt>
                <c:pt idx="1485">
                  <c:v>827.57406600000002</c:v>
                </c:pt>
                <c:pt idx="1486">
                  <c:v>827.96362199999999</c:v>
                </c:pt>
                <c:pt idx="1487">
                  <c:v>828.353116</c:v>
                </c:pt>
                <c:pt idx="1488">
                  <c:v>828.74254699999995</c:v>
                </c:pt>
                <c:pt idx="1489">
                  <c:v>829.13191600000005</c:v>
                </c:pt>
                <c:pt idx="1490">
                  <c:v>829.52122199999997</c:v>
                </c:pt>
                <c:pt idx="1491">
                  <c:v>829.91046600000004</c:v>
                </c:pt>
                <c:pt idx="1492">
                  <c:v>830.29964800000005</c:v>
                </c:pt>
                <c:pt idx="1493">
                  <c:v>830.68876699999998</c:v>
                </c:pt>
                <c:pt idx="1494">
                  <c:v>831.07782399999996</c:v>
                </c:pt>
                <c:pt idx="1495">
                  <c:v>831.46681799999999</c:v>
                </c:pt>
                <c:pt idx="1496">
                  <c:v>831.85574999999994</c:v>
                </c:pt>
                <c:pt idx="1497">
                  <c:v>832.24462000000005</c:v>
                </c:pt>
                <c:pt idx="1498">
                  <c:v>832.63342699999998</c:v>
                </c:pt>
                <c:pt idx="1499">
                  <c:v>833.02217099999996</c:v>
                </c:pt>
                <c:pt idx="1500">
                  <c:v>833.41085299999997</c:v>
                </c:pt>
                <c:pt idx="1501">
                  <c:v>833.79947200000004</c:v>
                </c:pt>
                <c:pt idx="1502">
                  <c:v>834.18802900000003</c:v>
                </c:pt>
                <c:pt idx="1503">
                  <c:v>834.57652299999995</c:v>
                </c:pt>
                <c:pt idx="1504">
                  <c:v>834.96495500000003</c:v>
                </c:pt>
                <c:pt idx="1505">
                  <c:v>835.35332400000004</c:v>
                </c:pt>
                <c:pt idx="1506">
                  <c:v>835.74162999999999</c:v>
                </c:pt>
                <c:pt idx="1507">
                  <c:v>836.12987399999997</c:v>
                </c:pt>
                <c:pt idx="1508">
                  <c:v>836.518055</c:v>
                </c:pt>
                <c:pt idx="1509">
                  <c:v>836.90617299999997</c:v>
                </c:pt>
                <c:pt idx="1510">
                  <c:v>837.29422899999997</c:v>
                </c:pt>
                <c:pt idx="1511">
                  <c:v>837.68222200000002</c:v>
                </c:pt>
                <c:pt idx="1512">
                  <c:v>838.070153</c:v>
                </c:pt>
                <c:pt idx="1513">
                  <c:v>838.45802000000003</c:v>
                </c:pt>
                <c:pt idx="1514">
                  <c:v>838.84582499999999</c:v>
                </c:pt>
                <c:pt idx="1515">
                  <c:v>839.23356699999999</c:v>
                </c:pt>
                <c:pt idx="1516">
                  <c:v>839.62124700000004</c:v>
                </c:pt>
                <c:pt idx="1517">
                  <c:v>840.00886300000002</c:v>
                </c:pt>
                <c:pt idx="1518">
                  <c:v>840.39641700000004</c:v>
                </c:pt>
                <c:pt idx="1519">
                  <c:v>840.783908</c:v>
                </c:pt>
                <c:pt idx="1520">
                  <c:v>841.171336</c:v>
                </c:pt>
                <c:pt idx="1521">
                  <c:v>841.55870200000004</c:v>
                </c:pt>
                <c:pt idx="1522">
                  <c:v>841.94600400000002</c:v>
                </c:pt>
                <c:pt idx="1523">
                  <c:v>842.33324400000004</c:v>
                </c:pt>
                <c:pt idx="1524">
                  <c:v>842.72041999999999</c:v>
                </c:pt>
                <c:pt idx="1525">
                  <c:v>843.10753399999999</c:v>
                </c:pt>
                <c:pt idx="1526">
                  <c:v>843.49458500000003</c:v>
                </c:pt>
                <c:pt idx="1527">
                  <c:v>843.881573</c:v>
                </c:pt>
                <c:pt idx="1528">
                  <c:v>844.26849800000002</c:v>
                </c:pt>
                <c:pt idx="1529">
                  <c:v>844.65535999999997</c:v>
                </c:pt>
                <c:pt idx="1530">
                  <c:v>845.04215899999997</c:v>
                </c:pt>
                <c:pt idx="1531">
                  <c:v>845.42889600000001</c:v>
                </c:pt>
                <c:pt idx="1532">
                  <c:v>845.81556899999998</c:v>
                </c:pt>
                <c:pt idx="1533">
                  <c:v>846.202179</c:v>
                </c:pt>
                <c:pt idx="1534">
                  <c:v>846.58872599999995</c:v>
                </c:pt>
                <c:pt idx="1535">
                  <c:v>846.97520999999995</c:v>
                </c:pt>
                <c:pt idx="1536">
                  <c:v>847.36163099999999</c:v>
                </c:pt>
                <c:pt idx="1537">
                  <c:v>847.74798899999996</c:v>
                </c:pt>
                <c:pt idx="1538">
                  <c:v>848.13428299999998</c:v>
                </c:pt>
                <c:pt idx="1539">
                  <c:v>848.52051500000005</c:v>
                </c:pt>
                <c:pt idx="1540">
                  <c:v>848.90668400000004</c:v>
                </c:pt>
                <c:pt idx="1541">
                  <c:v>849.29278899999997</c:v>
                </c:pt>
                <c:pt idx="1542">
                  <c:v>849.67883099999995</c:v>
                </c:pt>
                <c:pt idx="1543">
                  <c:v>850.06480999999997</c:v>
                </c:pt>
                <c:pt idx="1544">
                  <c:v>850.45072600000003</c:v>
                </c:pt>
                <c:pt idx="1545">
                  <c:v>850.83657900000003</c:v>
                </c:pt>
                <c:pt idx="1546">
                  <c:v>851.22236799999996</c:v>
                </c:pt>
                <c:pt idx="1547">
                  <c:v>851.60809500000005</c:v>
                </c:pt>
                <c:pt idx="1548">
                  <c:v>851.99375799999996</c:v>
                </c:pt>
                <c:pt idx="1549">
                  <c:v>852.37935800000002</c:v>
                </c:pt>
                <c:pt idx="1550">
                  <c:v>852.76489400000003</c:v>
                </c:pt>
                <c:pt idx="1551">
                  <c:v>853.15036699999996</c:v>
                </c:pt>
                <c:pt idx="1552">
                  <c:v>853.53577700000005</c:v>
                </c:pt>
                <c:pt idx="1553">
                  <c:v>853.92112399999996</c:v>
                </c:pt>
                <c:pt idx="1554">
                  <c:v>854.30640700000004</c:v>
                </c:pt>
                <c:pt idx="1555">
                  <c:v>854.69162700000004</c:v>
                </c:pt>
                <c:pt idx="1556">
                  <c:v>855.07678299999998</c:v>
                </c:pt>
                <c:pt idx="1557">
                  <c:v>855.46187699999996</c:v>
                </c:pt>
                <c:pt idx="1558">
                  <c:v>855.84690599999999</c:v>
                </c:pt>
                <c:pt idx="1559">
                  <c:v>856.23187299999995</c:v>
                </c:pt>
                <c:pt idx="1560">
                  <c:v>856.61677599999996</c:v>
                </c:pt>
                <c:pt idx="1561">
                  <c:v>857.00161500000002</c:v>
                </c:pt>
                <c:pt idx="1562">
                  <c:v>857.386391</c:v>
                </c:pt>
                <c:pt idx="1563">
                  <c:v>857.77110400000004</c:v>
                </c:pt>
                <c:pt idx="1564">
                  <c:v>858.155753</c:v>
                </c:pt>
                <c:pt idx="1565">
                  <c:v>858.54033900000002</c:v>
                </c:pt>
                <c:pt idx="1566">
                  <c:v>858.92486099999996</c:v>
                </c:pt>
                <c:pt idx="1567">
                  <c:v>859.30931899999996</c:v>
                </c:pt>
                <c:pt idx="1568">
                  <c:v>859.693714</c:v>
                </c:pt>
                <c:pt idx="1569">
                  <c:v>860.07804599999997</c:v>
                </c:pt>
                <c:pt idx="1570">
                  <c:v>860.46231399999999</c:v>
                </c:pt>
                <c:pt idx="1571">
                  <c:v>860.84651799999995</c:v>
                </c:pt>
                <c:pt idx="1572">
                  <c:v>861.23065899999995</c:v>
                </c:pt>
                <c:pt idx="1573">
                  <c:v>861.61473599999999</c:v>
                </c:pt>
                <c:pt idx="1574">
                  <c:v>861.99874899999998</c:v>
                </c:pt>
                <c:pt idx="1575">
                  <c:v>862.382699</c:v>
                </c:pt>
                <c:pt idx="1576">
                  <c:v>862.76658499999996</c:v>
                </c:pt>
                <c:pt idx="1577">
                  <c:v>863.15040799999997</c:v>
                </c:pt>
                <c:pt idx="1578">
                  <c:v>863.53416700000002</c:v>
                </c:pt>
                <c:pt idx="1579">
                  <c:v>863.91786200000001</c:v>
                </c:pt>
                <c:pt idx="1580">
                  <c:v>864.30149300000005</c:v>
                </c:pt>
                <c:pt idx="1581">
                  <c:v>864.68506100000002</c:v>
                </c:pt>
                <c:pt idx="1582">
                  <c:v>865.06856500000004</c:v>
                </c:pt>
                <c:pt idx="1583">
                  <c:v>865.45200499999999</c:v>
                </c:pt>
                <c:pt idx="1584">
                  <c:v>865.83538099999998</c:v>
                </c:pt>
                <c:pt idx="1585">
                  <c:v>866.21869400000003</c:v>
                </c:pt>
                <c:pt idx="1586">
                  <c:v>866.60194200000001</c:v>
                </c:pt>
                <c:pt idx="1587">
                  <c:v>866.98512700000003</c:v>
                </c:pt>
                <c:pt idx="1588">
                  <c:v>867.36824799999999</c:v>
                </c:pt>
                <c:pt idx="1589">
                  <c:v>867.751306</c:v>
                </c:pt>
                <c:pt idx="1590">
                  <c:v>868.13429900000006</c:v>
                </c:pt>
                <c:pt idx="1591">
                  <c:v>868.51722900000004</c:v>
                </c:pt>
                <c:pt idx="1592">
                  <c:v>868.90009399999997</c:v>
                </c:pt>
                <c:pt idx="1593">
                  <c:v>869.28289600000005</c:v>
                </c:pt>
                <c:pt idx="1594">
                  <c:v>869.66563399999995</c:v>
                </c:pt>
                <c:pt idx="1595">
                  <c:v>870.04830700000002</c:v>
                </c:pt>
                <c:pt idx="1596">
                  <c:v>870.43091700000002</c:v>
                </c:pt>
                <c:pt idx="1597">
                  <c:v>870.81346299999996</c:v>
                </c:pt>
                <c:pt idx="1598">
                  <c:v>871.19594500000005</c:v>
                </c:pt>
                <c:pt idx="1599">
                  <c:v>871.57836299999997</c:v>
                </c:pt>
                <c:pt idx="1600">
                  <c:v>871.96071700000005</c:v>
                </c:pt>
                <c:pt idx="1601">
                  <c:v>872.34300699999994</c:v>
                </c:pt>
                <c:pt idx="1602">
                  <c:v>872.72523200000001</c:v>
                </c:pt>
                <c:pt idx="1603">
                  <c:v>873.107394</c:v>
                </c:pt>
                <c:pt idx="1604">
                  <c:v>873.48949200000004</c:v>
                </c:pt>
                <c:pt idx="1605">
                  <c:v>873.87152500000002</c:v>
                </c:pt>
                <c:pt idx="1606">
                  <c:v>874.25349500000004</c:v>
                </c:pt>
                <c:pt idx="1607">
                  <c:v>874.6354</c:v>
                </c:pt>
                <c:pt idx="1608">
                  <c:v>875.01724100000001</c:v>
                </c:pt>
                <c:pt idx="1609">
                  <c:v>875.39901799999996</c:v>
                </c:pt>
                <c:pt idx="1610">
                  <c:v>875.78073099999995</c:v>
                </c:pt>
                <c:pt idx="1611">
                  <c:v>876.16237999999998</c:v>
                </c:pt>
                <c:pt idx="1612">
                  <c:v>876.54396399999996</c:v>
                </c:pt>
                <c:pt idx="1613">
                  <c:v>876.92548399999998</c:v>
                </c:pt>
                <c:pt idx="1614">
                  <c:v>877.30694100000005</c:v>
                </c:pt>
                <c:pt idx="1615">
                  <c:v>877.68833199999995</c:v>
                </c:pt>
                <c:pt idx="1616">
                  <c:v>878.06966</c:v>
                </c:pt>
                <c:pt idx="1617">
                  <c:v>878.45092299999999</c:v>
                </c:pt>
                <c:pt idx="1618">
                  <c:v>878.83212200000003</c:v>
                </c:pt>
                <c:pt idx="1619">
                  <c:v>879.213257</c:v>
                </c:pt>
                <c:pt idx="1620">
                  <c:v>879.59432700000002</c:v>
                </c:pt>
                <c:pt idx="1621">
                  <c:v>879.97533299999998</c:v>
                </c:pt>
                <c:pt idx="1622">
                  <c:v>880.35627499999998</c:v>
                </c:pt>
                <c:pt idx="1623">
                  <c:v>880.73715200000004</c:v>
                </c:pt>
                <c:pt idx="1624">
                  <c:v>881.11796500000003</c:v>
                </c:pt>
                <c:pt idx="1625">
                  <c:v>881.49871399999995</c:v>
                </c:pt>
                <c:pt idx="1626">
                  <c:v>881.87939800000004</c:v>
                </c:pt>
                <c:pt idx="1627">
                  <c:v>882.26001799999995</c:v>
                </c:pt>
                <c:pt idx="1628">
                  <c:v>882.64057300000002</c:v>
                </c:pt>
                <c:pt idx="1629">
                  <c:v>883.02106400000002</c:v>
                </c:pt>
                <c:pt idx="1630">
                  <c:v>883.40148999999997</c:v>
                </c:pt>
                <c:pt idx="1631">
                  <c:v>883.78185199999996</c:v>
                </c:pt>
                <c:pt idx="1632">
                  <c:v>884.16215</c:v>
                </c:pt>
                <c:pt idx="1633">
                  <c:v>884.54238299999997</c:v>
                </c:pt>
                <c:pt idx="1634">
                  <c:v>884.922551</c:v>
                </c:pt>
                <c:pt idx="1635">
                  <c:v>885.30265499999996</c:v>
                </c:pt>
                <c:pt idx="1636">
                  <c:v>885.68269399999997</c:v>
                </c:pt>
                <c:pt idx="1637">
                  <c:v>886.06266900000003</c:v>
                </c:pt>
                <c:pt idx="1638">
                  <c:v>886.44257900000002</c:v>
                </c:pt>
                <c:pt idx="1639">
                  <c:v>886.82242499999995</c:v>
                </c:pt>
                <c:pt idx="1640">
                  <c:v>887.20220600000005</c:v>
                </c:pt>
                <c:pt idx="1641">
                  <c:v>887.58192199999996</c:v>
                </c:pt>
                <c:pt idx="1642">
                  <c:v>887.96157400000004</c:v>
                </c:pt>
                <c:pt idx="1643">
                  <c:v>888.34116100000006</c:v>
                </c:pt>
                <c:pt idx="1644">
                  <c:v>888.72068300000001</c:v>
                </c:pt>
                <c:pt idx="1645">
                  <c:v>889.10014100000001</c:v>
                </c:pt>
                <c:pt idx="1646">
                  <c:v>889.47953299999995</c:v>
                </c:pt>
                <c:pt idx="1647">
                  <c:v>889.85886200000004</c:v>
                </c:pt>
                <c:pt idx="1648">
                  <c:v>890.23812499999997</c:v>
                </c:pt>
                <c:pt idx="1649">
                  <c:v>890.61732400000005</c:v>
                </c:pt>
                <c:pt idx="1650">
                  <c:v>890.99645799999996</c:v>
                </c:pt>
                <c:pt idx="1651">
                  <c:v>891.37552700000003</c:v>
                </c:pt>
                <c:pt idx="1652">
                  <c:v>891.75453100000004</c:v>
                </c:pt>
                <c:pt idx="1653">
                  <c:v>892.13347099999999</c:v>
                </c:pt>
                <c:pt idx="1654">
                  <c:v>892.51234599999998</c:v>
                </c:pt>
                <c:pt idx="1655">
                  <c:v>892.89115600000002</c:v>
                </c:pt>
                <c:pt idx="1656">
                  <c:v>893.269901</c:v>
                </c:pt>
                <c:pt idx="1657">
                  <c:v>893.64858100000004</c:v>
                </c:pt>
                <c:pt idx="1658">
                  <c:v>894.027196</c:v>
                </c:pt>
                <c:pt idx="1659">
                  <c:v>894.40574700000002</c:v>
                </c:pt>
                <c:pt idx="1660">
                  <c:v>894.78423199999997</c:v>
                </c:pt>
                <c:pt idx="1661">
                  <c:v>895.16265299999998</c:v>
                </c:pt>
                <c:pt idx="1662">
                  <c:v>895.54100900000003</c:v>
                </c:pt>
                <c:pt idx="1663">
                  <c:v>895.91929900000002</c:v>
                </c:pt>
                <c:pt idx="1664">
                  <c:v>896.29752499999995</c:v>
                </c:pt>
                <c:pt idx="1665">
                  <c:v>896.67568600000004</c:v>
                </c:pt>
                <c:pt idx="1666">
                  <c:v>897.05378199999996</c:v>
                </c:pt>
                <c:pt idx="1667">
                  <c:v>897.43181200000004</c:v>
                </c:pt>
                <c:pt idx="1668">
                  <c:v>897.80977800000005</c:v>
                </c:pt>
                <c:pt idx="1669">
                  <c:v>898.187679</c:v>
                </c:pt>
                <c:pt idx="1670">
                  <c:v>898.56551400000001</c:v>
                </c:pt>
                <c:pt idx="1671">
                  <c:v>898.94328499999995</c:v>
                </c:pt>
                <c:pt idx="1672">
                  <c:v>899.32099000000005</c:v>
                </c:pt>
                <c:pt idx="1673">
                  <c:v>899.69862999999998</c:v>
                </c:pt>
                <c:pt idx="1674">
                  <c:v>900.07620599999996</c:v>
                </c:pt>
                <c:pt idx="1675">
                  <c:v>900.45371599999999</c:v>
                </c:pt>
                <c:pt idx="1676">
                  <c:v>900.83116099999995</c:v>
                </c:pt>
                <c:pt idx="1677">
                  <c:v>901.20853999999997</c:v>
                </c:pt>
                <c:pt idx="1678">
                  <c:v>901.58585500000004</c:v>
                </c:pt>
                <c:pt idx="1679">
                  <c:v>901.96310400000004</c:v>
                </c:pt>
                <c:pt idx="1680">
                  <c:v>902.34028799999999</c:v>
                </c:pt>
                <c:pt idx="1681">
                  <c:v>902.71740699999998</c:v>
                </c:pt>
                <c:pt idx="1682">
                  <c:v>903.09446100000002</c:v>
                </c:pt>
                <c:pt idx="1683">
                  <c:v>903.47145</c:v>
                </c:pt>
                <c:pt idx="1684">
                  <c:v>903.84837300000004</c:v>
                </c:pt>
                <c:pt idx="1685">
                  <c:v>904.22523100000001</c:v>
                </c:pt>
                <c:pt idx="1686">
                  <c:v>904.60202300000003</c:v>
                </c:pt>
                <c:pt idx="1687">
                  <c:v>904.97874999999999</c:v>
                </c:pt>
                <c:pt idx="1688">
                  <c:v>905.355412</c:v>
                </c:pt>
                <c:pt idx="1689">
                  <c:v>905.73200899999995</c:v>
                </c:pt>
                <c:pt idx="1690">
                  <c:v>906.10853999999995</c:v>
                </c:pt>
                <c:pt idx="1691">
                  <c:v>906.485006</c:v>
                </c:pt>
                <c:pt idx="1692">
                  <c:v>906.86140699999999</c:v>
                </c:pt>
                <c:pt idx="1693">
                  <c:v>907.23774200000003</c:v>
                </c:pt>
                <c:pt idx="1694">
                  <c:v>907.614011</c:v>
                </c:pt>
                <c:pt idx="1695">
                  <c:v>907.99021500000003</c:v>
                </c:pt>
                <c:pt idx="1696">
                  <c:v>908.366354</c:v>
                </c:pt>
                <c:pt idx="1697">
                  <c:v>908.74242800000002</c:v>
                </c:pt>
                <c:pt idx="1698">
                  <c:v>909.11843499999998</c:v>
                </c:pt>
                <c:pt idx="1699">
                  <c:v>909.49437799999998</c:v>
                </c:pt>
                <c:pt idx="1700">
                  <c:v>909.87025500000004</c:v>
                </c:pt>
                <c:pt idx="1701">
                  <c:v>910.24606600000004</c:v>
                </c:pt>
                <c:pt idx="1702">
                  <c:v>910.62181199999998</c:v>
                </c:pt>
                <c:pt idx="1703">
                  <c:v>910.99749199999997</c:v>
                </c:pt>
                <c:pt idx="1704">
                  <c:v>911.373107</c:v>
                </c:pt>
                <c:pt idx="1705">
                  <c:v>911.74865599999998</c:v>
                </c:pt>
                <c:pt idx="1706">
                  <c:v>912.12413900000001</c:v>
                </c:pt>
                <c:pt idx="1707">
                  <c:v>912.49955699999998</c:v>
                </c:pt>
                <c:pt idx="1708">
                  <c:v>912.874909</c:v>
                </c:pt>
                <c:pt idx="1709">
                  <c:v>913.25019599999996</c:v>
                </c:pt>
                <c:pt idx="1710">
                  <c:v>913.62541699999997</c:v>
                </c:pt>
                <c:pt idx="1711">
                  <c:v>914.00057200000003</c:v>
                </c:pt>
                <c:pt idx="1712">
                  <c:v>914.37566100000004</c:v>
                </c:pt>
                <c:pt idx="1713">
                  <c:v>914.75068499999998</c:v>
                </c:pt>
                <c:pt idx="1714">
                  <c:v>915.12564299999997</c:v>
                </c:pt>
                <c:pt idx="1715">
                  <c:v>915.50053600000001</c:v>
                </c:pt>
                <c:pt idx="1716">
                  <c:v>915.87536299999999</c:v>
                </c:pt>
                <c:pt idx="1717">
                  <c:v>916.25012300000003</c:v>
                </c:pt>
                <c:pt idx="1718">
                  <c:v>916.624819</c:v>
                </c:pt>
                <c:pt idx="1719">
                  <c:v>916.99944800000003</c:v>
                </c:pt>
                <c:pt idx="1720">
                  <c:v>917.37401199999999</c:v>
                </c:pt>
                <c:pt idx="1721">
                  <c:v>917.74850900000001</c:v>
                </c:pt>
                <c:pt idx="1722">
                  <c:v>918.12294099999997</c:v>
                </c:pt>
                <c:pt idx="1723">
                  <c:v>918.49730699999998</c:v>
                </c:pt>
                <c:pt idx="1724">
                  <c:v>918.87160700000004</c:v>
                </c:pt>
                <c:pt idx="1725">
                  <c:v>919.24584200000004</c:v>
                </c:pt>
                <c:pt idx="1726">
                  <c:v>919.62000999999998</c:v>
                </c:pt>
                <c:pt idx="1727">
                  <c:v>919.99411199999997</c:v>
                </c:pt>
                <c:pt idx="1728">
                  <c:v>920.36814900000002</c:v>
                </c:pt>
                <c:pt idx="1729">
                  <c:v>920.74212</c:v>
                </c:pt>
                <c:pt idx="1730">
                  <c:v>921.11602400000004</c:v>
                </c:pt>
                <c:pt idx="1731">
                  <c:v>921.48986300000001</c:v>
                </c:pt>
                <c:pt idx="1732">
                  <c:v>921.86363600000004</c:v>
                </c:pt>
                <c:pt idx="1733">
                  <c:v>922.23734200000001</c:v>
                </c:pt>
                <c:pt idx="1734">
                  <c:v>922.61098300000003</c:v>
                </c:pt>
                <c:pt idx="1735">
                  <c:v>922.98455799999999</c:v>
                </c:pt>
                <c:pt idx="1736">
                  <c:v>923.35806600000001</c:v>
                </c:pt>
                <c:pt idx="1737">
                  <c:v>923.73150899999996</c:v>
                </c:pt>
                <c:pt idx="1738">
                  <c:v>924.10488499999997</c:v>
                </c:pt>
                <c:pt idx="1739">
                  <c:v>924.47819600000003</c:v>
                </c:pt>
                <c:pt idx="1740">
                  <c:v>924.85144000000003</c:v>
                </c:pt>
                <c:pt idx="1741">
                  <c:v>925.22461799999996</c:v>
                </c:pt>
                <c:pt idx="1742">
                  <c:v>925.59772999999996</c:v>
                </c:pt>
                <c:pt idx="1743">
                  <c:v>925.970776</c:v>
                </c:pt>
                <c:pt idx="1744">
                  <c:v>926.34375599999998</c:v>
                </c:pt>
                <c:pt idx="1745">
                  <c:v>926.71666900000002</c:v>
                </c:pt>
                <c:pt idx="1746">
                  <c:v>927.089517</c:v>
                </c:pt>
                <c:pt idx="1747">
                  <c:v>927.46229800000003</c:v>
                </c:pt>
                <c:pt idx="1748">
                  <c:v>927.835013</c:v>
                </c:pt>
                <c:pt idx="1749">
                  <c:v>928.20766100000003</c:v>
                </c:pt>
                <c:pt idx="1750">
                  <c:v>928.58024399999999</c:v>
                </c:pt>
                <c:pt idx="1751">
                  <c:v>928.95276000000001</c:v>
                </c:pt>
                <c:pt idx="1752">
                  <c:v>929.32520999999997</c:v>
                </c:pt>
                <c:pt idx="1753">
                  <c:v>929.69759299999998</c:v>
                </c:pt>
                <c:pt idx="1754">
                  <c:v>930.06991100000005</c:v>
                </c:pt>
                <c:pt idx="1755">
                  <c:v>930.44216200000005</c:v>
                </c:pt>
                <c:pt idx="1756">
                  <c:v>930.814346</c:v>
                </c:pt>
                <c:pt idx="1757">
                  <c:v>931.186464</c:v>
                </c:pt>
                <c:pt idx="1758">
                  <c:v>931.55851600000005</c:v>
                </c:pt>
                <c:pt idx="1759">
                  <c:v>931.93050200000005</c:v>
                </c:pt>
                <c:pt idx="1760">
                  <c:v>932.30242099999998</c:v>
                </c:pt>
                <c:pt idx="1761">
                  <c:v>932.67427399999997</c:v>
                </c:pt>
                <c:pt idx="1762">
                  <c:v>933.04606000000001</c:v>
                </c:pt>
                <c:pt idx="1763">
                  <c:v>933.41777999999999</c:v>
                </c:pt>
                <c:pt idx="1764">
                  <c:v>933.78943300000003</c:v>
                </c:pt>
                <c:pt idx="1765">
                  <c:v>934.16102000000001</c:v>
                </c:pt>
                <c:pt idx="1766">
                  <c:v>934.53254000000004</c:v>
                </c:pt>
                <c:pt idx="1767">
                  <c:v>934.90399400000001</c:v>
                </c:pt>
                <c:pt idx="1768">
                  <c:v>935.27538100000004</c:v>
                </c:pt>
                <c:pt idx="1769">
                  <c:v>935.646702</c:v>
                </c:pt>
                <c:pt idx="1770">
                  <c:v>936.01795600000003</c:v>
                </c:pt>
                <c:pt idx="1771">
                  <c:v>936.38914399999999</c:v>
                </c:pt>
                <c:pt idx="1772">
                  <c:v>936.760265</c:v>
                </c:pt>
                <c:pt idx="1773">
                  <c:v>937.13131899999996</c:v>
                </c:pt>
                <c:pt idx="1774">
                  <c:v>937.50230699999997</c:v>
                </c:pt>
                <c:pt idx="1775">
                  <c:v>937.87322900000004</c:v>
                </c:pt>
                <c:pt idx="1776">
                  <c:v>938.24408300000005</c:v>
                </c:pt>
                <c:pt idx="1777">
                  <c:v>938.61487099999999</c:v>
                </c:pt>
                <c:pt idx="1778">
                  <c:v>938.985592</c:v>
                </c:pt>
                <c:pt idx="1779">
                  <c:v>939.35624700000005</c:v>
                </c:pt>
                <c:pt idx="1780">
                  <c:v>939.72683500000005</c:v>
                </c:pt>
                <c:pt idx="1781">
                  <c:v>940.09735599999999</c:v>
                </c:pt>
                <c:pt idx="1782">
                  <c:v>940.46781099999998</c:v>
                </c:pt>
                <c:pt idx="1783">
                  <c:v>940.83819800000003</c:v>
                </c:pt>
                <c:pt idx="1784">
                  <c:v>941.20851900000002</c:v>
                </c:pt>
                <c:pt idx="1785">
                  <c:v>941.57877299999996</c:v>
                </c:pt>
                <c:pt idx="1786">
                  <c:v>941.94896100000005</c:v>
                </c:pt>
                <c:pt idx="1787">
                  <c:v>942.31908099999998</c:v>
                </c:pt>
                <c:pt idx="1788">
                  <c:v>942.68913499999996</c:v>
                </c:pt>
                <c:pt idx="1789">
                  <c:v>943.059122</c:v>
                </c:pt>
                <c:pt idx="1790">
                  <c:v>943.42904199999998</c:v>
                </c:pt>
                <c:pt idx="1791">
                  <c:v>943.79889500000002</c:v>
                </c:pt>
                <c:pt idx="1792">
                  <c:v>944.16868199999999</c:v>
                </c:pt>
                <c:pt idx="1793">
                  <c:v>944.53840100000002</c:v>
                </c:pt>
                <c:pt idx="1794">
                  <c:v>944.90805399999999</c:v>
                </c:pt>
                <c:pt idx="1795">
                  <c:v>945.27763900000002</c:v>
                </c:pt>
                <c:pt idx="1796">
                  <c:v>945.64715799999999</c:v>
                </c:pt>
                <c:pt idx="1797">
                  <c:v>946.01661000000001</c:v>
                </c:pt>
                <c:pt idx="1798">
                  <c:v>946.38599399999998</c:v>
                </c:pt>
                <c:pt idx="1799">
                  <c:v>946.755312</c:v>
                </c:pt>
                <c:pt idx="1800">
                  <c:v>947.12456299999997</c:v>
                </c:pt>
                <c:pt idx="1801">
                  <c:v>947.49374699999998</c:v>
                </c:pt>
                <c:pt idx="1802">
                  <c:v>947.86286299999995</c:v>
                </c:pt>
                <c:pt idx="1803">
                  <c:v>948.23191299999996</c:v>
                </c:pt>
                <c:pt idx="1804">
                  <c:v>948.60089600000003</c:v>
                </c:pt>
                <c:pt idx="1805">
                  <c:v>948.96981100000005</c:v>
                </c:pt>
                <c:pt idx="1806">
                  <c:v>949.33866</c:v>
                </c:pt>
                <c:pt idx="1807">
                  <c:v>949.70744100000002</c:v>
                </c:pt>
                <c:pt idx="1808">
                  <c:v>950.07615499999997</c:v>
                </c:pt>
                <c:pt idx="1809">
                  <c:v>950.44480199999998</c:v>
                </c:pt>
                <c:pt idx="1810">
                  <c:v>950.81338200000005</c:v>
                </c:pt>
                <c:pt idx="1811">
                  <c:v>951.18189500000005</c:v>
                </c:pt>
                <c:pt idx="1812">
                  <c:v>951.550341</c:v>
                </c:pt>
                <c:pt idx="1813">
                  <c:v>951.91871900000001</c:v>
                </c:pt>
                <c:pt idx="1814">
                  <c:v>952.28702999999996</c:v>
                </c:pt>
                <c:pt idx="1815">
                  <c:v>952.65527399999996</c:v>
                </c:pt>
                <c:pt idx="1816">
                  <c:v>953.02345100000002</c:v>
                </c:pt>
                <c:pt idx="1817">
                  <c:v>953.39156000000003</c:v>
                </c:pt>
                <c:pt idx="1818">
                  <c:v>953.75960299999997</c:v>
                </c:pt>
                <c:pt idx="1819">
                  <c:v>954.12757799999997</c:v>
                </c:pt>
                <c:pt idx="1820">
                  <c:v>954.49548500000003</c:v>
                </c:pt>
                <c:pt idx="1821">
                  <c:v>954.86332600000003</c:v>
                </c:pt>
                <c:pt idx="1822">
                  <c:v>955.23109899999997</c:v>
                </c:pt>
                <c:pt idx="1823">
                  <c:v>955.59880399999997</c:v>
                </c:pt>
                <c:pt idx="1824">
                  <c:v>955.96644300000003</c:v>
                </c:pt>
                <c:pt idx="1825">
                  <c:v>956.33401400000002</c:v>
                </c:pt>
                <c:pt idx="1826">
                  <c:v>956.70151699999997</c:v>
                </c:pt>
                <c:pt idx="1827">
                  <c:v>957.06895299999996</c:v>
                </c:pt>
                <c:pt idx="1828">
                  <c:v>957.43632200000002</c:v>
                </c:pt>
                <c:pt idx="1829">
                  <c:v>957.80362300000002</c:v>
                </c:pt>
                <c:pt idx="1830">
                  <c:v>958.17085699999996</c:v>
                </c:pt>
                <c:pt idx="1831">
                  <c:v>958.53802399999995</c:v>
                </c:pt>
                <c:pt idx="1832">
                  <c:v>958.905123</c:v>
                </c:pt>
                <c:pt idx="1833">
                  <c:v>959.272154</c:v>
                </c:pt>
                <c:pt idx="1834">
                  <c:v>959.63911800000005</c:v>
                </c:pt>
                <c:pt idx="1835">
                  <c:v>960.00601500000005</c:v>
                </c:pt>
                <c:pt idx="1836">
                  <c:v>960.37284299999999</c:v>
                </c:pt>
                <c:pt idx="1837">
                  <c:v>960.73960499999998</c:v>
                </c:pt>
                <c:pt idx="1838">
                  <c:v>961.10629900000004</c:v>
                </c:pt>
                <c:pt idx="1839">
                  <c:v>961.47292500000003</c:v>
                </c:pt>
                <c:pt idx="1840">
                  <c:v>961.83948299999997</c:v>
                </c:pt>
                <c:pt idx="1841">
                  <c:v>962.20597399999997</c:v>
                </c:pt>
                <c:pt idx="1842">
                  <c:v>962.57239800000002</c:v>
                </c:pt>
                <c:pt idx="1843">
                  <c:v>962.93875300000002</c:v>
                </c:pt>
                <c:pt idx="1844">
                  <c:v>963.30504099999996</c:v>
                </c:pt>
                <c:pt idx="1845">
                  <c:v>963.67126199999996</c:v>
                </c:pt>
                <c:pt idx="1846">
                  <c:v>964.03741500000001</c:v>
                </c:pt>
                <c:pt idx="1847">
                  <c:v>964.40350000000001</c:v>
                </c:pt>
                <c:pt idx="1848">
                  <c:v>964.76951699999995</c:v>
                </c:pt>
                <c:pt idx="1849">
                  <c:v>965.13546699999995</c:v>
                </c:pt>
                <c:pt idx="1850">
                  <c:v>965.50134800000001</c:v>
                </c:pt>
                <c:pt idx="1851">
                  <c:v>965.86716200000001</c:v>
                </c:pt>
                <c:pt idx="1852">
                  <c:v>966.23290899999995</c:v>
                </c:pt>
                <c:pt idx="1853">
                  <c:v>966.59858699999995</c:v>
                </c:pt>
                <c:pt idx="1854">
                  <c:v>966.96419800000001</c:v>
                </c:pt>
                <c:pt idx="1855">
                  <c:v>967.32974100000001</c:v>
                </c:pt>
                <c:pt idx="1856">
                  <c:v>967.69521599999996</c:v>
                </c:pt>
                <c:pt idx="1857">
                  <c:v>968.06062299999996</c:v>
                </c:pt>
                <c:pt idx="1858">
                  <c:v>968.42596200000003</c:v>
                </c:pt>
                <c:pt idx="1859">
                  <c:v>968.79123400000003</c:v>
                </c:pt>
                <c:pt idx="1860">
                  <c:v>969.15643799999998</c:v>
                </c:pt>
                <c:pt idx="1861">
                  <c:v>969.52157299999999</c:v>
                </c:pt>
                <c:pt idx="1862">
                  <c:v>969.88664100000005</c:v>
                </c:pt>
                <c:pt idx="1863">
                  <c:v>970.25164099999995</c:v>
                </c:pt>
                <c:pt idx="1864">
                  <c:v>970.61657300000002</c:v>
                </c:pt>
                <c:pt idx="1865">
                  <c:v>970.98143700000003</c:v>
                </c:pt>
                <c:pt idx="1866">
                  <c:v>971.34623199999999</c:v>
                </c:pt>
                <c:pt idx="1867">
                  <c:v>971.71096</c:v>
                </c:pt>
                <c:pt idx="1868">
                  <c:v>972.07561999999996</c:v>
                </c:pt>
                <c:pt idx="1869">
                  <c:v>972.44021199999997</c:v>
                </c:pt>
                <c:pt idx="1870">
                  <c:v>972.80473600000005</c:v>
                </c:pt>
                <c:pt idx="1871">
                  <c:v>973.16919199999995</c:v>
                </c:pt>
                <c:pt idx="1872">
                  <c:v>973.53357900000003</c:v>
                </c:pt>
                <c:pt idx="1873">
                  <c:v>973.89789900000005</c:v>
                </c:pt>
                <c:pt idx="1874">
                  <c:v>974.26215100000002</c:v>
                </c:pt>
                <c:pt idx="1875">
                  <c:v>974.62633400000004</c:v>
                </c:pt>
                <c:pt idx="1876">
                  <c:v>974.99044900000001</c:v>
                </c:pt>
                <c:pt idx="1877">
                  <c:v>975.35449600000004</c:v>
                </c:pt>
                <c:pt idx="1878">
                  <c:v>975.71847500000001</c:v>
                </c:pt>
                <c:pt idx="1879">
                  <c:v>976.08238600000004</c:v>
                </c:pt>
                <c:pt idx="1880">
                  <c:v>976.44622900000002</c:v>
                </c:pt>
                <c:pt idx="1881">
                  <c:v>976.81000300000005</c:v>
                </c:pt>
                <c:pt idx="1882">
                  <c:v>977.17370900000003</c:v>
                </c:pt>
                <c:pt idx="1883">
                  <c:v>977.53734699999995</c:v>
                </c:pt>
                <c:pt idx="1884">
                  <c:v>977.90091700000005</c:v>
                </c:pt>
                <c:pt idx="1885">
                  <c:v>978.26441799999998</c:v>
                </c:pt>
                <c:pt idx="1886">
                  <c:v>978.62785099999996</c:v>
                </c:pt>
                <c:pt idx="1887">
                  <c:v>978.99121600000001</c:v>
                </c:pt>
                <c:pt idx="1888">
                  <c:v>979.354513</c:v>
                </c:pt>
                <c:pt idx="1889">
                  <c:v>979.71774100000005</c:v>
                </c:pt>
                <c:pt idx="1890">
                  <c:v>980.08090100000004</c:v>
                </c:pt>
                <c:pt idx="1891">
                  <c:v>980.44399199999998</c:v>
                </c:pt>
                <c:pt idx="1892">
                  <c:v>980.80701599999998</c:v>
                </c:pt>
                <c:pt idx="1893">
                  <c:v>981.16997000000003</c:v>
                </c:pt>
                <c:pt idx="1894">
                  <c:v>981.53285700000004</c:v>
                </c:pt>
                <c:pt idx="1895">
                  <c:v>981.89567499999998</c:v>
                </c:pt>
                <c:pt idx="1896">
                  <c:v>982.25842399999999</c:v>
                </c:pt>
                <c:pt idx="1897">
                  <c:v>982.62110499999994</c:v>
                </c:pt>
                <c:pt idx="1898">
                  <c:v>982.98371799999995</c:v>
                </c:pt>
                <c:pt idx="1899">
                  <c:v>983.34626200000002</c:v>
                </c:pt>
                <c:pt idx="1900">
                  <c:v>983.70873800000004</c:v>
                </c:pt>
                <c:pt idx="1901">
                  <c:v>984.071145</c:v>
                </c:pt>
                <c:pt idx="1902">
                  <c:v>984.43348300000002</c:v>
                </c:pt>
                <c:pt idx="1903">
                  <c:v>984.79575399999999</c:v>
                </c:pt>
                <c:pt idx="1904">
                  <c:v>985.15795500000002</c:v>
                </c:pt>
                <c:pt idx="1905">
                  <c:v>985.52008799999999</c:v>
                </c:pt>
                <c:pt idx="1906">
                  <c:v>985.88215200000002</c:v>
                </c:pt>
                <c:pt idx="1907">
                  <c:v>986.244148</c:v>
                </c:pt>
                <c:pt idx="1908">
                  <c:v>986.60607500000003</c:v>
                </c:pt>
                <c:pt idx="1909">
                  <c:v>986.96793400000001</c:v>
                </c:pt>
                <c:pt idx="1910">
                  <c:v>987.32972400000006</c:v>
                </c:pt>
                <c:pt idx="1911">
                  <c:v>987.69144500000004</c:v>
                </c:pt>
                <c:pt idx="1912">
                  <c:v>988.05309799999998</c:v>
                </c:pt>
                <c:pt idx="1913">
                  <c:v>988.41468199999997</c:v>
                </c:pt>
                <c:pt idx="1914">
                  <c:v>988.77619700000002</c:v>
                </c:pt>
                <c:pt idx="1915">
                  <c:v>989.13764400000002</c:v>
                </c:pt>
                <c:pt idx="1916">
                  <c:v>989.49902099999997</c:v>
                </c:pt>
                <c:pt idx="1917">
                  <c:v>989.86032999999998</c:v>
                </c:pt>
                <c:pt idx="1918">
                  <c:v>990.22157100000004</c:v>
                </c:pt>
                <c:pt idx="1919">
                  <c:v>990.58274200000005</c:v>
                </c:pt>
                <c:pt idx="1920">
                  <c:v>990.94384500000001</c:v>
                </c:pt>
                <c:pt idx="1921">
                  <c:v>991.30487900000003</c:v>
                </c:pt>
                <c:pt idx="1922">
                  <c:v>991.66584399999999</c:v>
                </c:pt>
                <c:pt idx="1923">
                  <c:v>992.02674000000002</c:v>
                </c:pt>
                <c:pt idx="1924">
                  <c:v>992.38756799999999</c:v>
                </c:pt>
                <c:pt idx="1925">
                  <c:v>992.74832600000002</c:v>
                </c:pt>
                <c:pt idx="1926">
                  <c:v>993.109016</c:v>
                </c:pt>
                <c:pt idx="1927">
                  <c:v>993.46963700000003</c:v>
                </c:pt>
                <c:pt idx="1928">
                  <c:v>993.83018900000002</c:v>
                </c:pt>
                <c:pt idx="1929">
                  <c:v>994.19067199999995</c:v>
                </c:pt>
                <c:pt idx="1930">
                  <c:v>994.55108600000005</c:v>
                </c:pt>
                <c:pt idx="1931">
                  <c:v>994.91143099999999</c:v>
                </c:pt>
                <c:pt idx="1932">
                  <c:v>995.27170699999999</c:v>
                </c:pt>
                <c:pt idx="1933">
                  <c:v>995.63191400000005</c:v>
                </c:pt>
                <c:pt idx="1934">
                  <c:v>995.99205300000006</c:v>
                </c:pt>
                <c:pt idx="1935">
                  <c:v>996.35212200000001</c:v>
                </c:pt>
                <c:pt idx="1936">
                  <c:v>996.71212200000002</c:v>
                </c:pt>
                <c:pt idx="1937">
                  <c:v>997.07205299999998</c:v>
                </c:pt>
                <c:pt idx="1938">
                  <c:v>997.431915</c:v>
                </c:pt>
                <c:pt idx="1939">
                  <c:v>997.79170799999997</c:v>
                </c:pt>
                <c:pt idx="1940">
                  <c:v>998.151432</c:v>
                </c:pt>
                <c:pt idx="1941">
                  <c:v>998.51108699999997</c:v>
                </c:pt>
                <c:pt idx="1942">
                  <c:v>998.87067200000001</c:v>
                </c:pt>
                <c:pt idx="1943">
                  <c:v>999.230189</c:v>
                </c:pt>
                <c:pt idx="1944">
                  <c:v>999.58963600000004</c:v>
                </c:pt>
                <c:pt idx="1945">
                  <c:v>999.94901400000003</c:v>
                </c:pt>
                <c:pt idx="1946">
                  <c:v>1000.308323</c:v>
                </c:pt>
                <c:pt idx="1947">
                  <c:v>1000.667563</c:v>
                </c:pt>
                <c:pt idx="1948">
                  <c:v>1001.026734</c:v>
                </c:pt>
                <c:pt idx="1949">
                  <c:v>1001.385835</c:v>
                </c:pt>
                <c:pt idx="1950">
                  <c:v>1001.744868</c:v>
                </c:pt>
                <c:pt idx="1951">
                  <c:v>1002.103831</c:v>
                </c:pt>
                <c:pt idx="1952">
                  <c:v>1002.462724</c:v>
                </c:pt>
                <c:pt idx="1953">
                  <c:v>1002.821549</c:v>
                </c:pt>
                <c:pt idx="1954">
                  <c:v>1003.180304</c:v>
                </c:pt>
                <c:pt idx="1955">
                  <c:v>1003.53899</c:v>
                </c:pt>
                <c:pt idx="1956">
                  <c:v>1003.897606</c:v>
                </c:pt>
                <c:pt idx="1957">
                  <c:v>1004.256153</c:v>
                </c:pt>
                <c:pt idx="1958">
                  <c:v>1004.614631</c:v>
                </c:pt>
                <c:pt idx="1959">
                  <c:v>1004.97304</c:v>
                </c:pt>
                <c:pt idx="1960">
                  <c:v>1005.331379</c:v>
                </c:pt>
                <c:pt idx="1961">
                  <c:v>1005.689648</c:v>
                </c:pt>
                <c:pt idx="1962">
                  <c:v>1006.047848</c:v>
                </c:pt>
                <c:pt idx="1963">
                  <c:v>1006.405979</c:v>
                </c:pt>
                <c:pt idx="1964">
                  <c:v>1006.764041</c:v>
                </c:pt>
                <c:pt idx="1965">
                  <c:v>1007.122033</c:v>
                </c:pt>
                <c:pt idx="1966">
                  <c:v>1007.479955</c:v>
                </c:pt>
                <c:pt idx="1967">
                  <c:v>1007.837808</c:v>
                </c:pt>
                <c:pt idx="1968">
                  <c:v>1008.195591</c:v>
                </c:pt>
                <c:pt idx="1969">
                  <c:v>1008.553305</c:v>
                </c:pt>
                <c:pt idx="1970">
                  <c:v>1008.91095</c:v>
                </c:pt>
                <c:pt idx="1971">
                  <c:v>1009.268525</c:v>
                </c:pt>
                <c:pt idx="1972">
                  <c:v>1009.62603</c:v>
                </c:pt>
                <c:pt idx="1973">
                  <c:v>1009.983466</c:v>
                </c:pt>
                <c:pt idx="1974">
                  <c:v>1010.340832</c:v>
                </c:pt>
                <c:pt idx="1975">
                  <c:v>1010.698128</c:v>
                </c:pt>
                <c:pt idx="1976">
                  <c:v>1011.055355</c:v>
                </c:pt>
                <c:pt idx="1977">
                  <c:v>1011.412512</c:v>
                </c:pt>
                <c:pt idx="1978">
                  <c:v>1011.7696</c:v>
                </c:pt>
                <c:pt idx="1979">
                  <c:v>1012.126618</c:v>
                </c:pt>
                <c:pt idx="1980">
                  <c:v>1012.483566</c:v>
                </c:pt>
                <c:pt idx="1981">
                  <c:v>1012.840445</c:v>
                </c:pt>
                <c:pt idx="1982">
                  <c:v>1013.197254</c:v>
                </c:pt>
                <c:pt idx="1983">
                  <c:v>1013.553993</c:v>
                </c:pt>
                <c:pt idx="1984">
                  <c:v>1013.910662</c:v>
                </c:pt>
                <c:pt idx="1985">
                  <c:v>1014.267262</c:v>
                </c:pt>
                <c:pt idx="1986">
                  <c:v>1014.623792</c:v>
                </c:pt>
                <c:pt idx="1987">
                  <c:v>1014.980252</c:v>
                </c:pt>
                <c:pt idx="1988">
                  <c:v>1015.336642</c:v>
                </c:pt>
                <c:pt idx="1989">
                  <c:v>1015.692962</c:v>
                </c:pt>
                <c:pt idx="1990">
                  <c:v>1016.049213</c:v>
                </c:pt>
                <c:pt idx="1991">
                  <c:v>1016.405394</c:v>
                </c:pt>
                <c:pt idx="1992">
                  <c:v>1016.7615050000001</c:v>
                </c:pt>
                <c:pt idx="1993">
                  <c:v>1017.1175459999999</c:v>
                </c:pt>
                <c:pt idx="1994">
                  <c:v>1017.473517</c:v>
                </c:pt>
                <c:pt idx="1995">
                  <c:v>1017.829418</c:v>
                </c:pt>
                <c:pt idx="1996">
                  <c:v>1018.18525</c:v>
                </c:pt>
                <c:pt idx="1997">
                  <c:v>1018.541011</c:v>
                </c:pt>
                <c:pt idx="1998">
                  <c:v>1018.896702</c:v>
                </c:pt>
                <c:pt idx="1999">
                  <c:v>1019.252324</c:v>
                </c:pt>
                <c:pt idx="2000">
                  <c:v>1019.607875</c:v>
                </c:pt>
                <c:pt idx="2001">
                  <c:v>1019.963357</c:v>
                </c:pt>
                <c:pt idx="2002">
                  <c:v>1020.318768</c:v>
                </c:pt>
                <c:pt idx="2003">
                  <c:v>1020.67411</c:v>
                </c:pt>
                <c:pt idx="2004">
                  <c:v>1021.0293809999999</c:v>
                </c:pt>
                <c:pt idx="2005">
                  <c:v>1021.384583</c:v>
                </c:pt>
                <c:pt idx="2006">
                  <c:v>1021.739714</c:v>
                </c:pt>
                <c:pt idx="2007">
                  <c:v>1022.094775</c:v>
                </c:pt>
                <c:pt idx="2008">
                  <c:v>1022.449766</c:v>
                </c:pt>
                <c:pt idx="2009">
                  <c:v>1022.8046869999999</c:v>
                </c:pt>
                <c:pt idx="2010">
                  <c:v>1023.159538</c:v>
                </c:pt>
                <c:pt idx="2011">
                  <c:v>1023.514319</c:v>
                </c:pt>
                <c:pt idx="2012">
                  <c:v>1023.86903</c:v>
                </c:pt>
                <c:pt idx="2013">
                  <c:v>1024.2236700000001</c:v>
                </c:pt>
                <c:pt idx="2014">
                  <c:v>1024.5782400000001</c:v>
                </c:pt>
                <c:pt idx="2015">
                  <c:v>1024.93274</c:v>
                </c:pt>
                <c:pt idx="2016">
                  <c:v>1025.2871700000001</c:v>
                </c:pt>
                <c:pt idx="2017">
                  <c:v>1025.6415300000001</c:v>
                </c:pt>
                <c:pt idx="2018">
                  <c:v>1025.995819</c:v>
                </c:pt>
                <c:pt idx="2019">
                  <c:v>1026.350038</c:v>
                </c:pt>
                <c:pt idx="2020">
                  <c:v>1026.704187</c:v>
                </c:pt>
                <c:pt idx="2021">
                  <c:v>1027.0582649999999</c:v>
                </c:pt>
                <c:pt idx="2022">
                  <c:v>1027.412274</c:v>
                </c:pt>
                <c:pt idx="2023">
                  <c:v>1027.766212</c:v>
                </c:pt>
                <c:pt idx="2024">
                  <c:v>1028.120079</c:v>
                </c:pt>
                <c:pt idx="2025">
                  <c:v>1028.473876</c:v>
                </c:pt>
                <c:pt idx="2026">
                  <c:v>1028.827603</c:v>
                </c:pt>
                <c:pt idx="2027">
                  <c:v>1029.1812600000001</c:v>
                </c:pt>
                <c:pt idx="2028">
                  <c:v>1029.534846</c:v>
                </c:pt>
                <c:pt idx="2029">
                  <c:v>1029.888361</c:v>
                </c:pt>
                <c:pt idx="2030">
                  <c:v>1030.241806</c:v>
                </c:pt>
                <c:pt idx="2031">
                  <c:v>1030.5951809999999</c:v>
                </c:pt>
                <c:pt idx="2032">
                  <c:v>1030.9484849999999</c:v>
                </c:pt>
                <c:pt idx="2033">
                  <c:v>1031.301719</c:v>
                </c:pt>
                <c:pt idx="2034">
                  <c:v>1031.6548829999999</c:v>
                </c:pt>
                <c:pt idx="2035">
                  <c:v>1032.007975</c:v>
                </c:pt>
                <c:pt idx="2036">
                  <c:v>1032.3609980000001</c:v>
                </c:pt>
                <c:pt idx="2037">
                  <c:v>1032.7139500000001</c:v>
                </c:pt>
                <c:pt idx="2038">
                  <c:v>1033.0668310000001</c:v>
                </c:pt>
                <c:pt idx="2039">
                  <c:v>1033.4196420000001</c:v>
                </c:pt>
                <c:pt idx="2040">
                  <c:v>1033.7723820000001</c:v>
                </c:pt>
                <c:pt idx="2041">
                  <c:v>1034.125051</c:v>
                </c:pt>
                <c:pt idx="2042">
                  <c:v>1034.47765</c:v>
                </c:pt>
                <c:pt idx="2043">
                  <c:v>1034.8301779999999</c:v>
                </c:pt>
                <c:pt idx="2044">
                  <c:v>1035.182636</c:v>
                </c:pt>
                <c:pt idx="2045">
                  <c:v>1035.5350229999999</c:v>
                </c:pt>
              </c:numCache>
            </c:numRef>
          </c:xVal>
          <c:yVal>
            <c:numRef>
              <c:f>'5'!$AB$3:$AB$2048</c:f>
              <c:numCache>
                <c:formatCode>General</c:formatCode>
                <c:ptCount val="2046"/>
                <c:pt idx="0">
                  <c:v>773.81711499999994</c:v>
                </c:pt>
                <c:pt idx="1">
                  <c:v>690.63807699999995</c:v>
                </c:pt>
                <c:pt idx="2">
                  <c:v>657.87057700000003</c:v>
                </c:pt>
                <c:pt idx="3">
                  <c:v>587.29442300000005</c:v>
                </c:pt>
                <c:pt idx="4">
                  <c:v>607.45903799999996</c:v>
                </c:pt>
                <c:pt idx="5">
                  <c:v>526.80057699999998</c:v>
                </c:pt>
                <c:pt idx="6">
                  <c:v>622.58249999999998</c:v>
                </c:pt>
                <c:pt idx="7">
                  <c:v>582.25326900000005</c:v>
                </c:pt>
                <c:pt idx="8">
                  <c:v>650.30884600000002</c:v>
                </c:pt>
                <c:pt idx="9">
                  <c:v>609.97961499999997</c:v>
                </c:pt>
                <c:pt idx="10">
                  <c:v>536.88288499999999</c:v>
                </c:pt>
                <c:pt idx="11">
                  <c:v>602.41788499999996</c:v>
                </c:pt>
                <c:pt idx="12">
                  <c:v>582.25326900000005</c:v>
                </c:pt>
                <c:pt idx="13">
                  <c:v>647.78826900000001</c:v>
                </c:pt>
                <c:pt idx="14">
                  <c:v>657.87057700000003</c:v>
                </c:pt>
                <c:pt idx="15">
                  <c:v>572.17096200000003</c:v>
                </c:pt>
                <c:pt idx="16">
                  <c:v>655.35</c:v>
                </c:pt>
                <c:pt idx="17">
                  <c:v>695.67923099999996</c:v>
                </c:pt>
                <c:pt idx="18">
                  <c:v>640.22653800000001</c:v>
                </c:pt>
                <c:pt idx="19">
                  <c:v>657.87057700000003</c:v>
                </c:pt>
                <c:pt idx="20">
                  <c:v>665.43230800000003</c:v>
                </c:pt>
                <c:pt idx="21">
                  <c:v>662.91173100000003</c:v>
                </c:pt>
                <c:pt idx="22">
                  <c:v>680.55576900000005</c:v>
                </c:pt>
                <c:pt idx="23">
                  <c:v>708.28211499999998</c:v>
                </c:pt>
                <c:pt idx="24">
                  <c:v>733.48788500000001</c:v>
                </c:pt>
                <c:pt idx="25">
                  <c:v>746.09076900000002</c:v>
                </c:pt>
                <c:pt idx="26">
                  <c:v>713.32326899999998</c:v>
                </c:pt>
                <c:pt idx="27">
                  <c:v>720.88499999999999</c:v>
                </c:pt>
                <c:pt idx="28">
                  <c:v>778.85826899999995</c:v>
                </c:pt>
                <c:pt idx="29">
                  <c:v>675.51461500000005</c:v>
                </c:pt>
                <c:pt idx="30">
                  <c:v>758.69365400000004</c:v>
                </c:pt>
                <c:pt idx="31">
                  <c:v>796.50230799999997</c:v>
                </c:pt>
                <c:pt idx="32">
                  <c:v>783.89942299999996</c:v>
                </c:pt>
                <c:pt idx="33">
                  <c:v>806.58461499999999</c:v>
                </c:pt>
                <c:pt idx="34">
                  <c:v>854.47557700000004</c:v>
                </c:pt>
                <c:pt idx="35">
                  <c:v>756.17307700000003</c:v>
                </c:pt>
                <c:pt idx="36">
                  <c:v>736.00846200000001</c:v>
                </c:pt>
                <c:pt idx="37">
                  <c:v>713.32326899999998</c:v>
                </c:pt>
                <c:pt idx="38">
                  <c:v>756.17307700000003</c:v>
                </c:pt>
                <c:pt idx="39">
                  <c:v>829.26980800000001</c:v>
                </c:pt>
                <c:pt idx="40">
                  <c:v>816.666923</c:v>
                </c:pt>
                <c:pt idx="41">
                  <c:v>872.11961499999995</c:v>
                </c:pt>
                <c:pt idx="42">
                  <c:v>809.10519199999999</c:v>
                </c:pt>
                <c:pt idx="43">
                  <c:v>811.62576899999999</c:v>
                </c:pt>
                <c:pt idx="44">
                  <c:v>771.29653800000006</c:v>
                </c:pt>
                <c:pt idx="45">
                  <c:v>864.55788500000006</c:v>
                </c:pt>
                <c:pt idx="46">
                  <c:v>793.98173099999997</c:v>
                </c:pt>
                <c:pt idx="47">
                  <c:v>741.04961500000002</c:v>
                </c:pt>
                <c:pt idx="48">
                  <c:v>819.1875</c:v>
                </c:pt>
                <c:pt idx="49">
                  <c:v>791.46115399999996</c:v>
                </c:pt>
                <c:pt idx="50">
                  <c:v>753.65250000000003</c:v>
                </c:pt>
                <c:pt idx="51">
                  <c:v>824.22865400000001</c:v>
                </c:pt>
                <c:pt idx="52">
                  <c:v>806.58461499999999</c:v>
                </c:pt>
                <c:pt idx="53">
                  <c:v>783.89942299999996</c:v>
                </c:pt>
                <c:pt idx="54">
                  <c:v>821.708077</c:v>
                </c:pt>
                <c:pt idx="55">
                  <c:v>816.666923</c:v>
                </c:pt>
                <c:pt idx="56">
                  <c:v>821.708077</c:v>
                </c:pt>
                <c:pt idx="57">
                  <c:v>773.81711499999994</c:v>
                </c:pt>
                <c:pt idx="58">
                  <c:v>778.85826899999995</c:v>
                </c:pt>
                <c:pt idx="59">
                  <c:v>826.74923100000001</c:v>
                </c:pt>
                <c:pt idx="60">
                  <c:v>746.09076900000002</c:v>
                </c:pt>
                <c:pt idx="61">
                  <c:v>753.65250000000003</c:v>
                </c:pt>
                <c:pt idx="62">
                  <c:v>829.26980800000001</c:v>
                </c:pt>
                <c:pt idx="63">
                  <c:v>783.89942299999996</c:v>
                </c:pt>
                <c:pt idx="64">
                  <c:v>799.02288499999997</c:v>
                </c:pt>
                <c:pt idx="65">
                  <c:v>766.25538500000005</c:v>
                </c:pt>
                <c:pt idx="66">
                  <c:v>748.61134600000003</c:v>
                </c:pt>
                <c:pt idx="67">
                  <c:v>804.06403799999998</c:v>
                </c:pt>
                <c:pt idx="68">
                  <c:v>761.21423100000004</c:v>
                </c:pt>
                <c:pt idx="69">
                  <c:v>720.88499999999999</c:v>
                </c:pt>
                <c:pt idx="70">
                  <c:v>773.81711499999994</c:v>
                </c:pt>
                <c:pt idx="71">
                  <c:v>763.73480800000004</c:v>
                </c:pt>
                <c:pt idx="72">
                  <c:v>819.1875</c:v>
                </c:pt>
                <c:pt idx="73">
                  <c:v>796.50230799999997</c:v>
                </c:pt>
                <c:pt idx="74">
                  <c:v>826.74923100000001</c:v>
                </c:pt>
                <c:pt idx="75">
                  <c:v>799.02288499999997</c:v>
                </c:pt>
                <c:pt idx="76">
                  <c:v>746.09076900000002</c:v>
                </c:pt>
                <c:pt idx="77">
                  <c:v>776.33769199999995</c:v>
                </c:pt>
                <c:pt idx="78">
                  <c:v>756.17307700000003</c:v>
                </c:pt>
                <c:pt idx="79">
                  <c:v>773.81711499999994</c:v>
                </c:pt>
                <c:pt idx="80">
                  <c:v>756.17307700000003</c:v>
                </c:pt>
                <c:pt idx="81">
                  <c:v>738.52903800000001</c:v>
                </c:pt>
                <c:pt idx="82">
                  <c:v>763.73480800000004</c:v>
                </c:pt>
                <c:pt idx="83">
                  <c:v>758.69365400000004</c:v>
                </c:pt>
                <c:pt idx="84">
                  <c:v>756.17307700000003</c:v>
                </c:pt>
                <c:pt idx="85">
                  <c:v>771.29653800000006</c:v>
                </c:pt>
                <c:pt idx="86">
                  <c:v>786.42</c:v>
                </c:pt>
                <c:pt idx="87">
                  <c:v>796.50230799999997</c:v>
                </c:pt>
                <c:pt idx="88">
                  <c:v>796.50230799999997</c:v>
                </c:pt>
                <c:pt idx="89">
                  <c:v>751.13192300000003</c:v>
                </c:pt>
                <c:pt idx="90">
                  <c:v>811.62576899999999</c:v>
                </c:pt>
                <c:pt idx="91">
                  <c:v>804.06403799999998</c:v>
                </c:pt>
                <c:pt idx="92">
                  <c:v>766.25538500000005</c:v>
                </c:pt>
                <c:pt idx="93">
                  <c:v>768.77596200000005</c:v>
                </c:pt>
                <c:pt idx="94">
                  <c:v>771.29653800000006</c:v>
                </c:pt>
                <c:pt idx="95">
                  <c:v>743.57019200000002</c:v>
                </c:pt>
                <c:pt idx="96">
                  <c:v>763.73480800000004</c:v>
                </c:pt>
                <c:pt idx="97">
                  <c:v>688.11749999999995</c:v>
                </c:pt>
                <c:pt idx="98">
                  <c:v>736.00846200000001</c:v>
                </c:pt>
                <c:pt idx="99">
                  <c:v>751.13192300000003</c:v>
                </c:pt>
                <c:pt idx="100">
                  <c:v>819.1875</c:v>
                </c:pt>
                <c:pt idx="101">
                  <c:v>824.22865400000001</c:v>
                </c:pt>
                <c:pt idx="102">
                  <c:v>720.88499999999999</c:v>
                </c:pt>
                <c:pt idx="103">
                  <c:v>801.54346199999998</c:v>
                </c:pt>
                <c:pt idx="104">
                  <c:v>728.446731</c:v>
                </c:pt>
                <c:pt idx="105">
                  <c:v>814.14634599999999</c:v>
                </c:pt>
                <c:pt idx="106">
                  <c:v>763.73480800000004</c:v>
                </c:pt>
                <c:pt idx="107">
                  <c:v>746.09076900000002</c:v>
                </c:pt>
                <c:pt idx="108">
                  <c:v>788.94057699999996</c:v>
                </c:pt>
                <c:pt idx="109">
                  <c:v>751.13192300000003</c:v>
                </c:pt>
                <c:pt idx="110">
                  <c:v>786.42</c:v>
                </c:pt>
                <c:pt idx="111">
                  <c:v>736.00846200000001</c:v>
                </c:pt>
                <c:pt idx="112">
                  <c:v>846.91384600000004</c:v>
                </c:pt>
                <c:pt idx="113">
                  <c:v>829.26980800000001</c:v>
                </c:pt>
                <c:pt idx="114">
                  <c:v>738.52903800000001</c:v>
                </c:pt>
                <c:pt idx="115">
                  <c:v>829.26980800000001</c:v>
                </c:pt>
                <c:pt idx="116">
                  <c:v>829.26980800000001</c:v>
                </c:pt>
                <c:pt idx="117">
                  <c:v>781.37884599999995</c:v>
                </c:pt>
                <c:pt idx="118">
                  <c:v>728.446731</c:v>
                </c:pt>
                <c:pt idx="119">
                  <c:v>786.42</c:v>
                </c:pt>
                <c:pt idx="120">
                  <c:v>733.48788500000001</c:v>
                </c:pt>
                <c:pt idx="121">
                  <c:v>809.10519199999999</c:v>
                </c:pt>
                <c:pt idx="122">
                  <c:v>796.50230799999997</c:v>
                </c:pt>
                <c:pt idx="123">
                  <c:v>773.81711499999994</c:v>
                </c:pt>
                <c:pt idx="124">
                  <c:v>758.69365400000004</c:v>
                </c:pt>
                <c:pt idx="125">
                  <c:v>763.73480800000004</c:v>
                </c:pt>
                <c:pt idx="126">
                  <c:v>725.926154</c:v>
                </c:pt>
                <c:pt idx="127">
                  <c:v>821.708077</c:v>
                </c:pt>
                <c:pt idx="128">
                  <c:v>763.73480800000004</c:v>
                </c:pt>
                <c:pt idx="129">
                  <c:v>710.80269199999998</c:v>
                </c:pt>
                <c:pt idx="130">
                  <c:v>841.87269200000003</c:v>
                </c:pt>
                <c:pt idx="131">
                  <c:v>768.77596200000005</c:v>
                </c:pt>
                <c:pt idx="132">
                  <c:v>781.37884599999995</c:v>
                </c:pt>
                <c:pt idx="133">
                  <c:v>756.17307700000003</c:v>
                </c:pt>
                <c:pt idx="134">
                  <c:v>796.50230799999997</c:v>
                </c:pt>
                <c:pt idx="135">
                  <c:v>738.52903800000001</c:v>
                </c:pt>
                <c:pt idx="136">
                  <c:v>756.17307700000003</c:v>
                </c:pt>
                <c:pt idx="137">
                  <c:v>793.98173099999997</c:v>
                </c:pt>
                <c:pt idx="138">
                  <c:v>728.446731</c:v>
                </c:pt>
                <c:pt idx="139">
                  <c:v>801.54346199999998</c:v>
                </c:pt>
                <c:pt idx="140">
                  <c:v>776.33769199999995</c:v>
                </c:pt>
                <c:pt idx="141">
                  <c:v>829.26980800000001</c:v>
                </c:pt>
                <c:pt idx="142">
                  <c:v>773.81711499999994</c:v>
                </c:pt>
                <c:pt idx="143">
                  <c:v>738.52903800000001</c:v>
                </c:pt>
                <c:pt idx="144">
                  <c:v>816.666923</c:v>
                </c:pt>
                <c:pt idx="145">
                  <c:v>778.85826899999995</c:v>
                </c:pt>
                <c:pt idx="146">
                  <c:v>819.1875</c:v>
                </c:pt>
                <c:pt idx="147">
                  <c:v>781.37884599999995</c:v>
                </c:pt>
                <c:pt idx="148">
                  <c:v>816.666923</c:v>
                </c:pt>
                <c:pt idx="149">
                  <c:v>758.69365400000004</c:v>
                </c:pt>
                <c:pt idx="150">
                  <c:v>851.95500000000004</c:v>
                </c:pt>
                <c:pt idx="151">
                  <c:v>730.967308</c:v>
                </c:pt>
                <c:pt idx="152">
                  <c:v>725.926154</c:v>
                </c:pt>
                <c:pt idx="153">
                  <c:v>730.967308</c:v>
                </c:pt>
                <c:pt idx="154">
                  <c:v>814.14634599999999</c:v>
                </c:pt>
                <c:pt idx="155">
                  <c:v>788.94057699999996</c:v>
                </c:pt>
                <c:pt idx="156">
                  <c:v>758.69365400000004</c:v>
                </c:pt>
                <c:pt idx="157">
                  <c:v>758.69365400000004</c:v>
                </c:pt>
                <c:pt idx="158">
                  <c:v>766.25538500000005</c:v>
                </c:pt>
                <c:pt idx="159">
                  <c:v>756.17307700000003</c:v>
                </c:pt>
                <c:pt idx="160">
                  <c:v>761.21423100000004</c:v>
                </c:pt>
                <c:pt idx="161">
                  <c:v>761.21423100000004</c:v>
                </c:pt>
                <c:pt idx="162">
                  <c:v>773.81711499999994</c:v>
                </c:pt>
                <c:pt idx="163">
                  <c:v>778.85826899999995</c:v>
                </c:pt>
                <c:pt idx="164">
                  <c:v>804.06403799999998</c:v>
                </c:pt>
                <c:pt idx="165">
                  <c:v>746.09076900000002</c:v>
                </c:pt>
                <c:pt idx="166">
                  <c:v>748.61134600000003</c:v>
                </c:pt>
                <c:pt idx="167">
                  <c:v>826.74923100000001</c:v>
                </c:pt>
                <c:pt idx="168">
                  <c:v>801.54346199999998</c:v>
                </c:pt>
                <c:pt idx="169">
                  <c:v>685.59692299999995</c:v>
                </c:pt>
                <c:pt idx="170">
                  <c:v>778.85826899999995</c:v>
                </c:pt>
                <c:pt idx="171">
                  <c:v>738.52903800000001</c:v>
                </c:pt>
                <c:pt idx="172">
                  <c:v>738.52903800000001</c:v>
                </c:pt>
                <c:pt idx="173">
                  <c:v>738.52903800000001</c:v>
                </c:pt>
                <c:pt idx="174">
                  <c:v>685.59692299999995</c:v>
                </c:pt>
                <c:pt idx="175">
                  <c:v>728.446731</c:v>
                </c:pt>
                <c:pt idx="176">
                  <c:v>693.15865399999996</c:v>
                </c:pt>
                <c:pt idx="177">
                  <c:v>748.61134600000003</c:v>
                </c:pt>
                <c:pt idx="178">
                  <c:v>874.64019199999996</c:v>
                </c:pt>
                <c:pt idx="179">
                  <c:v>821.708077</c:v>
                </c:pt>
                <c:pt idx="180">
                  <c:v>781.37884599999995</c:v>
                </c:pt>
                <c:pt idx="181">
                  <c:v>791.46115399999996</c:v>
                </c:pt>
                <c:pt idx="182">
                  <c:v>781.37884599999995</c:v>
                </c:pt>
                <c:pt idx="183">
                  <c:v>748.61134600000003</c:v>
                </c:pt>
                <c:pt idx="184">
                  <c:v>819.1875</c:v>
                </c:pt>
                <c:pt idx="185">
                  <c:v>778.85826899999995</c:v>
                </c:pt>
                <c:pt idx="186">
                  <c:v>778.85826899999995</c:v>
                </c:pt>
                <c:pt idx="187">
                  <c:v>768.77596200000005</c:v>
                </c:pt>
                <c:pt idx="188">
                  <c:v>761.21423100000004</c:v>
                </c:pt>
                <c:pt idx="189">
                  <c:v>814.14634599999999</c:v>
                </c:pt>
                <c:pt idx="190">
                  <c:v>753.65250000000003</c:v>
                </c:pt>
                <c:pt idx="191">
                  <c:v>814.14634599999999</c:v>
                </c:pt>
                <c:pt idx="192">
                  <c:v>811.62576899999999</c:v>
                </c:pt>
                <c:pt idx="193">
                  <c:v>796.50230799999997</c:v>
                </c:pt>
                <c:pt idx="194">
                  <c:v>766.25538500000005</c:v>
                </c:pt>
                <c:pt idx="195">
                  <c:v>738.52903800000001</c:v>
                </c:pt>
                <c:pt idx="196">
                  <c:v>725.926154</c:v>
                </c:pt>
                <c:pt idx="197">
                  <c:v>761.21423100000004</c:v>
                </c:pt>
                <c:pt idx="198">
                  <c:v>725.926154</c:v>
                </c:pt>
                <c:pt idx="199">
                  <c:v>730.967308</c:v>
                </c:pt>
                <c:pt idx="200">
                  <c:v>791.46115399999996</c:v>
                </c:pt>
                <c:pt idx="201">
                  <c:v>806.58461499999999</c:v>
                </c:pt>
                <c:pt idx="202">
                  <c:v>768.77596200000005</c:v>
                </c:pt>
                <c:pt idx="203">
                  <c:v>773.81711499999994</c:v>
                </c:pt>
                <c:pt idx="204">
                  <c:v>728.446731</c:v>
                </c:pt>
                <c:pt idx="205">
                  <c:v>796.50230799999997</c:v>
                </c:pt>
                <c:pt idx="206">
                  <c:v>834.31096200000002</c:v>
                </c:pt>
                <c:pt idx="207">
                  <c:v>763.73480800000004</c:v>
                </c:pt>
                <c:pt idx="208">
                  <c:v>796.50230799999997</c:v>
                </c:pt>
                <c:pt idx="209">
                  <c:v>756.17307700000003</c:v>
                </c:pt>
                <c:pt idx="210">
                  <c:v>773.81711499999994</c:v>
                </c:pt>
                <c:pt idx="211">
                  <c:v>748.61134600000003</c:v>
                </c:pt>
                <c:pt idx="212">
                  <c:v>796.50230799999997</c:v>
                </c:pt>
                <c:pt idx="213">
                  <c:v>741.04961500000002</c:v>
                </c:pt>
                <c:pt idx="214">
                  <c:v>826.74923100000001</c:v>
                </c:pt>
                <c:pt idx="215">
                  <c:v>806.58461499999999</c:v>
                </c:pt>
                <c:pt idx="216">
                  <c:v>776.33769199999995</c:v>
                </c:pt>
                <c:pt idx="217">
                  <c:v>783.89942299999996</c:v>
                </c:pt>
                <c:pt idx="218">
                  <c:v>846.91384600000004</c:v>
                </c:pt>
                <c:pt idx="219">
                  <c:v>811.62576899999999</c:v>
                </c:pt>
                <c:pt idx="220">
                  <c:v>667.95288500000004</c:v>
                </c:pt>
                <c:pt idx="221">
                  <c:v>768.77596200000005</c:v>
                </c:pt>
                <c:pt idx="222">
                  <c:v>743.57019200000002</c:v>
                </c:pt>
                <c:pt idx="223">
                  <c:v>839.35211500000003</c:v>
                </c:pt>
                <c:pt idx="224">
                  <c:v>756.17307700000003</c:v>
                </c:pt>
                <c:pt idx="225">
                  <c:v>809.10519199999999</c:v>
                </c:pt>
                <c:pt idx="226">
                  <c:v>806.58461499999999</c:v>
                </c:pt>
                <c:pt idx="227">
                  <c:v>806.58461499999999</c:v>
                </c:pt>
                <c:pt idx="228">
                  <c:v>781.37884599999995</c:v>
                </c:pt>
                <c:pt idx="229">
                  <c:v>816.666923</c:v>
                </c:pt>
                <c:pt idx="230">
                  <c:v>831.79038500000001</c:v>
                </c:pt>
                <c:pt idx="231">
                  <c:v>796.50230799999997</c:v>
                </c:pt>
                <c:pt idx="232">
                  <c:v>766.25538500000005</c:v>
                </c:pt>
                <c:pt idx="233">
                  <c:v>736.00846200000001</c:v>
                </c:pt>
                <c:pt idx="234">
                  <c:v>869.59903799999995</c:v>
                </c:pt>
                <c:pt idx="235">
                  <c:v>728.446731</c:v>
                </c:pt>
                <c:pt idx="236">
                  <c:v>819.1875</c:v>
                </c:pt>
                <c:pt idx="237">
                  <c:v>851.95500000000004</c:v>
                </c:pt>
                <c:pt idx="238">
                  <c:v>793.98173099999997</c:v>
                </c:pt>
                <c:pt idx="239">
                  <c:v>746.09076900000002</c:v>
                </c:pt>
                <c:pt idx="240">
                  <c:v>826.74923100000001</c:v>
                </c:pt>
                <c:pt idx="241">
                  <c:v>804.06403799999998</c:v>
                </c:pt>
                <c:pt idx="242">
                  <c:v>761.21423100000004</c:v>
                </c:pt>
                <c:pt idx="243">
                  <c:v>824.22865400000001</c:v>
                </c:pt>
                <c:pt idx="244">
                  <c:v>806.58461499999999</c:v>
                </c:pt>
                <c:pt idx="245">
                  <c:v>801.54346199999998</c:v>
                </c:pt>
                <c:pt idx="246">
                  <c:v>718.36442299999999</c:v>
                </c:pt>
                <c:pt idx="247">
                  <c:v>723.40557699999999</c:v>
                </c:pt>
                <c:pt idx="248">
                  <c:v>761.21423100000004</c:v>
                </c:pt>
                <c:pt idx="249">
                  <c:v>768.77596200000005</c:v>
                </c:pt>
                <c:pt idx="250">
                  <c:v>809.10519199999999</c:v>
                </c:pt>
                <c:pt idx="251">
                  <c:v>741.04961500000002</c:v>
                </c:pt>
                <c:pt idx="252">
                  <c:v>824.22865400000001</c:v>
                </c:pt>
                <c:pt idx="253">
                  <c:v>766.25538500000005</c:v>
                </c:pt>
                <c:pt idx="254">
                  <c:v>751.13192300000003</c:v>
                </c:pt>
                <c:pt idx="255">
                  <c:v>801.54346199999998</c:v>
                </c:pt>
                <c:pt idx="256">
                  <c:v>806.58461499999999</c:v>
                </c:pt>
                <c:pt idx="257">
                  <c:v>730.967308</c:v>
                </c:pt>
                <c:pt idx="258">
                  <c:v>773.81711499999994</c:v>
                </c:pt>
                <c:pt idx="259">
                  <c:v>824.22865400000001</c:v>
                </c:pt>
                <c:pt idx="260">
                  <c:v>877.16076899999996</c:v>
                </c:pt>
                <c:pt idx="261">
                  <c:v>728.446731</c:v>
                </c:pt>
                <c:pt idx="262">
                  <c:v>746.09076900000002</c:v>
                </c:pt>
                <c:pt idx="263">
                  <c:v>758.69365400000004</c:v>
                </c:pt>
                <c:pt idx="264">
                  <c:v>814.14634599999999</c:v>
                </c:pt>
                <c:pt idx="265">
                  <c:v>856.99615400000005</c:v>
                </c:pt>
                <c:pt idx="266">
                  <c:v>811.62576899999999</c:v>
                </c:pt>
                <c:pt idx="267">
                  <c:v>778.85826899999995</c:v>
                </c:pt>
                <c:pt idx="268">
                  <c:v>753.65250000000003</c:v>
                </c:pt>
                <c:pt idx="269">
                  <c:v>776.33769199999995</c:v>
                </c:pt>
                <c:pt idx="270">
                  <c:v>804.06403799999998</c:v>
                </c:pt>
                <c:pt idx="271">
                  <c:v>862.03730800000005</c:v>
                </c:pt>
                <c:pt idx="272">
                  <c:v>814.14634599999999</c:v>
                </c:pt>
                <c:pt idx="273">
                  <c:v>816.666923</c:v>
                </c:pt>
                <c:pt idx="274">
                  <c:v>733.48788500000001</c:v>
                </c:pt>
                <c:pt idx="275">
                  <c:v>867.07846199999994</c:v>
                </c:pt>
                <c:pt idx="276">
                  <c:v>788.94057699999996</c:v>
                </c:pt>
                <c:pt idx="277">
                  <c:v>879.68134599999996</c:v>
                </c:pt>
                <c:pt idx="278">
                  <c:v>829.26980800000001</c:v>
                </c:pt>
                <c:pt idx="279">
                  <c:v>730.967308</c:v>
                </c:pt>
                <c:pt idx="280">
                  <c:v>756.17307700000003</c:v>
                </c:pt>
                <c:pt idx="281">
                  <c:v>826.74923100000001</c:v>
                </c:pt>
                <c:pt idx="282">
                  <c:v>806.58461499999999</c:v>
                </c:pt>
                <c:pt idx="283">
                  <c:v>809.10519199999999</c:v>
                </c:pt>
                <c:pt idx="284">
                  <c:v>824.22865400000001</c:v>
                </c:pt>
                <c:pt idx="285">
                  <c:v>758.69365400000004</c:v>
                </c:pt>
                <c:pt idx="286">
                  <c:v>788.94057699999996</c:v>
                </c:pt>
                <c:pt idx="287">
                  <c:v>806.58461499999999</c:v>
                </c:pt>
                <c:pt idx="288">
                  <c:v>758.69365400000004</c:v>
                </c:pt>
                <c:pt idx="289">
                  <c:v>768.77596200000005</c:v>
                </c:pt>
                <c:pt idx="290">
                  <c:v>776.33769199999995</c:v>
                </c:pt>
                <c:pt idx="291">
                  <c:v>728.446731</c:v>
                </c:pt>
                <c:pt idx="292">
                  <c:v>796.50230799999997</c:v>
                </c:pt>
                <c:pt idx="293">
                  <c:v>773.81711499999994</c:v>
                </c:pt>
                <c:pt idx="294">
                  <c:v>829.26980800000001</c:v>
                </c:pt>
                <c:pt idx="295">
                  <c:v>756.17307700000003</c:v>
                </c:pt>
                <c:pt idx="296">
                  <c:v>811.62576899999999</c:v>
                </c:pt>
                <c:pt idx="297">
                  <c:v>851.95500000000004</c:v>
                </c:pt>
                <c:pt idx="298">
                  <c:v>811.62576899999999</c:v>
                </c:pt>
                <c:pt idx="299">
                  <c:v>831.79038500000001</c:v>
                </c:pt>
                <c:pt idx="300">
                  <c:v>778.85826899999995</c:v>
                </c:pt>
                <c:pt idx="301">
                  <c:v>829.26980800000001</c:v>
                </c:pt>
                <c:pt idx="302">
                  <c:v>766.25538500000005</c:v>
                </c:pt>
                <c:pt idx="303">
                  <c:v>819.1875</c:v>
                </c:pt>
                <c:pt idx="304">
                  <c:v>806.58461499999999</c:v>
                </c:pt>
                <c:pt idx="305">
                  <c:v>806.58461499999999</c:v>
                </c:pt>
                <c:pt idx="306">
                  <c:v>826.74923100000001</c:v>
                </c:pt>
                <c:pt idx="307">
                  <c:v>829.26980800000001</c:v>
                </c:pt>
                <c:pt idx="308">
                  <c:v>723.40557699999999</c:v>
                </c:pt>
                <c:pt idx="309">
                  <c:v>793.98173099999997</c:v>
                </c:pt>
                <c:pt idx="310">
                  <c:v>811.62576899999999</c:v>
                </c:pt>
                <c:pt idx="311">
                  <c:v>872.11961499999995</c:v>
                </c:pt>
                <c:pt idx="312">
                  <c:v>736.00846200000001</c:v>
                </c:pt>
                <c:pt idx="313">
                  <c:v>751.13192300000003</c:v>
                </c:pt>
                <c:pt idx="314">
                  <c:v>761.21423100000004</c:v>
                </c:pt>
                <c:pt idx="315">
                  <c:v>824.22865400000001</c:v>
                </c:pt>
                <c:pt idx="316">
                  <c:v>763.73480800000004</c:v>
                </c:pt>
                <c:pt idx="317">
                  <c:v>806.58461499999999</c:v>
                </c:pt>
                <c:pt idx="318">
                  <c:v>768.77596200000005</c:v>
                </c:pt>
                <c:pt idx="319">
                  <c:v>715.84384599999998</c:v>
                </c:pt>
                <c:pt idx="320">
                  <c:v>728.446731</c:v>
                </c:pt>
                <c:pt idx="321">
                  <c:v>799.02288499999997</c:v>
                </c:pt>
                <c:pt idx="322">
                  <c:v>902.36653799999999</c:v>
                </c:pt>
                <c:pt idx="323">
                  <c:v>839.35211500000003</c:v>
                </c:pt>
                <c:pt idx="324">
                  <c:v>841.87269200000003</c:v>
                </c:pt>
                <c:pt idx="325">
                  <c:v>824.22865400000001</c:v>
                </c:pt>
                <c:pt idx="326">
                  <c:v>844.39326900000003</c:v>
                </c:pt>
                <c:pt idx="327">
                  <c:v>811.62576899999999</c:v>
                </c:pt>
                <c:pt idx="328">
                  <c:v>816.666923</c:v>
                </c:pt>
                <c:pt idx="329">
                  <c:v>748.61134600000003</c:v>
                </c:pt>
                <c:pt idx="330">
                  <c:v>791.46115399999996</c:v>
                </c:pt>
                <c:pt idx="331">
                  <c:v>856.99615400000005</c:v>
                </c:pt>
                <c:pt idx="332">
                  <c:v>844.39326900000003</c:v>
                </c:pt>
                <c:pt idx="333">
                  <c:v>864.55788500000006</c:v>
                </c:pt>
                <c:pt idx="334">
                  <c:v>806.58461499999999</c:v>
                </c:pt>
                <c:pt idx="335">
                  <c:v>814.14634599999999</c:v>
                </c:pt>
                <c:pt idx="336">
                  <c:v>811.62576899999999</c:v>
                </c:pt>
                <c:pt idx="337">
                  <c:v>826.74923100000001</c:v>
                </c:pt>
                <c:pt idx="338">
                  <c:v>811.62576899999999</c:v>
                </c:pt>
                <c:pt idx="339">
                  <c:v>763.73480800000004</c:v>
                </c:pt>
                <c:pt idx="340">
                  <c:v>786.42</c:v>
                </c:pt>
                <c:pt idx="341">
                  <c:v>824.22865400000001</c:v>
                </c:pt>
                <c:pt idx="342">
                  <c:v>753.65250000000003</c:v>
                </c:pt>
                <c:pt idx="343">
                  <c:v>761.21423100000004</c:v>
                </c:pt>
                <c:pt idx="344">
                  <c:v>804.06403799999998</c:v>
                </c:pt>
                <c:pt idx="345">
                  <c:v>819.1875</c:v>
                </c:pt>
                <c:pt idx="346">
                  <c:v>862.03730800000005</c:v>
                </c:pt>
                <c:pt idx="347">
                  <c:v>768.77596200000005</c:v>
                </c:pt>
                <c:pt idx="348">
                  <c:v>746.09076900000002</c:v>
                </c:pt>
                <c:pt idx="349">
                  <c:v>862.03730800000005</c:v>
                </c:pt>
                <c:pt idx="350">
                  <c:v>831.79038500000001</c:v>
                </c:pt>
                <c:pt idx="351">
                  <c:v>862.03730800000005</c:v>
                </c:pt>
                <c:pt idx="352">
                  <c:v>856.99615400000005</c:v>
                </c:pt>
                <c:pt idx="353">
                  <c:v>887.24307699999997</c:v>
                </c:pt>
                <c:pt idx="354">
                  <c:v>862.03730800000005</c:v>
                </c:pt>
                <c:pt idx="355">
                  <c:v>804.06403799999998</c:v>
                </c:pt>
                <c:pt idx="356">
                  <c:v>821.708077</c:v>
                </c:pt>
                <c:pt idx="357">
                  <c:v>816.666923</c:v>
                </c:pt>
                <c:pt idx="358">
                  <c:v>856.99615400000005</c:v>
                </c:pt>
                <c:pt idx="359">
                  <c:v>851.95500000000004</c:v>
                </c:pt>
                <c:pt idx="360">
                  <c:v>793.98173099999997</c:v>
                </c:pt>
                <c:pt idx="361">
                  <c:v>761.21423100000004</c:v>
                </c:pt>
                <c:pt idx="362">
                  <c:v>758.69365400000004</c:v>
                </c:pt>
                <c:pt idx="363">
                  <c:v>781.37884599999995</c:v>
                </c:pt>
                <c:pt idx="364">
                  <c:v>839.35211500000003</c:v>
                </c:pt>
                <c:pt idx="365">
                  <c:v>796.50230799999997</c:v>
                </c:pt>
                <c:pt idx="366">
                  <c:v>814.14634599999999</c:v>
                </c:pt>
                <c:pt idx="367">
                  <c:v>791.46115399999996</c:v>
                </c:pt>
                <c:pt idx="368">
                  <c:v>768.77596200000005</c:v>
                </c:pt>
                <c:pt idx="369">
                  <c:v>751.13192300000003</c:v>
                </c:pt>
                <c:pt idx="370">
                  <c:v>859.51673100000005</c:v>
                </c:pt>
                <c:pt idx="371">
                  <c:v>776.33769199999995</c:v>
                </c:pt>
                <c:pt idx="372">
                  <c:v>761.21423100000004</c:v>
                </c:pt>
                <c:pt idx="373">
                  <c:v>799.02288499999997</c:v>
                </c:pt>
                <c:pt idx="374">
                  <c:v>826.74923100000001</c:v>
                </c:pt>
                <c:pt idx="375">
                  <c:v>771.29653800000006</c:v>
                </c:pt>
                <c:pt idx="376">
                  <c:v>773.81711499999994</c:v>
                </c:pt>
                <c:pt idx="377">
                  <c:v>804.06403799999998</c:v>
                </c:pt>
                <c:pt idx="378">
                  <c:v>867.07846199999994</c:v>
                </c:pt>
                <c:pt idx="379">
                  <c:v>806.58461499999999</c:v>
                </c:pt>
                <c:pt idx="380">
                  <c:v>849.43442300000004</c:v>
                </c:pt>
                <c:pt idx="381">
                  <c:v>821.708077</c:v>
                </c:pt>
                <c:pt idx="382">
                  <c:v>736.00846200000001</c:v>
                </c:pt>
                <c:pt idx="383">
                  <c:v>821.708077</c:v>
                </c:pt>
                <c:pt idx="384">
                  <c:v>814.14634599999999</c:v>
                </c:pt>
                <c:pt idx="385">
                  <c:v>819.1875</c:v>
                </c:pt>
                <c:pt idx="386">
                  <c:v>763.73480800000004</c:v>
                </c:pt>
                <c:pt idx="387">
                  <c:v>844.39326900000003</c:v>
                </c:pt>
                <c:pt idx="388">
                  <c:v>763.73480800000004</c:v>
                </c:pt>
                <c:pt idx="389">
                  <c:v>839.35211500000003</c:v>
                </c:pt>
                <c:pt idx="390">
                  <c:v>862.03730800000005</c:v>
                </c:pt>
                <c:pt idx="391">
                  <c:v>816.666923</c:v>
                </c:pt>
                <c:pt idx="392">
                  <c:v>801.54346199999998</c:v>
                </c:pt>
                <c:pt idx="393">
                  <c:v>753.65250000000003</c:v>
                </c:pt>
                <c:pt idx="394">
                  <c:v>796.50230799999997</c:v>
                </c:pt>
                <c:pt idx="395">
                  <c:v>826.74923100000001</c:v>
                </c:pt>
                <c:pt idx="396">
                  <c:v>763.73480800000004</c:v>
                </c:pt>
                <c:pt idx="397">
                  <c:v>844.39326900000003</c:v>
                </c:pt>
                <c:pt idx="398">
                  <c:v>753.65250000000003</c:v>
                </c:pt>
                <c:pt idx="399">
                  <c:v>756.17307700000003</c:v>
                </c:pt>
                <c:pt idx="400">
                  <c:v>783.89942299999996</c:v>
                </c:pt>
                <c:pt idx="401">
                  <c:v>821.708077</c:v>
                </c:pt>
                <c:pt idx="402">
                  <c:v>763.73480800000004</c:v>
                </c:pt>
                <c:pt idx="403">
                  <c:v>844.39326900000003</c:v>
                </c:pt>
                <c:pt idx="404">
                  <c:v>829.26980800000001</c:v>
                </c:pt>
                <c:pt idx="405">
                  <c:v>839.35211500000003</c:v>
                </c:pt>
                <c:pt idx="406">
                  <c:v>864.55788500000006</c:v>
                </c:pt>
                <c:pt idx="407">
                  <c:v>846.91384600000004</c:v>
                </c:pt>
                <c:pt idx="408">
                  <c:v>786.42</c:v>
                </c:pt>
                <c:pt idx="409">
                  <c:v>809.10519199999999</c:v>
                </c:pt>
                <c:pt idx="410">
                  <c:v>809.10519199999999</c:v>
                </c:pt>
                <c:pt idx="411">
                  <c:v>776.33769199999995</c:v>
                </c:pt>
                <c:pt idx="412">
                  <c:v>874.64019199999996</c:v>
                </c:pt>
                <c:pt idx="413">
                  <c:v>844.39326900000003</c:v>
                </c:pt>
                <c:pt idx="414">
                  <c:v>834.31096200000002</c:v>
                </c:pt>
                <c:pt idx="415">
                  <c:v>776.33769199999995</c:v>
                </c:pt>
                <c:pt idx="416">
                  <c:v>751.13192300000003</c:v>
                </c:pt>
                <c:pt idx="417">
                  <c:v>793.98173099999997</c:v>
                </c:pt>
                <c:pt idx="418">
                  <c:v>889.76365399999997</c:v>
                </c:pt>
                <c:pt idx="419">
                  <c:v>889.76365399999997</c:v>
                </c:pt>
                <c:pt idx="420">
                  <c:v>856.99615400000005</c:v>
                </c:pt>
                <c:pt idx="421">
                  <c:v>753.65250000000003</c:v>
                </c:pt>
                <c:pt idx="422">
                  <c:v>791.46115399999996</c:v>
                </c:pt>
                <c:pt idx="423">
                  <c:v>816.666923</c:v>
                </c:pt>
                <c:pt idx="424">
                  <c:v>793.98173099999997</c:v>
                </c:pt>
                <c:pt idx="425">
                  <c:v>761.21423100000004</c:v>
                </c:pt>
                <c:pt idx="426">
                  <c:v>849.43442300000004</c:v>
                </c:pt>
                <c:pt idx="427">
                  <c:v>799.02288499999997</c:v>
                </c:pt>
                <c:pt idx="428">
                  <c:v>831.79038500000001</c:v>
                </c:pt>
                <c:pt idx="429">
                  <c:v>806.58461499999999</c:v>
                </c:pt>
                <c:pt idx="430">
                  <c:v>786.42</c:v>
                </c:pt>
                <c:pt idx="431">
                  <c:v>806.58461499999999</c:v>
                </c:pt>
                <c:pt idx="432">
                  <c:v>889.76365399999997</c:v>
                </c:pt>
                <c:pt idx="433">
                  <c:v>799.02288499999997</c:v>
                </c:pt>
                <c:pt idx="434">
                  <c:v>862.03730800000005</c:v>
                </c:pt>
                <c:pt idx="435">
                  <c:v>882.20192299999997</c:v>
                </c:pt>
                <c:pt idx="436">
                  <c:v>844.39326900000003</c:v>
                </c:pt>
                <c:pt idx="437">
                  <c:v>899.84596199999999</c:v>
                </c:pt>
                <c:pt idx="438">
                  <c:v>904.88711499999999</c:v>
                </c:pt>
                <c:pt idx="439">
                  <c:v>849.43442300000004</c:v>
                </c:pt>
                <c:pt idx="440">
                  <c:v>869.59903799999995</c:v>
                </c:pt>
                <c:pt idx="441">
                  <c:v>922.53115400000002</c:v>
                </c:pt>
                <c:pt idx="442">
                  <c:v>874.64019199999996</c:v>
                </c:pt>
                <c:pt idx="443">
                  <c:v>879.68134599999996</c:v>
                </c:pt>
                <c:pt idx="444">
                  <c:v>897.32538499999998</c:v>
                </c:pt>
                <c:pt idx="445">
                  <c:v>914.96942300000001</c:v>
                </c:pt>
                <c:pt idx="446">
                  <c:v>925.05173100000002</c:v>
                </c:pt>
                <c:pt idx="447">
                  <c:v>972.94269199999997</c:v>
                </c:pt>
                <c:pt idx="448">
                  <c:v>899.84596199999999</c:v>
                </c:pt>
                <c:pt idx="449">
                  <c:v>904.88711499999999</c:v>
                </c:pt>
                <c:pt idx="450">
                  <c:v>1005.710192</c:v>
                </c:pt>
                <c:pt idx="451">
                  <c:v>1015.7925</c:v>
                </c:pt>
                <c:pt idx="452">
                  <c:v>1020.833654</c:v>
                </c:pt>
                <c:pt idx="453">
                  <c:v>985.54557699999998</c:v>
                </c:pt>
                <c:pt idx="454">
                  <c:v>1008.230769</c:v>
                </c:pt>
                <c:pt idx="455">
                  <c:v>1000.669038</c:v>
                </c:pt>
                <c:pt idx="456">
                  <c:v>1144.341923</c:v>
                </c:pt>
                <c:pt idx="457">
                  <c:v>1192.2328849999999</c:v>
                </c:pt>
                <c:pt idx="458">
                  <c:v>1255.247308</c:v>
                </c:pt>
                <c:pt idx="459">
                  <c:v>1184.6711539999999</c:v>
                </c:pt>
                <c:pt idx="460">
                  <c:v>1265.3296150000001</c:v>
                </c:pt>
                <c:pt idx="461">
                  <c:v>1293.0559619999999</c:v>
                </c:pt>
                <c:pt idx="462">
                  <c:v>1363.6321150000001</c:v>
                </c:pt>
                <c:pt idx="463">
                  <c:v>1386.3173079999999</c:v>
                </c:pt>
                <c:pt idx="464">
                  <c:v>1545.113654</c:v>
                </c:pt>
                <c:pt idx="465">
                  <c:v>1603.0869230000001</c:v>
                </c:pt>
                <c:pt idx="466">
                  <c:v>1595.5251920000001</c:v>
                </c:pt>
                <c:pt idx="467">
                  <c:v>1686.2659619999999</c:v>
                </c:pt>
                <c:pt idx="468">
                  <c:v>1751.800962</c:v>
                </c:pt>
                <c:pt idx="469">
                  <c:v>1802.2125000000001</c:v>
                </c:pt>
                <c:pt idx="470">
                  <c:v>1857.6651919999999</c:v>
                </c:pt>
                <c:pt idx="471">
                  <c:v>2074.434808</c:v>
                </c:pt>
                <c:pt idx="472">
                  <c:v>2182.8196149999999</c:v>
                </c:pt>
                <c:pt idx="473">
                  <c:v>2308.8484619999999</c:v>
                </c:pt>
                <c:pt idx="474">
                  <c:v>2381.9451920000001</c:v>
                </c:pt>
                <c:pt idx="475">
                  <c:v>2523.0974999999999</c:v>
                </c:pt>
                <c:pt idx="476">
                  <c:v>2754.990577</c:v>
                </c:pt>
                <c:pt idx="477">
                  <c:v>2966.7190380000002</c:v>
                </c:pt>
                <c:pt idx="478">
                  <c:v>2996.9659620000002</c:v>
                </c:pt>
                <c:pt idx="479">
                  <c:v>3231.3796149999998</c:v>
                </c:pt>
                <c:pt idx="480">
                  <c:v>3503.6019230000002</c:v>
                </c:pt>
                <c:pt idx="481">
                  <c:v>3672.4805769999998</c:v>
                </c:pt>
                <c:pt idx="482">
                  <c:v>4090.896346</c:v>
                </c:pt>
                <c:pt idx="483">
                  <c:v>4176.5959620000003</c:v>
                </c:pt>
                <c:pt idx="484">
                  <c:v>4383.2832689999996</c:v>
                </c:pt>
                <c:pt idx="485">
                  <c:v>4751.2875000000004</c:v>
                </c:pt>
                <c:pt idx="486">
                  <c:v>5162.1415379999999</c:v>
                </c:pt>
                <c:pt idx="487">
                  <c:v>5502.4194230000003</c:v>
                </c:pt>
                <c:pt idx="488">
                  <c:v>5832.6149999999998</c:v>
                </c:pt>
                <c:pt idx="489">
                  <c:v>6319.086346</c:v>
                </c:pt>
                <c:pt idx="490">
                  <c:v>6830.7634619999999</c:v>
                </c:pt>
                <c:pt idx="491">
                  <c:v>7135.7532689999998</c:v>
                </c:pt>
                <c:pt idx="492">
                  <c:v>7649.9509619999999</c:v>
                </c:pt>
                <c:pt idx="493">
                  <c:v>8189.3544229999998</c:v>
                </c:pt>
                <c:pt idx="494">
                  <c:v>8887.5542310000001</c:v>
                </c:pt>
                <c:pt idx="495">
                  <c:v>9512.6573079999998</c:v>
                </c:pt>
                <c:pt idx="496">
                  <c:v>10001.649230999999</c:v>
                </c:pt>
                <c:pt idx="497">
                  <c:v>10563.737885</c:v>
                </c:pt>
                <c:pt idx="498">
                  <c:v>10712.451923000001</c:v>
                </c:pt>
                <c:pt idx="499">
                  <c:v>11604.736154</c:v>
                </c:pt>
                <c:pt idx="500">
                  <c:v>12287.8125</c:v>
                </c:pt>
                <c:pt idx="501">
                  <c:v>12834.777692</c:v>
                </c:pt>
                <c:pt idx="502">
                  <c:v>13364.098846000001</c:v>
                </c:pt>
                <c:pt idx="503">
                  <c:v>13500.21</c:v>
                </c:pt>
                <c:pt idx="504">
                  <c:v>14142.957114999999</c:v>
                </c:pt>
                <c:pt idx="505">
                  <c:v>14221.094999999999</c:v>
                </c:pt>
                <c:pt idx="506">
                  <c:v>14611.784422999999</c:v>
                </c:pt>
                <c:pt idx="507">
                  <c:v>14566.414038000001</c:v>
                </c:pt>
                <c:pt idx="508">
                  <c:v>14687.401731</c:v>
                </c:pt>
                <c:pt idx="509">
                  <c:v>15090.694038</c:v>
                </c:pt>
                <c:pt idx="510">
                  <c:v>14619.346154000001</c:v>
                </c:pt>
                <c:pt idx="511">
                  <c:v>14271.506538</c:v>
                </c:pt>
                <c:pt idx="512">
                  <c:v>14261.424231000001</c:v>
                </c:pt>
                <c:pt idx="513">
                  <c:v>13923.666923000001</c:v>
                </c:pt>
                <c:pt idx="514">
                  <c:v>13381.742885</c:v>
                </c:pt>
                <c:pt idx="515">
                  <c:v>12852.421731</c:v>
                </c:pt>
                <c:pt idx="516">
                  <c:v>12557.514230999999</c:v>
                </c:pt>
                <c:pt idx="517">
                  <c:v>12013.069615</c:v>
                </c:pt>
                <c:pt idx="518">
                  <c:v>11521.557115</c:v>
                </c:pt>
                <c:pt idx="519">
                  <c:v>11332.513846</c:v>
                </c:pt>
                <c:pt idx="520">
                  <c:v>10934.262692</c:v>
                </c:pt>
                <c:pt idx="521">
                  <c:v>10374.694615</c:v>
                </c:pt>
                <c:pt idx="522">
                  <c:v>9984.0051920000005</c:v>
                </c:pt>
                <c:pt idx="523">
                  <c:v>9560.5482690000008</c:v>
                </c:pt>
                <c:pt idx="524">
                  <c:v>9232.8732689999997</c:v>
                </c:pt>
                <c:pt idx="525">
                  <c:v>9270.6819230000001</c:v>
                </c:pt>
                <c:pt idx="526">
                  <c:v>8920.321731</c:v>
                </c:pt>
                <c:pt idx="527">
                  <c:v>8761.5253850000008</c:v>
                </c:pt>
                <c:pt idx="528">
                  <c:v>8567.4409620000006</c:v>
                </c:pt>
                <c:pt idx="529">
                  <c:v>8292.6980769999991</c:v>
                </c:pt>
                <c:pt idx="530">
                  <c:v>8469.1384620000008</c:v>
                </c:pt>
                <c:pt idx="531">
                  <c:v>8043.1609619999999</c:v>
                </c:pt>
                <c:pt idx="532">
                  <c:v>8176.7515380000004</c:v>
                </c:pt>
                <c:pt idx="533">
                  <c:v>8083.4901920000002</c:v>
                </c:pt>
                <c:pt idx="534">
                  <c:v>8053.2432689999996</c:v>
                </c:pt>
                <c:pt idx="535">
                  <c:v>8164.1486539999996</c:v>
                </c:pt>
                <c:pt idx="536">
                  <c:v>7917.1321150000003</c:v>
                </c:pt>
                <c:pt idx="537">
                  <c:v>8002.8317310000002</c:v>
                </c:pt>
                <c:pt idx="538">
                  <c:v>7959.9819230000003</c:v>
                </c:pt>
                <c:pt idx="539">
                  <c:v>8038.1198080000004</c:v>
                </c:pt>
                <c:pt idx="540">
                  <c:v>8045.6815379999998</c:v>
                </c:pt>
                <c:pt idx="541">
                  <c:v>8053.2432689999996</c:v>
                </c:pt>
                <c:pt idx="542">
                  <c:v>7851.5971149999996</c:v>
                </c:pt>
                <c:pt idx="543">
                  <c:v>8028.0375000000004</c:v>
                </c:pt>
                <c:pt idx="544">
                  <c:v>8083.4901920000002</c:v>
                </c:pt>
                <c:pt idx="545">
                  <c:v>8169.1898080000001</c:v>
                </c:pt>
                <c:pt idx="546">
                  <c:v>8063.3255769999996</c:v>
                </c:pt>
                <c:pt idx="547">
                  <c:v>8113.7371149999999</c:v>
                </c:pt>
                <c:pt idx="548">
                  <c:v>8247.3276920000008</c:v>
                </c:pt>
                <c:pt idx="549">
                  <c:v>8106.1753849999996</c:v>
                </c:pt>
                <c:pt idx="550">
                  <c:v>8224.6424999999999</c:v>
                </c:pt>
                <c:pt idx="551">
                  <c:v>8391.0005770000007</c:v>
                </c:pt>
                <c:pt idx="552">
                  <c:v>8443.9326920000003</c:v>
                </c:pt>
                <c:pt idx="553">
                  <c:v>8464.0973080000003</c:v>
                </c:pt>
                <c:pt idx="554">
                  <c:v>8418.7269230000002</c:v>
                </c:pt>
                <c:pt idx="555">
                  <c:v>8479.2207689999996</c:v>
                </c:pt>
                <c:pt idx="556">
                  <c:v>8358.2330770000008</c:v>
                </c:pt>
                <c:pt idx="557">
                  <c:v>8771.6076919999996</c:v>
                </c:pt>
                <c:pt idx="558">
                  <c:v>8549.7969229999999</c:v>
                </c:pt>
                <c:pt idx="559">
                  <c:v>8731.2784620000002</c:v>
                </c:pt>
                <c:pt idx="560">
                  <c:v>9109.3649999999998</c:v>
                </c:pt>
                <c:pt idx="561">
                  <c:v>9006.0213459999995</c:v>
                </c:pt>
                <c:pt idx="562">
                  <c:v>9197.5851920000005</c:v>
                </c:pt>
                <c:pt idx="563">
                  <c:v>9273.2024999999994</c:v>
                </c:pt>
                <c:pt idx="564">
                  <c:v>9563.0688460000001</c:v>
                </c:pt>
                <c:pt idx="565">
                  <c:v>9474.8486539999994</c:v>
                </c:pt>
                <c:pt idx="566">
                  <c:v>9850.4146149999997</c:v>
                </c:pt>
                <c:pt idx="567">
                  <c:v>9810.0853850000003</c:v>
                </c:pt>
                <c:pt idx="568">
                  <c:v>9797.4825000000001</c:v>
                </c:pt>
                <c:pt idx="569">
                  <c:v>9926.0319230000005</c:v>
                </c:pt>
                <c:pt idx="570">
                  <c:v>10218.418846</c:v>
                </c:pt>
                <c:pt idx="571">
                  <c:v>10561.217307999999</c:v>
                </c:pt>
                <c:pt idx="572">
                  <c:v>10934.262692</c:v>
                </c:pt>
                <c:pt idx="573">
                  <c:v>10815.795577000001</c:v>
                </c:pt>
                <c:pt idx="574">
                  <c:v>11191.361537999999</c:v>
                </c:pt>
                <c:pt idx="575">
                  <c:v>11418.213462</c:v>
                </c:pt>
                <c:pt idx="576">
                  <c:v>11816.464615000001</c:v>
                </c:pt>
                <c:pt idx="577">
                  <c:v>12257.565576999999</c:v>
                </c:pt>
                <c:pt idx="578">
                  <c:v>12439.047114999999</c:v>
                </c:pt>
                <c:pt idx="579">
                  <c:v>12751.598653999999</c:v>
                </c:pt>
                <c:pt idx="580">
                  <c:v>13066.670769</c:v>
                </c:pt>
                <c:pt idx="581">
                  <c:v>13432.154423</c:v>
                </c:pt>
                <c:pt idx="582">
                  <c:v>13853.090769</c:v>
                </c:pt>
                <c:pt idx="583">
                  <c:v>13865.693654000001</c:v>
                </c:pt>
                <c:pt idx="584">
                  <c:v>14490.796731</c:v>
                </c:pt>
                <c:pt idx="585">
                  <c:v>15105.817499999999</c:v>
                </c:pt>
                <c:pt idx="586">
                  <c:v>15824.181923</c:v>
                </c:pt>
                <c:pt idx="587">
                  <c:v>15957.772499999999</c:v>
                </c:pt>
                <c:pt idx="588">
                  <c:v>16497.175962000001</c:v>
                </c:pt>
                <c:pt idx="589">
                  <c:v>16971.044422999999</c:v>
                </c:pt>
                <c:pt idx="590">
                  <c:v>17361.733845999999</c:v>
                </c:pt>
                <c:pt idx="591">
                  <c:v>17638.997308000002</c:v>
                </c:pt>
                <c:pt idx="592">
                  <c:v>18238.894615000001</c:v>
                </c:pt>
                <c:pt idx="593">
                  <c:v>18634.625192</c:v>
                </c:pt>
                <c:pt idx="594">
                  <c:v>19032.876346000001</c:v>
                </c:pt>
                <c:pt idx="595">
                  <c:v>19557.156346</c:v>
                </c:pt>
                <c:pt idx="596">
                  <c:v>19809.214037999998</c:v>
                </c:pt>
                <c:pt idx="597">
                  <c:v>19819.296345999999</c:v>
                </c:pt>
                <c:pt idx="598">
                  <c:v>20116.724423</c:v>
                </c:pt>
                <c:pt idx="599">
                  <c:v>19768.884807999999</c:v>
                </c:pt>
                <c:pt idx="600">
                  <c:v>19829.378654</c:v>
                </c:pt>
                <c:pt idx="601">
                  <c:v>20356.179230999998</c:v>
                </c:pt>
                <c:pt idx="602">
                  <c:v>20167.135962</c:v>
                </c:pt>
                <c:pt idx="603">
                  <c:v>20041.107114999999</c:v>
                </c:pt>
                <c:pt idx="604">
                  <c:v>19683.185192000001</c:v>
                </c:pt>
                <c:pt idx="605">
                  <c:v>19554.635769</c:v>
                </c:pt>
                <c:pt idx="606">
                  <c:v>19100.931923</c:v>
                </c:pt>
                <c:pt idx="607">
                  <c:v>18795.942115000002</c:v>
                </c:pt>
                <c:pt idx="608">
                  <c:v>18309.470769</c:v>
                </c:pt>
                <c:pt idx="609">
                  <c:v>18117.906922999999</c:v>
                </c:pt>
                <c:pt idx="610">
                  <c:v>17454.995191999998</c:v>
                </c:pt>
                <c:pt idx="611">
                  <c:v>17127.320191999999</c:v>
                </c:pt>
                <c:pt idx="612">
                  <c:v>16575.313846000001</c:v>
                </c:pt>
                <c:pt idx="613">
                  <c:v>16018.266346</c:v>
                </c:pt>
                <c:pt idx="614">
                  <c:v>15867.031730999999</c:v>
                </c:pt>
                <c:pt idx="615">
                  <c:v>15060.447115000001</c:v>
                </c:pt>
                <c:pt idx="616">
                  <c:v>14536.167115</c:v>
                </c:pt>
                <c:pt idx="617">
                  <c:v>13908.543462</c:v>
                </c:pt>
                <c:pt idx="618">
                  <c:v>13462.401346000001</c:v>
                </c:pt>
                <c:pt idx="619">
                  <c:v>12678.501923</c:v>
                </c:pt>
                <c:pt idx="620">
                  <c:v>12053.398846</c:v>
                </c:pt>
                <c:pt idx="621">
                  <c:v>11733.285577000001</c:v>
                </c:pt>
                <c:pt idx="622">
                  <c:v>11342.596154000001</c:v>
                </c:pt>
                <c:pt idx="623">
                  <c:v>10876.289423</c:v>
                </c:pt>
                <c:pt idx="624">
                  <c:v>10467.955962</c:v>
                </c:pt>
                <c:pt idx="625">
                  <c:v>9837.8117309999998</c:v>
                </c:pt>
                <c:pt idx="626">
                  <c:v>9643.7273079999995</c:v>
                </c:pt>
                <c:pt idx="627">
                  <c:v>9303.449423</c:v>
                </c:pt>
                <c:pt idx="628">
                  <c:v>9200.1057689999998</c:v>
                </c:pt>
                <c:pt idx="629">
                  <c:v>8703.5521150000004</c:v>
                </c:pt>
                <c:pt idx="630">
                  <c:v>8577.5232689999993</c:v>
                </c:pt>
                <c:pt idx="631">
                  <c:v>8365.7948080000006</c:v>
                </c:pt>
                <c:pt idx="632">
                  <c:v>7959.9819230000003</c:v>
                </c:pt>
                <c:pt idx="633">
                  <c:v>7851.5971149999996</c:v>
                </c:pt>
                <c:pt idx="634">
                  <c:v>7586.9365379999999</c:v>
                </c:pt>
                <c:pt idx="635">
                  <c:v>7541.5661540000001</c:v>
                </c:pt>
                <c:pt idx="636">
                  <c:v>7521.4015380000001</c:v>
                </c:pt>
                <c:pt idx="637">
                  <c:v>7556.6896150000002</c:v>
                </c:pt>
                <c:pt idx="638">
                  <c:v>7440.7430770000001</c:v>
                </c:pt>
                <c:pt idx="639">
                  <c:v>7229.014615</c:v>
                </c:pt>
                <c:pt idx="640">
                  <c:v>7211.3705769999997</c:v>
                </c:pt>
                <c:pt idx="641">
                  <c:v>7052.5742309999996</c:v>
                </c:pt>
                <c:pt idx="642">
                  <c:v>7045.0124999999998</c:v>
                </c:pt>
                <c:pt idx="643">
                  <c:v>6898.8190379999996</c:v>
                </c:pt>
                <c:pt idx="644">
                  <c:v>6913.9425000000001</c:v>
                </c:pt>
                <c:pt idx="645">
                  <c:v>7037.450769</c:v>
                </c:pt>
                <c:pt idx="646">
                  <c:v>6881.1750000000002</c:v>
                </c:pt>
                <c:pt idx="647">
                  <c:v>6881.1750000000002</c:v>
                </c:pt>
                <c:pt idx="648">
                  <c:v>6959.3128850000003</c:v>
                </c:pt>
                <c:pt idx="649">
                  <c:v>6911.4219229999999</c:v>
                </c:pt>
                <c:pt idx="650">
                  <c:v>7108.0269230000004</c:v>
                </c:pt>
                <c:pt idx="651">
                  <c:v>7208.85</c:v>
                </c:pt>
                <c:pt idx="652">
                  <c:v>6921.5042309999999</c:v>
                </c:pt>
                <c:pt idx="653">
                  <c:v>7002.1626919999999</c:v>
                </c:pt>
                <c:pt idx="654">
                  <c:v>7055.0948079999998</c:v>
                </c:pt>
                <c:pt idx="655">
                  <c:v>7309.6730770000004</c:v>
                </c:pt>
                <c:pt idx="656">
                  <c:v>7254.2203849999996</c:v>
                </c:pt>
                <c:pt idx="657">
                  <c:v>7229.014615</c:v>
                </c:pt>
                <c:pt idx="658">
                  <c:v>7355.0434619999996</c:v>
                </c:pt>
                <c:pt idx="659">
                  <c:v>7443.2636540000003</c:v>
                </c:pt>
                <c:pt idx="660">
                  <c:v>7584.415962</c:v>
                </c:pt>
                <c:pt idx="661">
                  <c:v>7597.0188459999999</c:v>
                </c:pt>
                <c:pt idx="662">
                  <c:v>7730.6094229999999</c:v>
                </c:pt>
                <c:pt idx="663">
                  <c:v>7803.7061540000004</c:v>
                </c:pt>
                <c:pt idx="664">
                  <c:v>7838.9942309999997</c:v>
                </c:pt>
                <c:pt idx="665">
                  <c:v>8106.1753849999996</c:v>
                </c:pt>
                <c:pt idx="666">
                  <c:v>8113.7371149999999</c:v>
                </c:pt>
                <c:pt idx="667">
                  <c:v>8143.9840379999996</c:v>
                </c:pt>
                <c:pt idx="668">
                  <c:v>8358.2330770000008</c:v>
                </c:pt>
                <c:pt idx="669">
                  <c:v>8461.5767309999992</c:v>
                </c:pt>
                <c:pt idx="670">
                  <c:v>8708.5932690000009</c:v>
                </c:pt>
                <c:pt idx="671">
                  <c:v>8731.2784620000002</c:v>
                </c:pt>
                <c:pt idx="672">
                  <c:v>8978.2950000000001</c:v>
                </c:pt>
                <c:pt idx="673">
                  <c:v>8874.9513459999998</c:v>
                </c:pt>
                <c:pt idx="674">
                  <c:v>9411.8342310000007</c:v>
                </c:pt>
                <c:pt idx="675">
                  <c:v>9510.1367310000005</c:v>
                </c:pt>
                <c:pt idx="676">
                  <c:v>9416.8753849999994</c:v>
                </c:pt>
                <c:pt idx="677">
                  <c:v>9658.8507690000006</c:v>
                </c:pt>
                <c:pt idx="678">
                  <c:v>9709.2623079999994</c:v>
                </c:pt>
                <c:pt idx="679">
                  <c:v>9880.6615380000003</c:v>
                </c:pt>
                <c:pt idx="680">
                  <c:v>10127.678077</c:v>
                </c:pt>
                <c:pt idx="681">
                  <c:v>10324.283077</c:v>
                </c:pt>
                <c:pt idx="682">
                  <c:v>10483.079422999999</c:v>
                </c:pt>
                <c:pt idx="683">
                  <c:v>10551.135</c:v>
                </c:pt>
                <c:pt idx="684">
                  <c:v>10820.836730999999</c:v>
                </c:pt>
                <c:pt idx="685">
                  <c:v>10906.536346000001</c:v>
                </c:pt>
                <c:pt idx="686">
                  <c:v>11138.429423</c:v>
                </c:pt>
                <c:pt idx="687">
                  <c:v>11279.581731</c:v>
                </c:pt>
                <c:pt idx="688">
                  <c:v>11335.034422999999</c:v>
                </c:pt>
                <c:pt idx="689">
                  <c:v>11428.295769</c:v>
                </c:pt>
                <c:pt idx="690">
                  <c:v>11796.3</c:v>
                </c:pt>
                <c:pt idx="691">
                  <c:v>11773.614808</c:v>
                </c:pt>
                <c:pt idx="692">
                  <c:v>11892.081923</c:v>
                </c:pt>
                <c:pt idx="693">
                  <c:v>12179.427691999999</c:v>
                </c:pt>
                <c:pt idx="694">
                  <c:v>12229.839231</c:v>
                </c:pt>
                <c:pt idx="695">
                  <c:v>12234.880385</c:v>
                </c:pt>
                <c:pt idx="696">
                  <c:v>12693.625384999999</c:v>
                </c:pt>
                <c:pt idx="697">
                  <c:v>12623.049231000001</c:v>
                </c:pt>
                <c:pt idx="698">
                  <c:v>12824.695385000001</c:v>
                </c:pt>
                <c:pt idx="699">
                  <c:v>12749.078077</c:v>
                </c:pt>
                <c:pt idx="700">
                  <c:v>13104.479423000001</c:v>
                </c:pt>
                <c:pt idx="701">
                  <c:v>13442.236731000001</c:v>
                </c:pt>
                <c:pt idx="702">
                  <c:v>13434.674999999999</c:v>
                </c:pt>
                <c:pt idx="703">
                  <c:v>13348.975385</c:v>
                </c:pt>
                <c:pt idx="704">
                  <c:v>13565.745000000001</c:v>
                </c:pt>
                <c:pt idx="705">
                  <c:v>13550.621537999999</c:v>
                </c:pt>
                <c:pt idx="706">
                  <c:v>13686.732692</c:v>
                </c:pt>
                <c:pt idx="707">
                  <c:v>13613.635962</c:v>
                </c:pt>
                <c:pt idx="708">
                  <c:v>13737.144231</c:v>
                </c:pt>
                <c:pt idx="709">
                  <c:v>14178.245192</c:v>
                </c:pt>
                <c:pt idx="710">
                  <c:v>13684.212115</c:v>
                </c:pt>
                <c:pt idx="711">
                  <c:v>14147.998269</c:v>
                </c:pt>
                <c:pt idx="712">
                  <c:v>13875.775962</c:v>
                </c:pt>
                <c:pt idx="713">
                  <c:v>14140.436538</c:v>
                </c:pt>
                <c:pt idx="714">
                  <c:v>14203.450962000001</c:v>
                </c:pt>
                <c:pt idx="715">
                  <c:v>14205.971538</c:v>
                </c:pt>
                <c:pt idx="716">
                  <c:v>14299.232884999999</c:v>
                </c:pt>
                <c:pt idx="717">
                  <c:v>13974.078461999999</c:v>
                </c:pt>
                <c:pt idx="718">
                  <c:v>14198.409808</c:v>
                </c:pt>
                <c:pt idx="719">
                  <c:v>14223.615577</c:v>
                </c:pt>
                <c:pt idx="720">
                  <c:v>14047.175192000001</c:v>
                </c:pt>
                <c:pt idx="721">
                  <c:v>14243.780192</c:v>
                </c:pt>
                <c:pt idx="722">
                  <c:v>14130.354230999999</c:v>
                </c:pt>
                <c:pt idx="723">
                  <c:v>14047.175192000001</c:v>
                </c:pt>
                <c:pt idx="724">
                  <c:v>13953.913845999999</c:v>
                </c:pt>
                <c:pt idx="725">
                  <c:v>14120.271923</c:v>
                </c:pt>
                <c:pt idx="726">
                  <c:v>13941.310962</c:v>
                </c:pt>
                <c:pt idx="727">
                  <c:v>14349.644423</c:v>
                </c:pt>
                <c:pt idx="728">
                  <c:v>13999.284231</c:v>
                </c:pt>
                <c:pt idx="729">
                  <c:v>13785.035191999999</c:v>
                </c:pt>
                <c:pt idx="730">
                  <c:v>13966.516731</c:v>
                </c:pt>
                <c:pt idx="731">
                  <c:v>13575.827308</c:v>
                </c:pt>
                <c:pt idx="732">
                  <c:v>13638.841731</c:v>
                </c:pt>
                <c:pt idx="733">
                  <c:v>13535.498077</c:v>
                </c:pt>
                <c:pt idx="734">
                  <c:v>13573.306731000001</c:v>
                </c:pt>
                <c:pt idx="735">
                  <c:v>13540.539231000001</c:v>
                </c:pt>
                <c:pt idx="736">
                  <c:v>13616.156537999999</c:v>
                </c:pt>
                <c:pt idx="737">
                  <c:v>13522.895192</c:v>
                </c:pt>
                <c:pt idx="738">
                  <c:v>13149.849808000001</c:v>
                </c:pt>
                <c:pt idx="739">
                  <c:v>13338.893077000001</c:v>
                </c:pt>
                <c:pt idx="740">
                  <c:v>13175.055576999999</c:v>
                </c:pt>
                <c:pt idx="741">
                  <c:v>12902.833269000001</c:v>
                </c:pt>
                <c:pt idx="742">
                  <c:v>12925.518462</c:v>
                </c:pt>
                <c:pt idx="743">
                  <c:v>13018.779807999999</c:v>
                </c:pt>
                <c:pt idx="744">
                  <c:v>12902.833269000001</c:v>
                </c:pt>
                <c:pt idx="745">
                  <c:v>13172.535</c:v>
                </c:pt>
                <c:pt idx="746">
                  <c:v>12824.695385000001</c:v>
                </c:pt>
                <c:pt idx="747">
                  <c:v>12885.189231</c:v>
                </c:pt>
                <c:pt idx="748">
                  <c:v>13023.820962</c:v>
                </c:pt>
                <c:pt idx="749">
                  <c:v>12718.831154</c:v>
                </c:pt>
                <c:pt idx="750">
                  <c:v>12738.995768999999</c:v>
                </c:pt>
                <c:pt idx="751">
                  <c:v>12486.938077000001</c:v>
                </c:pt>
                <c:pt idx="752">
                  <c:v>12565.075962000001</c:v>
                </c:pt>
                <c:pt idx="753">
                  <c:v>12607.925768999999</c:v>
                </c:pt>
                <c:pt idx="754">
                  <c:v>12474.335192</c:v>
                </c:pt>
                <c:pt idx="755">
                  <c:v>12489.458654</c:v>
                </c:pt>
                <c:pt idx="756">
                  <c:v>12335.703461999999</c:v>
                </c:pt>
                <c:pt idx="757">
                  <c:v>12262.606731</c:v>
                </c:pt>
                <c:pt idx="758">
                  <c:v>12219.756923000001</c:v>
                </c:pt>
                <c:pt idx="759">
                  <c:v>12131.536731</c:v>
                </c:pt>
                <c:pt idx="760">
                  <c:v>12328.141731</c:v>
                </c:pt>
                <c:pt idx="761">
                  <c:v>12108.851538000001</c:v>
                </c:pt>
                <c:pt idx="762">
                  <c:v>12418.8825</c:v>
                </c:pt>
                <c:pt idx="763">
                  <c:v>11982.822692</c:v>
                </c:pt>
                <c:pt idx="764">
                  <c:v>12018.110769000001</c:v>
                </c:pt>
                <c:pt idx="765">
                  <c:v>12108.851538000001</c:v>
                </c:pt>
                <c:pt idx="766">
                  <c:v>11987.863846</c:v>
                </c:pt>
                <c:pt idx="767">
                  <c:v>11829.067499999999</c:v>
                </c:pt>
                <c:pt idx="768">
                  <c:v>11705.559230999999</c:v>
                </c:pt>
                <c:pt idx="769">
                  <c:v>11854.273268999999</c:v>
                </c:pt>
                <c:pt idx="770">
                  <c:v>11640.024230999999</c:v>
                </c:pt>
                <c:pt idx="771">
                  <c:v>11816.464615000001</c:v>
                </c:pt>
                <c:pt idx="772">
                  <c:v>11808.902885</c:v>
                </c:pt>
                <c:pt idx="773">
                  <c:v>11428.295769</c:v>
                </c:pt>
                <c:pt idx="774">
                  <c:v>11483.748462</c:v>
                </c:pt>
                <c:pt idx="775">
                  <c:v>11458.542692000001</c:v>
                </c:pt>
                <c:pt idx="776">
                  <c:v>11168.676346</c:v>
                </c:pt>
                <c:pt idx="777">
                  <c:v>11362.760769</c:v>
                </c:pt>
                <c:pt idx="778">
                  <c:v>11350.157885000001</c:v>
                </c:pt>
                <c:pt idx="779">
                  <c:v>11219.087885000001</c:v>
                </c:pt>
                <c:pt idx="780">
                  <c:v>11224.129037999999</c:v>
                </c:pt>
                <c:pt idx="781">
                  <c:v>10939.303846000001</c:v>
                </c:pt>
                <c:pt idx="782">
                  <c:v>10989.715385</c:v>
                </c:pt>
                <c:pt idx="783">
                  <c:v>11065.332692</c:v>
                </c:pt>
                <c:pt idx="784">
                  <c:v>11181.279231</c:v>
                </c:pt>
                <c:pt idx="785">
                  <c:v>11022.482884999999</c:v>
                </c:pt>
                <c:pt idx="786">
                  <c:v>10944.344999999999</c:v>
                </c:pt>
                <c:pt idx="787">
                  <c:v>10684.725576999999</c:v>
                </c:pt>
                <c:pt idx="788">
                  <c:v>10871.248269</c:v>
                </c:pt>
                <c:pt idx="789">
                  <c:v>10639.355192000001</c:v>
                </c:pt>
                <c:pt idx="790">
                  <c:v>10941.824423</c:v>
                </c:pt>
                <c:pt idx="791">
                  <c:v>10722.534231</c:v>
                </c:pt>
                <c:pt idx="792">
                  <c:v>10614.149423000001</c:v>
                </c:pt>
                <c:pt idx="793">
                  <c:v>10621.711154000001</c:v>
                </c:pt>
                <c:pt idx="794">
                  <c:v>10510.805769000001</c:v>
                </c:pt>
                <c:pt idx="795">
                  <c:v>10604.067115</c:v>
                </c:pt>
                <c:pt idx="796">
                  <c:v>10702.369615</c:v>
                </c:pt>
                <c:pt idx="797">
                  <c:v>10495.682307999999</c:v>
                </c:pt>
                <c:pt idx="798">
                  <c:v>10568.779038000001</c:v>
                </c:pt>
                <c:pt idx="799">
                  <c:v>10462.914808</c:v>
                </c:pt>
                <c:pt idx="800">
                  <c:v>10402.420962</c:v>
                </c:pt>
                <c:pt idx="801">
                  <c:v>10220.939423</c:v>
                </c:pt>
                <c:pt idx="802">
                  <c:v>10611.628846</c:v>
                </c:pt>
                <c:pt idx="803">
                  <c:v>10455.353077</c:v>
                </c:pt>
                <c:pt idx="804">
                  <c:v>10500.723462</c:v>
                </c:pt>
                <c:pt idx="805">
                  <c:v>10503.244038000001</c:v>
                </c:pt>
                <c:pt idx="806">
                  <c:v>10195.733654</c:v>
                </c:pt>
                <c:pt idx="807">
                  <c:v>10213.377692</c:v>
                </c:pt>
                <c:pt idx="808">
                  <c:v>10263.789231000001</c:v>
                </c:pt>
                <c:pt idx="809">
                  <c:v>10311.680192</c:v>
                </c:pt>
                <c:pt idx="810">
                  <c:v>10399.900385000001</c:v>
                </c:pt>
                <c:pt idx="811">
                  <c:v>10183.130768999999</c:v>
                </c:pt>
                <c:pt idx="812">
                  <c:v>10357.050577</c:v>
                </c:pt>
                <c:pt idx="813">
                  <c:v>10170.527885</c:v>
                </c:pt>
                <c:pt idx="814">
                  <c:v>10031.896154</c:v>
                </c:pt>
                <c:pt idx="815">
                  <c:v>10087.348846000001</c:v>
                </c:pt>
                <c:pt idx="816">
                  <c:v>10183.130768999999</c:v>
                </c:pt>
                <c:pt idx="817">
                  <c:v>10084.828269</c:v>
                </c:pt>
                <c:pt idx="818">
                  <c:v>10152.883846000001</c:v>
                </c:pt>
                <c:pt idx="819">
                  <c:v>10145.322115000001</c:v>
                </c:pt>
                <c:pt idx="820">
                  <c:v>9860.4969230000006</c:v>
                </c:pt>
                <c:pt idx="821">
                  <c:v>10097.431154</c:v>
                </c:pt>
                <c:pt idx="822">
                  <c:v>9951.2376920000006</c:v>
                </c:pt>
                <c:pt idx="823">
                  <c:v>9948.7171149999995</c:v>
                </c:pt>
                <c:pt idx="824">
                  <c:v>9782.3590380000005</c:v>
                </c:pt>
                <c:pt idx="825">
                  <c:v>9749.5915380000006</c:v>
                </c:pt>
                <c:pt idx="826">
                  <c:v>9989.0463459999992</c:v>
                </c:pt>
                <c:pt idx="827">
                  <c:v>9873.0998080000008</c:v>
                </c:pt>
                <c:pt idx="828">
                  <c:v>9994.0874999999996</c:v>
                </c:pt>
                <c:pt idx="829">
                  <c:v>10044.499038</c:v>
                </c:pt>
                <c:pt idx="830">
                  <c:v>10069.704808</c:v>
                </c:pt>
                <c:pt idx="831">
                  <c:v>10064.663654</c:v>
                </c:pt>
                <c:pt idx="832">
                  <c:v>10112.554614999999</c:v>
                </c:pt>
                <c:pt idx="833">
                  <c:v>9835.2911540000005</c:v>
                </c:pt>
                <c:pt idx="834">
                  <c:v>10112.554614999999</c:v>
                </c:pt>
                <c:pt idx="835">
                  <c:v>10120.116346000001</c:v>
                </c:pt>
                <c:pt idx="836">
                  <c:v>10168.007308</c:v>
                </c:pt>
                <c:pt idx="837">
                  <c:v>10283.953846</c:v>
                </c:pt>
                <c:pt idx="838">
                  <c:v>10283.953846</c:v>
                </c:pt>
                <c:pt idx="839">
                  <c:v>10127.678077</c:v>
                </c:pt>
                <c:pt idx="840">
                  <c:v>10089.869423</c:v>
                </c:pt>
                <c:pt idx="841">
                  <c:v>10324.283077</c:v>
                </c:pt>
                <c:pt idx="842">
                  <c:v>10178.089615000001</c:v>
                </c:pt>
                <c:pt idx="843">
                  <c:v>10354.530000000001</c:v>
                </c:pt>
                <c:pt idx="844">
                  <c:v>10480.558846</c:v>
                </c:pt>
                <c:pt idx="845">
                  <c:v>10339.406537999999</c:v>
                </c:pt>
                <c:pt idx="846">
                  <c:v>10460.394231</c:v>
                </c:pt>
                <c:pt idx="847">
                  <c:v>10326.803653999999</c:v>
                </c:pt>
                <c:pt idx="848">
                  <c:v>10420.065000000001</c:v>
                </c:pt>
                <c:pt idx="849">
                  <c:v>10616.67</c:v>
                </c:pt>
                <c:pt idx="850">
                  <c:v>10467.955962</c:v>
                </c:pt>
                <c:pt idx="851">
                  <c:v>10483.079422999999</c:v>
                </c:pt>
                <c:pt idx="852">
                  <c:v>10520.888077</c:v>
                </c:pt>
                <c:pt idx="853">
                  <c:v>10263.789231000001</c:v>
                </c:pt>
                <c:pt idx="854">
                  <c:v>10127.678077</c:v>
                </c:pt>
                <c:pt idx="855">
                  <c:v>10160.445577</c:v>
                </c:pt>
                <c:pt idx="856">
                  <c:v>10185.651346000001</c:v>
                </c:pt>
                <c:pt idx="857">
                  <c:v>10044.499038</c:v>
                </c:pt>
                <c:pt idx="858">
                  <c:v>10039.457885</c:v>
                </c:pt>
                <c:pt idx="859">
                  <c:v>9850.4146149999997</c:v>
                </c:pt>
                <c:pt idx="860">
                  <c:v>9878.1409619999995</c:v>
                </c:pt>
                <c:pt idx="861">
                  <c:v>9777.3178850000004</c:v>
                </c:pt>
                <c:pt idx="862">
                  <c:v>9699.18</c:v>
                </c:pt>
                <c:pt idx="863">
                  <c:v>9384.1078849999994</c:v>
                </c:pt>
                <c:pt idx="864">
                  <c:v>9676.4948079999995</c:v>
                </c:pt>
                <c:pt idx="865">
                  <c:v>9502.5750000000007</c:v>
                </c:pt>
                <c:pt idx="866">
                  <c:v>9399.2313460000005</c:v>
                </c:pt>
                <c:pt idx="867">
                  <c:v>9437.0400000000009</c:v>
                </c:pt>
                <c:pt idx="868">
                  <c:v>9474.8486539999994</c:v>
                </c:pt>
                <c:pt idx="869">
                  <c:v>9285.8053849999997</c:v>
                </c:pt>
                <c:pt idx="870">
                  <c:v>9421.9165379999995</c:v>
                </c:pt>
                <c:pt idx="871">
                  <c:v>9202.6263459999991</c:v>
                </c:pt>
                <c:pt idx="872">
                  <c:v>9066.5151920000008</c:v>
                </c:pt>
                <c:pt idx="873">
                  <c:v>9127.0090380000001</c:v>
                </c:pt>
                <c:pt idx="874">
                  <c:v>9079.1180769999992</c:v>
                </c:pt>
                <c:pt idx="875">
                  <c:v>8960.6509619999997</c:v>
                </c:pt>
                <c:pt idx="876">
                  <c:v>9094.2415380000002</c:v>
                </c:pt>
                <c:pt idx="877">
                  <c:v>8902.6776919999993</c:v>
                </c:pt>
                <c:pt idx="878">
                  <c:v>8907.7188459999998</c:v>
                </c:pt>
                <c:pt idx="879">
                  <c:v>9094.2415380000002</c:v>
                </c:pt>
                <c:pt idx="880">
                  <c:v>8741.3607690000008</c:v>
                </c:pt>
                <c:pt idx="881">
                  <c:v>8779.1694229999994</c:v>
                </c:pt>
                <c:pt idx="882">
                  <c:v>8600.2084620000005</c:v>
                </c:pt>
                <c:pt idx="883">
                  <c:v>8721.1961539999993</c:v>
                </c:pt>
                <c:pt idx="884">
                  <c:v>8582.5644229999998</c:v>
                </c:pt>
                <c:pt idx="885">
                  <c:v>8517.029423</c:v>
                </c:pt>
                <c:pt idx="886">
                  <c:v>8643.0582689999992</c:v>
                </c:pt>
                <c:pt idx="887">
                  <c:v>8350.6713459999992</c:v>
                </c:pt>
                <c:pt idx="888">
                  <c:v>8259.9305769999992</c:v>
                </c:pt>
                <c:pt idx="889">
                  <c:v>8204.4778850000002</c:v>
                </c:pt>
                <c:pt idx="890">
                  <c:v>8320.4244230000004</c:v>
                </c:pt>
                <c:pt idx="891">
                  <c:v>8320.4244230000004</c:v>
                </c:pt>
                <c:pt idx="892">
                  <c:v>8315.3832689999999</c:v>
                </c:pt>
                <c:pt idx="893">
                  <c:v>8196.9161540000005</c:v>
                </c:pt>
                <c:pt idx="894">
                  <c:v>8116.2576920000001</c:v>
                </c:pt>
                <c:pt idx="895">
                  <c:v>8181.792692</c:v>
                </c:pt>
                <c:pt idx="896">
                  <c:v>8078.4490379999997</c:v>
                </c:pt>
                <c:pt idx="897">
                  <c:v>7987.7082689999997</c:v>
                </c:pt>
                <c:pt idx="898">
                  <c:v>7786.0621149999997</c:v>
                </c:pt>
                <c:pt idx="899">
                  <c:v>7927.2144230000004</c:v>
                </c:pt>
                <c:pt idx="900">
                  <c:v>7929.7349999999997</c:v>
                </c:pt>
                <c:pt idx="901">
                  <c:v>7924.6938460000001</c:v>
                </c:pt>
                <c:pt idx="902">
                  <c:v>7758.3357690000003</c:v>
                </c:pt>
                <c:pt idx="903">
                  <c:v>7770.9386539999996</c:v>
                </c:pt>
                <c:pt idx="904">
                  <c:v>7637.3480769999996</c:v>
                </c:pt>
                <c:pt idx="905">
                  <c:v>7561.7307689999998</c:v>
                </c:pt>
                <c:pt idx="906">
                  <c:v>7672.6361539999998</c:v>
                </c:pt>
                <c:pt idx="907">
                  <c:v>7496.1957689999999</c:v>
                </c:pt>
                <c:pt idx="908">
                  <c:v>7481.0723079999998</c:v>
                </c:pt>
                <c:pt idx="909">
                  <c:v>7720.5271149999999</c:v>
                </c:pt>
                <c:pt idx="910">
                  <c:v>7670.1155769999996</c:v>
                </c:pt>
                <c:pt idx="911">
                  <c:v>7581.8953849999998</c:v>
                </c:pt>
                <c:pt idx="912">
                  <c:v>7302.1113459999997</c:v>
                </c:pt>
                <c:pt idx="913">
                  <c:v>7438.2224999999999</c:v>
                </c:pt>
                <c:pt idx="914">
                  <c:v>7254.2203849999996</c:v>
                </c:pt>
                <c:pt idx="915">
                  <c:v>7223.9734619999999</c:v>
                </c:pt>
                <c:pt idx="916">
                  <c:v>7251.6998080000003</c:v>
                </c:pt>
                <c:pt idx="917">
                  <c:v>7284.4673080000002</c:v>
                </c:pt>
                <c:pt idx="918">
                  <c:v>7047.533077</c:v>
                </c:pt>
                <c:pt idx="919">
                  <c:v>7218.9323080000004</c:v>
                </c:pt>
                <c:pt idx="920">
                  <c:v>7286.9878849999996</c:v>
                </c:pt>
                <c:pt idx="921">
                  <c:v>7324.7965379999996</c:v>
                </c:pt>
                <c:pt idx="922">
                  <c:v>7334.8788459999996</c:v>
                </c:pt>
                <c:pt idx="923">
                  <c:v>7236.5763459999998</c:v>
                </c:pt>
                <c:pt idx="924">
                  <c:v>7014.7655770000001</c:v>
                </c:pt>
                <c:pt idx="925">
                  <c:v>7206.3294230000001</c:v>
                </c:pt>
                <c:pt idx="926">
                  <c:v>7050.0536540000003</c:v>
                </c:pt>
                <c:pt idx="927">
                  <c:v>7057.6153850000001</c:v>
                </c:pt>
                <c:pt idx="928">
                  <c:v>6981.9980770000002</c:v>
                </c:pt>
                <c:pt idx="929">
                  <c:v>6994.6009620000004</c:v>
                </c:pt>
                <c:pt idx="930">
                  <c:v>6984.5186540000004</c:v>
                </c:pt>
                <c:pt idx="931">
                  <c:v>6893.7778850000004</c:v>
                </c:pt>
                <c:pt idx="932">
                  <c:v>6946.71</c:v>
                </c:pt>
                <c:pt idx="933">
                  <c:v>7264.3026920000002</c:v>
                </c:pt>
                <c:pt idx="934">
                  <c:v>6989.559808</c:v>
                </c:pt>
                <c:pt idx="935">
                  <c:v>7166.0001920000004</c:v>
                </c:pt>
                <c:pt idx="936">
                  <c:v>7095.4240380000001</c:v>
                </c:pt>
                <c:pt idx="937">
                  <c:v>7203.8088459999999</c:v>
                </c:pt>
                <c:pt idx="938">
                  <c:v>6987.0392309999997</c:v>
                </c:pt>
                <c:pt idx="939">
                  <c:v>7148.3561540000001</c:v>
                </c:pt>
                <c:pt idx="940">
                  <c:v>7133.2326919999996</c:v>
                </c:pt>
                <c:pt idx="941">
                  <c:v>7009.7244229999997</c:v>
                </c:pt>
                <c:pt idx="942">
                  <c:v>6974.4363460000004</c:v>
                </c:pt>
                <c:pt idx="943">
                  <c:v>7060.1359620000003</c:v>
                </c:pt>
                <c:pt idx="944">
                  <c:v>7123.1503849999999</c:v>
                </c:pt>
                <c:pt idx="945">
                  <c:v>6959.3128850000003</c:v>
                </c:pt>
                <c:pt idx="946">
                  <c:v>7052.5742309999996</c:v>
                </c:pt>
                <c:pt idx="947">
                  <c:v>6954.2717309999998</c:v>
                </c:pt>
                <c:pt idx="948">
                  <c:v>6840.8457689999996</c:v>
                </c:pt>
                <c:pt idx="949">
                  <c:v>6782.8725000000004</c:v>
                </c:pt>
                <c:pt idx="950">
                  <c:v>6689.6111540000002</c:v>
                </c:pt>
                <c:pt idx="951">
                  <c:v>6694.6523079999997</c:v>
                </c:pt>
                <c:pt idx="952">
                  <c:v>6613.9938460000003</c:v>
                </c:pt>
                <c:pt idx="953">
                  <c:v>6707.2551919999996</c:v>
                </c:pt>
                <c:pt idx="954">
                  <c:v>6636.6790380000002</c:v>
                </c:pt>
                <c:pt idx="955">
                  <c:v>6366.9773080000004</c:v>
                </c:pt>
                <c:pt idx="956">
                  <c:v>6364.4567310000002</c:v>
                </c:pt>
                <c:pt idx="957">
                  <c:v>6336.7303849999998</c:v>
                </c:pt>
                <c:pt idx="958">
                  <c:v>6273.7159620000002</c:v>
                </c:pt>
                <c:pt idx="959">
                  <c:v>6334.2098079999996</c:v>
                </c:pt>
                <c:pt idx="960">
                  <c:v>6220.7838460000003</c:v>
                </c:pt>
                <c:pt idx="961">
                  <c:v>6122.4813459999996</c:v>
                </c:pt>
                <c:pt idx="962">
                  <c:v>5976.2878849999997</c:v>
                </c:pt>
                <c:pt idx="963">
                  <c:v>5961.1644230000002</c:v>
                </c:pt>
                <c:pt idx="964">
                  <c:v>5981.3290379999999</c:v>
                </c:pt>
                <c:pt idx="965">
                  <c:v>5918.3146150000002</c:v>
                </c:pt>
                <c:pt idx="966">
                  <c:v>5653.6540379999997</c:v>
                </c:pt>
                <c:pt idx="967">
                  <c:v>5663.7363459999997</c:v>
                </c:pt>
                <c:pt idx="968">
                  <c:v>5630.9688459999998</c:v>
                </c:pt>
                <c:pt idx="969">
                  <c:v>5648.6128849999996</c:v>
                </c:pt>
                <c:pt idx="970">
                  <c:v>5620.8865379999997</c:v>
                </c:pt>
                <c:pt idx="971">
                  <c:v>5507.4605769999998</c:v>
                </c:pt>
                <c:pt idx="972">
                  <c:v>5414.1992309999996</c:v>
                </c:pt>
                <c:pt idx="973">
                  <c:v>5257.9234619999997</c:v>
                </c:pt>
                <c:pt idx="974">
                  <c:v>5419.2403850000001</c:v>
                </c:pt>
                <c:pt idx="975">
                  <c:v>5346.1436540000004</c:v>
                </c:pt>
                <c:pt idx="976">
                  <c:v>5283.1292309999999</c:v>
                </c:pt>
                <c:pt idx="977">
                  <c:v>5280.6086539999997</c:v>
                </c:pt>
                <c:pt idx="978">
                  <c:v>5020.9892309999996</c:v>
                </c:pt>
                <c:pt idx="979">
                  <c:v>5136.9357689999997</c:v>
                </c:pt>
                <c:pt idx="980">
                  <c:v>5036.1126919999997</c:v>
                </c:pt>
                <c:pt idx="981">
                  <c:v>4980.66</c:v>
                </c:pt>
                <c:pt idx="982">
                  <c:v>5056.2773079999997</c:v>
                </c:pt>
                <c:pt idx="983">
                  <c:v>4897.4809619999996</c:v>
                </c:pt>
                <c:pt idx="984">
                  <c:v>4869.7546149999998</c:v>
                </c:pt>
                <c:pt idx="985">
                  <c:v>4779.0138459999998</c:v>
                </c:pt>
                <c:pt idx="986">
                  <c:v>4867.2340379999996</c:v>
                </c:pt>
                <c:pt idx="987">
                  <c:v>4811.7813459999998</c:v>
                </c:pt>
                <c:pt idx="988">
                  <c:v>4589.970577</c:v>
                </c:pt>
                <c:pt idx="989">
                  <c:v>4698.3553849999998</c:v>
                </c:pt>
                <c:pt idx="990">
                  <c:v>4637.8615380000001</c:v>
                </c:pt>
                <c:pt idx="991">
                  <c:v>4673.1496150000003</c:v>
                </c:pt>
                <c:pt idx="992">
                  <c:v>4579.888269</c:v>
                </c:pt>
                <c:pt idx="993">
                  <c:v>4554.6824999999999</c:v>
                </c:pt>
                <c:pt idx="994">
                  <c:v>4610.1351919999997</c:v>
                </c:pt>
                <c:pt idx="995">
                  <c:v>4519.3944229999997</c:v>
                </c:pt>
                <c:pt idx="996">
                  <c:v>4431.174231</c:v>
                </c:pt>
                <c:pt idx="997">
                  <c:v>4552.1619229999997</c:v>
                </c:pt>
                <c:pt idx="998">
                  <c:v>4436.2153850000004</c:v>
                </c:pt>
                <c:pt idx="999">
                  <c:v>4443.7771149999999</c:v>
                </c:pt>
                <c:pt idx="1000">
                  <c:v>4282.4601919999996</c:v>
                </c:pt>
                <c:pt idx="1001">
                  <c:v>4259.7749999999996</c:v>
                </c:pt>
                <c:pt idx="1002">
                  <c:v>4196.760577</c:v>
                </c:pt>
                <c:pt idx="1003">
                  <c:v>4252.2132689999999</c:v>
                </c:pt>
                <c:pt idx="1004">
                  <c:v>4244.6515380000001</c:v>
                </c:pt>
                <c:pt idx="1005">
                  <c:v>4100.9786539999996</c:v>
                </c:pt>
                <c:pt idx="1006">
                  <c:v>4169.0342309999996</c:v>
                </c:pt>
                <c:pt idx="1007">
                  <c:v>4090.896346</c:v>
                </c:pt>
                <c:pt idx="1008">
                  <c:v>3937.1411539999999</c:v>
                </c:pt>
                <c:pt idx="1009">
                  <c:v>4015.2790380000001</c:v>
                </c:pt>
                <c:pt idx="1010">
                  <c:v>3997.6350000000002</c:v>
                </c:pt>
                <c:pt idx="1011">
                  <c:v>4153.9107690000001</c:v>
                </c:pt>
                <c:pt idx="1012">
                  <c:v>4027.8819229999999</c:v>
                </c:pt>
                <c:pt idx="1013">
                  <c:v>4045.5259620000002</c:v>
                </c:pt>
                <c:pt idx="1014">
                  <c:v>3861.523846</c:v>
                </c:pt>
                <c:pt idx="1015">
                  <c:v>3856.482692</c:v>
                </c:pt>
                <c:pt idx="1016">
                  <c:v>3806.0711540000002</c:v>
                </c:pt>
                <c:pt idx="1017">
                  <c:v>3859.0032689999998</c:v>
                </c:pt>
                <c:pt idx="1018">
                  <c:v>3864.0444229999998</c:v>
                </c:pt>
                <c:pt idx="1019">
                  <c:v>3758.1801919999998</c:v>
                </c:pt>
                <c:pt idx="1020">
                  <c:v>3750.6184619999999</c:v>
                </c:pt>
                <c:pt idx="1021">
                  <c:v>3700.2069230000002</c:v>
                </c:pt>
                <c:pt idx="1022">
                  <c:v>3780.8653850000001</c:v>
                </c:pt>
                <c:pt idx="1023">
                  <c:v>3543.9311539999999</c:v>
                </c:pt>
                <c:pt idx="1024">
                  <c:v>3750.6184619999999</c:v>
                </c:pt>
                <c:pt idx="1025">
                  <c:v>3647.2748080000001</c:v>
                </c:pt>
                <c:pt idx="1026">
                  <c:v>3601.904423</c:v>
                </c:pt>
                <c:pt idx="1027">
                  <c:v>3450.6698080000001</c:v>
                </c:pt>
                <c:pt idx="1028">
                  <c:v>3629.6307689999999</c:v>
                </c:pt>
                <c:pt idx="1029">
                  <c:v>3546.4517310000001</c:v>
                </c:pt>
                <c:pt idx="1030">
                  <c:v>3619.5484620000002</c:v>
                </c:pt>
                <c:pt idx="1031">
                  <c:v>3433.0257689999999</c:v>
                </c:pt>
                <c:pt idx="1032">
                  <c:v>3400.2582689999999</c:v>
                </c:pt>
                <c:pt idx="1033">
                  <c:v>3473.355</c:v>
                </c:pt>
                <c:pt idx="1034">
                  <c:v>3319.5998079999999</c:v>
                </c:pt>
                <c:pt idx="1035">
                  <c:v>3357.4084619999999</c:v>
                </c:pt>
                <c:pt idx="1036">
                  <c:v>3395.2171149999999</c:v>
                </c:pt>
                <c:pt idx="1037">
                  <c:v>3352.3673079999999</c:v>
                </c:pt>
                <c:pt idx="1038">
                  <c:v>3155.7623079999998</c:v>
                </c:pt>
                <c:pt idx="1039">
                  <c:v>3322.1203850000002</c:v>
                </c:pt>
                <c:pt idx="1040">
                  <c:v>3249.0236540000001</c:v>
                </c:pt>
                <c:pt idx="1041">
                  <c:v>3170.885769</c:v>
                </c:pt>
                <c:pt idx="1042">
                  <c:v>3168.3651920000002</c:v>
                </c:pt>
                <c:pt idx="1043">
                  <c:v>3133.077115</c:v>
                </c:pt>
                <c:pt idx="1044">
                  <c:v>3105.3507690000001</c:v>
                </c:pt>
                <c:pt idx="1045">
                  <c:v>3158.2828850000001</c:v>
                </c:pt>
                <c:pt idx="1046">
                  <c:v>3027.2128849999999</c:v>
                </c:pt>
                <c:pt idx="1047">
                  <c:v>3049.8980769999998</c:v>
                </c:pt>
                <c:pt idx="1048">
                  <c:v>3039.8157689999998</c:v>
                </c:pt>
                <c:pt idx="1049">
                  <c:v>3019.6511540000001</c:v>
                </c:pt>
                <c:pt idx="1050">
                  <c:v>2926.3898079999999</c:v>
                </c:pt>
                <c:pt idx="1051">
                  <c:v>2870.9371150000002</c:v>
                </c:pt>
                <c:pt idx="1052">
                  <c:v>3047.3775000000001</c:v>
                </c:pt>
                <c:pt idx="1053">
                  <c:v>2928.9103850000001</c:v>
                </c:pt>
                <c:pt idx="1054">
                  <c:v>2981.8425000000002</c:v>
                </c:pt>
                <c:pt idx="1055">
                  <c:v>2936.472115</c:v>
                </c:pt>
                <c:pt idx="1056">
                  <c:v>2901.1840379999999</c:v>
                </c:pt>
                <c:pt idx="1057">
                  <c:v>2908.7457690000001</c:v>
                </c:pt>
                <c:pt idx="1058">
                  <c:v>2908.7457690000001</c:v>
                </c:pt>
                <c:pt idx="1059">
                  <c:v>2893.622308</c:v>
                </c:pt>
                <c:pt idx="1060">
                  <c:v>2873.457692</c:v>
                </c:pt>
                <c:pt idx="1061">
                  <c:v>2737.3465379999998</c:v>
                </c:pt>
                <c:pt idx="1062">
                  <c:v>2684.4144230000002</c:v>
                </c:pt>
                <c:pt idx="1063">
                  <c:v>2712.1407690000001</c:v>
                </c:pt>
                <c:pt idx="1064">
                  <c:v>2805.4021149999999</c:v>
                </c:pt>
                <c:pt idx="1065">
                  <c:v>2646.6057689999998</c:v>
                </c:pt>
                <c:pt idx="1066">
                  <c:v>2596.1942309999999</c:v>
                </c:pt>
                <c:pt idx="1067">
                  <c:v>2634.0028849999999</c:v>
                </c:pt>
                <c:pt idx="1068">
                  <c:v>2644.085192</c:v>
                </c:pt>
                <c:pt idx="1069">
                  <c:v>2697.017308</c:v>
                </c:pt>
                <c:pt idx="1070">
                  <c:v>2636.5234620000001</c:v>
                </c:pt>
                <c:pt idx="1071">
                  <c:v>2500.4123079999999</c:v>
                </c:pt>
                <c:pt idx="1072">
                  <c:v>2447.480192</c:v>
                </c:pt>
                <c:pt idx="1073">
                  <c:v>2490.33</c:v>
                </c:pt>
                <c:pt idx="1074">
                  <c:v>2613.8382689999999</c:v>
                </c:pt>
                <c:pt idx="1075">
                  <c:v>2439.9184620000001</c:v>
                </c:pt>
                <c:pt idx="1076">
                  <c:v>2439.9184620000001</c:v>
                </c:pt>
                <c:pt idx="1077">
                  <c:v>2603.7559620000002</c:v>
                </c:pt>
                <c:pt idx="1078">
                  <c:v>2487.8094230000002</c:v>
                </c:pt>
                <c:pt idx="1079">
                  <c:v>2437.3978849999999</c:v>
                </c:pt>
                <c:pt idx="1080">
                  <c:v>2384.4657689999999</c:v>
                </c:pt>
                <c:pt idx="1081">
                  <c:v>2460.0830769999998</c:v>
                </c:pt>
                <c:pt idx="1082">
                  <c:v>2419.7538460000001</c:v>
                </c:pt>
                <c:pt idx="1083">
                  <c:v>2331.5336539999998</c:v>
                </c:pt>
                <c:pt idx="1084">
                  <c:v>2316.4101919999998</c:v>
                </c:pt>
                <c:pt idx="1085">
                  <c:v>2298.7661539999999</c:v>
                </c:pt>
                <c:pt idx="1086">
                  <c:v>2402.1098080000002</c:v>
                </c:pt>
                <c:pt idx="1087">
                  <c:v>2316.4101919999998</c:v>
                </c:pt>
                <c:pt idx="1088">
                  <c:v>2316.4101919999998</c:v>
                </c:pt>
                <c:pt idx="1089">
                  <c:v>2228.19</c:v>
                </c:pt>
                <c:pt idx="1090">
                  <c:v>2271.039808</c:v>
                </c:pt>
                <c:pt idx="1091">
                  <c:v>2170.216731</c:v>
                </c:pt>
                <c:pt idx="1092">
                  <c:v>2288.6838459999999</c:v>
                </c:pt>
                <c:pt idx="1093">
                  <c:v>2248.3546150000002</c:v>
                </c:pt>
                <c:pt idx="1094">
                  <c:v>2230.7105769999998</c:v>
                </c:pt>
                <c:pt idx="1095">
                  <c:v>2142.4903850000001</c:v>
                </c:pt>
                <c:pt idx="1096">
                  <c:v>2167.6961540000002</c:v>
                </c:pt>
                <c:pt idx="1097">
                  <c:v>2104.6817310000001</c:v>
                </c:pt>
                <c:pt idx="1098">
                  <c:v>2119.8051919999998</c:v>
                </c:pt>
                <c:pt idx="1099">
                  <c:v>2084.5171150000001</c:v>
                </c:pt>
                <c:pt idx="1100">
                  <c:v>2139.9698079999998</c:v>
                </c:pt>
                <c:pt idx="1101">
                  <c:v>2208.0253849999999</c:v>
                </c:pt>
                <c:pt idx="1102">
                  <c:v>2107.2023079999999</c:v>
                </c:pt>
                <c:pt idx="1103">
                  <c:v>2092.0788459999999</c:v>
                </c:pt>
                <c:pt idx="1104">
                  <c:v>2044.1878850000001</c:v>
                </c:pt>
                <c:pt idx="1105">
                  <c:v>2051.7496150000002</c:v>
                </c:pt>
                <c:pt idx="1106">
                  <c:v>2066.8730770000002</c:v>
                </c:pt>
                <c:pt idx="1107">
                  <c:v>2001.3380770000001</c:v>
                </c:pt>
                <c:pt idx="1108">
                  <c:v>2107.2023079999999</c:v>
                </c:pt>
                <c:pt idx="1109">
                  <c:v>1986.2146150000001</c:v>
                </c:pt>
                <c:pt idx="1110">
                  <c:v>1998.8175000000001</c:v>
                </c:pt>
                <c:pt idx="1111">
                  <c:v>1897.9944230000001</c:v>
                </c:pt>
                <c:pt idx="1112">
                  <c:v>1928.241346</c:v>
                </c:pt>
                <c:pt idx="1113">
                  <c:v>1966.05</c:v>
                </c:pt>
                <c:pt idx="1114">
                  <c:v>1940.844231</c:v>
                </c:pt>
                <c:pt idx="1115">
                  <c:v>1903.0355770000001</c:v>
                </c:pt>
                <c:pt idx="1116">
                  <c:v>1910.5973080000001</c:v>
                </c:pt>
                <c:pt idx="1117">
                  <c:v>1908.0767310000001</c:v>
                </c:pt>
                <c:pt idx="1118">
                  <c:v>1968.570577</c:v>
                </c:pt>
                <c:pt idx="1119">
                  <c:v>1882.870962</c:v>
                </c:pt>
                <c:pt idx="1120">
                  <c:v>1910.5973080000001</c:v>
                </c:pt>
                <c:pt idx="1121">
                  <c:v>1850.103462</c:v>
                </c:pt>
                <c:pt idx="1122">
                  <c:v>1855.1446149999999</c:v>
                </c:pt>
                <c:pt idx="1123">
                  <c:v>1842.541731</c:v>
                </c:pt>
                <c:pt idx="1124">
                  <c:v>1933.2825</c:v>
                </c:pt>
                <c:pt idx="1125">
                  <c:v>1802.2125000000001</c:v>
                </c:pt>
                <c:pt idx="1126">
                  <c:v>1744.239231</c:v>
                </c:pt>
                <c:pt idx="1127">
                  <c:v>1724.074615</c:v>
                </c:pt>
                <c:pt idx="1128">
                  <c:v>1850.103462</c:v>
                </c:pt>
                <c:pt idx="1129">
                  <c:v>1643.416154</c:v>
                </c:pt>
                <c:pt idx="1130">
                  <c:v>1769.4449999999999</c:v>
                </c:pt>
                <c:pt idx="1131">
                  <c:v>1666.1013459999999</c:v>
                </c:pt>
                <c:pt idx="1132">
                  <c:v>1744.239231</c:v>
                </c:pt>
                <c:pt idx="1133">
                  <c:v>1797.1713460000001</c:v>
                </c:pt>
                <c:pt idx="1134">
                  <c:v>1668.6219229999999</c:v>
                </c:pt>
                <c:pt idx="1135">
                  <c:v>1676.1836539999999</c:v>
                </c:pt>
                <c:pt idx="1136">
                  <c:v>1661.0601919999999</c:v>
                </c:pt>
                <c:pt idx="1137">
                  <c:v>1711.4717310000001</c:v>
                </c:pt>
                <c:pt idx="1138">
                  <c:v>1633.333846</c:v>
                </c:pt>
                <c:pt idx="1139">
                  <c:v>1643.416154</c:v>
                </c:pt>
                <c:pt idx="1140">
                  <c:v>1537.551923</c:v>
                </c:pt>
                <c:pt idx="1141">
                  <c:v>1565.2782689999999</c:v>
                </c:pt>
                <c:pt idx="1142">
                  <c:v>1645.936731</c:v>
                </c:pt>
                <c:pt idx="1143">
                  <c:v>1663.5807689999999</c:v>
                </c:pt>
                <c:pt idx="1144">
                  <c:v>1517.3873080000001</c:v>
                </c:pt>
                <c:pt idx="1145">
                  <c:v>1582.9223079999999</c:v>
                </c:pt>
                <c:pt idx="1146">
                  <c:v>1648.457308</c:v>
                </c:pt>
                <c:pt idx="1147">
                  <c:v>1545.113654</c:v>
                </c:pt>
                <c:pt idx="1148">
                  <c:v>1499.7432690000001</c:v>
                </c:pt>
                <c:pt idx="1149">
                  <c:v>1595.5251920000001</c:v>
                </c:pt>
                <c:pt idx="1150">
                  <c:v>1527.469615</c:v>
                </c:pt>
                <c:pt idx="1151">
                  <c:v>1489.6609619999999</c:v>
                </c:pt>
                <c:pt idx="1152">
                  <c:v>1535.031346</c:v>
                </c:pt>
                <c:pt idx="1153">
                  <c:v>1482.0992309999999</c:v>
                </c:pt>
                <c:pt idx="1154">
                  <c:v>1497.2226920000001</c:v>
                </c:pt>
                <c:pt idx="1155">
                  <c:v>1461.9346149999999</c:v>
                </c:pt>
                <c:pt idx="1156">
                  <c:v>1512.3461540000001</c:v>
                </c:pt>
                <c:pt idx="1157">
                  <c:v>1587.9634619999999</c:v>
                </c:pt>
                <c:pt idx="1158">
                  <c:v>1537.551923</c:v>
                </c:pt>
                <c:pt idx="1159">
                  <c:v>1487.1403849999999</c:v>
                </c:pt>
                <c:pt idx="1160">
                  <c:v>1441.77</c:v>
                </c:pt>
                <c:pt idx="1161">
                  <c:v>1459.4140379999999</c:v>
                </c:pt>
                <c:pt idx="1162">
                  <c:v>1482.0992309999999</c:v>
                </c:pt>
                <c:pt idx="1163">
                  <c:v>1449.331731</c:v>
                </c:pt>
                <c:pt idx="1164">
                  <c:v>1456.893462</c:v>
                </c:pt>
                <c:pt idx="1165">
                  <c:v>1300.617692</c:v>
                </c:pt>
                <c:pt idx="1166">
                  <c:v>1426.646538</c:v>
                </c:pt>
                <c:pt idx="1167">
                  <c:v>1472.0169229999999</c:v>
                </c:pt>
                <c:pt idx="1168">
                  <c:v>1351.029231</c:v>
                </c:pt>
                <c:pt idx="1169">
                  <c:v>1328.344038</c:v>
                </c:pt>
                <c:pt idx="1170">
                  <c:v>1393.879038</c:v>
                </c:pt>
                <c:pt idx="1171">
                  <c:v>1335.905769</c:v>
                </c:pt>
                <c:pt idx="1172">
                  <c:v>1318.2617310000001</c:v>
                </c:pt>
                <c:pt idx="1173">
                  <c:v>1330.864615</c:v>
                </c:pt>
                <c:pt idx="1174">
                  <c:v>1343.4675</c:v>
                </c:pt>
                <c:pt idx="1175">
                  <c:v>1222.479808</c:v>
                </c:pt>
                <c:pt idx="1176">
                  <c:v>1366.1526919999999</c:v>
                </c:pt>
                <c:pt idx="1177">
                  <c:v>1325.8234620000001</c:v>
                </c:pt>
                <c:pt idx="1178">
                  <c:v>1250.206154</c:v>
                </c:pt>
                <c:pt idx="1179">
                  <c:v>1328.344038</c:v>
                </c:pt>
                <c:pt idx="1180">
                  <c:v>1300.617692</c:v>
                </c:pt>
                <c:pt idx="1181">
                  <c:v>1305.658846</c:v>
                </c:pt>
                <c:pt idx="1182">
                  <c:v>1308.179423</c:v>
                </c:pt>
                <c:pt idx="1183">
                  <c:v>1227.5209620000001</c:v>
                </c:pt>
                <c:pt idx="1184">
                  <c:v>1240.123846</c:v>
                </c:pt>
                <c:pt idx="1185">
                  <c:v>1247.685577</c:v>
                </c:pt>
                <c:pt idx="1186">
                  <c:v>1245.165</c:v>
                </c:pt>
                <c:pt idx="1187">
                  <c:v>1282.9736539999999</c:v>
                </c:pt>
                <c:pt idx="1188">
                  <c:v>1318.2617310000001</c:v>
                </c:pt>
                <c:pt idx="1189">
                  <c:v>1232.5621149999999</c:v>
                </c:pt>
                <c:pt idx="1190">
                  <c:v>1161.985962</c:v>
                </c:pt>
                <c:pt idx="1191">
                  <c:v>1222.479808</c:v>
                </c:pt>
                <c:pt idx="1192">
                  <c:v>1260.288462</c:v>
                </c:pt>
                <c:pt idx="1193">
                  <c:v>1199.794615</c:v>
                </c:pt>
                <c:pt idx="1194">
                  <c:v>1189.7123079999999</c:v>
                </c:pt>
                <c:pt idx="1195">
                  <c:v>1217.438654</c:v>
                </c:pt>
                <c:pt idx="1196">
                  <c:v>1164.5065380000001</c:v>
                </c:pt>
                <c:pt idx="1197">
                  <c:v>1154.424231</c:v>
                </c:pt>
                <c:pt idx="1198">
                  <c:v>1068.7246150000001</c:v>
                </c:pt>
                <c:pt idx="1199">
                  <c:v>1174.5888460000001</c:v>
                </c:pt>
                <c:pt idx="1200">
                  <c:v>1154.424231</c:v>
                </c:pt>
                <c:pt idx="1201">
                  <c:v>1119.136154</c:v>
                </c:pt>
                <c:pt idx="1202">
                  <c:v>1061.162885</c:v>
                </c:pt>
                <c:pt idx="1203">
                  <c:v>1154.424231</c:v>
                </c:pt>
                <c:pt idx="1204">
                  <c:v>1159.465385</c:v>
                </c:pt>
                <c:pt idx="1205">
                  <c:v>1078.8069230000001</c:v>
                </c:pt>
                <c:pt idx="1206">
                  <c:v>1083.8480770000001</c:v>
                </c:pt>
                <c:pt idx="1207">
                  <c:v>1023.354231</c:v>
                </c:pt>
                <c:pt idx="1208">
                  <c:v>1071.2451920000001</c:v>
                </c:pt>
                <c:pt idx="1209">
                  <c:v>1091.4098080000001</c:v>
                </c:pt>
                <c:pt idx="1210">
                  <c:v>1086.3686540000001</c:v>
                </c:pt>
                <c:pt idx="1211">
                  <c:v>1073.7657690000001</c:v>
                </c:pt>
                <c:pt idx="1212">
                  <c:v>1081.3275000000001</c:v>
                </c:pt>
                <c:pt idx="1213">
                  <c:v>1101.492115</c:v>
                </c:pt>
                <c:pt idx="1214">
                  <c:v>1083.8480770000001</c:v>
                </c:pt>
                <c:pt idx="1215">
                  <c:v>1119.136154</c:v>
                </c:pt>
                <c:pt idx="1216">
                  <c:v>1101.492115</c:v>
                </c:pt>
                <c:pt idx="1217">
                  <c:v>1073.7657690000001</c:v>
                </c:pt>
                <c:pt idx="1218">
                  <c:v>1144.341923</c:v>
                </c:pt>
                <c:pt idx="1219">
                  <c:v>988.06615399999998</c:v>
                </c:pt>
                <c:pt idx="1220">
                  <c:v>1073.7657690000001</c:v>
                </c:pt>
                <c:pt idx="1221">
                  <c:v>940.17519200000004</c:v>
                </c:pt>
                <c:pt idx="1222">
                  <c:v>1018.313077</c:v>
                </c:pt>
                <c:pt idx="1223">
                  <c:v>985.54557699999998</c:v>
                </c:pt>
                <c:pt idx="1224">
                  <c:v>1051.0805769999999</c:v>
                </c:pt>
                <c:pt idx="1225">
                  <c:v>965.38096199999995</c:v>
                </c:pt>
                <c:pt idx="1226">
                  <c:v>1048.56</c:v>
                </c:pt>
                <c:pt idx="1227">
                  <c:v>1051.0805769999999</c:v>
                </c:pt>
                <c:pt idx="1228">
                  <c:v>1043.5188459999999</c:v>
                </c:pt>
                <c:pt idx="1229">
                  <c:v>1003.189615</c:v>
                </c:pt>
                <c:pt idx="1230">
                  <c:v>990.58673099999999</c:v>
                </c:pt>
                <c:pt idx="1231">
                  <c:v>1008.230769</c:v>
                </c:pt>
                <c:pt idx="1232">
                  <c:v>1018.313077</c:v>
                </c:pt>
                <c:pt idx="1233">
                  <c:v>980.50442299999997</c:v>
                </c:pt>
                <c:pt idx="1234">
                  <c:v>947.73692300000005</c:v>
                </c:pt>
                <c:pt idx="1235">
                  <c:v>990.58673099999999</c:v>
                </c:pt>
                <c:pt idx="1236">
                  <c:v>912.448846</c:v>
                </c:pt>
                <c:pt idx="1237">
                  <c:v>1043.5188459999999</c:v>
                </c:pt>
                <c:pt idx="1238">
                  <c:v>907.407692</c:v>
                </c:pt>
                <c:pt idx="1239">
                  <c:v>1030.915962</c:v>
                </c:pt>
                <c:pt idx="1240">
                  <c:v>935.13403800000003</c:v>
                </c:pt>
                <c:pt idx="1241">
                  <c:v>935.13403800000003</c:v>
                </c:pt>
                <c:pt idx="1242">
                  <c:v>970.42211499999996</c:v>
                </c:pt>
                <c:pt idx="1243">
                  <c:v>1023.354231</c:v>
                </c:pt>
                <c:pt idx="1244">
                  <c:v>1043.5188459999999</c:v>
                </c:pt>
                <c:pt idx="1245">
                  <c:v>955.29865400000006</c:v>
                </c:pt>
                <c:pt idx="1246">
                  <c:v>993.10730799999999</c:v>
                </c:pt>
                <c:pt idx="1247">
                  <c:v>980.50442299999997</c:v>
                </c:pt>
                <c:pt idx="1248">
                  <c:v>1003.189615</c:v>
                </c:pt>
                <c:pt idx="1249">
                  <c:v>960.33980799999995</c:v>
                </c:pt>
                <c:pt idx="1250">
                  <c:v>937.65461500000004</c:v>
                </c:pt>
                <c:pt idx="1251">
                  <c:v>935.13403800000003</c:v>
                </c:pt>
                <c:pt idx="1252">
                  <c:v>947.73692300000005</c:v>
                </c:pt>
                <c:pt idx="1253">
                  <c:v>955.29865400000006</c:v>
                </c:pt>
                <c:pt idx="1254">
                  <c:v>960.33980799999995</c:v>
                </c:pt>
                <c:pt idx="1255">
                  <c:v>1035.9571149999999</c:v>
                </c:pt>
                <c:pt idx="1256">
                  <c:v>940.17519200000004</c:v>
                </c:pt>
                <c:pt idx="1257">
                  <c:v>975.46326899999997</c:v>
                </c:pt>
                <c:pt idx="1258">
                  <c:v>902.36653799999999</c:v>
                </c:pt>
                <c:pt idx="1259">
                  <c:v>917.49</c:v>
                </c:pt>
                <c:pt idx="1260">
                  <c:v>920.01057700000001</c:v>
                </c:pt>
                <c:pt idx="1261">
                  <c:v>1005.710192</c:v>
                </c:pt>
                <c:pt idx="1262">
                  <c:v>985.54557699999998</c:v>
                </c:pt>
                <c:pt idx="1263">
                  <c:v>912.448846</c:v>
                </c:pt>
                <c:pt idx="1264">
                  <c:v>960.33980799999995</c:v>
                </c:pt>
                <c:pt idx="1265">
                  <c:v>922.53115400000002</c:v>
                </c:pt>
                <c:pt idx="1266">
                  <c:v>907.407692</c:v>
                </c:pt>
                <c:pt idx="1267">
                  <c:v>995.62788499999999</c:v>
                </c:pt>
                <c:pt idx="1268">
                  <c:v>1043.5188459999999</c:v>
                </c:pt>
                <c:pt idx="1269">
                  <c:v>1003.189615</c:v>
                </c:pt>
                <c:pt idx="1270">
                  <c:v>940.17519200000004</c:v>
                </c:pt>
                <c:pt idx="1271">
                  <c:v>907.407692</c:v>
                </c:pt>
                <c:pt idx="1272">
                  <c:v>909.928269</c:v>
                </c:pt>
                <c:pt idx="1273">
                  <c:v>846.91384600000004</c:v>
                </c:pt>
                <c:pt idx="1274">
                  <c:v>887.24307699999997</c:v>
                </c:pt>
                <c:pt idx="1275">
                  <c:v>970.42211499999996</c:v>
                </c:pt>
                <c:pt idx="1276">
                  <c:v>904.88711499999999</c:v>
                </c:pt>
                <c:pt idx="1277">
                  <c:v>869.59903799999995</c:v>
                </c:pt>
                <c:pt idx="1278">
                  <c:v>922.53115400000002</c:v>
                </c:pt>
                <c:pt idx="1279">
                  <c:v>970.42211499999996</c:v>
                </c:pt>
                <c:pt idx="1280">
                  <c:v>970.42211499999996</c:v>
                </c:pt>
                <c:pt idx="1281">
                  <c:v>889.76365399999997</c:v>
                </c:pt>
                <c:pt idx="1282">
                  <c:v>940.17519200000004</c:v>
                </c:pt>
                <c:pt idx="1283">
                  <c:v>892.28423099999998</c:v>
                </c:pt>
                <c:pt idx="1284">
                  <c:v>955.29865400000006</c:v>
                </c:pt>
                <c:pt idx="1285">
                  <c:v>988.06615399999998</c:v>
                </c:pt>
                <c:pt idx="1286">
                  <c:v>917.49</c:v>
                </c:pt>
                <c:pt idx="1287">
                  <c:v>897.32538499999998</c:v>
                </c:pt>
                <c:pt idx="1288">
                  <c:v>937.65461500000004</c:v>
                </c:pt>
                <c:pt idx="1289">
                  <c:v>909.928269</c:v>
                </c:pt>
                <c:pt idx="1290">
                  <c:v>935.13403800000003</c:v>
                </c:pt>
                <c:pt idx="1291">
                  <c:v>819.1875</c:v>
                </c:pt>
                <c:pt idx="1292">
                  <c:v>859.51673100000005</c:v>
                </c:pt>
                <c:pt idx="1293">
                  <c:v>917.49</c:v>
                </c:pt>
                <c:pt idx="1294">
                  <c:v>877.16076899999996</c:v>
                </c:pt>
                <c:pt idx="1295">
                  <c:v>872.11961499999995</c:v>
                </c:pt>
                <c:pt idx="1296">
                  <c:v>851.95500000000004</c:v>
                </c:pt>
                <c:pt idx="1297">
                  <c:v>950.25750000000005</c:v>
                </c:pt>
                <c:pt idx="1298">
                  <c:v>894.80480799999998</c:v>
                </c:pt>
                <c:pt idx="1299">
                  <c:v>874.64019199999996</c:v>
                </c:pt>
                <c:pt idx="1300">
                  <c:v>889.76365399999997</c:v>
                </c:pt>
                <c:pt idx="1301">
                  <c:v>874.64019199999996</c:v>
                </c:pt>
                <c:pt idx="1302">
                  <c:v>846.91384600000004</c:v>
                </c:pt>
                <c:pt idx="1303">
                  <c:v>962.86038499999995</c:v>
                </c:pt>
                <c:pt idx="1304">
                  <c:v>867.07846199999994</c:v>
                </c:pt>
                <c:pt idx="1305">
                  <c:v>947.73692300000005</c:v>
                </c:pt>
                <c:pt idx="1306">
                  <c:v>914.96942300000001</c:v>
                </c:pt>
                <c:pt idx="1307">
                  <c:v>859.51673100000005</c:v>
                </c:pt>
                <c:pt idx="1308">
                  <c:v>914.96942300000001</c:v>
                </c:pt>
                <c:pt idx="1309">
                  <c:v>879.68134599999996</c:v>
                </c:pt>
                <c:pt idx="1310">
                  <c:v>869.59903799999995</c:v>
                </c:pt>
                <c:pt idx="1311">
                  <c:v>806.58461499999999</c:v>
                </c:pt>
                <c:pt idx="1312">
                  <c:v>912.448846</c:v>
                </c:pt>
                <c:pt idx="1313">
                  <c:v>904.88711499999999</c:v>
                </c:pt>
                <c:pt idx="1314">
                  <c:v>894.80480799999998</c:v>
                </c:pt>
                <c:pt idx="1315">
                  <c:v>849.43442300000004</c:v>
                </c:pt>
                <c:pt idx="1316">
                  <c:v>859.51673100000005</c:v>
                </c:pt>
                <c:pt idx="1317">
                  <c:v>854.47557700000004</c:v>
                </c:pt>
                <c:pt idx="1318">
                  <c:v>799.02288499999997</c:v>
                </c:pt>
                <c:pt idx="1319">
                  <c:v>859.51673100000005</c:v>
                </c:pt>
                <c:pt idx="1320">
                  <c:v>841.87269200000003</c:v>
                </c:pt>
                <c:pt idx="1321">
                  <c:v>806.58461499999999</c:v>
                </c:pt>
                <c:pt idx="1322">
                  <c:v>836.83153800000002</c:v>
                </c:pt>
                <c:pt idx="1323">
                  <c:v>791.46115399999996</c:v>
                </c:pt>
                <c:pt idx="1324">
                  <c:v>824.22865400000001</c:v>
                </c:pt>
                <c:pt idx="1325">
                  <c:v>854.47557700000004</c:v>
                </c:pt>
                <c:pt idx="1326">
                  <c:v>816.666923</c:v>
                </c:pt>
                <c:pt idx="1327">
                  <c:v>892.28423099999998</c:v>
                </c:pt>
                <c:pt idx="1328">
                  <c:v>927.57230800000002</c:v>
                </c:pt>
                <c:pt idx="1329">
                  <c:v>899.84596199999999</c:v>
                </c:pt>
                <c:pt idx="1330">
                  <c:v>887.24307699999997</c:v>
                </c:pt>
                <c:pt idx="1331">
                  <c:v>864.55788500000006</c:v>
                </c:pt>
                <c:pt idx="1332">
                  <c:v>887.24307699999997</c:v>
                </c:pt>
                <c:pt idx="1333">
                  <c:v>806.58461499999999</c:v>
                </c:pt>
                <c:pt idx="1334">
                  <c:v>788.94057699999996</c:v>
                </c:pt>
                <c:pt idx="1335">
                  <c:v>862.03730800000005</c:v>
                </c:pt>
                <c:pt idx="1336">
                  <c:v>874.64019199999996</c:v>
                </c:pt>
                <c:pt idx="1337">
                  <c:v>925.05173100000002</c:v>
                </c:pt>
                <c:pt idx="1338">
                  <c:v>821.708077</c:v>
                </c:pt>
                <c:pt idx="1339">
                  <c:v>864.55788500000006</c:v>
                </c:pt>
                <c:pt idx="1340">
                  <c:v>849.43442300000004</c:v>
                </c:pt>
                <c:pt idx="1341">
                  <c:v>814.14634599999999</c:v>
                </c:pt>
                <c:pt idx="1342">
                  <c:v>856.99615400000005</c:v>
                </c:pt>
                <c:pt idx="1343">
                  <c:v>824.22865400000001</c:v>
                </c:pt>
                <c:pt idx="1344">
                  <c:v>804.06403799999998</c:v>
                </c:pt>
                <c:pt idx="1345">
                  <c:v>788.94057699999996</c:v>
                </c:pt>
                <c:pt idx="1346">
                  <c:v>877.16076899999996</c:v>
                </c:pt>
                <c:pt idx="1347">
                  <c:v>907.407692</c:v>
                </c:pt>
                <c:pt idx="1348">
                  <c:v>920.01057700000001</c:v>
                </c:pt>
                <c:pt idx="1349">
                  <c:v>882.20192299999997</c:v>
                </c:pt>
                <c:pt idx="1350">
                  <c:v>796.50230799999997</c:v>
                </c:pt>
                <c:pt idx="1351">
                  <c:v>824.22865400000001</c:v>
                </c:pt>
                <c:pt idx="1352">
                  <c:v>783.89942299999996</c:v>
                </c:pt>
                <c:pt idx="1353">
                  <c:v>781.37884599999995</c:v>
                </c:pt>
                <c:pt idx="1354">
                  <c:v>950.25750000000005</c:v>
                </c:pt>
                <c:pt idx="1355">
                  <c:v>821.708077</c:v>
                </c:pt>
                <c:pt idx="1356">
                  <c:v>864.55788500000006</c:v>
                </c:pt>
                <c:pt idx="1357">
                  <c:v>814.14634599999999</c:v>
                </c:pt>
                <c:pt idx="1358">
                  <c:v>846.91384600000004</c:v>
                </c:pt>
                <c:pt idx="1359">
                  <c:v>801.54346199999998</c:v>
                </c:pt>
                <c:pt idx="1360">
                  <c:v>841.87269200000003</c:v>
                </c:pt>
                <c:pt idx="1361">
                  <c:v>804.06403799999998</c:v>
                </c:pt>
                <c:pt idx="1362">
                  <c:v>856.99615400000005</c:v>
                </c:pt>
                <c:pt idx="1363">
                  <c:v>862.03730800000005</c:v>
                </c:pt>
                <c:pt idx="1364">
                  <c:v>824.22865400000001</c:v>
                </c:pt>
                <c:pt idx="1365">
                  <c:v>839.35211500000003</c:v>
                </c:pt>
                <c:pt idx="1366">
                  <c:v>874.64019199999996</c:v>
                </c:pt>
                <c:pt idx="1367">
                  <c:v>786.42</c:v>
                </c:pt>
                <c:pt idx="1368">
                  <c:v>806.58461499999999</c:v>
                </c:pt>
                <c:pt idx="1369">
                  <c:v>768.77596200000005</c:v>
                </c:pt>
                <c:pt idx="1370">
                  <c:v>887.24307699999997</c:v>
                </c:pt>
                <c:pt idx="1371">
                  <c:v>899.84596199999999</c:v>
                </c:pt>
                <c:pt idx="1372">
                  <c:v>856.99615400000005</c:v>
                </c:pt>
                <c:pt idx="1373">
                  <c:v>874.64019199999996</c:v>
                </c:pt>
                <c:pt idx="1374">
                  <c:v>761.21423100000004</c:v>
                </c:pt>
                <c:pt idx="1375">
                  <c:v>751.13192300000003</c:v>
                </c:pt>
                <c:pt idx="1376">
                  <c:v>753.65250000000003</c:v>
                </c:pt>
                <c:pt idx="1377">
                  <c:v>864.55788500000006</c:v>
                </c:pt>
                <c:pt idx="1378">
                  <c:v>869.59903799999995</c:v>
                </c:pt>
                <c:pt idx="1379">
                  <c:v>867.07846199999994</c:v>
                </c:pt>
                <c:pt idx="1380">
                  <c:v>776.33769199999995</c:v>
                </c:pt>
                <c:pt idx="1381">
                  <c:v>733.48788500000001</c:v>
                </c:pt>
                <c:pt idx="1382">
                  <c:v>892.28423099999998</c:v>
                </c:pt>
                <c:pt idx="1383">
                  <c:v>766.25538500000005</c:v>
                </c:pt>
                <c:pt idx="1384">
                  <c:v>771.29653800000006</c:v>
                </c:pt>
                <c:pt idx="1385">
                  <c:v>829.26980800000001</c:v>
                </c:pt>
                <c:pt idx="1386">
                  <c:v>771.29653800000006</c:v>
                </c:pt>
                <c:pt idx="1387">
                  <c:v>859.51673100000005</c:v>
                </c:pt>
                <c:pt idx="1388">
                  <c:v>799.02288499999997</c:v>
                </c:pt>
                <c:pt idx="1389">
                  <c:v>753.65250000000003</c:v>
                </c:pt>
                <c:pt idx="1390">
                  <c:v>741.04961500000002</c:v>
                </c:pt>
                <c:pt idx="1391">
                  <c:v>799.02288499999997</c:v>
                </c:pt>
                <c:pt idx="1392">
                  <c:v>746.09076900000002</c:v>
                </c:pt>
                <c:pt idx="1393">
                  <c:v>836.83153800000002</c:v>
                </c:pt>
                <c:pt idx="1394">
                  <c:v>849.43442300000004</c:v>
                </c:pt>
                <c:pt idx="1395">
                  <c:v>854.47557700000004</c:v>
                </c:pt>
                <c:pt idx="1396">
                  <c:v>826.74923100000001</c:v>
                </c:pt>
                <c:pt idx="1397">
                  <c:v>821.708077</c:v>
                </c:pt>
                <c:pt idx="1398">
                  <c:v>781.37884599999995</c:v>
                </c:pt>
                <c:pt idx="1399">
                  <c:v>763.73480800000004</c:v>
                </c:pt>
                <c:pt idx="1400">
                  <c:v>824.22865400000001</c:v>
                </c:pt>
                <c:pt idx="1401">
                  <c:v>819.1875</c:v>
                </c:pt>
                <c:pt idx="1402">
                  <c:v>746.09076900000002</c:v>
                </c:pt>
                <c:pt idx="1403">
                  <c:v>771.29653800000006</c:v>
                </c:pt>
                <c:pt idx="1404">
                  <c:v>768.77596200000005</c:v>
                </c:pt>
                <c:pt idx="1405">
                  <c:v>851.95500000000004</c:v>
                </c:pt>
                <c:pt idx="1406">
                  <c:v>819.1875</c:v>
                </c:pt>
                <c:pt idx="1407">
                  <c:v>806.58461499999999</c:v>
                </c:pt>
                <c:pt idx="1408">
                  <c:v>872.11961499999995</c:v>
                </c:pt>
                <c:pt idx="1409">
                  <c:v>821.708077</c:v>
                </c:pt>
                <c:pt idx="1410">
                  <c:v>771.29653800000006</c:v>
                </c:pt>
                <c:pt idx="1411">
                  <c:v>753.65250000000003</c:v>
                </c:pt>
                <c:pt idx="1412">
                  <c:v>867.07846199999994</c:v>
                </c:pt>
                <c:pt idx="1413">
                  <c:v>821.708077</c:v>
                </c:pt>
                <c:pt idx="1414">
                  <c:v>814.14634599999999</c:v>
                </c:pt>
                <c:pt idx="1415">
                  <c:v>788.94057699999996</c:v>
                </c:pt>
                <c:pt idx="1416">
                  <c:v>783.89942299999996</c:v>
                </c:pt>
                <c:pt idx="1417">
                  <c:v>763.73480800000004</c:v>
                </c:pt>
                <c:pt idx="1418">
                  <c:v>761.21423100000004</c:v>
                </c:pt>
                <c:pt idx="1419">
                  <c:v>778.85826899999995</c:v>
                </c:pt>
                <c:pt idx="1420">
                  <c:v>778.85826899999995</c:v>
                </c:pt>
                <c:pt idx="1421">
                  <c:v>811.62576899999999</c:v>
                </c:pt>
                <c:pt idx="1422">
                  <c:v>849.43442300000004</c:v>
                </c:pt>
                <c:pt idx="1423">
                  <c:v>783.89942299999996</c:v>
                </c:pt>
                <c:pt idx="1424">
                  <c:v>773.81711499999994</c:v>
                </c:pt>
                <c:pt idx="1425">
                  <c:v>834.31096200000002</c:v>
                </c:pt>
                <c:pt idx="1426">
                  <c:v>799.02288499999997</c:v>
                </c:pt>
                <c:pt idx="1427">
                  <c:v>781.37884599999995</c:v>
                </c:pt>
                <c:pt idx="1428">
                  <c:v>771.29653800000006</c:v>
                </c:pt>
                <c:pt idx="1429">
                  <c:v>776.33769199999995</c:v>
                </c:pt>
                <c:pt idx="1430">
                  <c:v>788.94057699999996</c:v>
                </c:pt>
                <c:pt idx="1431">
                  <c:v>836.83153800000002</c:v>
                </c:pt>
                <c:pt idx="1432">
                  <c:v>788.94057699999996</c:v>
                </c:pt>
                <c:pt idx="1433">
                  <c:v>788.94057699999996</c:v>
                </c:pt>
                <c:pt idx="1434">
                  <c:v>796.50230799999997</c:v>
                </c:pt>
                <c:pt idx="1435">
                  <c:v>781.37884599999995</c:v>
                </c:pt>
                <c:pt idx="1436">
                  <c:v>804.06403799999998</c:v>
                </c:pt>
                <c:pt idx="1437">
                  <c:v>884.72249999999997</c:v>
                </c:pt>
                <c:pt idx="1438">
                  <c:v>753.65250000000003</c:v>
                </c:pt>
                <c:pt idx="1439">
                  <c:v>751.13192300000003</c:v>
                </c:pt>
                <c:pt idx="1440">
                  <c:v>778.85826899999995</c:v>
                </c:pt>
                <c:pt idx="1441">
                  <c:v>773.81711499999994</c:v>
                </c:pt>
                <c:pt idx="1442">
                  <c:v>781.37884599999995</c:v>
                </c:pt>
                <c:pt idx="1443">
                  <c:v>872.11961499999995</c:v>
                </c:pt>
                <c:pt idx="1444">
                  <c:v>887.24307699999997</c:v>
                </c:pt>
                <c:pt idx="1445">
                  <c:v>783.89942299999996</c:v>
                </c:pt>
                <c:pt idx="1446">
                  <c:v>751.13192300000003</c:v>
                </c:pt>
                <c:pt idx="1447">
                  <c:v>809.10519199999999</c:v>
                </c:pt>
                <c:pt idx="1448">
                  <c:v>710.80269199999998</c:v>
                </c:pt>
                <c:pt idx="1449">
                  <c:v>781.37884599999995</c:v>
                </c:pt>
                <c:pt idx="1450">
                  <c:v>793.98173099999997</c:v>
                </c:pt>
                <c:pt idx="1451">
                  <c:v>809.10519199999999</c:v>
                </c:pt>
                <c:pt idx="1452">
                  <c:v>796.50230799999997</c:v>
                </c:pt>
                <c:pt idx="1453">
                  <c:v>821.708077</c:v>
                </c:pt>
                <c:pt idx="1454">
                  <c:v>761.21423100000004</c:v>
                </c:pt>
                <c:pt idx="1455">
                  <c:v>788.94057699999996</c:v>
                </c:pt>
                <c:pt idx="1456">
                  <c:v>778.85826899999995</c:v>
                </c:pt>
                <c:pt idx="1457">
                  <c:v>776.33769199999995</c:v>
                </c:pt>
                <c:pt idx="1458">
                  <c:v>768.77596200000005</c:v>
                </c:pt>
                <c:pt idx="1459">
                  <c:v>723.40557699999999</c:v>
                </c:pt>
                <c:pt idx="1460">
                  <c:v>806.58461499999999</c:v>
                </c:pt>
                <c:pt idx="1461">
                  <c:v>819.1875</c:v>
                </c:pt>
                <c:pt idx="1462">
                  <c:v>801.54346199999998</c:v>
                </c:pt>
                <c:pt idx="1463">
                  <c:v>793.98173099999997</c:v>
                </c:pt>
                <c:pt idx="1464">
                  <c:v>783.89942299999996</c:v>
                </c:pt>
                <c:pt idx="1465">
                  <c:v>826.74923100000001</c:v>
                </c:pt>
                <c:pt idx="1466">
                  <c:v>768.77596200000005</c:v>
                </c:pt>
                <c:pt idx="1467">
                  <c:v>796.50230799999997</c:v>
                </c:pt>
                <c:pt idx="1468">
                  <c:v>675.51461500000005</c:v>
                </c:pt>
                <c:pt idx="1469">
                  <c:v>804.06403799999998</c:v>
                </c:pt>
                <c:pt idx="1470">
                  <c:v>834.31096200000002</c:v>
                </c:pt>
                <c:pt idx="1471">
                  <c:v>773.81711499999994</c:v>
                </c:pt>
                <c:pt idx="1472">
                  <c:v>844.39326900000003</c:v>
                </c:pt>
                <c:pt idx="1473">
                  <c:v>864.55788500000006</c:v>
                </c:pt>
                <c:pt idx="1474">
                  <c:v>698.19980799999996</c:v>
                </c:pt>
                <c:pt idx="1475">
                  <c:v>781.37884599999995</c:v>
                </c:pt>
                <c:pt idx="1476">
                  <c:v>781.37884599999995</c:v>
                </c:pt>
                <c:pt idx="1477">
                  <c:v>804.06403799999998</c:v>
                </c:pt>
                <c:pt idx="1478">
                  <c:v>776.33769199999995</c:v>
                </c:pt>
                <c:pt idx="1479">
                  <c:v>796.50230799999997</c:v>
                </c:pt>
                <c:pt idx="1480">
                  <c:v>751.13192300000003</c:v>
                </c:pt>
                <c:pt idx="1481">
                  <c:v>841.87269200000003</c:v>
                </c:pt>
                <c:pt idx="1482">
                  <c:v>849.43442300000004</c:v>
                </c:pt>
                <c:pt idx="1483">
                  <c:v>814.14634599999999</c:v>
                </c:pt>
                <c:pt idx="1484">
                  <c:v>771.29653800000006</c:v>
                </c:pt>
                <c:pt idx="1485">
                  <c:v>816.666923</c:v>
                </c:pt>
                <c:pt idx="1486">
                  <c:v>761.21423100000004</c:v>
                </c:pt>
                <c:pt idx="1487">
                  <c:v>786.42</c:v>
                </c:pt>
                <c:pt idx="1488">
                  <c:v>781.37884599999995</c:v>
                </c:pt>
                <c:pt idx="1489">
                  <c:v>811.62576899999999</c:v>
                </c:pt>
                <c:pt idx="1490">
                  <c:v>768.77596200000005</c:v>
                </c:pt>
                <c:pt idx="1491">
                  <c:v>773.81711499999994</c:v>
                </c:pt>
                <c:pt idx="1492">
                  <c:v>768.77596200000005</c:v>
                </c:pt>
                <c:pt idx="1493">
                  <c:v>771.29653800000006</c:v>
                </c:pt>
                <c:pt idx="1494">
                  <c:v>781.37884599999995</c:v>
                </c:pt>
                <c:pt idx="1495">
                  <c:v>846.91384600000004</c:v>
                </c:pt>
                <c:pt idx="1496">
                  <c:v>851.95500000000004</c:v>
                </c:pt>
                <c:pt idx="1497">
                  <c:v>778.85826899999995</c:v>
                </c:pt>
                <c:pt idx="1498">
                  <c:v>839.35211500000003</c:v>
                </c:pt>
                <c:pt idx="1499">
                  <c:v>814.14634599999999</c:v>
                </c:pt>
                <c:pt idx="1500">
                  <c:v>698.19980799999996</c:v>
                </c:pt>
                <c:pt idx="1501">
                  <c:v>791.46115399999996</c:v>
                </c:pt>
                <c:pt idx="1502">
                  <c:v>720.88499999999999</c:v>
                </c:pt>
                <c:pt idx="1503">
                  <c:v>748.61134600000003</c:v>
                </c:pt>
                <c:pt idx="1504">
                  <c:v>851.95500000000004</c:v>
                </c:pt>
                <c:pt idx="1505">
                  <c:v>781.37884599999995</c:v>
                </c:pt>
                <c:pt idx="1506">
                  <c:v>791.46115399999996</c:v>
                </c:pt>
                <c:pt idx="1507">
                  <c:v>773.81711499999994</c:v>
                </c:pt>
                <c:pt idx="1508">
                  <c:v>887.24307699999997</c:v>
                </c:pt>
                <c:pt idx="1509">
                  <c:v>814.14634599999999</c:v>
                </c:pt>
                <c:pt idx="1510">
                  <c:v>783.89942299999996</c:v>
                </c:pt>
                <c:pt idx="1511">
                  <c:v>728.446731</c:v>
                </c:pt>
                <c:pt idx="1512">
                  <c:v>781.37884599999995</c:v>
                </c:pt>
                <c:pt idx="1513">
                  <c:v>738.52903800000001</c:v>
                </c:pt>
                <c:pt idx="1514">
                  <c:v>728.446731</c:v>
                </c:pt>
                <c:pt idx="1515">
                  <c:v>773.81711499999994</c:v>
                </c:pt>
                <c:pt idx="1516">
                  <c:v>725.926154</c:v>
                </c:pt>
                <c:pt idx="1517">
                  <c:v>753.65250000000003</c:v>
                </c:pt>
                <c:pt idx="1518">
                  <c:v>831.79038500000001</c:v>
                </c:pt>
                <c:pt idx="1519">
                  <c:v>862.03730800000005</c:v>
                </c:pt>
                <c:pt idx="1520">
                  <c:v>781.37884599999995</c:v>
                </c:pt>
                <c:pt idx="1521">
                  <c:v>799.02288499999997</c:v>
                </c:pt>
                <c:pt idx="1522">
                  <c:v>758.69365400000004</c:v>
                </c:pt>
                <c:pt idx="1523">
                  <c:v>856.99615400000005</c:v>
                </c:pt>
                <c:pt idx="1524">
                  <c:v>771.29653800000006</c:v>
                </c:pt>
                <c:pt idx="1525">
                  <c:v>841.87269200000003</c:v>
                </c:pt>
                <c:pt idx="1526">
                  <c:v>768.77596200000005</c:v>
                </c:pt>
                <c:pt idx="1527">
                  <c:v>824.22865400000001</c:v>
                </c:pt>
                <c:pt idx="1528">
                  <c:v>746.09076900000002</c:v>
                </c:pt>
                <c:pt idx="1529">
                  <c:v>811.62576899999999</c:v>
                </c:pt>
                <c:pt idx="1530">
                  <c:v>728.446731</c:v>
                </c:pt>
                <c:pt idx="1531">
                  <c:v>715.84384599999998</c:v>
                </c:pt>
                <c:pt idx="1532">
                  <c:v>771.29653800000006</c:v>
                </c:pt>
                <c:pt idx="1533">
                  <c:v>718.36442299999999</c:v>
                </c:pt>
                <c:pt idx="1534">
                  <c:v>768.77596200000005</c:v>
                </c:pt>
                <c:pt idx="1535">
                  <c:v>761.21423100000004</c:v>
                </c:pt>
                <c:pt idx="1536">
                  <c:v>758.69365400000004</c:v>
                </c:pt>
                <c:pt idx="1537">
                  <c:v>781.37884599999995</c:v>
                </c:pt>
                <c:pt idx="1538">
                  <c:v>851.95500000000004</c:v>
                </c:pt>
                <c:pt idx="1539">
                  <c:v>741.04961500000002</c:v>
                </c:pt>
                <c:pt idx="1540">
                  <c:v>761.21423100000004</c:v>
                </c:pt>
                <c:pt idx="1541">
                  <c:v>733.48788500000001</c:v>
                </c:pt>
                <c:pt idx="1542">
                  <c:v>836.83153800000002</c:v>
                </c:pt>
                <c:pt idx="1543">
                  <c:v>743.57019200000002</c:v>
                </c:pt>
                <c:pt idx="1544">
                  <c:v>751.13192300000003</c:v>
                </c:pt>
                <c:pt idx="1545">
                  <c:v>796.50230799999997</c:v>
                </c:pt>
                <c:pt idx="1546">
                  <c:v>743.57019200000002</c:v>
                </c:pt>
                <c:pt idx="1547">
                  <c:v>776.33769199999995</c:v>
                </c:pt>
                <c:pt idx="1548">
                  <c:v>753.65250000000003</c:v>
                </c:pt>
                <c:pt idx="1549">
                  <c:v>781.37884599999995</c:v>
                </c:pt>
                <c:pt idx="1550">
                  <c:v>783.89942299999996</c:v>
                </c:pt>
                <c:pt idx="1551">
                  <c:v>756.17307700000003</c:v>
                </c:pt>
                <c:pt idx="1552">
                  <c:v>733.48788500000001</c:v>
                </c:pt>
                <c:pt idx="1553">
                  <c:v>811.62576899999999</c:v>
                </c:pt>
                <c:pt idx="1554">
                  <c:v>753.65250000000003</c:v>
                </c:pt>
                <c:pt idx="1555">
                  <c:v>730.967308</c:v>
                </c:pt>
                <c:pt idx="1556">
                  <c:v>771.29653800000006</c:v>
                </c:pt>
                <c:pt idx="1557">
                  <c:v>758.69365400000004</c:v>
                </c:pt>
                <c:pt idx="1558">
                  <c:v>763.73480800000004</c:v>
                </c:pt>
                <c:pt idx="1559">
                  <c:v>768.77596200000005</c:v>
                </c:pt>
                <c:pt idx="1560">
                  <c:v>841.87269200000003</c:v>
                </c:pt>
                <c:pt idx="1561">
                  <c:v>746.09076900000002</c:v>
                </c:pt>
                <c:pt idx="1562">
                  <c:v>814.14634599999999</c:v>
                </c:pt>
                <c:pt idx="1563">
                  <c:v>753.65250000000003</c:v>
                </c:pt>
                <c:pt idx="1564">
                  <c:v>746.09076900000002</c:v>
                </c:pt>
                <c:pt idx="1565">
                  <c:v>741.04961500000002</c:v>
                </c:pt>
                <c:pt idx="1566">
                  <c:v>801.54346199999998</c:v>
                </c:pt>
                <c:pt idx="1567">
                  <c:v>766.25538500000005</c:v>
                </c:pt>
                <c:pt idx="1568">
                  <c:v>877.16076899999996</c:v>
                </c:pt>
                <c:pt idx="1569">
                  <c:v>771.29653800000006</c:v>
                </c:pt>
                <c:pt idx="1570">
                  <c:v>751.13192300000003</c:v>
                </c:pt>
                <c:pt idx="1571">
                  <c:v>738.52903800000001</c:v>
                </c:pt>
                <c:pt idx="1572">
                  <c:v>703.24096199999997</c:v>
                </c:pt>
                <c:pt idx="1573">
                  <c:v>733.48788500000001</c:v>
                </c:pt>
                <c:pt idx="1574">
                  <c:v>773.81711499999994</c:v>
                </c:pt>
                <c:pt idx="1575">
                  <c:v>753.65250000000003</c:v>
                </c:pt>
                <c:pt idx="1576">
                  <c:v>763.73480800000004</c:v>
                </c:pt>
                <c:pt idx="1577">
                  <c:v>809.10519199999999</c:v>
                </c:pt>
                <c:pt idx="1578">
                  <c:v>793.98173099999997</c:v>
                </c:pt>
                <c:pt idx="1579">
                  <c:v>816.666923</c:v>
                </c:pt>
                <c:pt idx="1580">
                  <c:v>793.98173099999997</c:v>
                </c:pt>
                <c:pt idx="1581">
                  <c:v>771.29653800000006</c:v>
                </c:pt>
                <c:pt idx="1582">
                  <c:v>834.31096200000002</c:v>
                </c:pt>
                <c:pt idx="1583">
                  <c:v>778.85826899999995</c:v>
                </c:pt>
                <c:pt idx="1584">
                  <c:v>766.25538500000005</c:v>
                </c:pt>
                <c:pt idx="1585">
                  <c:v>796.50230799999997</c:v>
                </c:pt>
                <c:pt idx="1586">
                  <c:v>743.57019200000002</c:v>
                </c:pt>
                <c:pt idx="1587">
                  <c:v>743.57019200000002</c:v>
                </c:pt>
                <c:pt idx="1588">
                  <c:v>839.35211500000003</c:v>
                </c:pt>
                <c:pt idx="1589">
                  <c:v>756.17307700000003</c:v>
                </c:pt>
                <c:pt idx="1590">
                  <c:v>821.708077</c:v>
                </c:pt>
                <c:pt idx="1591">
                  <c:v>856.99615400000005</c:v>
                </c:pt>
                <c:pt idx="1592">
                  <c:v>761.21423100000004</c:v>
                </c:pt>
                <c:pt idx="1593">
                  <c:v>700.72038499999996</c:v>
                </c:pt>
                <c:pt idx="1594">
                  <c:v>809.10519199999999</c:v>
                </c:pt>
                <c:pt idx="1595">
                  <c:v>781.37884599999995</c:v>
                </c:pt>
                <c:pt idx="1596">
                  <c:v>741.04961500000002</c:v>
                </c:pt>
                <c:pt idx="1597">
                  <c:v>746.09076900000002</c:v>
                </c:pt>
                <c:pt idx="1598">
                  <c:v>763.73480800000004</c:v>
                </c:pt>
                <c:pt idx="1599">
                  <c:v>781.37884599999995</c:v>
                </c:pt>
                <c:pt idx="1600">
                  <c:v>723.40557699999999</c:v>
                </c:pt>
                <c:pt idx="1601">
                  <c:v>788.94057699999996</c:v>
                </c:pt>
                <c:pt idx="1602">
                  <c:v>791.46115399999996</c:v>
                </c:pt>
                <c:pt idx="1603">
                  <c:v>786.42</c:v>
                </c:pt>
                <c:pt idx="1604">
                  <c:v>766.25538500000005</c:v>
                </c:pt>
                <c:pt idx="1605">
                  <c:v>778.85826899999995</c:v>
                </c:pt>
                <c:pt idx="1606">
                  <c:v>856.99615400000005</c:v>
                </c:pt>
                <c:pt idx="1607">
                  <c:v>773.81711499999994</c:v>
                </c:pt>
                <c:pt idx="1608">
                  <c:v>783.89942299999996</c:v>
                </c:pt>
                <c:pt idx="1609">
                  <c:v>786.42</c:v>
                </c:pt>
                <c:pt idx="1610">
                  <c:v>829.26980800000001</c:v>
                </c:pt>
                <c:pt idx="1611">
                  <c:v>718.36442299999999</c:v>
                </c:pt>
                <c:pt idx="1612">
                  <c:v>705.76153799999997</c:v>
                </c:pt>
                <c:pt idx="1613">
                  <c:v>778.85826899999995</c:v>
                </c:pt>
                <c:pt idx="1614">
                  <c:v>743.57019200000002</c:v>
                </c:pt>
                <c:pt idx="1615">
                  <c:v>741.04961500000002</c:v>
                </c:pt>
                <c:pt idx="1616">
                  <c:v>708.28211499999998</c:v>
                </c:pt>
                <c:pt idx="1617">
                  <c:v>758.69365400000004</c:v>
                </c:pt>
                <c:pt idx="1618">
                  <c:v>753.65250000000003</c:v>
                </c:pt>
                <c:pt idx="1619">
                  <c:v>751.13192300000003</c:v>
                </c:pt>
                <c:pt idx="1620">
                  <c:v>713.32326899999998</c:v>
                </c:pt>
                <c:pt idx="1621">
                  <c:v>748.61134600000003</c:v>
                </c:pt>
                <c:pt idx="1622">
                  <c:v>708.28211499999998</c:v>
                </c:pt>
                <c:pt idx="1623">
                  <c:v>814.14634599999999</c:v>
                </c:pt>
                <c:pt idx="1624">
                  <c:v>821.708077</c:v>
                </c:pt>
                <c:pt idx="1625">
                  <c:v>811.62576899999999</c:v>
                </c:pt>
                <c:pt idx="1626">
                  <c:v>824.22865400000001</c:v>
                </c:pt>
                <c:pt idx="1627">
                  <c:v>783.89942299999996</c:v>
                </c:pt>
                <c:pt idx="1628">
                  <c:v>746.09076900000002</c:v>
                </c:pt>
                <c:pt idx="1629">
                  <c:v>799.02288499999997</c:v>
                </c:pt>
                <c:pt idx="1630">
                  <c:v>834.31096200000002</c:v>
                </c:pt>
                <c:pt idx="1631">
                  <c:v>851.95500000000004</c:v>
                </c:pt>
                <c:pt idx="1632">
                  <c:v>738.52903800000001</c:v>
                </c:pt>
                <c:pt idx="1633">
                  <c:v>844.39326900000003</c:v>
                </c:pt>
                <c:pt idx="1634">
                  <c:v>811.62576899999999</c:v>
                </c:pt>
                <c:pt idx="1635">
                  <c:v>819.1875</c:v>
                </c:pt>
                <c:pt idx="1636">
                  <c:v>768.77596200000005</c:v>
                </c:pt>
                <c:pt idx="1637">
                  <c:v>688.11749999999995</c:v>
                </c:pt>
                <c:pt idx="1638">
                  <c:v>763.73480800000004</c:v>
                </c:pt>
                <c:pt idx="1639">
                  <c:v>776.33769199999995</c:v>
                </c:pt>
                <c:pt idx="1640">
                  <c:v>690.63807699999995</c:v>
                </c:pt>
                <c:pt idx="1641">
                  <c:v>824.22865400000001</c:v>
                </c:pt>
                <c:pt idx="1642">
                  <c:v>756.17307700000003</c:v>
                </c:pt>
                <c:pt idx="1643">
                  <c:v>741.04961500000002</c:v>
                </c:pt>
                <c:pt idx="1644">
                  <c:v>718.36442299999999</c:v>
                </c:pt>
                <c:pt idx="1645">
                  <c:v>793.98173099999997</c:v>
                </c:pt>
                <c:pt idx="1646">
                  <c:v>786.42</c:v>
                </c:pt>
                <c:pt idx="1647">
                  <c:v>728.446731</c:v>
                </c:pt>
                <c:pt idx="1648">
                  <c:v>763.73480800000004</c:v>
                </c:pt>
                <c:pt idx="1649">
                  <c:v>763.73480800000004</c:v>
                </c:pt>
                <c:pt idx="1650">
                  <c:v>728.446731</c:v>
                </c:pt>
                <c:pt idx="1651">
                  <c:v>836.83153800000002</c:v>
                </c:pt>
                <c:pt idx="1652">
                  <c:v>730.967308</c:v>
                </c:pt>
                <c:pt idx="1653">
                  <c:v>758.69365400000004</c:v>
                </c:pt>
                <c:pt idx="1654">
                  <c:v>841.87269200000003</c:v>
                </c:pt>
                <c:pt idx="1655">
                  <c:v>821.708077</c:v>
                </c:pt>
                <c:pt idx="1656">
                  <c:v>786.42</c:v>
                </c:pt>
                <c:pt idx="1657">
                  <c:v>778.85826899999995</c:v>
                </c:pt>
                <c:pt idx="1658">
                  <c:v>748.61134600000003</c:v>
                </c:pt>
                <c:pt idx="1659">
                  <c:v>751.13192300000003</c:v>
                </c:pt>
                <c:pt idx="1660">
                  <c:v>771.29653800000006</c:v>
                </c:pt>
                <c:pt idx="1661">
                  <c:v>728.446731</c:v>
                </c:pt>
                <c:pt idx="1662">
                  <c:v>756.17307700000003</c:v>
                </c:pt>
                <c:pt idx="1663">
                  <c:v>763.73480800000004</c:v>
                </c:pt>
                <c:pt idx="1664">
                  <c:v>746.09076900000002</c:v>
                </c:pt>
                <c:pt idx="1665">
                  <c:v>748.61134600000003</c:v>
                </c:pt>
                <c:pt idx="1666">
                  <c:v>786.42</c:v>
                </c:pt>
                <c:pt idx="1667">
                  <c:v>816.666923</c:v>
                </c:pt>
                <c:pt idx="1668">
                  <c:v>771.29653800000006</c:v>
                </c:pt>
                <c:pt idx="1669">
                  <c:v>773.81711499999994</c:v>
                </c:pt>
                <c:pt idx="1670">
                  <c:v>856.99615400000005</c:v>
                </c:pt>
                <c:pt idx="1671">
                  <c:v>768.77596200000005</c:v>
                </c:pt>
                <c:pt idx="1672">
                  <c:v>766.25538500000005</c:v>
                </c:pt>
                <c:pt idx="1673">
                  <c:v>799.02288499999997</c:v>
                </c:pt>
                <c:pt idx="1674">
                  <c:v>814.14634599999999</c:v>
                </c:pt>
                <c:pt idx="1675">
                  <c:v>758.69365400000004</c:v>
                </c:pt>
                <c:pt idx="1676">
                  <c:v>723.40557699999999</c:v>
                </c:pt>
                <c:pt idx="1677">
                  <c:v>831.79038500000001</c:v>
                </c:pt>
                <c:pt idx="1678">
                  <c:v>756.17307700000003</c:v>
                </c:pt>
                <c:pt idx="1679">
                  <c:v>713.32326899999998</c:v>
                </c:pt>
                <c:pt idx="1680">
                  <c:v>725.926154</c:v>
                </c:pt>
                <c:pt idx="1681">
                  <c:v>799.02288499999997</c:v>
                </c:pt>
                <c:pt idx="1682">
                  <c:v>804.06403799999998</c:v>
                </c:pt>
                <c:pt idx="1683">
                  <c:v>783.89942299999996</c:v>
                </c:pt>
                <c:pt idx="1684">
                  <c:v>791.46115399999996</c:v>
                </c:pt>
                <c:pt idx="1685">
                  <c:v>763.73480800000004</c:v>
                </c:pt>
                <c:pt idx="1686">
                  <c:v>746.09076900000002</c:v>
                </c:pt>
                <c:pt idx="1687">
                  <c:v>831.79038500000001</c:v>
                </c:pt>
                <c:pt idx="1688">
                  <c:v>836.83153800000002</c:v>
                </c:pt>
                <c:pt idx="1689">
                  <c:v>768.77596200000005</c:v>
                </c:pt>
                <c:pt idx="1690">
                  <c:v>781.37884599999995</c:v>
                </c:pt>
                <c:pt idx="1691">
                  <c:v>846.91384600000004</c:v>
                </c:pt>
                <c:pt idx="1692">
                  <c:v>743.57019200000002</c:v>
                </c:pt>
                <c:pt idx="1693">
                  <c:v>814.14634599999999</c:v>
                </c:pt>
                <c:pt idx="1694">
                  <c:v>859.51673100000005</c:v>
                </c:pt>
                <c:pt idx="1695">
                  <c:v>741.04961500000002</c:v>
                </c:pt>
                <c:pt idx="1696">
                  <c:v>849.43442300000004</c:v>
                </c:pt>
                <c:pt idx="1697">
                  <c:v>761.21423100000004</c:v>
                </c:pt>
                <c:pt idx="1698">
                  <c:v>796.50230799999997</c:v>
                </c:pt>
                <c:pt idx="1699">
                  <c:v>836.83153800000002</c:v>
                </c:pt>
                <c:pt idx="1700">
                  <c:v>799.02288499999997</c:v>
                </c:pt>
                <c:pt idx="1701">
                  <c:v>758.69365400000004</c:v>
                </c:pt>
                <c:pt idx="1702">
                  <c:v>766.25538500000005</c:v>
                </c:pt>
                <c:pt idx="1703">
                  <c:v>783.89942299999996</c:v>
                </c:pt>
                <c:pt idx="1704">
                  <c:v>736.00846200000001</c:v>
                </c:pt>
                <c:pt idx="1705">
                  <c:v>804.06403799999998</c:v>
                </c:pt>
                <c:pt idx="1706">
                  <c:v>768.77596200000005</c:v>
                </c:pt>
                <c:pt idx="1707">
                  <c:v>783.89942299999996</c:v>
                </c:pt>
                <c:pt idx="1708">
                  <c:v>804.06403799999998</c:v>
                </c:pt>
                <c:pt idx="1709">
                  <c:v>746.09076900000002</c:v>
                </c:pt>
                <c:pt idx="1710">
                  <c:v>746.09076900000002</c:v>
                </c:pt>
                <c:pt idx="1711">
                  <c:v>771.29653800000006</c:v>
                </c:pt>
                <c:pt idx="1712">
                  <c:v>814.14634599999999</c:v>
                </c:pt>
                <c:pt idx="1713">
                  <c:v>781.37884599999995</c:v>
                </c:pt>
                <c:pt idx="1714">
                  <c:v>733.48788500000001</c:v>
                </c:pt>
                <c:pt idx="1715">
                  <c:v>751.13192300000003</c:v>
                </c:pt>
                <c:pt idx="1716">
                  <c:v>743.57019200000002</c:v>
                </c:pt>
                <c:pt idx="1717">
                  <c:v>793.98173099999997</c:v>
                </c:pt>
                <c:pt idx="1718">
                  <c:v>733.48788500000001</c:v>
                </c:pt>
                <c:pt idx="1719">
                  <c:v>743.57019200000002</c:v>
                </c:pt>
                <c:pt idx="1720">
                  <c:v>733.48788500000001</c:v>
                </c:pt>
                <c:pt idx="1721">
                  <c:v>786.42</c:v>
                </c:pt>
                <c:pt idx="1722">
                  <c:v>688.11749999999995</c:v>
                </c:pt>
                <c:pt idx="1723">
                  <c:v>771.29653800000006</c:v>
                </c:pt>
                <c:pt idx="1724">
                  <c:v>768.77596200000005</c:v>
                </c:pt>
                <c:pt idx="1725">
                  <c:v>799.02288499999997</c:v>
                </c:pt>
                <c:pt idx="1726">
                  <c:v>781.37884599999995</c:v>
                </c:pt>
                <c:pt idx="1727">
                  <c:v>753.65250000000003</c:v>
                </c:pt>
                <c:pt idx="1728">
                  <c:v>796.50230799999997</c:v>
                </c:pt>
                <c:pt idx="1729">
                  <c:v>816.666923</c:v>
                </c:pt>
                <c:pt idx="1730">
                  <c:v>753.65250000000003</c:v>
                </c:pt>
                <c:pt idx="1731">
                  <c:v>836.83153800000002</c:v>
                </c:pt>
                <c:pt idx="1732">
                  <c:v>753.65250000000003</c:v>
                </c:pt>
                <c:pt idx="1733">
                  <c:v>796.50230799999997</c:v>
                </c:pt>
                <c:pt idx="1734">
                  <c:v>791.46115399999996</c:v>
                </c:pt>
                <c:pt idx="1735">
                  <c:v>683.07634599999994</c:v>
                </c:pt>
                <c:pt idx="1736">
                  <c:v>718.36442299999999</c:v>
                </c:pt>
                <c:pt idx="1737">
                  <c:v>718.36442299999999</c:v>
                </c:pt>
                <c:pt idx="1738">
                  <c:v>768.77596200000005</c:v>
                </c:pt>
                <c:pt idx="1739">
                  <c:v>783.89942299999996</c:v>
                </c:pt>
                <c:pt idx="1740">
                  <c:v>781.37884599999995</c:v>
                </c:pt>
                <c:pt idx="1741">
                  <c:v>725.926154</c:v>
                </c:pt>
                <c:pt idx="1742">
                  <c:v>723.40557699999999</c:v>
                </c:pt>
                <c:pt idx="1743">
                  <c:v>791.46115399999996</c:v>
                </c:pt>
                <c:pt idx="1744">
                  <c:v>804.06403799999998</c:v>
                </c:pt>
                <c:pt idx="1745">
                  <c:v>788.94057699999996</c:v>
                </c:pt>
                <c:pt idx="1746">
                  <c:v>804.06403799999998</c:v>
                </c:pt>
                <c:pt idx="1747">
                  <c:v>736.00846200000001</c:v>
                </c:pt>
                <c:pt idx="1748">
                  <c:v>736.00846200000001</c:v>
                </c:pt>
                <c:pt idx="1749">
                  <c:v>801.54346199999998</c:v>
                </c:pt>
                <c:pt idx="1750">
                  <c:v>801.54346199999998</c:v>
                </c:pt>
                <c:pt idx="1751">
                  <c:v>715.84384599999998</c:v>
                </c:pt>
                <c:pt idx="1752">
                  <c:v>831.79038500000001</c:v>
                </c:pt>
                <c:pt idx="1753">
                  <c:v>819.1875</c:v>
                </c:pt>
                <c:pt idx="1754">
                  <c:v>821.708077</c:v>
                </c:pt>
                <c:pt idx="1755">
                  <c:v>768.77596200000005</c:v>
                </c:pt>
                <c:pt idx="1756">
                  <c:v>761.21423100000004</c:v>
                </c:pt>
                <c:pt idx="1757">
                  <c:v>743.57019200000002</c:v>
                </c:pt>
                <c:pt idx="1758">
                  <c:v>766.25538500000005</c:v>
                </c:pt>
                <c:pt idx="1759">
                  <c:v>819.1875</c:v>
                </c:pt>
                <c:pt idx="1760">
                  <c:v>791.46115399999996</c:v>
                </c:pt>
                <c:pt idx="1761">
                  <c:v>811.62576899999999</c:v>
                </c:pt>
                <c:pt idx="1762">
                  <c:v>695.67923099999996</c:v>
                </c:pt>
                <c:pt idx="1763">
                  <c:v>776.33769199999995</c:v>
                </c:pt>
                <c:pt idx="1764">
                  <c:v>756.17307700000003</c:v>
                </c:pt>
                <c:pt idx="1765">
                  <c:v>841.87269200000003</c:v>
                </c:pt>
                <c:pt idx="1766">
                  <c:v>778.85826899999995</c:v>
                </c:pt>
                <c:pt idx="1767">
                  <c:v>768.77596200000005</c:v>
                </c:pt>
                <c:pt idx="1768">
                  <c:v>723.40557699999999</c:v>
                </c:pt>
                <c:pt idx="1769">
                  <c:v>791.46115399999996</c:v>
                </c:pt>
                <c:pt idx="1770">
                  <c:v>761.21423100000004</c:v>
                </c:pt>
                <c:pt idx="1771">
                  <c:v>806.58461499999999</c:v>
                </c:pt>
                <c:pt idx="1772">
                  <c:v>778.85826899999995</c:v>
                </c:pt>
                <c:pt idx="1773">
                  <c:v>778.85826899999995</c:v>
                </c:pt>
                <c:pt idx="1774">
                  <c:v>723.40557699999999</c:v>
                </c:pt>
                <c:pt idx="1775">
                  <c:v>756.17307700000003</c:v>
                </c:pt>
                <c:pt idx="1776">
                  <c:v>693.15865399999996</c:v>
                </c:pt>
                <c:pt idx="1777">
                  <c:v>778.85826899999995</c:v>
                </c:pt>
                <c:pt idx="1778">
                  <c:v>846.91384600000004</c:v>
                </c:pt>
                <c:pt idx="1779">
                  <c:v>826.74923100000001</c:v>
                </c:pt>
                <c:pt idx="1780">
                  <c:v>836.83153800000002</c:v>
                </c:pt>
                <c:pt idx="1781">
                  <c:v>743.57019200000002</c:v>
                </c:pt>
                <c:pt idx="1782">
                  <c:v>733.48788500000001</c:v>
                </c:pt>
                <c:pt idx="1783">
                  <c:v>720.88499999999999</c:v>
                </c:pt>
                <c:pt idx="1784">
                  <c:v>693.15865399999996</c:v>
                </c:pt>
                <c:pt idx="1785">
                  <c:v>824.22865400000001</c:v>
                </c:pt>
                <c:pt idx="1786">
                  <c:v>771.29653800000006</c:v>
                </c:pt>
                <c:pt idx="1787">
                  <c:v>776.33769199999995</c:v>
                </c:pt>
                <c:pt idx="1788">
                  <c:v>768.77596200000005</c:v>
                </c:pt>
                <c:pt idx="1789">
                  <c:v>733.48788500000001</c:v>
                </c:pt>
                <c:pt idx="1790">
                  <c:v>816.666923</c:v>
                </c:pt>
                <c:pt idx="1791">
                  <c:v>713.32326899999998</c:v>
                </c:pt>
                <c:pt idx="1792">
                  <c:v>836.83153800000002</c:v>
                </c:pt>
                <c:pt idx="1793">
                  <c:v>718.36442299999999</c:v>
                </c:pt>
                <c:pt idx="1794">
                  <c:v>806.58461499999999</c:v>
                </c:pt>
                <c:pt idx="1795">
                  <c:v>748.61134600000003</c:v>
                </c:pt>
                <c:pt idx="1796">
                  <c:v>829.26980800000001</c:v>
                </c:pt>
                <c:pt idx="1797">
                  <c:v>748.61134600000003</c:v>
                </c:pt>
                <c:pt idx="1798">
                  <c:v>723.40557699999999</c:v>
                </c:pt>
                <c:pt idx="1799">
                  <c:v>751.13192300000003</c:v>
                </c:pt>
                <c:pt idx="1800">
                  <c:v>791.46115399999996</c:v>
                </c:pt>
                <c:pt idx="1801">
                  <c:v>763.73480800000004</c:v>
                </c:pt>
                <c:pt idx="1802">
                  <c:v>776.33769199999995</c:v>
                </c:pt>
                <c:pt idx="1803">
                  <c:v>741.04961500000002</c:v>
                </c:pt>
                <c:pt idx="1804">
                  <c:v>781.37884599999995</c:v>
                </c:pt>
                <c:pt idx="1805">
                  <c:v>730.967308</c:v>
                </c:pt>
                <c:pt idx="1806">
                  <c:v>743.57019200000002</c:v>
                </c:pt>
                <c:pt idx="1807">
                  <c:v>738.52903800000001</c:v>
                </c:pt>
                <c:pt idx="1808">
                  <c:v>738.52903800000001</c:v>
                </c:pt>
                <c:pt idx="1809">
                  <c:v>753.65250000000003</c:v>
                </c:pt>
                <c:pt idx="1810">
                  <c:v>723.40557699999999</c:v>
                </c:pt>
                <c:pt idx="1811">
                  <c:v>703.24096199999997</c:v>
                </c:pt>
                <c:pt idx="1812">
                  <c:v>778.85826899999995</c:v>
                </c:pt>
                <c:pt idx="1813">
                  <c:v>746.09076900000002</c:v>
                </c:pt>
                <c:pt idx="1814">
                  <c:v>793.98173099999997</c:v>
                </c:pt>
                <c:pt idx="1815">
                  <c:v>771.29653800000006</c:v>
                </c:pt>
                <c:pt idx="1816">
                  <c:v>766.25538500000005</c:v>
                </c:pt>
                <c:pt idx="1817">
                  <c:v>751.13192300000003</c:v>
                </c:pt>
                <c:pt idx="1818">
                  <c:v>793.98173099999997</c:v>
                </c:pt>
                <c:pt idx="1819">
                  <c:v>816.666923</c:v>
                </c:pt>
                <c:pt idx="1820">
                  <c:v>819.1875</c:v>
                </c:pt>
                <c:pt idx="1821">
                  <c:v>801.54346199999998</c:v>
                </c:pt>
                <c:pt idx="1822">
                  <c:v>763.73480800000004</c:v>
                </c:pt>
                <c:pt idx="1823">
                  <c:v>816.666923</c:v>
                </c:pt>
                <c:pt idx="1824">
                  <c:v>718.36442299999999</c:v>
                </c:pt>
                <c:pt idx="1825">
                  <c:v>799.02288499999997</c:v>
                </c:pt>
                <c:pt idx="1826">
                  <c:v>771.29653800000006</c:v>
                </c:pt>
                <c:pt idx="1827">
                  <c:v>809.10519199999999</c:v>
                </c:pt>
                <c:pt idx="1828">
                  <c:v>791.46115399999996</c:v>
                </c:pt>
                <c:pt idx="1829">
                  <c:v>831.79038500000001</c:v>
                </c:pt>
                <c:pt idx="1830">
                  <c:v>781.37884599999995</c:v>
                </c:pt>
                <c:pt idx="1831">
                  <c:v>730.967308</c:v>
                </c:pt>
                <c:pt idx="1832">
                  <c:v>705.76153799999997</c:v>
                </c:pt>
                <c:pt idx="1833">
                  <c:v>768.77596200000005</c:v>
                </c:pt>
                <c:pt idx="1834">
                  <c:v>804.06403799999998</c:v>
                </c:pt>
                <c:pt idx="1835">
                  <c:v>751.13192300000003</c:v>
                </c:pt>
                <c:pt idx="1836">
                  <c:v>796.50230799999997</c:v>
                </c:pt>
                <c:pt idx="1837">
                  <c:v>778.85826899999995</c:v>
                </c:pt>
                <c:pt idx="1838">
                  <c:v>751.13192300000003</c:v>
                </c:pt>
                <c:pt idx="1839">
                  <c:v>776.33769199999995</c:v>
                </c:pt>
                <c:pt idx="1840">
                  <c:v>766.25538500000005</c:v>
                </c:pt>
                <c:pt idx="1841">
                  <c:v>791.46115399999996</c:v>
                </c:pt>
                <c:pt idx="1842">
                  <c:v>756.17307700000003</c:v>
                </c:pt>
                <c:pt idx="1843">
                  <c:v>776.33769199999995</c:v>
                </c:pt>
                <c:pt idx="1844">
                  <c:v>723.40557699999999</c:v>
                </c:pt>
                <c:pt idx="1845">
                  <c:v>793.98173099999997</c:v>
                </c:pt>
                <c:pt idx="1846">
                  <c:v>791.46115399999996</c:v>
                </c:pt>
                <c:pt idx="1847">
                  <c:v>720.88499999999999</c:v>
                </c:pt>
                <c:pt idx="1848">
                  <c:v>819.1875</c:v>
                </c:pt>
                <c:pt idx="1849">
                  <c:v>804.06403799999998</c:v>
                </c:pt>
                <c:pt idx="1850">
                  <c:v>771.29653800000006</c:v>
                </c:pt>
                <c:pt idx="1851">
                  <c:v>746.09076900000002</c:v>
                </c:pt>
                <c:pt idx="1852">
                  <c:v>746.09076900000002</c:v>
                </c:pt>
                <c:pt idx="1853">
                  <c:v>748.61134600000003</c:v>
                </c:pt>
                <c:pt idx="1854">
                  <c:v>796.50230799999997</c:v>
                </c:pt>
                <c:pt idx="1855">
                  <c:v>829.26980800000001</c:v>
                </c:pt>
                <c:pt idx="1856">
                  <c:v>839.35211500000003</c:v>
                </c:pt>
                <c:pt idx="1857">
                  <c:v>872.11961499999995</c:v>
                </c:pt>
                <c:pt idx="1858">
                  <c:v>746.09076900000002</c:v>
                </c:pt>
                <c:pt idx="1859">
                  <c:v>841.87269200000003</c:v>
                </c:pt>
                <c:pt idx="1860">
                  <c:v>728.446731</c:v>
                </c:pt>
                <c:pt idx="1861">
                  <c:v>736.00846200000001</c:v>
                </c:pt>
                <c:pt idx="1862">
                  <c:v>751.13192300000003</c:v>
                </c:pt>
                <c:pt idx="1863">
                  <c:v>690.63807699999995</c:v>
                </c:pt>
                <c:pt idx="1864">
                  <c:v>771.29653800000006</c:v>
                </c:pt>
                <c:pt idx="1865">
                  <c:v>783.89942299999996</c:v>
                </c:pt>
                <c:pt idx="1866">
                  <c:v>824.22865400000001</c:v>
                </c:pt>
                <c:pt idx="1867">
                  <c:v>783.89942299999996</c:v>
                </c:pt>
                <c:pt idx="1868">
                  <c:v>761.21423100000004</c:v>
                </c:pt>
                <c:pt idx="1869">
                  <c:v>700.72038499999996</c:v>
                </c:pt>
                <c:pt idx="1870">
                  <c:v>766.25538500000005</c:v>
                </c:pt>
                <c:pt idx="1871">
                  <c:v>819.1875</c:v>
                </c:pt>
                <c:pt idx="1872">
                  <c:v>814.14634599999999</c:v>
                </c:pt>
                <c:pt idx="1873">
                  <c:v>811.62576899999999</c:v>
                </c:pt>
                <c:pt idx="1874">
                  <c:v>728.446731</c:v>
                </c:pt>
                <c:pt idx="1875">
                  <c:v>761.21423100000004</c:v>
                </c:pt>
                <c:pt idx="1876">
                  <c:v>844.39326900000003</c:v>
                </c:pt>
                <c:pt idx="1877">
                  <c:v>753.65250000000003</c:v>
                </c:pt>
                <c:pt idx="1878">
                  <c:v>758.69365400000004</c:v>
                </c:pt>
                <c:pt idx="1879">
                  <c:v>839.35211500000003</c:v>
                </c:pt>
                <c:pt idx="1880">
                  <c:v>786.42</c:v>
                </c:pt>
                <c:pt idx="1881">
                  <c:v>824.22865400000001</c:v>
                </c:pt>
                <c:pt idx="1882">
                  <c:v>809.10519199999999</c:v>
                </c:pt>
                <c:pt idx="1883">
                  <c:v>816.666923</c:v>
                </c:pt>
                <c:pt idx="1884">
                  <c:v>768.77596200000005</c:v>
                </c:pt>
                <c:pt idx="1885">
                  <c:v>771.29653800000006</c:v>
                </c:pt>
                <c:pt idx="1886">
                  <c:v>730.967308</c:v>
                </c:pt>
                <c:pt idx="1887">
                  <c:v>786.42</c:v>
                </c:pt>
                <c:pt idx="1888">
                  <c:v>786.42</c:v>
                </c:pt>
                <c:pt idx="1889">
                  <c:v>834.31096200000002</c:v>
                </c:pt>
                <c:pt idx="1890">
                  <c:v>766.25538500000005</c:v>
                </c:pt>
                <c:pt idx="1891">
                  <c:v>796.50230799999997</c:v>
                </c:pt>
                <c:pt idx="1892">
                  <c:v>814.14634599999999</c:v>
                </c:pt>
                <c:pt idx="1893">
                  <c:v>748.61134600000003</c:v>
                </c:pt>
                <c:pt idx="1894">
                  <c:v>776.33769199999995</c:v>
                </c:pt>
                <c:pt idx="1895">
                  <c:v>824.22865400000001</c:v>
                </c:pt>
                <c:pt idx="1896">
                  <c:v>771.29653800000006</c:v>
                </c:pt>
                <c:pt idx="1897">
                  <c:v>743.57019200000002</c:v>
                </c:pt>
                <c:pt idx="1898">
                  <c:v>801.54346199999998</c:v>
                </c:pt>
                <c:pt idx="1899">
                  <c:v>741.04961500000002</c:v>
                </c:pt>
                <c:pt idx="1900">
                  <c:v>781.37884599999995</c:v>
                </c:pt>
                <c:pt idx="1901">
                  <c:v>741.04961500000002</c:v>
                </c:pt>
                <c:pt idx="1902">
                  <c:v>778.85826899999995</c:v>
                </c:pt>
                <c:pt idx="1903">
                  <c:v>786.42</c:v>
                </c:pt>
                <c:pt idx="1904">
                  <c:v>763.73480800000004</c:v>
                </c:pt>
                <c:pt idx="1905">
                  <c:v>821.708077</c:v>
                </c:pt>
                <c:pt idx="1906">
                  <c:v>776.33769199999995</c:v>
                </c:pt>
                <c:pt idx="1907">
                  <c:v>736.00846200000001</c:v>
                </c:pt>
                <c:pt idx="1908">
                  <c:v>751.13192300000003</c:v>
                </c:pt>
                <c:pt idx="1909">
                  <c:v>791.46115399999996</c:v>
                </c:pt>
                <c:pt idx="1910">
                  <c:v>758.69365400000004</c:v>
                </c:pt>
                <c:pt idx="1911">
                  <c:v>746.09076900000002</c:v>
                </c:pt>
                <c:pt idx="1912">
                  <c:v>796.50230799999997</c:v>
                </c:pt>
                <c:pt idx="1913">
                  <c:v>809.10519199999999</c:v>
                </c:pt>
                <c:pt idx="1914">
                  <c:v>793.98173099999997</c:v>
                </c:pt>
                <c:pt idx="1915">
                  <c:v>801.54346199999998</c:v>
                </c:pt>
                <c:pt idx="1916">
                  <c:v>710.80269199999998</c:v>
                </c:pt>
                <c:pt idx="1917">
                  <c:v>753.65250000000003</c:v>
                </c:pt>
                <c:pt idx="1918">
                  <c:v>771.29653800000006</c:v>
                </c:pt>
                <c:pt idx="1919">
                  <c:v>801.54346199999998</c:v>
                </c:pt>
                <c:pt idx="1920">
                  <c:v>811.62576899999999</c:v>
                </c:pt>
                <c:pt idx="1921">
                  <c:v>683.07634599999994</c:v>
                </c:pt>
                <c:pt idx="1922">
                  <c:v>733.48788500000001</c:v>
                </c:pt>
                <c:pt idx="1923">
                  <c:v>804.06403799999998</c:v>
                </c:pt>
                <c:pt idx="1924">
                  <c:v>778.85826899999995</c:v>
                </c:pt>
                <c:pt idx="1925">
                  <c:v>756.17307700000003</c:v>
                </c:pt>
                <c:pt idx="1926">
                  <c:v>761.21423100000004</c:v>
                </c:pt>
                <c:pt idx="1927">
                  <c:v>748.61134600000003</c:v>
                </c:pt>
                <c:pt idx="1928">
                  <c:v>796.50230799999997</c:v>
                </c:pt>
                <c:pt idx="1929">
                  <c:v>771.29653800000006</c:v>
                </c:pt>
                <c:pt idx="1930">
                  <c:v>771.29653800000006</c:v>
                </c:pt>
                <c:pt idx="1931">
                  <c:v>715.84384599999998</c:v>
                </c:pt>
                <c:pt idx="1932">
                  <c:v>781.37884599999995</c:v>
                </c:pt>
                <c:pt idx="1933">
                  <c:v>695.67923099999996</c:v>
                </c:pt>
                <c:pt idx="1934">
                  <c:v>768.77596200000005</c:v>
                </c:pt>
                <c:pt idx="1935">
                  <c:v>733.48788500000001</c:v>
                </c:pt>
                <c:pt idx="1936">
                  <c:v>783.89942299999996</c:v>
                </c:pt>
                <c:pt idx="1937">
                  <c:v>741.04961500000002</c:v>
                </c:pt>
                <c:pt idx="1938">
                  <c:v>834.31096200000002</c:v>
                </c:pt>
                <c:pt idx="1939">
                  <c:v>751.13192300000003</c:v>
                </c:pt>
                <c:pt idx="1940">
                  <c:v>791.46115399999996</c:v>
                </c:pt>
                <c:pt idx="1941">
                  <c:v>768.77596200000005</c:v>
                </c:pt>
                <c:pt idx="1942">
                  <c:v>793.98173099999997</c:v>
                </c:pt>
                <c:pt idx="1943">
                  <c:v>839.35211500000003</c:v>
                </c:pt>
                <c:pt idx="1944">
                  <c:v>824.22865400000001</c:v>
                </c:pt>
                <c:pt idx="1945">
                  <c:v>806.58461499999999</c:v>
                </c:pt>
                <c:pt idx="1946">
                  <c:v>786.42</c:v>
                </c:pt>
                <c:pt idx="1947">
                  <c:v>839.35211500000003</c:v>
                </c:pt>
                <c:pt idx="1948">
                  <c:v>841.87269200000003</c:v>
                </c:pt>
                <c:pt idx="1949">
                  <c:v>778.85826899999995</c:v>
                </c:pt>
                <c:pt idx="1950">
                  <c:v>725.926154</c:v>
                </c:pt>
                <c:pt idx="1951">
                  <c:v>788.94057699999996</c:v>
                </c:pt>
                <c:pt idx="1952">
                  <c:v>761.21423100000004</c:v>
                </c:pt>
                <c:pt idx="1953">
                  <c:v>854.47557700000004</c:v>
                </c:pt>
                <c:pt idx="1954">
                  <c:v>705.76153799999997</c:v>
                </c:pt>
                <c:pt idx="1955">
                  <c:v>791.46115399999996</c:v>
                </c:pt>
                <c:pt idx="1956">
                  <c:v>708.28211499999998</c:v>
                </c:pt>
                <c:pt idx="1957">
                  <c:v>766.25538500000005</c:v>
                </c:pt>
                <c:pt idx="1958">
                  <c:v>773.81711499999994</c:v>
                </c:pt>
                <c:pt idx="1959">
                  <c:v>773.81711499999994</c:v>
                </c:pt>
                <c:pt idx="1960">
                  <c:v>806.58461499999999</c:v>
                </c:pt>
                <c:pt idx="1961">
                  <c:v>766.25538500000005</c:v>
                </c:pt>
                <c:pt idx="1962">
                  <c:v>786.42</c:v>
                </c:pt>
                <c:pt idx="1963">
                  <c:v>751.13192300000003</c:v>
                </c:pt>
                <c:pt idx="1964">
                  <c:v>801.54346199999998</c:v>
                </c:pt>
                <c:pt idx="1965">
                  <c:v>776.33769199999995</c:v>
                </c:pt>
                <c:pt idx="1966">
                  <c:v>738.52903800000001</c:v>
                </c:pt>
                <c:pt idx="1967">
                  <c:v>766.25538500000005</c:v>
                </c:pt>
                <c:pt idx="1968">
                  <c:v>799.02288499999997</c:v>
                </c:pt>
                <c:pt idx="1969">
                  <c:v>799.02288499999997</c:v>
                </c:pt>
                <c:pt idx="1970">
                  <c:v>851.95500000000004</c:v>
                </c:pt>
                <c:pt idx="1971">
                  <c:v>781.37884599999995</c:v>
                </c:pt>
                <c:pt idx="1972">
                  <c:v>746.09076900000002</c:v>
                </c:pt>
                <c:pt idx="1973">
                  <c:v>756.17307700000003</c:v>
                </c:pt>
                <c:pt idx="1974">
                  <c:v>741.04961500000002</c:v>
                </c:pt>
                <c:pt idx="1975">
                  <c:v>725.926154</c:v>
                </c:pt>
                <c:pt idx="1976">
                  <c:v>814.14634599999999</c:v>
                </c:pt>
                <c:pt idx="1977">
                  <c:v>841.87269200000003</c:v>
                </c:pt>
                <c:pt idx="1978">
                  <c:v>801.54346199999998</c:v>
                </c:pt>
                <c:pt idx="1979">
                  <c:v>741.04961500000002</c:v>
                </c:pt>
                <c:pt idx="1980">
                  <c:v>814.14634599999999</c:v>
                </c:pt>
                <c:pt idx="1981">
                  <c:v>763.73480800000004</c:v>
                </c:pt>
                <c:pt idx="1982">
                  <c:v>756.17307700000003</c:v>
                </c:pt>
                <c:pt idx="1983">
                  <c:v>728.446731</c:v>
                </c:pt>
                <c:pt idx="1984">
                  <c:v>859.51673100000005</c:v>
                </c:pt>
                <c:pt idx="1985">
                  <c:v>783.89942299999996</c:v>
                </c:pt>
                <c:pt idx="1986">
                  <c:v>773.81711499999994</c:v>
                </c:pt>
                <c:pt idx="1987">
                  <c:v>733.48788500000001</c:v>
                </c:pt>
                <c:pt idx="1988">
                  <c:v>766.25538500000005</c:v>
                </c:pt>
                <c:pt idx="1989">
                  <c:v>763.73480800000004</c:v>
                </c:pt>
                <c:pt idx="1990">
                  <c:v>829.26980800000001</c:v>
                </c:pt>
                <c:pt idx="1991">
                  <c:v>710.80269199999998</c:v>
                </c:pt>
                <c:pt idx="1992">
                  <c:v>806.58461499999999</c:v>
                </c:pt>
                <c:pt idx="1993">
                  <c:v>753.65250000000003</c:v>
                </c:pt>
                <c:pt idx="1994">
                  <c:v>713.32326899999998</c:v>
                </c:pt>
                <c:pt idx="1995">
                  <c:v>773.81711499999994</c:v>
                </c:pt>
                <c:pt idx="1996">
                  <c:v>781.37884599999995</c:v>
                </c:pt>
                <c:pt idx="1997">
                  <c:v>801.54346199999998</c:v>
                </c:pt>
                <c:pt idx="1998">
                  <c:v>781.37884599999995</c:v>
                </c:pt>
                <c:pt idx="1999">
                  <c:v>819.1875</c:v>
                </c:pt>
                <c:pt idx="2000">
                  <c:v>786.42</c:v>
                </c:pt>
                <c:pt idx="2001">
                  <c:v>761.21423100000004</c:v>
                </c:pt>
                <c:pt idx="2002">
                  <c:v>801.54346199999998</c:v>
                </c:pt>
                <c:pt idx="2003">
                  <c:v>725.926154</c:v>
                </c:pt>
                <c:pt idx="2004">
                  <c:v>768.77596200000005</c:v>
                </c:pt>
                <c:pt idx="2005">
                  <c:v>738.52903800000001</c:v>
                </c:pt>
                <c:pt idx="2006">
                  <c:v>786.42</c:v>
                </c:pt>
                <c:pt idx="2007">
                  <c:v>804.06403799999998</c:v>
                </c:pt>
                <c:pt idx="2008">
                  <c:v>829.26980800000001</c:v>
                </c:pt>
                <c:pt idx="2009">
                  <c:v>748.61134600000003</c:v>
                </c:pt>
                <c:pt idx="2010">
                  <c:v>743.57019200000002</c:v>
                </c:pt>
                <c:pt idx="2011">
                  <c:v>771.29653800000006</c:v>
                </c:pt>
                <c:pt idx="2012">
                  <c:v>801.54346199999998</c:v>
                </c:pt>
                <c:pt idx="2013">
                  <c:v>738.52903800000001</c:v>
                </c:pt>
                <c:pt idx="2014">
                  <c:v>778.85826899999995</c:v>
                </c:pt>
                <c:pt idx="2015">
                  <c:v>781.37884599999995</c:v>
                </c:pt>
                <c:pt idx="2016">
                  <c:v>758.69365400000004</c:v>
                </c:pt>
                <c:pt idx="2017">
                  <c:v>819.1875</c:v>
                </c:pt>
                <c:pt idx="2018">
                  <c:v>849.43442300000004</c:v>
                </c:pt>
                <c:pt idx="2019">
                  <c:v>743.57019200000002</c:v>
                </c:pt>
                <c:pt idx="2020">
                  <c:v>690.63807699999995</c:v>
                </c:pt>
                <c:pt idx="2021">
                  <c:v>806.58461499999999</c:v>
                </c:pt>
                <c:pt idx="2022">
                  <c:v>685.59692299999995</c:v>
                </c:pt>
                <c:pt idx="2023">
                  <c:v>736.00846200000001</c:v>
                </c:pt>
                <c:pt idx="2024">
                  <c:v>730.967308</c:v>
                </c:pt>
                <c:pt idx="2025">
                  <c:v>776.33769199999995</c:v>
                </c:pt>
                <c:pt idx="2026">
                  <c:v>806.58461499999999</c:v>
                </c:pt>
                <c:pt idx="2027">
                  <c:v>751.13192300000003</c:v>
                </c:pt>
                <c:pt idx="2028">
                  <c:v>736.00846200000001</c:v>
                </c:pt>
                <c:pt idx="2029">
                  <c:v>781.37884599999995</c:v>
                </c:pt>
                <c:pt idx="2030">
                  <c:v>773.81711499999994</c:v>
                </c:pt>
                <c:pt idx="2031">
                  <c:v>736.00846200000001</c:v>
                </c:pt>
                <c:pt idx="2032">
                  <c:v>738.52903800000001</c:v>
                </c:pt>
                <c:pt idx="2033">
                  <c:v>791.46115399999996</c:v>
                </c:pt>
                <c:pt idx="2034">
                  <c:v>849.43442300000004</c:v>
                </c:pt>
                <c:pt idx="2035">
                  <c:v>718.36442299999999</c:v>
                </c:pt>
                <c:pt idx="2036">
                  <c:v>715.84384599999998</c:v>
                </c:pt>
                <c:pt idx="2037">
                  <c:v>773.81711499999994</c:v>
                </c:pt>
                <c:pt idx="2038">
                  <c:v>758.69365400000004</c:v>
                </c:pt>
                <c:pt idx="2039">
                  <c:v>786.42</c:v>
                </c:pt>
                <c:pt idx="2040">
                  <c:v>791.46115399999996</c:v>
                </c:pt>
                <c:pt idx="2041">
                  <c:v>781.37884599999995</c:v>
                </c:pt>
                <c:pt idx="2042">
                  <c:v>746.09076900000002</c:v>
                </c:pt>
                <c:pt idx="2043">
                  <c:v>761.21423100000004</c:v>
                </c:pt>
                <c:pt idx="2044">
                  <c:v>768.77596200000005</c:v>
                </c:pt>
                <c:pt idx="2045">
                  <c:v>756.17307700000003</c:v>
                </c:pt>
              </c:numCache>
            </c:numRef>
          </c:yVal>
          <c:smooth val="1"/>
        </c:ser>
        <c:ser>
          <c:idx val="2"/>
          <c:order val="2"/>
          <c:tx>
            <c:v>Yellow/ Green Liquid Crystals</c:v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'5'!$BT$3:$BT$2048</c:f>
              <c:numCache>
                <c:formatCode>General</c:formatCode>
                <c:ptCount val="2046"/>
                <c:pt idx="0">
                  <c:v>188.45829499999999</c:v>
                </c:pt>
                <c:pt idx="1">
                  <c:v>188.92397199999999</c:v>
                </c:pt>
                <c:pt idx="2">
                  <c:v>189.38960900000001</c:v>
                </c:pt>
                <c:pt idx="3">
                  <c:v>189.85520600000001</c:v>
                </c:pt>
                <c:pt idx="4">
                  <c:v>190.320762</c:v>
                </c:pt>
                <c:pt idx="5">
                  <c:v>190.78627900000001</c:v>
                </c:pt>
                <c:pt idx="6">
                  <c:v>191.251755</c:v>
                </c:pt>
                <c:pt idx="7">
                  <c:v>191.71718999999999</c:v>
                </c:pt>
                <c:pt idx="8">
                  <c:v>192.18258599999999</c:v>
                </c:pt>
                <c:pt idx="9">
                  <c:v>192.647941</c:v>
                </c:pt>
                <c:pt idx="10">
                  <c:v>193.11325600000001</c:v>
                </c:pt>
                <c:pt idx="11">
                  <c:v>193.57853</c:v>
                </c:pt>
                <c:pt idx="12">
                  <c:v>194.04376400000001</c:v>
                </c:pt>
                <c:pt idx="13">
                  <c:v>194.50895800000001</c:v>
                </c:pt>
                <c:pt idx="14">
                  <c:v>194.97411199999999</c:v>
                </c:pt>
                <c:pt idx="15">
                  <c:v>195.439224</c:v>
                </c:pt>
                <c:pt idx="16">
                  <c:v>195.90429700000001</c:v>
                </c:pt>
                <c:pt idx="17">
                  <c:v>196.36932899999999</c:v>
                </c:pt>
                <c:pt idx="18">
                  <c:v>196.83432099999999</c:v>
                </c:pt>
                <c:pt idx="19">
                  <c:v>197.299272</c:v>
                </c:pt>
                <c:pt idx="20">
                  <c:v>197.764183</c:v>
                </c:pt>
                <c:pt idx="21">
                  <c:v>198.22905299999999</c:v>
                </c:pt>
                <c:pt idx="22">
                  <c:v>198.693883</c:v>
                </c:pt>
                <c:pt idx="23">
                  <c:v>199.158672</c:v>
                </c:pt>
                <c:pt idx="24">
                  <c:v>199.62342100000001</c:v>
                </c:pt>
                <c:pt idx="25">
                  <c:v>200.08812900000001</c:v>
                </c:pt>
                <c:pt idx="26">
                  <c:v>200.552797</c:v>
                </c:pt>
                <c:pt idx="27">
                  <c:v>201.01742400000001</c:v>
                </c:pt>
                <c:pt idx="28">
                  <c:v>201.482011</c:v>
                </c:pt>
                <c:pt idx="29">
                  <c:v>201.94655700000001</c:v>
                </c:pt>
                <c:pt idx="30">
                  <c:v>202.41106199999999</c:v>
                </c:pt>
                <c:pt idx="31">
                  <c:v>202.87552600000001</c:v>
                </c:pt>
                <c:pt idx="32">
                  <c:v>203.33994999999999</c:v>
                </c:pt>
                <c:pt idx="33">
                  <c:v>203.80433400000001</c:v>
                </c:pt>
                <c:pt idx="34">
                  <c:v>204.268676</c:v>
                </c:pt>
                <c:pt idx="35">
                  <c:v>204.732978</c:v>
                </c:pt>
                <c:pt idx="36">
                  <c:v>205.19723999999999</c:v>
                </c:pt>
                <c:pt idx="37">
                  <c:v>205.66146000000001</c:v>
                </c:pt>
                <c:pt idx="38">
                  <c:v>206.12564</c:v>
                </c:pt>
                <c:pt idx="39">
                  <c:v>206.58977899999999</c:v>
                </c:pt>
                <c:pt idx="40">
                  <c:v>207.053877</c:v>
                </c:pt>
                <c:pt idx="41">
                  <c:v>207.51793499999999</c:v>
                </c:pt>
                <c:pt idx="42">
                  <c:v>207.98195100000001</c:v>
                </c:pt>
                <c:pt idx="43">
                  <c:v>208.44592700000001</c:v>
                </c:pt>
                <c:pt idx="44">
                  <c:v>208.909862</c:v>
                </c:pt>
                <c:pt idx="45">
                  <c:v>209.37375700000001</c:v>
                </c:pt>
                <c:pt idx="46">
                  <c:v>209.83761000000001</c:v>
                </c:pt>
                <c:pt idx="47">
                  <c:v>210.301422</c:v>
                </c:pt>
                <c:pt idx="48">
                  <c:v>210.76519400000001</c:v>
                </c:pt>
                <c:pt idx="49">
                  <c:v>211.228925</c:v>
                </c:pt>
                <c:pt idx="50">
                  <c:v>211.69261399999999</c:v>
                </c:pt>
                <c:pt idx="51">
                  <c:v>212.156263</c:v>
                </c:pt>
                <c:pt idx="52">
                  <c:v>212.61987099999999</c:v>
                </c:pt>
                <c:pt idx="53">
                  <c:v>213.083438</c:v>
                </c:pt>
                <c:pt idx="54">
                  <c:v>213.546964</c:v>
                </c:pt>
                <c:pt idx="55">
                  <c:v>214.01044899999999</c:v>
                </c:pt>
                <c:pt idx="56">
                  <c:v>214.473893</c:v>
                </c:pt>
                <c:pt idx="57">
                  <c:v>214.937296</c:v>
                </c:pt>
                <c:pt idx="58">
                  <c:v>215.40065799999999</c:v>
                </c:pt>
                <c:pt idx="59">
                  <c:v>215.863979</c:v>
                </c:pt>
                <c:pt idx="60">
                  <c:v>216.327258</c:v>
                </c:pt>
                <c:pt idx="61">
                  <c:v>216.79049699999999</c:v>
                </c:pt>
                <c:pt idx="62">
                  <c:v>217.25369499999999</c:v>
                </c:pt>
                <c:pt idx="63">
                  <c:v>217.71685099999999</c:v>
                </c:pt>
                <c:pt idx="64">
                  <c:v>218.17996600000001</c:v>
                </c:pt>
                <c:pt idx="65">
                  <c:v>218.64304100000001</c:v>
                </c:pt>
                <c:pt idx="66">
                  <c:v>219.10607400000001</c:v>
                </c:pt>
                <c:pt idx="67">
                  <c:v>219.56906599999999</c:v>
                </c:pt>
                <c:pt idx="68">
                  <c:v>220.032016</c:v>
                </c:pt>
                <c:pt idx="69">
                  <c:v>220.49492599999999</c:v>
                </c:pt>
                <c:pt idx="70">
                  <c:v>220.95779400000001</c:v>
                </c:pt>
                <c:pt idx="71">
                  <c:v>221.42062100000001</c:v>
                </c:pt>
                <c:pt idx="72">
                  <c:v>221.88340700000001</c:v>
                </c:pt>
                <c:pt idx="73">
                  <c:v>222.34615199999999</c:v>
                </c:pt>
                <c:pt idx="74">
                  <c:v>222.80885499999999</c:v>
                </c:pt>
                <c:pt idx="75">
                  <c:v>223.27151699999999</c:v>
                </c:pt>
                <c:pt idx="76">
                  <c:v>223.734138</c:v>
                </c:pt>
                <c:pt idx="77">
                  <c:v>224.19671700000001</c:v>
                </c:pt>
                <c:pt idx="78">
                  <c:v>224.659255</c:v>
                </c:pt>
                <c:pt idx="79">
                  <c:v>225.12175199999999</c:v>
                </c:pt>
                <c:pt idx="80">
                  <c:v>225.58420699999999</c:v>
                </c:pt>
                <c:pt idx="81">
                  <c:v>226.04662099999999</c:v>
                </c:pt>
                <c:pt idx="82">
                  <c:v>226.508994</c:v>
                </c:pt>
                <c:pt idx="83">
                  <c:v>226.97132500000001</c:v>
                </c:pt>
                <c:pt idx="84">
                  <c:v>227.43361400000001</c:v>
                </c:pt>
                <c:pt idx="85">
                  <c:v>227.89586299999999</c:v>
                </c:pt>
                <c:pt idx="86">
                  <c:v>228.35807</c:v>
                </c:pt>
                <c:pt idx="87">
                  <c:v>228.820235</c:v>
                </c:pt>
                <c:pt idx="88">
                  <c:v>229.28235900000001</c:v>
                </c:pt>
                <c:pt idx="89">
                  <c:v>229.74444099999999</c:v>
                </c:pt>
                <c:pt idx="90">
                  <c:v>230.20648199999999</c:v>
                </c:pt>
                <c:pt idx="91">
                  <c:v>230.66848100000001</c:v>
                </c:pt>
                <c:pt idx="92">
                  <c:v>231.130439</c:v>
                </c:pt>
                <c:pt idx="93">
                  <c:v>231.592355</c:v>
                </c:pt>
                <c:pt idx="94">
                  <c:v>232.05422999999999</c:v>
                </c:pt>
                <c:pt idx="95">
                  <c:v>232.516063</c:v>
                </c:pt>
                <c:pt idx="96">
                  <c:v>232.97785500000001</c:v>
                </c:pt>
                <c:pt idx="97">
                  <c:v>233.439604</c:v>
                </c:pt>
                <c:pt idx="98">
                  <c:v>233.90131299999999</c:v>
                </c:pt>
                <c:pt idx="99">
                  <c:v>234.362979</c:v>
                </c:pt>
                <c:pt idx="100">
                  <c:v>234.82460399999999</c:v>
                </c:pt>
                <c:pt idx="101">
                  <c:v>235.28618700000001</c:v>
                </c:pt>
                <c:pt idx="102">
                  <c:v>235.74772899999999</c:v>
                </c:pt>
                <c:pt idx="103">
                  <c:v>236.20922899999999</c:v>
                </c:pt>
                <c:pt idx="104">
                  <c:v>236.67068699999999</c:v>
                </c:pt>
                <c:pt idx="105">
                  <c:v>237.132103</c:v>
                </c:pt>
                <c:pt idx="106">
                  <c:v>237.593478</c:v>
                </c:pt>
                <c:pt idx="107">
                  <c:v>238.054811</c:v>
                </c:pt>
                <c:pt idx="108">
                  <c:v>238.51610199999999</c:v>
                </c:pt>
                <c:pt idx="109">
                  <c:v>238.977351</c:v>
                </c:pt>
                <c:pt idx="110">
                  <c:v>239.438559</c:v>
                </c:pt>
                <c:pt idx="111">
                  <c:v>239.89972399999999</c:v>
                </c:pt>
                <c:pt idx="112">
                  <c:v>240.360848</c:v>
                </c:pt>
                <c:pt idx="113">
                  <c:v>240.82193000000001</c:v>
                </c:pt>
                <c:pt idx="114">
                  <c:v>241.28297000000001</c:v>
                </c:pt>
                <c:pt idx="115">
                  <c:v>241.743968</c:v>
                </c:pt>
                <c:pt idx="116">
                  <c:v>242.204925</c:v>
                </c:pt>
                <c:pt idx="117">
                  <c:v>242.66583900000001</c:v>
                </c:pt>
                <c:pt idx="118">
                  <c:v>243.126711</c:v>
                </c:pt>
                <c:pt idx="119">
                  <c:v>243.58754200000001</c:v>
                </c:pt>
                <c:pt idx="120">
                  <c:v>244.04833099999999</c:v>
                </c:pt>
                <c:pt idx="121">
                  <c:v>244.50907699999999</c:v>
                </c:pt>
                <c:pt idx="122">
                  <c:v>244.96978200000001</c:v>
                </c:pt>
                <c:pt idx="123">
                  <c:v>245.43044399999999</c:v>
                </c:pt>
                <c:pt idx="124">
                  <c:v>245.891065</c:v>
                </c:pt>
                <c:pt idx="125">
                  <c:v>246.351643</c:v>
                </c:pt>
                <c:pt idx="126">
                  <c:v>246.81218000000001</c:v>
                </c:pt>
                <c:pt idx="127">
                  <c:v>247.27267399999999</c:v>
                </c:pt>
                <c:pt idx="128">
                  <c:v>247.733127</c:v>
                </c:pt>
                <c:pt idx="129">
                  <c:v>248.19353699999999</c:v>
                </c:pt>
                <c:pt idx="130">
                  <c:v>248.65390500000001</c:v>
                </c:pt>
                <c:pt idx="131">
                  <c:v>249.11423099999999</c:v>
                </c:pt>
                <c:pt idx="132">
                  <c:v>249.57451499999999</c:v>
                </c:pt>
                <c:pt idx="133">
                  <c:v>250.03475599999999</c:v>
                </c:pt>
                <c:pt idx="134">
                  <c:v>250.494956</c:v>
                </c:pt>
                <c:pt idx="135">
                  <c:v>250.95511300000001</c:v>
                </c:pt>
                <c:pt idx="136">
                  <c:v>251.41522800000001</c:v>
                </c:pt>
                <c:pt idx="137">
                  <c:v>251.87530100000001</c:v>
                </c:pt>
                <c:pt idx="138">
                  <c:v>252.33533199999999</c:v>
                </c:pt>
                <c:pt idx="139">
                  <c:v>252.795321</c:v>
                </c:pt>
                <c:pt idx="140">
                  <c:v>253.255267</c:v>
                </c:pt>
                <c:pt idx="141">
                  <c:v>253.715171</c:v>
                </c:pt>
                <c:pt idx="142">
                  <c:v>254.17503199999999</c:v>
                </c:pt>
                <c:pt idx="143">
                  <c:v>254.634852</c:v>
                </c:pt>
                <c:pt idx="144">
                  <c:v>255.094629</c:v>
                </c:pt>
                <c:pt idx="145">
                  <c:v>255.554363</c:v>
                </c:pt>
                <c:pt idx="146">
                  <c:v>256.01405599999998</c:v>
                </c:pt>
                <c:pt idx="147">
                  <c:v>256.47370599999999</c:v>
                </c:pt>
                <c:pt idx="148">
                  <c:v>256.933313</c:v>
                </c:pt>
                <c:pt idx="149">
                  <c:v>257.39287899999999</c:v>
                </c:pt>
                <c:pt idx="150">
                  <c:v>257.85240099999999</c:v>
                </c:pt>
                <c:pt idx="151">
                  <c:v>258.31188200000003</c:v>
                </c:pt>
                <c:pt idx="152">
                  <c:v>258.77132</c:v>
                </c:pt>
                <c:pt idx="153">
                  <c:v>259.23071499999998</c:v>
                </c:pt>
                <c:pt idx="154">
                  <c:v>259.690068</c:v>
                </c:pt>
                <c:pt idx="155">
                  <c:v>260.14937900000001</c:v>
                </c:pt>
                <c:pt idx="156">
                  <c:v>260.60864700000002</c:v>
                </c:pt>
                <c:pt idx="157">
                  <c:v>261.06787200000002</c:v>
                </c:pt>
                <c:pt idx="158">
                  <c:v>261.52705500000002</c:v>
                </c:pt>
                <c:pt idx="159">
                  <c:v>261.98619600000001</c:v>
                </c:pt>
                <c:pt idx="160">
                  <c:v>262.44529399999999</c:v>
                </c:pt>
                <c:pt idx="161">
                  <c:v>262.90434900000002</c:v>
                </c:pt>
                <c:pt idx="162">
                  <c:v>263.363362</c:v>
                </c:pt>
                <c:pt idx="163">
                  <c:v>263.82233200000002</c:v>
                </c:pt>
                <c:pt idx="164">
                  <c:v>264.28125999999997</c:v>
                </c:pt>
                <c:pt idx="165">
                  <c:v>264.74014499999998</c:v>
                </c:pt>
                <c:pt idx="166">
                  <c:v>265.19898699999999</c:v>
                </c:pt>
                <c:pt idx="167">
                  <c:v>265.65778599999999</c:v>
                </c:pt>
                <c:pt idx="168">
                  <c:v>266.11654299999998</c:v>
                </c:pt>
                <c:pt idx="169">
                  <c:v>266.57525800000002</c:v>
                </c:pt>
                <c:pt idx="170">
                  <c:v>267.033929</c:v>
                </c:pt>
                <c:pt idx="171">
                  <c:v>267.49255799999997</c:v>
                </c:pt>
                <c:pt idx="172">
                  <c:v>267.951144</c:v>
                </c:pt>
                <c:pt idx="173">
                  <c:v>268.40968700000002</c:v>
                </c:pt>
                <c:pt idx="174">
                  <c:v>268.86818799999998</c:v>
                </c:pt>
                <c:pt idx="175">
                  <c:v>269.32664599999998</c:v>
                </c:pt>
                <c:pt idx="176">
                  <c:v>269.78506099999998</c:v>
                </c:pt>
                <c:pt idx="177">
                  <c:v>270.24343299999998</c:v>
                </c:pt>
                <c:pt idx="178">
                  <c:v>270.70176199999997</c:v>
                </c:pt>
                <c:pt idx="179">
                  <c:v>271.16004900000001</c:v>
                </c:pt>
                <c:pt idx="180">
                  <c:v>271.618292</c:v>
                </c:pt>
                <c:pt idx="181">
                  <c:v>272.07649300000003</c:v>
                </c:pt>
                <c:pt idx="182">
                  <c:v>272.534651</c:v>
                </c:pt>
                <c:pt idx="183">
                  <c:v>272.99276600000002</c:v>
                </c:pt>
                <c:pt idx="184">
                  <c:v>273.45083799999998</c:v>
                </c:pt>
                <c:pt idx="185">
                  <c:v>273.90886699999999</c:v>
                </c:pt>
                <c:pt idx="186">
                  <c:v>274.36685299999999</c:v>
                </c:pt>
                <c:pt idx="187">
                  <c:v>274.82479699999999</c:v>
                </c:pt>
                <c:pt idx="188">
                  <c:v>275.28269699999998</c:v>
                </c:pt>
                <c:pt idx="189">
                  <c:v>275.74055399999997</c:v>
                </c:pt>
                <c:pt idx="190">
                  <c:v>276.19836900000001</c:v>
                </c:pt>
                <c:pt idx="191">
                  <c:v>276.65613999999999</c:v>
                </c:pt>
                <c:pt idx="192">
                  <c:v>277.11386800000002</c:v>
                </c:pt>
                <c:pt idx="193">
                  <c:v>277.57155299999999</c:v>
                </c:pt>
                <c:pt idx="194">
                  <c:v>278.02919500000002</c:v>
                </c:pt>
                <c:pt idx="195">
                  <c:v>278.48679399999997</c:v>
                </c:pt>
                <c:pt idx="196">
                  <c:v>278.94434999999999</c:v>
                </c:pt>
                <c:pt idx="197">
                  <c:v>279.40186299999999</c:v>
                </c:pt>
                <c:pt idx="198">
                  <c:v>279.85933299999999</c:v>
                </c:pt>
                <c:pt idx="199">
                  <c:v>280.31675999999999</c:v>
                </c:pt>
                <c:pt idx="200">
                  <c:v>280.77414299999998</c:v>
                </c:pt>
                <c:pt idx="201">
                  <c:v>281.23148300000003</c:v>
                </c:pt>
                <c:pt idx="202">
                  <c:v>281.68878000000001</c:v>
                </c:pt>
                <c:pt idx="203">
                  <c:v>282.14603399999999</c:v>
                </c:pt>
                <c:pt idx="204">
                  <c:v>282.60324500000002</c:v>
                </c:pt>
                <c:pt idx="205">
                  <c:v>283.06041199999999</c:v>
                </c:pt>
                <c:pt idx="206">
                  <c:v>283.517537</c:v>
                </c:pt>
                <c:pt idx="207">
                  <c:v>283.97461800000002</c:v>
                </c:pt>
                <c:pt idx="208">
                  <c:v>284.43165499999998</c:v>
                </c:pt>
                <c:pt idx="209">
                  <c:v>284.88864999999998</c:v>
                </c:pt>
                <c:pt idx="210">
                  <c:v>285.34560099999999</c:v>
                </c:pt>
                <c:pt idx="211">
                  <c:v>285.80250899999999</c:v>
                </c:pt>
                <c:pt idx="212">
                  <c:v>286.25937299999998</c:v>
                </c:pt>
                <c:pt idx="213">
                  <c:v>286.71619399999997</c:v>
                </c:pt>
                <c:pt idx="214">
                  <c:v>287.17297200000002</c:v>
                </c:pt>
                <c:pt idx="215">
                  <c:v>287.629706</c:v>
                </c:pt>
                <c:pt idx="216">
                  <c:v>288.08639699999998</c:v>
                </c:pt>
                <c:pt idx="217">
                  <c:v>288.54304500000001</c:v>
                </c:pt>
                <c:pt idx="218">
                  <c:v>288.99964899999998</c:v>
                </c:pt>
                <c:pt idx="219">
                  <c:v>289.45621</c:v>
                </c:pt>
                <c:pt idx="220">
                  <c:v>289.91272700000002</c:v>
                </c:pt>
                <c:pt idx="221">
                  <c:v>290.36920099999998</c:v>
                </c:pt>
                <c:pt idx="222">
                  <c:v>290.82563099999999</c:v>
                </c:pt>
                <c:pt idx="223">
                  <c:v>291.28201799999999</c:v>
                </c:pt>
                <c:pt idx="224">
                  <c:v>291.738361</c:v>
                </c:pt>
                <c:pt idx="225">
                  <c:v>292.194661</c:v>
                </c:pt>
                <c:pt idx="226">
                  <c:v>292.65091699999999</c:v>
                </c:pt>
                <c:pt idx="227">
                  <c:v>293.10712999999998</c:v>
                </c:pt>
                <c:pt idx="228">
                  <c:v>293.56329899999997</c:v>
                </c:pt>
                <c:pt idx="229">
                  <c:v>294.01942400000001</c:v>
                </c:pt>
                <c:pt idx="230">
                  <c:v>294.475506</c:v>
                </c:pt>
                <c:pt idx="231">
                  <c:v>294.93154500000003</c:v>
                </c:pt>
                <c:pt idx="232">
                  <c:v>295.387539</c:v>
                </c:pt>
                <c:pt idx="233">
                  <c:v>295.84348999999997</c:v>
                </c:pt>
                <c:pt idx="234">
                  <c:v>296.299398</c:v>
                </c:pt>
                <c:pt idx="235">
                  <c:v>296.75526200000002</c:v>
                </c:pt>
                <c:pt idx="236">
                  <c:v>297.21108199999998</c:v>
                </c:pt>
                <c:pt idx="237">
                  <c:v>297.66685799999999</c:v>
                </c:pt>
                <c:pt idx="238">
                  <c:v>298.12259</c:v>
                </c:pt>
                <c:pt idx="239">
                  <c:v>298.57827900000001</c:v>
                </c:pt>
                <c:pt idx="240">
                  <c:v>299.03392400000001</c:v>
                </c:pt>
                <c:pt idx="241">
                  <c:v>299.48952600000001</c:v>
                </c:pt>
                <c:pt idx="242">
                  <c:v>299.94508300000001</c:v>
                </c:pt>
                <c:pt idx="243">
                  <c:v>300.400597</c:v>
                </c:pt>
                <c:pt idx="244">
                  <c:v>300.856067</c:v>
                </c:pt>
                <c:pt idx="245">
                  <c:v>301.31149299999998</c:v>
                </c:pt>
                <c:pt idx="246">
                  <c:v>301.76687600000002</c:v>
                </c:pt>
                <c:pt idx="247">
                  <c:v>302.22221400000001</c:v>
                </c:pt>
                <c:pt idx="248">
                  <c:v>302.67750899999999</c:v>
                </c:pt>
                <c:pt idx="249">
                  <c:v>303.13275900000002</c:v>
                </c:pt>
                <c:pt idx="250">
                  <c:v>303.58796599999999</c:v>
                </c:pt>
                <c:pt idx="251">
                  <c:v>304.04312900000002</c:v>
                </c:pt>
                <c:pt idx="252">
                  <c:v>304.49824799999999</c:v>
                </c:pt>
                <c:pt idx="253">
                  <c:v>304.95332300000001</c:v>
                </c:pt>
                <c:pt idx="254">
                  <c:v>305.40835399999997</c:v>
                </c:pt>
                <c:pt idx="255">
                  <c:v>305.86334099999999</c:v>
                </c:pt>
                <c:pt idx="256">
                  <c:v>306.31828400000001</c:v>
                </c:pt>
                <c:pt idx="257">
                  <c:v>306.77318300000002</c:v>
                </c:pt>
                <c:pt idx="258">
                  <c:v>307.22803900000002</c:v>
                </c:pt>
                <c:pt idx="259">
                  <c:v>307.68284999999997</c:v>
                </c:pt>
                <c:pt idx="260">
                  <c:v>308.13761699999998</c:v>
                </c:pt>
                <c:pt idx="261">
                  <c:v>308.59233999999998</c:v>
                </c:pt>
                <c:pt idx="262">
                  <c:v>309.04701799999998</c:v>
                </c:pt>
                <c:pt idx="263">
                  <c:v>309.50165299999998</c:v>
                </c:pt>
                <c:pt idx="264">
                  <c:v>309.95624400000003</c:v>
                </c:pt>
                <c:pt idx="265">
                  <c:v>310.41079000000002</c:v>
                </c:pt>
                <c:pt idx="266">
                  <c:v>310.86529300000001</c:v>
                </c:pt>
                <c:pt idx="267">
                  <c:v>311.319751</c:v>
                </c:pt>
                <c:pt idx="268">
                  <c:v>311.77416499999998</c:v>
                </c:pt>
                <c:pt idx="269">
                  <c:v>312.22853500000002</c:v>
                </c:pt>
                <c:pt idx="270">
                  <c:v>312.682861</c:v>
                </c:pt>
                <c:pt idx="271">
                  <c:v>313.13714199999998</c:v>
                </c:pt>
                <c:pt idx="272">
                  <c:v>313.59138000000002</c:v>
                </c:pt>
                <c:pt idx="273">
                  <c:v>314.04557299999999</c:v>
                </c:pt>
                <c:pt idx="274">
                  <c:v>314.49972200000002</c:v>
                </c:pt>
                <c:pt idx="275">
                  <c:v>314.95382599999999</c:v>
                </c:pt>
                <c:pt idx="276">
                  <c:v>315.40788600000002</c:v>
                </c:pt>
                <c:pt idx="277">
                  <c:v>315.86190199999999</c:v>
                </c:pt>
                <c:pt idx="278">
                  <c:v>316.31587400000001</c:v>
                </c:pt>
                <c:pt idx="279">
                  <c:v>316.76980099999997</c:v>
                </c:pt>
                <c:pt idx="280">
                  <c:v>317.22368399999999</c:v>
                </c:pt>
                <c:pt idx="281">
                  <c:v>317.67752300000001</c:v>
                </c:pt>
                <c:pt idx="282">
                  <c:v>318.13131700000002</c:v>
                </c:pt>
                <c:pt idx="283">
                  <c:v>318.58506699999998</c:v>
                </c:pt>
                <c:pt idx="284">
                  <c:v>319.03877199999999</c:v>
                </c:pt>
                <c:pt idx="285">
                  <c:v>319.49243300000001</c:v>
                </c:pt>
                <c:pt idx="286">
                  <c:v>319.94605000000001</c:v>
                </c:pt>
                <c:pt idx="287">
                  <c:v>320.39962200000002</c:v>
                </c:pt>
                <c:pt idx="288">
                  <c:v>320.85315000000003</c:v>
                </c:pt>
                <c:pt idx="289">
                  <c:v>321.30663299999998</c:v>
                </c:pt>
                <c:pt idx="290">
                  <c:v>321.76007099999998</c:v>
                </c:pt>
                <c:pt idx="291">
                  <c:v>322.21346599999998</c:v>
                </c:pt>
                <c:pt idx="292">
                  <c:v>322.66681499999999</c:v>
                </c:pt>
                <c:pt idx="293">
                  <c:v>323.12011999999999</c:v>
                </c:pt>
                <c:pt idx="294">
                  <c:v>323.57338099999998</c:v>
                </c:pt>
                <c:pt idx="295">
                  <c:v>324.02659699999998</c:v>
                </c:pt>
                <c:pt idx="296">
                  <c:v>324.47976799999998</c:v>
                </c:pt>
                <c:pt idx="297">
                  <c:v>324.93289499999997</c:v>
                </c:pt>
                <c:pt idx="298">
                  <c:v>325.38597700000003</c:v>
                </c:pt>
                <c:pt idx="299">
                  <c:v>325.83901500000002</c:v>
                </c:pt>
                <c:pt idx="300">
                  <c:v>326.29200800000001</c:v>
                </c:pt>
                <c:pt idx="301">
                  <c:v>326.744956</c:v>
                </c:pt>
                <c:pt idx="302">
                  <c:v>327.19785999999999</c:v>
                </c:pt>
                <c:pt idx="303">
                  <c:v>327.65071899999998</c:v>
                </c:pt>
                <c:pt idx="304">
                  <c:v>328.10353300000003</c:v>
                </c:pt>
                <c:pt idx="305">
                  <c:v>328.55630200000002</c:v>
                </c:pt>
                <c:pt idx="306">
                  <c:v>329.009027</c:v>
                </c:pt>
                <c:pt idx="307">
                  <c:v>329.46170699999999</c:v>
                </c:pt>
                <c:pt idx="308">
                  <c:v>329.91434199999998</c:v>
                </c:pt>
                <c:pt idx="309">
                  <c:v>330.36693300000002</c:v>
                </c:pt>
                <c:pt idx="310">
                  <c:v>330.819478</c:v>
                </c:pt>
                <c:pt idx="311">
                  <c:v>331.27197899999999</c:v>
                </c:pt>
                <c:pt idx="312">
                  <c:v>331.72443500000003</c:v>
                </c:pt>
                <c:pt idx="313">
                  <c:v>332.17684600000001</c:v>
                </c:pt>
                <c:pt idx="314">
                  <c:v>332.62921299999999</c:v>
                </c:pt>
                <c:pt idx="315">
                  <c:v>333.08153399999998</c:v>
                </c:pt>
                <c:pt idx="316">
                  <c:v>333.53381100000001</c:v>
                </c:pt>
                <c:pt idx="317">
                  <c:v>333.986043</c:v>
                </c:pt>
                <c:pt idx="318">
                  <c:v>334.43822899999998</c:v>
                </c:pt>
                <c:pt idx="319">
                  <c:v>334.89037100000002</c:v>
                </c:pt>
                <c:pt idx="320">
                  <c:v>335.342468</c:v>
                </c:pt>
                <c:pt idx="321">
                  <c:v>335.79451999999998</c:v>
                </c:pt>
                <c:pt idx="322">
                  <c:v>336.24652700000001</c:v>
                </c:pt>
                <c:pt idx="323">
                  <c:v>336.698489</c:v>
                </c:pt>
                <c:pt idx="324">
                  <c:v>337.15040599999998</c:v>
                </c:pt>
                <c:pt idx="325">
                  <c:v>337.60227800000001</c:v>
                </c:pt>
                <c:pt idx="326">
                  <c:v>338.05410499999999</c:v>
                </c:pt>
                <c:pt idx="327">
                  <c:v>338.50588699999997</c:v>
                </c:pt>
                <c:pt idx="328">
                  <c:v>338.95762400000001</c:v>
                </c:pt>
                <c:pt idx="329">
                  <c:v>339.40931599999999</c:v>
                </c:pt>
                <c:pt idx="330">
                  <c:v>339.86096300000003</c:v>
                </c:pt>
                <c:pt idx="331">
                  <c:v>340.31256400000001</c:v>
                </c:pt>
                <c:pt idx="332">
                  <c:v>340.76412099999999</c:v>
                </c:pt>
                <c:pt idx="333">
                  <c:v>341.21563200000003</c:v>
                </c:pt>
                <c:pt idx="334">
                  <c:v>341.66709800000001</c:v>
                </c:pt>
                <c:pt idx="335">
                  <c:v>342.11851899999999</c:v>
                </c:pt>
                <c:pt idx="336">
                  <c:v>342.56989499999997</c:v>
                </c:pt>
                <c:pt idx="337">
                  <c:v>343.02122600000001</c:v>
                </c:pt>
                <c:pt idx="338">
                  <c:v>343.472511</c:v>
                </c:pt>
                <c:pt idx="339">
                  <c:v>343.92375099999998</c:v>
                </c:pt>
                <c:pt idx="340">
                  <c:v>344.37494600000002</c:v>
                </c:pt>
                <c:pt idx="341">
                  <c:v>344.82609600000001</c:v>
                </c:pt>
                <c:pt idx="342">
                  <c:v>345.27720099999999</c:v>
                </c:pt>
                <c:pt idx="343">
                  <c:v>345.72825999999998</c:v>
                </c:pt>
                <c:pt idx="344">
                  <c:v>346.17927400000002</c:v>
                </c:pt>
                <c:pt idx="345">
                  <c:v>346.63024200000001</c:v>
                </c:pt>
                <c:pt idx="346">
                  <c:v>347.081166</c:v>
                </c:pt>
                <c:pt idx="347">
                  <c:v>347.53204299999999</c:v>
                </c:pt>
                <c:pt idx="348">
                  <c:v>347.98287599999998</c:v>
                </c:pt>
                <c:pt idx="349">
                  <c:v>348.43366300000002</c:v>
                </c:pt>
                <c:pt idx="350">
                  <c:v>348.88440500000002</c:v>
                </c:pt>
                <c:pt idx="351">
                  <c:v>349.33510100000001</c:v>
                </c:pt>
                <c:pt idx="352">
                  <c:v>349.785752</c:v>
                </c:pt>
                <c:pt idx="353">
                  <c:v>350.236358</c:v>
                </c:pt>
                <c:pt idx="354">
                  <c:v>350.68691799999999</c:v>
                </c:pt>
                <c:pt idx="355">
                  <c:v>351.13743199999999</c:v>
                </c:pt>
                <c:pt idx="356">
                  <c:v>351.58790199999999</c:v>
                </c:pt>
                <c:pt idx="357">
                  <c:v>352.03832499999999</c:v>
                </c:pt>
                <c:pt idx="358">
                  <c:v>352.48870299999999</c:v>
                </c:pt>
                <c:pt idx="359">
                  <c:v>352.93903599999999</c:v>
                </c:pt>
                <c:pt idx="360">
                  <c:v>353.38932299999999</c:v>
                </c:pt>
                <c:pt idx="361">
                  <c:v>353.83956499999999</c:v>
                </c:pt>
                <c:pt idx="362">
                  <c:v>354.289761</c:v>
                </c:pt>
                <c:pt idx="363">
                  <c:v>354.73991100000001</c:v>
                </c:pt>
                <c:pt idx="364">
                  <c:v>355.19001600000001</c:v>
                </c:pt>
                <c:pt idx="365">
                  <c:v>355.64007500000002</c:v>
                </c:pt>
                <c:pt idx="366">
                  <c:v>356.09008799999998</c:v>
                </c:pt>
                <c:pt idx="367">
                  <c:v>356.54005599999999</c:v>
                </c:pt>
                <c:pt idx="368">
                  <c:v>356.98997900000001</c:v>
                </c:pt>
                <c:pt idx="369">
                  <c:v>357.43985500000002</c:v>
                </c:pt>
                <c:pt idx="370">
                  <c:v>357.88968599999998</c:v>
                </c:pt>
                <c:pt idx="371">
                  <c:v>358.339471</c:v>
                </c:pt>
                <c:pt idx="372">
                  <c:v>358.78921100000002</c:v>
                </c:pt>
                <c:pt idx="373">
                  <c:v>359.23890399999999</c:v>
                </c:pt>
                <c:pt idx="374">
                  <c:v>359.68855200000002</c:v>
                </c:pt>
                <c:pt idx="375">
                  <c:v>360.13815499999998</c:v>
                </c:pt>
                <c:pt idx="376">
                  <c:v>360.58771100000001</c:v>
                </c:pt>
                <c:pt idx="377">
                  <c:v>361.03722199999999</c:v>
                </c:pt>
                <c:pt idx="378">
                  <c:v>361.48668700000002</c:v>
                </c:pt>
                <c:pt idx="379">
                  <c:v>361.936106</c:v>
                </c:pt>
                <c:pt idx="380">
                  <c:v>362.38547899999998</c:v>
                </c:pt>
                <c:pt idx="381">
                  <c:v>362.83480600000001</c:v>
                </c:pt>
                <c:pt idx="382">
                  <c:v>363.284088</c:v>
                </c:pt>
                <c:pt idx="383">
                  <c:v>363.73332299999998</c:v>
                </c:pt>
                <c:pt idx="384">
                  <c:v>364.18251299999997</c:v>
                </c:pt>
                <c:pt idx="385">
                  <c:v>364.63165700000002</c:v>
                </c:pt>
                <c:pt idx="386">
                  <c:v>365.08075500000001</c:v>
                </c:pt>
                <c:pt idx="387">
                  <c:v>365.52980700000001</c:v>
                </c:pt>
                <c:pt idx="388">
                  <c:v>365.978813</c:v>
                </c:pt>
                <c:pt idx="389">
                  <c:v>366.427773</c:v>
                </c:pt>
                <c:pt idx="390">
                  <c:v>366.876687</c:v>
                </c:pt>
                <c:pt idx="391">
                  <c:v>367.32555500000001</c:v>
                </c:pt>
                <c:pt idx="392">
                  <c:v>367.77437700000002</c:v>
                </c:pt>
                <c:pt idx="393">
                  <c:v>368.22315300000002</c:v>
                </c:pt>
                <c:pt idx="394">
                  <c:v>368.67188299999998</c:v>
                </c:pt>
                <c:pt idx="395">
                  <c:v>369.12056699999999</c:v>
                </c:pt>
                <c:pt idx="396">
                  <c:v>369.56920400000001</c:v>
                </c:pt>
                <c:pt idx="397">
                  <c:v>370.01779599999998</c:v>
                </c:pt>
                <c:pt idx="398">
                  <c:v>370.466342</c:v>
                </c:pt>
                <c:pt idx="399">
                  <c:v>370.91484100000002</c:v>
                </c:pt>
                <c:pt idx="400">
                  <c:v>371.36329499999999</c:v>
                </c:pt>
                <c:pt idx="401">
                  <c:v>371.81170200000003</c:v>
                </c:pt>
                <c:pt idx="402">
                  <c:v>372.260063</c:v>
                </c:pt>
                <c:pt idx="403">
                  <c:v>372.70837799999998</c:v>
                </c:pt>
                <c:pt idx="404">
                  <c:v>373.15664600000002</c:v>
                </c:pt>
                <c:pt idx="405">
                  <c:v>373.60486900000001</c:v>
                </c:pt>
                <c:pt idx="406">
                  <c:v>374.053045</c:v>
                </c:pt>
                <c:pt idx="407">
                  <c:v>374.50117499999999</c:v>
                </c:pt>
                <c:pt idx="408">
                  <c:v>374.94925899999998</c:v>
                </c:pt>
                <c:pt idx="409">
                  <c:v>375.39729699999998</c:v>
                </c:pt>
                <c:pt idx="410">
                  <c:v>375.84528799999998</c:v>
                </c:pt>
                <c:pt idx="411">
                  <c:v>376.29323299999999</c:v>
                </c:pt>
                <c:pt idx="412">
                  <c:v>376.741131</c:v>
                </c:pt>
                <c:pt idx="413">
                  <c:v>377.188984</c:v>
                </c:pt>
                <c:pt idx="414">
                  <c:v>377.63678900000002</c:v>
                </c:pt>
                <c:pt idx="415">
                  <c:v>378.08454899999998</c:v>
                </c:pt>
                <c:pt idx="416">
                  <c:v>378.532262</c:v>
                </c:pt>
                <c:pt idx="417">
                  <c:v>378.97992900000003</c:v>
                </c:pt>
                <c:pt idx="418">
                  <c:v>379.42755</c:v>
                </c:pt>
                <c:pt idx="419">
                  <c:v>379.87512400000003</c:v>
                </c:pt>
                <c:pt idx="420">
                  <c:v>380.32265100000001</c:v>
                </c:pt>
                <c:pt idx="421">
                  <c:v>380.77013199999999</c:v>
                </c:pt>
                <c:pt idx="422">
                  <c:v>381.21756699999997</c:v>
                </c:pt>
                <c:pt idx="423">
                  <c:v>381.66495500000002</c:v>
                </c:pt>
                <c:pt idx="424">
                  <c:v>382.11229700000001</c:v>
                </c:pt>
                <c:pt idx="425">
                  <c:v>382.55959200000001</c:v>
                </c:pt>
                <c:pt idx="426">
                  <c:v>383.00684100000001</c:v>
                </c:pt>
                <c:pt idx="427">
                  <c:v>383.45404300000001</c:v>
                </c:pt>
                <c:pt idx="428">
                  <c:v>383.90119800000002</c:v>
                </c:pt>
                <c:pt idx="429">
                  <c:v>384.34830699999998</c:v>
                </c:pt>
                <c:pt idx="430">
                  <c:v>384.79536999999999</c:v>
                </c:pt>
                <c:pt idx="431">
                  <c:v>385.24238600000001</c:v>
                </c:pt>
                <c:pt idx="432">
                  <c:v>385.68935499999998</c:v>
                </c:pt>
                <c:pt idx="433">
                  <c:v>386.136278</c:v>
                </c:pt>
                <c:pt idx="434">
                  <c:v>386.58315399999998</c:v>
                </c:pt>
                <c:pt idx="435">
                  <c:v>387.02998300000002</c:v>
                </c:pt>
                <c:pt idx="436">
                  <c:v>387.476766</c:v>
                </c:pt>
                <c:pt idx="437">
                  <c:v>387.92350099999999</c:v>
                </c:pt>
                <c:pt idx="438">
                  <c:v>388.37019099999998</c:v>
                </c:pt>
                <c:pt idx="439">
                  <c:v>388.81683299999997</c:v>
                </c:pt>
                <c:pt idx="440">
                  <c:v>389.26342899999997</c:v>
                </c:pt>
                <c:pt idx="441">
                  <c:v>389.70997799999998</c:v>
                </c:pt>
                <c:pt idx="442">
                  <c:v>390.15648099999999</c:v>
                </c:pt>
                <c:pt idx="443">
                  <c:v>390.602936</c:v>
                </c:pt>
                <c:pt idx="444">
                  <c:v>391.04934500000002</c:v>
                </c:pt>
                <c:pt idx="445">
                  <c:v>391.49570699999998</c:v>
                </c:pt>
                <c:pt idx="446">
                  <c:v>391.94202200000001</c:v>
                </c:pt>
                <c:pt idx="447">
                  <c:v>392.38828999999998</c:v>
                </c:pt>
                <c:pt idx="448">
                  <c:v>392.83451200000002</c:v>
                </c:pt>
                <c:pt idx="449">
                  <c:v>393.280686</c:v>
                </c:pt>
                <c:pt idx="450">
                  <c:v>393.72681399999999</c:v>
                </c:pt>
                <c:pt idx="451">
                  <c:v>394.17289499999998</c:v>
                </c:pt>
                <c:pt idx="452">
                  <c:v>394.61892899999998</c:v>
                </c:pt>
                <c:pt idx="453">
                  <c:v>395.06491599999998</c:v>
                </c:pt>
                <c:pt idx="454">
                  <c:v>395.51085599999999</c:v>
                </c:pt>
                <c:pt idx="455">
                  <c:v>395.956749</c:v>
                </c:pt>
                <c:pt idx="456">
                  <c:v>396.40259500000002</c:v>
                </c:pt>
                <c:pt idx="457">
                  <c:v>396.84839399999998</c:v>
                </c:pt>
                <c:pt idx="458">
                  <c:v>397.29414600000001</c:v>
                </c:pt>
                <c:pt idx="459">
                  <c:v>397.73985099999999</c:v>
                </c:pt>
                <c:pt idx="460">
                  <c:v>398.18550900000002</c:v>
                </c:pt>
                <c:pt idx="461">
                  <c:v>398.63112000000001</c:v>
                </c:pt>
                <c:pt idx="462">
                  <c:v>399.076684</c:v>
                </c:pt>
                <c:pt idx="463">
                  <c:v>399.522201</c:v>
                </c:pt>
                <c:pt idx="464">
                  <c:v>399.967671</c:v>
                </c:pt>
                <c:pt idx="465">
                  <c:v>400.413094</c:v>
                </c:pt>
                <c:pt idx="466">
                  <c:v>400.85847000000001</c:v>
                </c:pt>
                <c:pt idx="467">
                  <c:v>401.30379799999997</c:v>
                </c:pt>
                <c:pt idx="468">
                  <c:v>401.74907899999999</c:v>
                </c:pt>
                <c:pt idx="469">
                  <c:v>402.19431400000002</c:v>
                </c:pt>
                <c:pt idx="470">
                  <c:v>402.639501</c:v>
                </c:pt>
                <c:pt idx="471">
                  <c:v>403.08463999999998</c:v>
                </c:pt>
                <c:pt idx="472">
                  <c:v>403.52973300000002</c:v>
                </c:pt>
                <c:pt idx="473">
                  <c:v>403.97477800000001</c:v>
                </c:pt>
                <c:pt idx="474">
                  <c:v>404.41977700000001</c:v>
                </c:pt>
                <c:pt idx="475">
                  <c:v>404.86472800000001</c:v>
                </c:pt>
                <c:pt idx="476">
                  <c:v>405.30963100000002</c:v>
                </c:pt>
                <c:pt idx="477">
                  <c:v>405.75448799999998</c:v>
                </c:pt>
                <c:pt idx="478">
                  <c:v>406.199297</c:v>
                </c:pt>
                <c:pt idx="479">
                  <c:v>406.64405799999997</c:v>
                </c:pt>
                <c:pt idx="480">
                  <c:v>407.088773</c:v>
                </c:pt>
                <c:pt idx="481">
                  <c:v>407.53343999999998</c:v>
                </c:pt>
                <c:pt idx="482">
                  <c:v>407.97806000000003</c:v>
                </c:pt>
                <c:pt idx="483">
                  <c:v>408.42263200000002</c:v>
                </c:pt>
                <c:pt idx="484">
                  <c:v>408.86715700000002</c:v>
                </c:pt>
                <c:pt idx="485">
                  <c:v>409.31163400000003</c:v>
                </c:pt>
                <c:pt idx="486">
                  <c:v>409.75606499999998</c:v>
                </c:pt>
                <c:pt idx="487">
                  <c:v>410.200447</c:v>
                </c:pt>
                <c:pt idx="488">
                  <c:v>410.64478300000002</c:v>
                </c:pt>
                <c:pt idx="489">
                  <c:v>411.08906999999999</c:v>
                </c:pt>
                <c:pt idx="490">
                  <c:v>411.53331100000003</c:v>
                </c:pt>
                <c:pt idx="491">
                  <c:v>411.97750400000001</c:v>
                </c:pt>
                <c:pt idx="492">
                  <c:v>412.421649</c:v>
                </c:pt>
                <c:pt idx="493">
                  <c:v>412.865747</c:v>
                </c:pt>
                <c:pt idx="494">
                  <c:v>413.309797</c:v>
                </c:pt>
                <c:pt idx="495">
                  <c:v>413.75380000000001</c:v>
                </c:pt>
                <c:pt idx="496">
                  <c:v>414.19775499999997</c:v>
                </c:pt>
                <c:pt idx="497">
                  <c:v>414.64166299999999</c:v>
                </c:pt>
                <c:pt idx="498">
                  <c:v>415.08552300000002</c:v>
                </c:pt>
                <c:pt idx="499">
                  <c:v>415.529335</c:v>
                </c:pt>
                <c:pt idx="500">
                  <c:v>415.97309999999999</c:v>
                </c:pt>
                <c:pt idx="501">
                  <c:v>416.41681699999998</c:v>
                </c:pt>
                <c:pt idx="502">
                  <c:v>416.86048699999998</c:v>
                </c:pt>
                <c:pt idx="503">
                  <c:v>417.30410799999999</c:v>
                </c:pt>
                <c:pt idx="504">
                  <c:v>417.74768299999999</c:v>
                </c:pt>
                <c:pt idx="505">
                  <c:v>418.19120900000001</c:v>
                </c:pt>
                <c:pt idx="506">
                  <c:v>418.63468799999998</c:v>
                </c:pt>
                <c:pt idx="507">
                  <c:v>419.07811900000002</c:v>
                </c:pt>
                <c:pt idx="508">
                  <c:v>419.521502</c:v>
                </c:pt>
                <c:pt idx="509">
                  <c:v>419.96483699999999</c:v>
                </c:pt>
                <c:pt idx="510">
                  <c:v>420.40812499999998</c:v>
                </c:pt>
                <c:pt idx="511">
                  <c:v>420.85136499999999</c:v>
                </c:pt>
                <c:pt idx="512">
                  <c:v>421.294557</c:v>
                </c:pt>
                <c:pt idx="513">
                  <c:v>421.73770200000001</c:v>
                </c:pt>
                <c:pt idx="514">
                  <c:v>422.18079799999998</c:v>
                </c:pt>
                <c:pt idx="515">
                  <c:v>422.62384700000001</c:v>
                </c:pt>
                <c:pt idx="516">
                  <c:v>423.066847</c:v>
                </c:pt>
                <c:pt idx="517">
                  <c:v>423.50979999999998</c:v>
                </c:pt>
                <c:pt idx="518">
                  <c:v>423.95270499999998</c:v>
                </c:pt>
                <c:pt idx="519">
                  <c:v>424.39556199999998</c:v>
                </c:pt>
                <c:pt idx="520">
                  <c:v>424.83837199999999</c:v>
                </c:pt>
                <c:pt idx="521">
                  <c:v>425.28113300000001</c:v>
                </c:pt>
                <c:pt idx="522">
                  <c:v>425.72384599999998</c:v>
                </c:pt>
                <c:pt idx="523">
                  <c:v>426.16651200000001</c:v>
                </c:pt>
                <c:pt idx="524">
                  <c:v>426.609129</c:v>
                </c:pt>
                <c:pt idx="525">
                  <c:v>427.05169799999999</c:v>
                </c:pt>
                <c:pt idx="526">
                  <c:v>427.49421999999998</c:v>
                </c:pt>
                <c:pt idx="527">
                  <c:v>427.93669299999999</c:v>
                </c:pt>
                <c:pt idx="528">
                  <c:v>428.37911800000001</c:v>
                </c:pt>
                <c:pt idx="529">
                  <c:v>428.82149500000003</c:v>
                </c:pt>
                <c:pt idx="530">
                  <c:v>429.263824</c:v>
                </c:pt>
                <c:pt idx="531">
                  <c:v>429.70610599999998</c:v>
                </c:pt>
                <c:pt idx="532">
                  <c:v>430.14833900000002</c:v>
                </c:pt>
                <c:pt idx="533">
                  <c:v>430.59052300000002</c:v>
                </c:pt>
                <c:pt idx="534">
                  <c:v>431.03266000000002</c:v>
                </c:pt>
                <c:pt idx="535">
                  <c:v>431.47474899999997</c:v>
                </c:pt>
                <c:pt idx="536">
                  <c:v>431.91678899999999</c:v>
                </c:pt>
                <c:pt idx="537">
                  <c:v>432.35878100000002</c:v>
                </c:pt>
                <c:pt idx="538">
                  <c:v>432.800725</c:v>
                </c:pt>
                <c:pt idx="539">
                  <c:v>433.24262099999999</c:v>
                </c:pt>
                <c:pt idx="540">
                  <c:v>433.68446899999998</c:v>
                </c:pt>
                <c:pt idx="541">
                  <c:v>434.12626799999998</c:v>
                </c:pt>
                <c:pt idx="542">
                  <c:v>434.56801899999999</c:v>
                </c:pt>
                <c:pt idx="543">
                  <c:v>435.00972200000001</c:v>
                </c:pt>
                <c:pt idx="544">
                  <c:v>435.45137699999998</c:v>
                </c:pt>
                <c:pt idx="545">
                  <c:v>435.89298300000002</c:v>
                </c:pt>
                <c:pt idx="546">
                  <c:v>436.334541</c:v>
                </c:pt>
                <c:pt idx="547">
                  <c:v>436.776051</c:v>
                </c:pt>
                <c:pt idx="548">
                  <c:v>437.217512</c:v>
                </c:pt>
                <c:pt idx="549">
                  <c:v>437.65892500000001</c:v>
                </c:pt>
                <c:pt idx="550">
                  <c:v>438.10028999999997</c:v>
                </c:pt>
                <c:pt idx="551">
                  <c:v>438.541606</c:v>
                </c:pt>
                <c:pt idx="552">
                  <c:v>438.98287399999998</c:v>
                </c:pt>
                <c:pt idx="553">
                  <c:v>439.42409300000003</c:v>
                </c:pt>
                <c:pt idx="554">
                  <c:v>439.86526400000002</c:v>
                </c:pt>
                <c:pt idx="555">
                  <c:v>440.30638699999997</c:v>
                </c:pt>
                <c:pt idx="556">
                  <c:v>440.74746099999999</c:v>
                </c:pt>
                <c:pt idx="557">
                  <c:v>441.18848600000001</c:v>
                </c:pt>
                <c:pt idx="558">
                  <c:v>441.62946299999999</c:v>
                </c:pt>
                <c:pt idx="559">
                  <c:v>442.07039200000003</c:v>
                </c:pt>
                <c:pt idx="560">
                  <c:v>442.51127200000002</c:v>
                </c:pt>
                <c:pt idx="561">
                  <c:v>442.95210400000002</c:v>
                </c:pt>
                <c:pt idx="562">
                  <c:v>443.39288699999997</c:v>
                </c:pt>
                <c:pt idx="563">
                  <c:v>443.83362099999999</c:v>
                </c:pt>
                <c:pt idx="564">
                  <c:v>444.27430700000002</c:v>
                </c:pt>
                <c:pt idx="565">
                  <c:v>444.714944</c:v>
                </c:pt>
                <c:pt idx="566">
                  <c:v>445.15553299999999</c:v>
                </c:pt>
                <c:pt idx="567">
                  <c:v>445.59607299999999</c:v>
                </c:pt>
                <c:pt idx="568">
                  <c:v>446.036564</c:v>
                </c:pt>
                <c:pt idx="569">
                  <c:v>446.47700700000001</c:v>
                </c:pt>
                <c:pt idx="570">
                  <c:v>446.91740099999998</c:v>
                </c:pt>
                <c:pt idx="571">
                  <c:v>447.35774700000002</c:v>
                </c:pt>
                <c:pt idx="572">
                  <c:v>447.79804300000001</c:v>
                </c:pt>
                <c:pt idx="573">
                  <c:v>448.238291</c:v>
                </c:pt>
                <c:pt idx="574">
                  <c:v>448.67849100000001</c:v>
                </c:pt>
                <c:pt idx="575">
                  <c:v>449.11864100000003</c:v>
                </c:pt>
                <c:pt idx="576">
                  <c:v>449.55874299999999</c:v>
                </c:pt>
                <c:pt idx="577">
                  <c:v>449.99879600000003</c:v>
                </c:pt>
                <c:pt idx="578">
                  <c:v>450.43880000000001</c:v>
                </c:pt>
                <c:pt idx="579">
                  <c:v>450.87875600000001</c:v>
                </c:pt>
                <c:pt idx="580">
                  <c:v>451.31866200000002</c:v>
                </c:pt>
                <c:pt idx="581">
                  <c:v>451.75851999999998</c:v>
                </c:pt>
                <c:pt idx="582">
                  <c:v>452.198329</c:v>
                </c:pt>
                <c:pt idx="583">
                  <c:v>452.63808899999998</c:v>
                </c:pt>
                <c:pt idx="584">
                  <c:v>453.07780000000002</c:v>
                </c:pt>
                <c:pt idx="585">
                  <c:v>453.51746200000002</c:v>
                </c:pt>
                <c:pt idx="586">
                  <c:v>453.95707599999997</c:v>
                </c:pt>
                <c:pt idx="587">
                  <c:v>454.39663999999999</c:v>
                </c:pt>
                <c:pt idx="588">
                  <c:v>454.83615600000002</c:v>
                </c:pt>
                <c:pt idx="589">
                  <c:v>455.275622</c:v>
                </c:pt>
                <c:pt idx="590">
                  <c:v>455.71503999999999</c:v>
                </c:pt>
                <c:pt idx="591">
                  <c:v>456.15440899999999</c:v>
                </c:pt>
                <c:pt idx="592">
                  <c:v>456.593728</c:v>
                </c:pt>
                <c:pt idx="593">
                  <c:v>457.03299900000002</c:v>
                </c:pt>
                <c:pt idx="594">
                  <c:v>457.47222099999999</c:v>
                </c:pt>
                <c:pt idx="595">
                  <c:v>457.91139299999998</c:v>
                </c:pt>
                <c:pt idx="596">
                  <c:v>458.35051700000002</c:v>
                </c:pt>
                <c:pt idx="597">
                  <c:v>458.78959099999997</c:v>
                </c:pt>
                <c:pt idx="598">
                  <c:v>459.22861699999999</c:v>
                </c:pt>
                <c:pt idx="599">
                  <c:v>459.66759300000001</c:v>
                </c:pt>
                <c:pt idx="600">
                  <c:v>460.10651999999999</c:v>
                </c:pt>
                <c:pt idx="601">
                  <c:v>460.54539799999998</c:v>
                </c:pt>
                <c:pt idx="602">
                  <c:v>460.98422699999998</c:v>
                </c:pt>
                <c:pt idx="603">
                  <c:v>461.42300699999998</c:v>
                </c:pt>
                <c:pt idx="604">
                  <c:v>461.86173700000001</c:v>
                </c:pt>
                <c:pt idx="605">
                  <c:v>462.30041799999998</c:v>
                </c:pt>
                <c:pt idx="606">
                  <c:v>462.73905100000002</c:v>
                </c:pt>
                <c:pt idx="607">
                  <c:v>463.17763400000001</c:v>
                </c:pt>
                <c:pt idx="608">
                  <c:v>463.61616700000002</c:v>
                </c:pt>
                <c:pt idx="609">
                  <c:v>464.05465199999998</c:v>
                </c:pt>
                <c:pt idx="610">
                  <c:v>464.493087</c:v>
                </c:pt>
                <c:pt idx="611">
                  <c:v>464.93147299999998</c:v>
                </c:pt>
                <c:pt idx="612">
                  <c:v>465.36980999999997</c:v>
                </c:pt>
                <c:pt idx="613">
                  <c:v>465.80809699999998</c:v>
                </c:pt>
                <c:pt idx="614">
                  <c:v>466.24633499999999</c:v>
                </c:pt>
                <c:pt idx="615">
                  <c:v>466.68452300000001</c:v>
                </c:pt>
                <c:pt idx="616">
                  <c:v>467.12266299999999</c:v>
                </c:pt>
                <c:pt idx="617">
                  <c:v>467.56075299999998</c:v>
                </c:pt>
                <c:pt idx="618">
                  <c:v>467.99879299999998</c:v>
                </c:pt>
                <c:pt idx="619">
                  <c:v>468.43678399999999</c:v>
                </c:pt>
                <c:pt idx="620">
                  <c:v>468.87472600000001</c:v>
                </c:pt>
                <c:pt idx="621">
                  <c:v>469.31261899999998</c:v>
                </c:pt>
                <c:pt idx="622">
                  <c:v>469.75046099999997</c:v>
                </c:pt>
                <c:pt idx="623">
                  <c:v>470.18825500000003</c:v>
                </c:pt>
                <c:pt idx="624">
                  <c:v>470.62599899999998</c:v>
                </c:pt>
                <c:pt idx="625">
                  <c:v>471.063693</c:v>
                </c:pt>
                <c:pt idx="626">
                  <c:v>471.50133799999998</c:v>
                </c:pt>
                <c:pt idx="627">
                  <c:v>471.93893400000002</c:v>
                </c:pt>
                <c:pt idx="628">
                  <c:v>472.37648000000002</c:v>
                </c:pt>
                <c:pt idx="629">
                  <c:v>472.81397600000003</c:v>
                </c:pt>
                <c:pt idx="630">
                  <c:v>473.25142299999999</c:v>
                </c:pt>
                <c:pt idx="631">
                  <c:v>473.68882000000002</c:v>
                </c:pt>
                <c:pt idx="632">
                  <c:v>474.12616800000001</c:v>
                </c:pt>
                <c:pt idx="633">
                  <c:v>474.56346600000001</c:v>
                </c:pt>
                <c:pt idx="634">
                  <c:v>475.00071400000002</c:v>
                </c:pt>
                <c:pt idx="635">
                  <c:v>475.43791299999998</c:v>
                </c:pt>
                <c:pt idx="636">
                  <c:v>475.87506200000001</c:v>
                </c:pt>
                <c:pt idx="637">
                  <c:v>476.312161</c:v>
                </c:pt>
                <c:pt idx="638">
                  <c:v>476.749211</c:v>
                </c:pt>
                <c:pt idx="639">
                  <c:v>477.18621100000001</c:v>
                </c:pt>
                <c:pt idx="640">
                  <c:v>477.62316199999998</c:v>
                </c:pt>
                <c:pt idx="641">
                  <c:v>478.06006200000002</c:v>
                </c:pt>
                <c:pt idx="642">
                  <c:v>478.49691300000001</c:v>
                </c:pt>
                <c:pt idx="643">
                  <c:v>478.93371400000001</c:v>
                </c:pt>
                <c:pt idx="644">
                  <c:v>479.37046600000002</c:v>
                </c:pt>
                <c:pt idx="645">
                  <c:v>479.80716699999999</c:v>
                </c:pt>
                <c:pt idx="646">
                  <c:v>480.24381899999997</c:v>
                </c:pt>
                <c:pt idx="647">
                  <c:v>480.68042100000002</c:v>
                </c:pt>
                <c:pt idx="648">
                  <c:v>481.11697299999997</c:v>
                </c:pt>
                <c:pt idx="649">
                  <c:v>481.55347599999999</c:v>
                </c:pt>
                <c:pt idx="650">
                  <c:v>481.98992800000002</c:v>
                </c:pt>
                <c:pt idx="651">
                  <c:v>482.426331</c:v>
                </c:pt>
                <c:pt idx="652">
                  <c:v>482.862683</c:v>
                </c:pt>
                <c:pt idx="653">
                  <c:v>483.29898600000001</c:v>
                </c:pt>
                <c:pt idx="654">
                  <c:v>483.73523899999998</c:v>
                </c:pt>
                <c:pt idx="655">
                  <c:v>484.17144200000001</c:v>
                </c:pt>
                <c:pt idx="656">
                  <c:v>484.607595</c:v>
                </c:pt>
                <c:pt idx="657">
                  <c:v>485.04369800000001</c:v>
                </c:pt>
                <c:pt idx="658">
                  <c:v>485.47975100000002</c:v>
                </c:pt>
                <c:pt idx="659">
                  <c:v>485.91575399999999</c:v>
                </c:pt>
                <c:pt idx="660">
                  <c:v>486.35170699999998</c:v>
                </c:pt>
                <c:pt idx="661">
                  <c:v>486.78760999999997</c:v>
                </c:pt>
                <c:pt idx="662">
                  <c:v>487.22346299999998</c:v>
                </c:pt>
                <c:pt idx="663">
                  <c:v>487.659266</c:v>
                </c:pt>
                <c:pt idx="664">
                  <c:v>488.09501899999998</c:v>
                </c:pt>
                <c:pt idx="665">
                  <c:v>488.53072200000003</c:v>
                </c:pt>
                <c:pt idx="666">
                  <c:v>488.96637399999997</c:v>
                </c:pt>
                <c:pt idx="667">
                  <c:v>489.40197699999999</c:v>
                </c:pt>
                <c:pt idx="668">
                  <c:v>489.83752900000002</c:v>
                </c:pt>
                <c:pt idx="669">
                  <c:v>490.273032</c:v>
                </c:pt>
                <c:pt idx="670">
                  <c:v>490.708484</c:v>
                </c:pt>
                <c:pt idx="671">
                  <c:v>491.14388600000001</c:v>
                </c:pt>
                <c:pt idx="672">
                  <c:v>491.57923799999998</c:v>
                </c:pt>
                <c:pt idx="673">
                  <c:v>492.01453900000001</c:v>
                </c:pt>
                <c:pt idx="674">
                  <c:v>492.449791</c:v>
                </c:pt>
                <c:pt idx="675">
                  <c:v>492.88499200000001</c:v>
                </c:pt>
                <c:pt idx="676">
                  <c:v>493.32014299999997</c:v>
                </c:pt>
                <c:pt idx="677">
                  <c:v>493.75524300000001</c:v>
                </c:pt>
                <c:pt idx="678">
                  <c:v>494.190293</c:v>
                </c:pt>
                <c:pt idx="679">
                  <c:v>494.625294</c:v>
                </c:pt>
                <c:pt idx="680">
                  <c:v>495.06024300000001</c:v>
                </c:pt>
                <c:pt idx="681">
                  <c:v>495.49514299999998</c:v>
                </c:pt>
                <c:pt idx="682">
                  <c:v>495.92999200000003</c:v>
                </c:pt>
                <c:pt idx="683">
                  <c:v>496.36479100000003</c:v>
                </c:pt>
                <c:pt idx="684">
                  <c:v>496.79953899999998</c:v>
                </c:pt>
                <c:pt idx="685">
                  <c:v>497.23423700000001</c:v>
                </c:pt>
                <c:pt idx="686">
                  <c:v>497.66888499999999</c:v>
                </c:pt>
                <c:pt idx="687">
                  <c:v>498.10348199999999</c:v>
                </c:pt>
                <c:pt idx="688">
                  <c:v>498.538028</c:v>
                </c:pt>
                <c:pt idx="689">
                  <c:v>498.97252500000002</c:v>
                </c:pt>
                <c:pt idx="690">
                  <c:v>499.406971</c:v>
                </c:pt>
                <c:pt idx="691">
                  <c:v>499.84136599999999</c:v>
                </c:pt>
                <c:pt idx="692">
                  <c:v>500.275711</c:v>
                </c:pt>
                <c:pt idx="693">
                  <c:v>500.71000500000002</c:v>
                </c:pt>
                <c:pt idx="694">
                  <c:v>501.144249</c:v>
                </c:pt>
                <c:pt idx="695">
                  <c:v>501.57844299999999</c:v>
                </c:pt>
                <c:pt idx="696">
                  <c:v>502.012585</c:v>
                </c:pt>
                <c:pt idx="697">
                  <c:v>502.44667800000002</c:v>
                </c:pt>
                <c:pt idx="698">
                  <c:v>502.880719</c:v>
                </c:pt>
                <c:pt idx="699">
                  <c:v>503.31471099999999</c:v>
                </c:pt>
                <c:pt idx="700">
                  <c:v>503.748651</c:v>
                </c:pt>
                <c:pt idx="701">
                  <c:v>504.18254100000001</c:v>
                </c:pt>
                <c:pt idx="702">
                  <c:v>504.61637999999999</c:v>
                </c:pt>
                <c:pt idx="703">
                  <c:v>505.05016899999998</c:v>
                </c:pt>
                <c:pt idx="704">
                  <c:v>505.48390699999999</c:v>
                </c:pt>
                <c:pt idx="705">
                  <c:v>505.91759400000001</c:v>
                </c:pt>
                <c:pt idx="706">
                  <c:v>506.35122999999999</c:v>
                </c:pt>
                <c:pt idx="707">
                  <c:v>506.78481599999998</c:v>
                </c:pt>
                <c:pt idx="708">
                  <c:v>507.21835099999998</c:v>
                </c:pt>
                <c:pt idx="709">
                  <c:v>507.651836</c:v>
                </c:pt>
                <c:pt idx="710">
                  <c:v>508.08526899999998</c:v>
                </c:pt>
                <c:pt idx="711">
                  <c:v>508.51865199999997</c:v>
                </c:pt>
                <c:pt idx="712">
                  <c:v>508.95198399999998</c:v>
                </c:pt>
                <c:pt idx="713">
                  <c:v>509.385266</c:v>
                </c:pt>
                <c:pt idx="714">
                  <c:v>509.81849599999998</c:v>
                </c:pt>
                <c:pt idx="715">
                  <c:v>510.25167599999997</c:v>
                </c:pt>
                <c:pt idx="716">
                  <c:v>510.68480499999998</c:v>
                </c:pt>
                <c:pt idx="717">
                  <c:v>511.11788300000001</c:v>
                </c:pt>
                <c:pt idx="718">
                  <c:v>511.55090999999999</c:v>
                </c:pt>
                <c:pt idx="719">
                  <c:v>511.98388599999998</c:v>
                </c:pt>
                <c:pt idx="720">
                  <c:v>512.41681100000005</c:v>
                </c:pt>
                <c:pt idx="721">
                  <c:v>512.84968500000002</c:v>
                </c:pt>
                <c:pt idx="722">
                  <c:v>513.282509</c:v>
                </c:pt>
                <c:pt idx="723">
                  <c:v>513.715281</c:v>
                </c:pt>
                <c:pt idx="724">
                  <c:v>514.14800300000002</c:v>
                </c:pt>
                <c:pt idx="725">
                  <c:v>514.58067300000005</c:v>
                </c:pt>
                <c:pt idx="726">
                  <c:v>515.01329299999998</c:v>
                </c:pt>
                <c:pt idx="727">
                  <c:v>515.44586100000004</c:v>
                </c:pt>
                <c:pt idx="728">
                  <c:v>515.878379</c:v>
                </c:pt>
                <c:pt idx="729">
                  <c:v>516.31084499999997</c:v>
                </c:pt>
                <c:pt idx="730">
                  <c:v>516.74326099999996</c:v>
                </c:pt>
                <c:pt idx="731">
                  <c:v>517.17562499999997</c:v>
                </c:pt>
                <c:pt idx="732">
                  <c:v>517.60793899999999</c:v>
                </c:pt>
                <c:pt idx="733">
                  <c:v>518.04020100000002</c:v>
                </c:pt>
                <c:pt idx="734">
                  <c:v>518.47241199999996</c:v>
                </c:pt>
                <c:pt idx="735">
                  <c:v>518.90457200000003</c:v>
                </c:pt>
                <c:pt idx="736">
                  <c:v>519.336681</c:v>
                </c:pt>
                <c:pt idx="737">
                  <c:v>519.76873799999998</c:v>
                </c:pt>
                <c:pt idx="738">
                  <c:v>520.20074499999998</c:v>
                </c:pt>
                <c:pt idx="739">
                  <c:v>520.6327</c:v>
                </c:pt>
                <c:pt idx="740">
                  <c:v>521.06460400000003</c:v>
                </c:pt>
                <c:pt idx="741">
                  <c:v>521.49645699999996</c:v>
                </c:pt>
                <c:pt idx="742">
                  <c:v>521.92825900000003</c:v>
                </c:pt>
                <c:pt idx="743">
                  <c:v>522.36000899999999</c:v>
                </c:pt>
                <c:pt idx="744">
                  <c:v>522.79170799999997</c:v>
                </c:pt>
                <c:pt idx="745">
                  <c:v>523.22335599999997</c:v>
                </c:pt>
                <c:pt idx="746">
                  <c:v>523.65495299999998</c:v>
                </c:pt>
                <c:pt idx="747">
                  <c:v>524.08649800000001</c:v>
                </c:pt>
                <c:pt idx="748">
                  <c:v>524.51799200000005</c:v>
                </c:pt>
                <c:pt idx="749">
                  <c:v>524.94943499999999</c:v>
                </c:pt>
                <c:pt idx="750">
                  <c:v>525.38082599999996</c:v>
                </c:pt>
                <c:pt idx="751">
                  <c:v>525.81216600000005</c:v>
                </c:pt>
                <c:pt idx="752">
                  <c:v>526.24345400000004</c:v>
                </c:pt>
                <c:pt idx="753">
                  <c:v>526.67469100000005</c:v>
                </c:pt>
                <c:pt idx="754">
                  <c:v>527.10587699999996</c:v>
                </c:pt>
                <c:pt idx="755">
                  <c:v>527.53701100000001</c:v>
                </c:pt>
                <c:pt idx="756">
                  <c:v>527.96809399999995</c:v>
                </c:pt>
                <c:pt idx="757">
                  <c:v>528.39912600000002</c:v>
                </c:pt>
                <c:pt idx="758">
                  <c:v>528.830106</c:v>
                </c:pt>
                <c:pt idx="759">
                  <c:v>529.261034</c:v>
                </c:pt>
                <c:pt idx="760">
                  <c:v>529.691911</c:v>
                </c:pt>
                <c:pt idx="761">
                  <c:v>530.12273600000003</c:v>
                </c:pt>
                <c:pt idx="762">
                  <c:v>530.55350999999996</c:v>
                </c:pt>
                <c:pt idx="763">
                  <c:v>530.98423300000002</c:v>
                </c:pt>
                <c:pt idx="764">
                  <c:v>531.41490399999998</c:v>
                </c:pt>
                <c:pt idx="765">
                  <c:v>531.84552299999996</c:v>
                </c:pt>
                <c:pt idx="766">
                  <c:v>532.27608999999995</c:v>
                </c:pt>
                <c:pt idx="767">
                  <c:v>532.70660699999996</c:v>
                </c:pt>
                <c:pt idx="768">
                  <c:v>533.13707099999999</c:v>
                </c:pt>
                <c:pt idx="769">
                  <c:v>533.56748400000004</c:v>
                </c:pt>
                <c:pt idx="770">
                  <c:v>533.99784499999998</c:v>
                </c:pt>
                <c:pt idx="771">
                  <c:v>534.42815399999995</c:v>
                </c:pt>
                <c:pt idx="772">
                  <c:v>534.85841200000004</c:v>
                </c:pt>
                <c:pt idx="773">
                  <c:v>535.28861800000004</c:v>
                </c:pt>
                <c:pt idx="774">
                  <c:v>535.71877300000006</c:v>
                </c:pt>
                <c:pt idx="775">
                  <c:v>536.14887499999998</c:v>
                </c:pt>
                <c:pt idx="776">
                  <c:v>536.57892600000002</c:v>
                </c:pt>
                <c:pt idx="777">
                  <c:v>537.00892599999997</c:v>
                </c:pt>
                <c:pt idx="778">
                  <c:v>537.43887299999994</c:v>
                </c:pt>
                <c:pt idx="779">
                  <c:v>537.86876900000004</c:v>
                </c:pt>
                <c:pt idx="780">
                  <c:v>538.29861300000005</c:v>
                </c:pt>
                <c:pt idx="781">
                  <c:v>538.72840499999995</c:v>
                </c:pt>
                <c:pt idx="782">
                  <c:v>539.15814499999999</c:v>
                </c:pt>
                <c:pt idx="783">
                  <c:v>539.58783300000005</c:v>
                </c:pt>
                <c:pt idx="784">
                  <c:v>540.01747</c:v>
                </c:pt>
                <c:pt idx="785">
                  <c:v>540.44705399999998</c:v>
                </c:pt>
                <c:pt idx="786">
                  <c:v>540.87658699999997</c:v>
                </c:pt>
                <c:pt idx="787">
                  <c:v>541.30606799999998</c:v>
                </c:pt>
                <c:pt idx="788">
                  <c:v>541.73549700000001</c:v>
                </c:pt>
                <c:pt idx="789">
                  <c:v>542.16487400000005</c:v>
                </c:pt>
                <c:pt idx="790">
                  <c:v>542.594199</c:v>
                </c:pt>
                <c:pt idx="791">
                  <c:v>543.02347199999997</c:v>
                </c:pt>
                <c:pt idx="792">
                  <c:v>543.45269299999995</c:v>
                </c:pt>
                <c:pt idx="793">
                  <c:v>543.88186199999996</c:v>
                </c:pt>
                <c:pt idx="794">
                  <c:v>544.31097999999997</c:v>
                </c:pt>
                <c:pt idx="795">
                  <c:v>544.74004500000001</c:v>
                </c:pt>
                <c:pt idx="796">
                  <c:v>545.16905799999995</c:v>
                </c:pt>
                <c:pt idx="797">
                  <c:v>545.59801900000002</c:v>
                </c:pt>
                <c:pt idx="798">
                  <c:v>546.026928</c:v>
                </c:pt>
                <c:pt idx="799">
                  <c:v>546.45578499999999</c:v>
                </c:pt>
                <c:pt idx="800">
                  <c:v>546.88458900000001</c:v>
                </c:pt>
                <c:pt idx="801">
                  <c:v>547.31334200000003</c:v>
                </c:pt>
                <c:pt idx="802">
                  <c:v>547.74204299999997</c:v>
                </c:pt>
                <c:pt idx="803">
                  <c:v>548.17069100000003</c:v>
                </c:pt>
                <c:pt idx="804">
                  <c:v>548.599287</c:v>
                </c:pt>
                <c:pt idx="805">
                  <c:v>549.02783099999999</c:v>
                </c:pt>
                <c:pt idx="806">
                  <c:v>549.456323</c:v>
                </c:pt>
                <c:pt idx="807">
                  <c:v>549.88476300000002</c:v>
                </c:pt>
                <c:pt idx="808">
                  <c:v>550.31315099999995</c:v>
                </c:pt>
                <c:pt idx="809">
                  <c:v>550.74148600000001</c:v>
                </c:pt>
                <c:pt idx="810">
                  <c:v>551.16976899999997</c:v>
                </c:pt>
                <c:pt idx="811">
                  <c:v>551.59799999999996</c:v>
                </c:pt>
                <c:pt idx="812">
                  <c:v>552.02617799999996</c:v>
                </c:pt>
                <c:pt idx="813">
                  <c:v>552.45430399999998</c:v>
                </c:pt>
                <c:pt idx="814">
                  <c:v>552.88237800000002</c:v>
                </c:pt>
                <c:pt idx="815">
                  <c:v>553.31039999999996</c:v>
                </c:pt>
                <c:pt idx="816">
                  <c:v>553.73836900000003</c:v>
                </c:pt>
                <c:pt idx="817">
                  <c:v>554.16628600000001</c:v>
                </c:pt>
                <c:pt idx="818">
                  <c:v>554.59415100000001</c:v>
                </c:pt>
                <c:pt idx="819">
                  <c:v>555.02196300000003</c:v>
                </c:pt>
                <c:pt idx="820">
                  <c:v>555.44972199999995</c:v>
                </c:pt>
                <c:pt idx="821">
                  <c:v>555.87743</c:v>
                </c:pt>
                <c:pt idx="822">
                  <c:v>556.30508499999996</c:v>
                </c:pt>
                <c:pt idx="823">
                  <c:v>556.73268700000006</c:v>
                </c:pt>
                <c:pt idx="824">
                  <c:v>557.16023700000005</c:v>
                </c:pt>
                <c:pt idx="825">
                  <c:v>557.58773499999995</c:v>
                </c:pt>
                <c:pt idx="826">
                  <c:v>558.01517999999999</c:v>
                </c:pt>
                <c:pt idx="827">
                  <c:v>558.44257300000004</c:v>
                </c:pt>
                <c:pt idx="828">
                  <c:v>558.869913</c:v>
                </c:pt>
                <c:pt idx="829">
                  <c:v>559.29719999999998</c:v>
                </c:pt>
                <c:pt idx="830">
                  <c:v>559.72443499999997</c:v>
                </c:pt>
                <c:pt idx="831">
                  <c:v>560.15161799999998</c:v>
                </c:pt>
                <c:pt idx="832">
                  <c:v>560.57874800000002</c:v>
                </c:pt>
                <c:pt idx="833">
                  <c:v>561.00582499999996</c:v>
                </c:pt>
                <c:pt idx="834">
                  <c:v>561.43285000000003</c:v>
                </c:pt>
                <c:pt idx="835">
                  <c:v>561.85982200000001</c:v>
                </c:pt>
                <c:pt idx="836">
                  <c:v>562.28674100000001</c:v>
                </c:pt>
                <c:pt idx="837">
                  <c:v>562.71360800000002</c:v>
                </c:pt>
                <c:pt idx="838">
                  <c:v>563.14042199999994</c:v>
                </c:pt>
                <c:pt idx="839">
                  <c:v>563.567184</c:v>
                </c:pt>
                <c:pt idx="840">
                  <c:v>563.99389199999996</c:v>
                </c:pt>
                <c:pt idx="841">
                  <c:v>564.42054800000005</c:v>
                </c:pt>
                <c:pt idx="842">
                  <c:v>564.84715200000005</c:v>
                </c:pt>
                <c:pt idx="843">
                  <c:v>565.27370199999996</c:v>
                </c:pt>
                <c:pt idx="844">
                  <c:v>565.7002</c:v>
                </c:pt>
                <c:pt idx="845">
                  <c:v>566.12664500000005</c:v>
                </c:pt>
                <c:pt idx="846">
                  <c:v>566.55303800000002</c:v>
                </c:pt>
                <c:pt idx="847">
                  <c:v>566.979377</c:v>
                </c:pt>
                <c:pt idx="848">
                  <c:v>567.405664</c:v>
                </c:pt>
                <c:pt idx="849">
                  <c:v>567.83189800000002</c:v>
                </c:pt>
                <c:pt idx="850">
                  <c:v>568.25807899999995</c:v>
                </c:pt>
                <c:pt idx="851">
                  <c:v>568.68420700000001</c:v>
                </c:pt>
                <c:pt idx="852">
                  <c:v>569.11028199999998</c:v>
                </c:pt>
                <c:pt idx="853">
                  <c:v>569.53630499999997</c:v>
                </c:pt>
                <c:pt idx="854">
                  <c:v>569.96227399999998</c:v>
                </c:pt>
                <c:pt idx="855">
                  <c:v>570.38819100000001</c:v>
                </c:pt>
                <c:pt idx="856">
                  <c:v>570.81405500000005</c:v>
                </c:pt>
                <c:pt idx="857">
                  <c:v>571.23986600000001</c:v>
                </c:pt>
                <c:pt idx="858">
                  <c:v>571.66562299999998</c:v>
                </c:pt>
                <c:pt idx="859">
                  <c:v>572.09132799999998</c:v>
                </c:pt>
                <c:pt idx="860">
                  <c:v>572.51697999999999</c:v>
                </c:pt>
                <c:pt idx="861">
                  <c:v>572.94257900000002</c:v>
                </c:pt>
                <c:pt idx="862">
                  <c:v>573.36812499999996</c:v>
                </c:pt>
                <c:pt idx="863">
                  <c:v>573.79361700000004</c:v>
                </c:pt>
                <c:pt idx="864">
                  <c:v>574.21905700000002</c:v>
                </c:pt>
                <c:pt idx="865">
                  <c:v>574.64444400000002</c:v>
                </c:pt>
                <c:pt idx="866">
                  <c:v>575.06977700000004</c:v>
                </c:pt>
                <c:pt idx="867">
                  <c:v>575.49505799999997</c:v>
                </c:pt>
                <c:pt idx="868">
                  <c:v>575.92028500000004</c:v>
                </c:pt>
                <c:pt idx="869">
                  <c:v>576.34546</c:v>
                </c:pt>
                <c:pt idx="870">
                  <c:v>576.77058099999999</c:v>
                </c:pt>
                <c:pt idx="871">
                  <c:v>577.195649</c:v>
                </c:pt>
                <c:pt idx="872">
                  <c:v>577.62066400000003</c:v>
                </c:pt>
                <c:pt idx="873">
                  <c:v>578.04562499999997</c:v>
                </c:pt>
                <c:pt idx="874">
                  <c:v>578.47053400000004</c:v>
                </c:pt>
                <c:pt idx="875">
                  <c:v>578.89538900000002</c:v>
                </c:pt>
                <c:pt idx="876">
                  <c:v>579.32019100000002</c:v>
                </c:pt>
                <c:pt idx="877">
                  <c:v>579.74494000000004</c:v>
                </c:pt>
                <c:pt idx="878">
                  <c:v>580.16963499999997</c:v>
                </c:pt>
                <c:pt idx="879">
                  <c:v>580.59427700000003</c:v>
                </c:pt>
                <c:pt idx="880">
                  <c:v>581.018866</c:v>
                </c:pt>
                <c:pt idx="881">
                  <c:v>581.44340199999999</c:v>
                </c:pt>
                <c:pt idx="882">
                  <c:v>581.867884</c:v>
                </c:pt>
                <c:pt idx="883">
                  <c:v>582.29231300000004</c:v>
                </c:pt>
                <c:pt idx="884">
                  <c:v>582.71668899999997</c:v>
                </c:pt>
                <c:pt idx="885">
                  <c:v>583.14101100000005</c:v>
                </c:pt>
                <c:pt idx="886">
                  <c:v>583.56528000000003</c:v>
                </c:pt>
                <c:pt idx="887">
                  <c:v>583.98949500000003</c:v>
                </c:pt>
                <c:pt idx="888">
                  <c:v>584.41365699999994</c:v>
                </c:pt>
                <c:pt idx="889">
                  <c:v>584.83776599999999</c:v>
                </c:pt>
                <c:pt idx="890">
                  <c:v>585.26182100000005</c:v>
                </c:pt>
                <c:pt idx="891">
                  <c:v>585.68582300000003</c:v>
                </c:pt>
                <c:pt idx="892">
                  <c:v>586.10977100000002</c:v>
                </c:pt>
                <c:pt idx="893">
                  <c:v>586.53366600000004</c:v>
                </c:pt>
                <c:pt idx="894">
                  <c:v>586.95750799999996</c:v>
                </c:pt>
                <c:pt idx="895">
                  <c:v>587.38129500000002</c:v>
                </c:pt>
                <c:pt idx="896">
                  <c:v>587.80502999999999</c:v>
                </c:pt>
                <c:pt idx="897">
                  <c:v>588.22871099999998</c:v>
                </c:pt>
                <c:pt idx="898">
                  <c:v>588.65233799999999</c:v>
                </c:pt>
                <c:pt idx="899">
                  <c:v>589.07591100000002</c:v>
                </c:pt>
                <c:pt idx="900">
                  <c:v>589.49943099999996</c:v>
                </c:pt>
                <c:pt idx="901">
                  <c:v>589.92289800000003</c:v>
                </c:pt>
                <c:pt idx="902">
                  <c:v>590.34631100000001</c:v>
                </c:pt>
                <c:pt idx="903">
                  <c:v>590.76967000000002</c:v>
                </c:pt>
                <c:pt idx="904">
                  <c:v>591.19297600000004</c:v>
                </c:pt>
                <c:pt idx="905">
                  <c:v>591.61622699999998</c:v>
                </c:pt>
                <c:pt idx="906">
                  <c:v>592.03942600000005</c:v>
                </c:pt>
                <c:pt idx="907">
                  <c:v>592.46257000000003</c:v>
                </c:pt>
                <c:pt idx="908">
                  <c:v>592.88566100000003</c:v>
                </c:pt>
                <c:pt idx="909">
                  <c:v>593.30869800000005</c:v>
                </c:pt>
                <c:pt idx="910">
                  <c:v>593.73168199999998</c:v>
                </c:pt>
                <c:pt idx="911">
                  <c:v>594.15461100000005</c:v>
                </c:pt>
                <c:pt idx="912">
                  <c:v>594.57748700000002</c:v>
                </c:pt>
                <c:pt idx="913">
                  <c:v>595.00030900000002</c:v>
                </c:pt>
                <c:pt idx="914">
                  <c:v>595.42307700000003</c:v>
                </c:pt>
                <c:pt idx="915">
                  <c:v>595.84579199999996</c:v>
                </c:pt>
                <c:pt idx="916">
                  <c:v>596.26845300000002</c:v>
                </c:pt>
                <c:pt idx="917">
                  <c:v>596.691059</c:v>
                </c:pt>
                <c:pt idx="918">
                  <c:v>597.11361199999999</c:v>
                </c:pt>
                <c:pt idx="919">
                  <c:v>597.536112</c:v>
                </c:pt>
                <c:pt idx="920">
                  <c:v>597.95855700000004</c:v>
                </c:pt>
                <c:pt idx="921">
                  <c:v>598.38094799999999</c:v>
                </c:pt>
                <c:pt idx="922">
                  <c:v>598.80328599999996</c:v>
                </c:pt>
                <c:pt idx="923">
                  <c:v>599.22556899999995</c:v>
                </c:pt>
                <c:pt idx="924">
                  <c:v>599.64779899999996</c:v>
                </c:pt>
                <c:pt idx="925">
                  <c:v>600.069974</c:v>
                </c:pt>
                <c:pt idx="926">
                  <c:v>600.49209599999995</c:v>
                </c:pt>
                <c:pt idx="927">
                  <c:v>600.91416300000003</c:v>
                </c:pt>
                <c:pt idx="928">
                  <c:v>601.33617700000002</c:v>
                </c:pt>
                <c:pt idx="929">
                  <c:v>601.75813700000003</c:v>
                </c:pt>
                <c:pt idx="930">
                  <c:v>602.18004199999996</c:v>
                </c:pt>
                <c:pt idx="931">
                  <c:v>602.60189400000002</c:v>
                </c:pt>
                <c:pt idx="932">
                  <c:v>603.02369099999999</c:v>
                </c:pt>
                <c:pt idx="933">
                  <c:v>603.44543499999997</c:v>
                </c:pt>
                <c:pt idx="934">
                  <c:v>603.86712399999999</c:v>
                </c:pt>
                <c:pt idx="935">
                  <c:v>604.28875900000003</c:v>
                </c:pt>
                <c:pt idx="936">
                  <c:v>604.71033999999997</c:v>
                </c:pt>
                <c:pt idx="937">
                  <c:v>605.13186700000006</c:v>
                </c:pt>
                <c:pt idx="938">
                  <c:v>605.55334000000005</c:v>
                </c:pt>
                <c:pt idx="939">
                  <c:v>605.97475799999995</c:v>
                </c:pt>
                <c:pt idx="940">
                  <c:v>606.39612299999999</c:v>
                </c:pt>
                <c:pt idx="941">
                  <c:v>606.81743300000005</c:v>
                </c:pt>
                <c:pt idx="942">
                  <c:v>607.23868900000002</c:v>
                </c:pt>
                <c:pt idx="943">
                  <c:v>607.65989100000002</c:v>
                </c:pt>
                <c:pt idx="944">
                  <c:v>608.08103800000004</c:v>
                </c:pt>
                <c:pt idx="945">
                  <c:v>608.50213199999996</c:v>
                </c:pt>
                <c:pt idx="946">
                  <c:v>608.92317100000002</c:v>
                </c:pt>
                <c:pt idx="947">
                  <c:v>609.344156</c:v>
                </c:pt>
                <c:pt idx="948">
                  <c:v>609.765086</c:v>
                </c:pt>
                <c:pt idx="949">
                  <c:v>610.18596200000002</c:v>
                </c:pt>
                <c:pt idx="950">
                  <c:v>610.60678399999995</c:v>
                </c:pt>
                <c:pt idx="951">
                  <c:v>611.02755100000002</c:v>
                </c:pt>
                <c:pt idx="952">
                  <c:v>611.44826399999999</c:v>
                </c:pt>
                <c:pt idx="953">
                  <c:v>611.868923</c:v>
                </c:pt>
                <c:pt idx="954">
                  <c:v>612.28952800000002</c:v>
                </c:pt>
                <c:pt idx="955">
                  <c:v>612.71007699999996</c:v>
                </c:pt>
                <c:pt idx="956">
                  <c:v>613.13057300000003</c:v>
                </c:pt>
                <c:pt idx="957">
                  <c:v>613.55101400000001</c:v>
                </c:pt>
                <c:pt idx="958">
                  <c:v>613.97140100000001</c:v>
                </c:pt>
                <c:pt idx="959">
                  <c:v>614.39173300000004</c:v>
                </c:pt>
                <c:pt idx="960">
                  <c:v>614.81200999999999</c:v>
                </c:pt>
                <c:pt idx="961">
                  <c:v>615.23223399999995</c:v>
                </c:pt>
                <c:pt idx="962">
                  <c:v>615.65240200000005</c:v>
                </c:pt>
                <c:pt idx="963">
                  <c:v>616.07251699999995</c:v>
                </c:pt>
                <c:pt idx="964">
                  <c:v>616.49257599999999</c:v>
                </c:pt>
                <c:pt idx="965">
                  <c:v>616.91258100000005</c:v>
                </c:pt>
                <c:pt idx="966">
                  <c:v>617.33253200000001</c:v>
                </c:pt>
                <c:pt idx="967">
                  <c:v>617.75242800000001</c:v>
                </c:pt>
                <c:pt idx="968">
                  <c:v>618.17226900000003</c:v>
                </c:pt>
                <c:pt idx="969">
                  <c:v>618.59205599999996</c:v>
                </c:pt>
                <c:pt idx="970">
                  <c:v>619.01178800000002</c:v>
                </c:pt>
                <c:pt idx="971">
                  <c:v>619.431465</c:v>
                </c:pt>
                <c:pt idx="972">
                  <c:v>619.851088</c:v>
                </c:pt>
                <c:pt idx="973">
                  <c:v>620.27065600000003</c:v>
                </c:pt>
                <c:pt idx="974">
                  <c:v>620.69016899999997</c:v>
                </c:pt>
                <c:pt idx="975">
                  <c:v>621.10962800000004</c:v>
                </c:pt>
                <c:pt idx="976">
                  <c:v>621.52903200000003</c:v>
                </c:pt>
                <c:pt idx="977">
                  <c:v>621.94838100000004</c:v>
                </c:pt>
                <c:pt idx="978">
                  <c:v>622.36767599999996</c:v>
                </c:pt>
                <c:pt idx="979">
                  <c:v>622.78691500000002</c:v>
                </c:pt>
                <c:pt idx="980">
                  <c:v>623.20609999999999</c:v>
                </c:pt>
                <c:pt idx="981">
                  <c:v>623.62523099999999</c:v>
                </c:pt>
                <c:pt idx="982">
                  <c:v>624.04430600000001</c:v>
                </c:pt>
                <c:pt idx="983">
                  <c:v>624.46332600000005</c:v>
                </c:pt>
                <c:pt idx="984">
                  <c:v>624.88229200000001</c:v>
                </c:pt>
                <c:pt idx="985">
                  <c:v>625.30120299999999</c:v>
                </c:pt>
                <c:pt idx="986">
                  <c:v>625.72005899999999</c:v>
                </c:pt>
                <c:pt idx="987">
                  <c:v>626.13886000000002</c:v>
                </c:pt>
                <c:pt idx="988">
                  <c:v>626.55760599999996</c:v>
                </c:pt>
                <c:pt idx="989">
                  <c:v>626.97629800000004</c:v>
                </c:pt>
                <c:pt idx="990">
                  <c:v>627.39493400000003</c:v>
                </c:pt>
                <c:pt idx="991">
                  <c:v>627.81351500000005</c:v>
                </c:pt>
                <c:pt idx="992">
                  <c:v>628.23204199999998</c:v>
                </c:pt>
                <c:pt idx="993">
                  <c:v>628.65051300000005</c:v>
                </c:pt>
                <c:pt idx="994">
                  <c:v>629.06893000000002</c:v>
                </c:pt>
                <c:pt idx="995">
                  <c:v>629.48729100000003</c:v>
                </c:pt>
                <c:pt idx="996">
                  <c:v>629.90559800000005</c:v>
                </c:pt>
                <c:pt idx="997">
                  <c:v>630.323849</c:v>
                </c:pt>
                <c:pt idx="998">
                  <c:v>630.74204599999996</c:v>
                </c:pt>
                <c:pt idx="999">
                  <c:v>631.16018699999995</c:v>
                </c:pt>
                <c:pt idx="1000">
                  <c:v>631.57827299999997</c:v>
                </c:pt>
                <c:pt idx="1001">
                  <c:v>631.99630500000001</c:v>
                </c:pt>
                <c:pt idx="1002">
                  <c:v>632.41428099999996</c:v>
                </c:pt>
                <c:pt idx="1003">
                  <c:v>632.83220200000005</c:v>
                </c:pt>
                <c:pt idx="1004">
                  <c:v>633.25006800000006</c:v>
                </c:pt>
                <c:pt idx="1005">
                  <c:v>633.66787799999997</c:v>
                </c:pt>
                <c:pt idx="1006">
                  <c:v>634.08563400000003</c:v>
                </c:pt>
                <c:pt idx="1007">
                  <c:v>634.503334</c:v>
                </c:pt>
                <c:pt idx="1008">
                  <c:v>634.92097899999999</c:v>
                </c:pt>
                <c:pt idx="1009">
                  <c:v>635.33856900000001</c:v>
                </c:pt>
                <c:pt idx="1010">
                  <c:v>635.75610400000005</c:v>
                </c:pt>
                <c:pt idx="1011">
                  <c:v>636.17358300000001</c:v>
                </c:pt>
                <c:pt idx="1012">
                  <c:v>636.59100799999999</c:v>
                </c:pt>
                <c:pt idx="1013">
                  <c:v>637.008376</c:v>
                </c:pt>
                <c:pt idx="1014">
                  <c:v>637.42569000000003</c:v>
                </c:pt>
                <c:pt idx="1015">
                  <c:v>637.84294799999998</c:v>
                </c:pt>
                <c:pt idx="1016">
                  <c:v>638.26015199999995</c:v>
                </c:pt>
                <c:pt idx="1017">
                  <c:v>638.67729899999995</c:v>
                </c:pt>
                <c:pt idx="1018">
                  <c:v>639.09439199999997</c:v>
                </c:pt>
                <c:pt idx="1019">
                  <c:v>639.51142900000002</c:v>
                </c:pt>
                <c:pt idx="1020">
                  <c:v>639.92840999999999</c:v>
                </c:pt>
                <c:pt idx="1021">
                  <c:v>640.34533699999997</c:v>
                </c:pt>
                <c:pt idx="1022">
                  <c:v>640.76220699999999</c:v>
                </c:pt>
                <c:pt idx="1023">
                  <c:v>641.17902300000003</c:v>
                </c:pt>
                <c:pt idx="1024">
                  <c:v>641.59578299999998</c:v>
                </c:pt>
                <c:pt idx="1025">
                  <c:v>642.01248699999996</c:v>
                </c:pt>
                <c:pt idx="1026">
                  <c:v>642.42913599999997</c:v>
                </c:pt>
                <c:pt idx="1027">
                  <c:v>642.84573</c:v>
                </c:pt>
                <c:pt idx="1028">
                  <c:v>643.26226799999995</c:v>
                </c:pt>
                <c:pt idx="1029">
                  <c:v>643.67875100000003</c:v>
                </c:pt>
                <c:pt idx="1030">
                  <c:v>644.09517800000003</c:v>
                </c:pt>
                <c:pt idx="1031">
                  <c:v>644.51154899999995</c:v>
                </c:pt>
                <c:pt idx="1032">
                  <c:v>644.927865</c:v>
                </c:pt>
                <c:pt idx="1033">
                  <c:v>645.34412599999996</c:v>
                </c:pt>
                <c:pt idx="1034">
                  <c:v>645.76033099999995</c:v>
                </c:pt>
                <c:pt idx="1035">
                  <c:v>646.17647999999997</c:v>
                </c:pt>
                <c:pt idx="1036">
                  <c:v>646.59257400000001</c:v>
                </c:pt>
                <c:pt idx="1037">
                  <c:v>647.00861199999997</c:v>
                </c:pt>
                <c:pt idx="1038">
                  <c:v>647.42459399999996</c:v>
                </c:pt>
                <c:pt idx="1039">
                  <c:v>647.84052099999997</c:v>
                </c:pt>
                <c:pt idx="1040">
                  <c:v>648.25639200000001</c:v>
                </c:pt>
                <c:pt idx="1041">
                  <c:v>648.67220699999996</c:v>
                </c:pt>
                <c:pt idx="1042">
                  <c:v>649.08796700000005</c:v>
                </c:pt>
                <c:pt idx="1043">
                  <c:v>649.50367100000005</c:v>
                </c:pt>
                <c:pt idx="1044">
                  <c:v>649.91931899999997</c:v>
                </c:pt>
                <c:pt idx="1045">
                  <c:v>650.33491100000003</c:v>
                </c:pt>
                <c:pt idx="1046">
                  <c:v>650.75044800000001</c:v>
                </c:pt>
                <c:pt idx="1047">
                  <c:v>651.16592900000001</c:v>
                </c:pt>
                <c:pt idx="1048">
                  <c:v>651.58135400000003</c:v>
                </c:pt>
                <c:pt idx="1049">
                  <c:v>651.99672299999997</c:v>
                </c:pt>
                <c:pt idx="1050">
                  <c:v>652.41203700000005</c:v>
                </c:pt>
                <c:pt idx="1051">
                  <c:v>652.82729500000005</c:v>
                </c:pt>
                <c:pt idx="1052">
                  <c:v>653.24249599999996</c:v>
                </c:pt>
                <c:pt idx="1053">
                  <c:v>653.65764200000001</c:v>
                </c:pt>
                <c:pt idx="1054">
                  <c:v>654.07273299999997</c:v>
                </c:pt>
                <c:pt idx="1055">
                  <c:v>654.48776699999996</c:v>
                </c:pt>
                <c:pt idx="1056">
                  <c:v>654.90274499999998</c:v>
                </c:pt>
                <c:pt idx="1057">
                  <c:v>655.31766700000003</c:v>
                </c:pt>
                <c:pt idx="1058">
                  <c:v>655.73253399999999</c:v>
                </c:pt>
                <c:pt idx="1059">
                  <c:v>656.14734399999998</c:v>
                </c:pt>
                <c:pt idx="1060">
                  <c:v>656.56209899999999</c:v>
                </c:pt>
                <c:pt idx="1061">
                  <c:v>656.97679700000003</c:v>
                </c:pt>
                <c:pt idx="1062">
                  <c:v>657.39143999999999</c:v>
                </c:pt>
                <c:pt idx="1063">
                  <c:v>657.80602599999997</c:v>
                </c:pt>
                <c:pt idx="1064">
                  <c:v>658.22055699999999</c:v>
                </c:pt>
                <c:pt idx="1065">
                  <c:v>658.63503100000003</c:v>
                </c:pt>
                <c:pt idx="1066">
                  <c:v>659.04944899999998</c:v>
                </c:pt>
                <c:pt idx="1067">
                  <c:v>659.46381199999996</c:v>
                </c:pt>
                <c:pt idx="1068">
                  <c:v>659.87811799999997</c:v>
                </c:pt>
                <c:pt idx="1069">
                  <c:v>660.29236800000001</c:v>
                </c:pt>
                <c:pt idx="1070">
                  <c:v>660.70656199999996</c:v>
                </c:pt>
                <c:pt idx="1071">
                  <c:v>661.12070000000006</c:v>
                </c:pt>
                <c:pt idx="1072">
                  <c:v>661.53478099999995</c:v>
                </c:pt>
                <c:pt idx="1073">
                  <c:v>661.94880699999999</c:v>
                </c:pt>
                <c:pt idx="1074">
                  <c:v>662.36277600000005</c:v>
                </c:pt>
                <c:pt idx="1075">
                  <c:v>662.77668900000003</c:v>
                </c:pt>
                <c:pt idx="1076">
                  <c:v>663.19054600000004</c:v>
                </c:pt>
                <c:pt idx="1077">
                  <c:v>663.60434699999996</c:v>
                </c:pt>
                <c:pt idx="1078">
                  <c:v>664.01809200000002</c:v>
                </c:pt>
                <c:pt idx="1079">
                  <c:v>664.43178</c:v>
                </c:pt>
                <c:pt idx="1080">
                  <c:v>664.84541200000001</c:v>
                </c:pt>
                <c:pt idx="1081">
                  <c:v>665.25898700000005</c:v>
                </c:pt>
                <c:pt idx="1082">
                  <c:v>665.672507</c:v>
                </c:pt>
                <c:pt idx="1083">
                  <c:v>666.08596999999997</c:v>
                </c:pt>
                <c:pt idx="1084">
                  <c:v>666.49937699999998</c:v>
                </c:pt>
                <c:pt idx="1085">
                  <c:v>666.91272700000002</c:v>
                </c:pt>
                <c:pt idx="1086">
                  <c:v>667.32602099999997</c:v>
                </c:pt>
                <c:pt idx="1087">
                  <c:v>667.73925899999995</c:v>
                </c:pt>
                <c:pt idx="1088">
                  <c:v>668.15243999999996</c:v>
                </c:pt>
                <c:pt idx="1089">
                  <c:v>668.56556499999999</c:v>
                </c:pt>
                <c:pt idx="1090">
                  <c:v>668.97863299999995</c:v>
                </c:pt>
                <c:pt idx="1091">
                  <c:v>669.39164500000004</c:v>
                </c:pt>
                <c:pt idx="1092">
                  <c:v>669.80460100000005</c:v>
                </c:pt>
                <c:pt idx="1093">
                  <c:v>670.21749999999997</c:v>
                </c:pt>
                <c:pt idx="1094">
                  <c:v>670.63034300000004</c:v>
                </c:pt>
                <c:pt idx="1095">
                  <c:v>671.04312900000002</c:v>
                </c:pt>
                <c:pt idx="1096">
                  <c:v>671.45585800000003</c:v>
                </c:pt>
                <c:pt idx="1097">
                  <c:v>671.86853199999996</c:v>
                </c:pt>
                <c:pt idx="1098">
                  <c:v>672.28114800000003</c:v>
                </c:pt>
                <c:pt idx="1099">
                  <c:v>672.69370800000002</c:v>
                </c:pt>
                <c:pt idx="1100">
                  <c:v>673.10621200000003</c:v>
                </c:pt>
                <c:pt idx="1101">
                  <c:v>673.51865899999996</c:v>
                </c:pt>
                <c:pt idx="1102">
                  <c:v>673.93104900000003</c:v>
                </c:pt>
                <c:pt idx="1103">
                  <c:v>674.34338300000002</c:v>
                </c:pt>
                <c:pt idx="1104">
                  <c:v>674.75566000000003</c:v>
                </c:pt>
                <c:pt idx="1105">
                  <c:v>675.16787999999997</c:v>
                </c:pt>
                <c:pt idx="1106">
                  <c:v>675.58004400000004</c:v>
                </c:pt>
                <c:pt idx="1107">
                  <c:v>675.99215100000004</c:v>
                </c:pt>
                <c:pt idx="1108">
                  <c:v>676.40420099999994</c:v>
                </c:pt>
                <c:pt idx="1109">
                  <c:v>676.81619499999999</c:v>
                </c:pt>
                <c:pt idx="1110">
                  <c:v>677.22813199999996</c:v>
                </c:pt>
                <c:pt idx="1111">
                  <c:v>677.64001199999996</c:v>
                </c:pt>
                <c:pt idx="1112">
                  <c:v>678.05183599999998</c:v>
                </c:pt>
                <c:pt idx="1113">
                  <c:v>678.46360300000003</c:v>
                </c:pt>
                <c:pt idx="1114">
                  <c:v>678.87531300000001</c:v>
                </c:pt>
                <c:pt idx="1115">
                  <c:v>679.28696600000001</c:v>
                </c:pt>
                <c:pt idx="1116">
                  <c:v>679.69856200000004</c:v>
                </c:pt>
                <c:pt idx="1117">
                  <c:v>680.11010199999998</c:v>
                </c:pt>
                <c:pt idx="1118">
                  <c:v>680.52158399999996</c:v>
                </c:pt>
                <c:pt idx="1119">
                  <c:v>680.93300999999997</c:v>
                </c:pt>
                <c:pt idx="1120">
                  <c:v>681.344379</c:v>
                </c:pt>
                <c:pt idx="1121">
                  <c:v>681.75569099999996</c:v>
                </c:pt>
                <c:pt idx="1122">
                  <c:v>682.16694700000005</c:v>
                </c:pt>
                <c:pt idx="1123">
                  <c:v>682.57814499999995</c:v>
                </c:pt>
                <c:pt idx="1124">
                  <c:v>682.98928599999999</c:v>
                </c:pt>
                <c:pt idx="1125">
                  <c:v>683.40037099999995</c:v>
                </c:pt>
                <c:pt idx="1126">
                  <c:v>683.81139800000005</c:v>
                </c:pt>
                <c:pt idx="1127">
                  <c:v>684.22236899999996</c:v>
                </c:pt>
                <c:pt idx="1128">
                  <c:v>684.63328300000001</c:v>
                </c:pt>
                <c:pt idx="1129">
                  <c:v>685.04413899999997</c:v>
                </c:pt>
                <c:pt idx="1130">
                  <c:v>685.45493899999997</c:v>
                </c:pt>
                <c:pt idx="1131">
                  <c:v>685.865681</c:v>
                </c:pt>
                <c:pt idx="1132">
                  <c:v>686.27636700000005</c:v>
                </c:pt>
                <c:pt idx="1133">
                  <c:v>686.68699500000002</c:v>
                </c:pt>
                <c:pt idx="1134">
                  <c:v>687.09756700000003</c:v>
                </c:pt>
                <c:pt idx="1135">
                  <c:v>687.50808099999995</c:v>
                </c:pt>
                <c:pt idx="1136">
                  <c:v>687.91853800000001</c:v>
                </c:pt>
                <c:pt idx="1137">
                  <c:v>688.32893799999999</c:v>
                </c:pt>
                <c:pt idx="1138">
                  <c:v>688.73928100000001</c:v>
                </c:pt>
                <c:pt idx="1139">
                  <c:v>689.14956700000005</c:v>
                </c:pt>
                <c:pt idx="1140">
                  <c:v>689.55979500000001</c:v>
                </c:pt>
                <c:pt idx="1141">
                  <c:v>689.969967</c:v>
                </c:pt>
                <c:pt idx="1142">
                  <c:v>690.38008100000002</c:v>
                </c:pt>
                <c:pt idx="1143">
                  <c:v>690.79013799999996</c:v>
                </c:pt>
                <c:pt idx="1144">
                  <c:v>691.20013800000004</c:v>
                </c:pt>
                <c:pt idx="1145">
                  <c:v>691.61008100000004</c:v>
                </c:pt>
                <c:pt idx="1146">
                  <c:v>692.01996599999995</c:v>
                </c:pt>
                <c:pt idx="1147">
                  <c:v>692.42979400000002</c:v>
                </c:pt>
                <c:pt idx="1148">
                  <c:v>692.83956499999999</c:v>
                </c:pt>
                <c:pt idx="1149">
                  <c:v>693.249278</c:v>
                </c:pt>
                <c:pt idx="1150">
                  <c:v>693.65893400000004</c:v>
                </c:pt>
                <c:pt idx="1151">
                  <c:v>694.068533</c:v>
                </c:pt>
                <c:pt idx="1152">
                  <c:v>694.47807499999999</c:v>
                </c:pt>
                <c:pt idx="1153">
                  <c:v>694.88755900000001</c:v>
                </c:pt>
                <c:pt idx="1154">
                  <c:v>695.29698599999995</c:v>
                </c:pt>
                <c:pt idx="1155">
                  <c:v>695.70635500000003</c:v>
                </c:pt>
                <c:pt idx="1156">
                  <c:v>696.11566700000003</c:v>
                </c:pt>
                <c:pt idx="1157">
                  <c:v>696.52492199999995</c:v>
                </c:pt>
                <c:pt idx="1158">
                  <c:v>696.93411900000001</c:v>
                </c:pt>
                <c:pt idx="1159">
                  <c:v>697.34325899999999</c:v>
                </c:pt>
                <c:pt idx="1160">
                  <c:v>697.752341</c:v>
                </c:pt>
                <c:pt idx="1161">
                  <c:v>698.16136600000004</c:v>
                </c:pt>
                <c:pt idx="1162">
                  <c:v>698.57033300000001</c:v>
                </c:pt>
                <c:pt idx="1163">
                  <c:v>698.979243</c:v>
                </c:pt>
                <c:pt idx="1164">
                  <c:v>699.38809500000002</c:v>
                </c:pt>
                <c:pt idx="1165">
                  <c:v>699.79688999999996</c:v>
                </c:pt>
                <c:pt idx="1166">
                  <c:v>700.20562700000005</c:v>
                </c:pt>
                <c:pt idx="1167">
                  <c:v>700.61430600000006</c:v>
                </c:pt>
                <c:pt idx="1168">
                  <c:v>701.02292799999998</c:v>
                </c:pt>
                <c:pt idx="1169">
                  <c:v>701.43149300000005</c:v>
                </c:pt>
                <c:pt idx="1170">
                  <c:v>701.84</c:v>
                </c:pt>
                <c:pt idx="1171">
                  <c:v>702.24844900000005</c:v>
                </c:pt>
                <c:pt idx="1172">
                  <c:v>702.65683999999999</c:v>
                </c:pt>
                <c:pt idx="1173">
                  <c:v>703.06517399999996</c:v>
                </c:pt>
                <c:pt idx="1174">
                  <c:v>703.47345099999995</c:v>
                </c:pt>
                <c:pt idx="1175">
                  <c:v>703.88166899999999</c:v>
                </c:pt>
                <c:pt idx="1176">
                  <c:v>704.28983000000005</c:v>
                </c:pt>
                <c:pt idx="1177">
                  <c:v>704.69793300000003</c:v>
                </c:pt>
                <c:pt idx="1178">
                  <c:v>705.10597900000005</c:v>
                </c:pt>
                <c:pt idx="1179">
                  <c:v>705.51396599999998</c:v>
                </c:pt>
                <c:pt idx="1180">
                  <c:v>705.92189599999995</c:v>
                </c:pt>
                <c:pt idx="1181">
                  <c:v>706.32976799999994</c:v>
                </c:pt>
                <c:pt idx="1182">
                  <c:v>706.73758299999997</c:v>
                </c:pt>
                <c:pt idx="1183">
                  <c:v>707.14533900000004</c:v>
                </c:pt>
                <c:pt idx="1184">
                  <c:v>707.55303800000002</c:v>
                </c:pt>
                <c:pt idx="1185">
                  <c:v>707.96067900000003</c:v>
                </c:pt>
                <c:pt idx="1186">
                  <c:v>708.36826199999996</c:v>
                </c:pt>
                <c:pt idx="1187">
                  <c:v>708.77578700000004</c:v>
                </c:pt>
                <c:pt idx="1188">
                  <c:v>709.18325400000003</c:v>
                </c:pt>
                <c:pt idx="1189">
                  <c:v>709.59066399999995</c:v>
                </c:pt>
                <c:pt idx="1190">
                  <c:v>709.99801500000001</c:v>
                </c:pt>
                <c:pt idx="1191">
                  <c:v>710.40530899999999</c:v>
                </c:pt>
                <c:pt idx="1192">
                  <c:v>710.812545</c:v>
                </c:pt>
                <c:pt idx="1193">
                  <c:v>711.21972200000005</c:v>
                </c:pt>
                <c:pt idx="1194">
                  <c:v>711.62684200000001</c:v>
                </c:pt>
                <c:pt idx="1195">
                  <c:v>712.03390400000001</c:v>
                </c:pt>
                <c:pt idx="1196">
                  <c:v>712.44090800000004</c:v>
                </c:pt>
                <c:pt idx="1197">
                  <c:v>712.84785299999999</c:v>
                </c:pt>
                <c:pt idx="1198">
                  <c:v>713.25474099999997</c:v>
                </c:pt>
                <c:pt idx="1199">
                  <c:v>713.66157099999998</c:v>
                </c:pt>
                <c:pt idx="1200">
                  <c:v>714.06834200000003</c:v>
                </c:pt>
                <c:pt idx="1201">
                  <c:v>714.475056</c:v>
                </c:pt>
                <c:pt idx="1202">
                  <c:v>714.881711</c:v>
                </c:pt>
                <c:pt idx="1203">
                  <c:v>715.28830900000003</c:v>
                </c:pt>
                <c:pt idx="1204">
                  <c:v>715.69484799999998</c:v>
                </c:pt>
                <c:pt idx="1205">
                  <c:v>716.10132899999996</c:v>
                </c:pt>
                <c:pt idx="1206">
                  <c:v>716.50775199999998</c:v>
                </c:pt>
                <c:pt idx="1207">
                  <c:v>716.91411700000003</c:v>
                </c:pt>
                <c:pt idx="1208">
                  <c:v>717.320424</c:v>
                </c:pt>
                <c:pt idx="1209">
                  <c:v>717.72667200000001</c:v>
                </c:pt>
                <c:pt idx="1210">
                  <c:v>718.13286200000005</c:v>
                </c:pt>
                <c:pt idx="1211">
                  <c:v>718.538994</c:v>
                </c:pt>
                <c:pt idx="1212">
                  <c:v>718.94506799999999</c:v>
                </c:pt>
                <c:pt idx="1213">
                  <c:v>719.35108400000001</c:v>
                </c:pt>
                <c:pt idx="1214">
                  <c:v>719.75704099999996</c:v>
                </c:pt>
                <c:pt idx="1215">
                  <c:v>720.16294000000005</c:v>
                </c:pt>
                <c:pt idx="1216">
                  <c:v>720.56878099999994</c:v>
                </c:pt>
                <c:pt idx="1217">
                  <c:v>720.97456299999999</c:v>
                </c:pt>
                <c:pt idx="1218">
                  <c:v>721.38028699999995</c:v>
                </c:pt>
                <c:pt idx="1219">
                  <c:v>721.78595299999995</c:v>
                </c:pt>
                <c:pt idx="1220">
                  <c:v>722.19155999999998</c:v>
                </c:pt>
                <c:pt idx="1221">
                  <c:v>722.59710900000005</c:v>
                </c:pt>
                <c:pt idx="1222">
                  <c:v>723.00260000000003</c:v>
                </c:pt>
                <c:pt idx="1223">
                  <c:v>723.40803200000005</c:v>
                </c:pt>
                <c:pt idx="1224">
                  <c:v>723.81340599999999</c:v>
                </c:pt>
                <c:pt idx="1225">
                  <c:v>724.21872099999996</c:v>
                </c:pt>
                <c:pt idx="1226">
                  <c:v>724.62397799999997</c:v>
                </c:pt>
                <c:pt idx="1227">
                  <c:v>725.029177</c:v>
                </c:pt>
                <c:pt idx="1228">
                  <c:v>725.43431699999996</c:v>
                </c:pt>
                <c:pt idx="1229">
                  <c:v>725.83939799999996</c:v>
                </c:pt>
                <c:pt idx="1230">
                  <c:v>726.24442099999999</c:v>
                </c:pt>
                <c:pt idx="1231">
                  <c:v>726.64938600000005</c:v>
                </c:pt>
                <c:pt idx="1232">
                  <c:v>727.05429200000003</c:v>
                </c:pt>
                <c:pt idx="1233">
                  <c:v>727.45913900000005</c:v>
                </c:pt>
                <c:pt idx="1234">
                  <c:v>727.86392799999999</c:v>
                </c:pt>
                <c:pt idx="1235">
                  <c:v>728.26865799999996</c:v>
                </c:pt>
                <c:pt idx="1236">
                  <c:v>728.67332999999996</c:v>
                </c:pt>
                <c:pt idx="1237">
                  <c:v>729.077943</c:v>
                </c:pt>
                <c:pt idx="1238">
                  <c:v>729.48249699999997</c:v>
                </c:pt>
                <c:pt idx="1239">
                  <c:v>729.88699299999996</c:v>
                </c:pt>
                <c:pt idx="1240">
                  <c:v>730.29142999999999</c:v>
                </c:pt>
                <c:pt idx="1241">
                  <c:v>730.69580900000005</c:v>
                </c:pt>
                <c:pt idx="1242">
                  <c:v>731.10012800000004</c:v>
                </c:pt>
                <c:pt idx="1243">
                  <c:v>731.50438999999994</c:v>
                </c:pt>
                <c:pt idx="1244">
                  <c:v>731.908592</c:v>
                </c:pt>
                <c:pt idx="1245">
                  <c:v>732.31273599999997</c:v>
                </c:pt>
                <c:pt idx="1246">
                  <c:v>732.71682099999998</c:v>
                </c:pt>
                <c:pt idx="1247">
                  <c:v>733.12084700000003</c:v>
                </c:pt>
                <c:pt idx="1248">
                  <c:v>733.52481399999999</c:v>
                </c:pt>
                <c:pt idx="1249">
                  <c:v>733.92872299999999</c:v>
                </c:pt>
                <c:pt idx="1250">
                  <c:v>734.33257300000002</c:v>
                </c:pt>
                <c:pt idx="1251">
                  <c:v>734.73636399999998</c:v>
                </c:pt>
                <c:pt idx="1252">
                  <c:v>735.14009599999997</c:v>
                </c:pt>
                <c:pt idx="1253">
                  <c:v>735.543769</c:v>
                </c:pt>
                <c:pt idx="1254">
                  <c:v>735.94738299999995</c:v>
                </c:pt>
                <c:pt idx="1255">
                  <c:v>736.35093900000004</c:v>
                </c:pt>
                <c:pt idx="1256">
                  <c:v>736.75443600000006</c:v>
                </c:pt>
                <c:pt idx="1257">
                  <c:v>737.15787399999999</c:v>
                </c:pt>
                <c:pt idx="1258">
                  <c:v>737.56125199999997</c:v>
                </c:pt>
                <c:pt idx="1259">
                  <c:v>737.96457199999998</c:v>
                </c:pt>
                <c:pt idx="1260">
                  <c:v>738.36783300000002</c:v>
                </c:pt>
                <c:pt idx="1261">
                  <c:v>738.77103499999998</c:v>
                </c:pt>
                <c:pt idx="1262">
                  <c:v>739.17417799999998</c:v>
                </c:pt>
                <c:pt idx="1263">
                  <c:v>739.57726200000002</c:v>
                </c:pt>
                <c:pt idx="1264">
                  <c:v>739.98028699999998</c:v>
                </c:pt>
                <c:pt idx="1265">
                  <c:v>740.38325299999997</c:v>
                </c:pt>
                <c:pt idx="1266">
                  <c:v>740.78616</c:v>
                </c:pt>
                <c:pt idx="1267">
                  <c:v>741.18900799999994</c:v>
                </c:pt>
                <c:pt idx="1268">
                  <c:v>741.59179700000004</c:v>
                </c:pt>
                <c:pt idx="1269">
                  <c:v>741.99452699999995</c:v>
                </c:pt>
                <c:pt idx="1270">
                  <c:v>742.397198</c:v>
                </c:pt>
                <c:pt idx="1271">
                  <c:v>742.79980899999998</c:v>
                </c:pt>
                <c:pt idx="1272">
                  <c:v>743.202361</c:v>
                </c:pt>
                <c:pt idx="1273">
                  <c:v>743.60485500000004</c:v>
                </c:pt>
                <c:pt idx="1274">
                  <c:v>744.00728900000001</c:v>
                </c:pt>
                <c:pt idx="1275">
                  <c:v>744.40966400000002</c:v>
                </c:pt>
                <c:pt idx="1276">
                  <c:v>744.81197999999995</c:v>
                </c:pt>
                <c:pt idx="1277">
                  <c:v>745.21423600000003</c:v>
                </c:pt>
                <c:pt idx="1278">
                  <c:v>745.61643300000003</c:v>
                </c:pt>
                <c:pt idx="1279">
                  <c:v>746.01857099999995</c:v>
                </c:pt>
                <c:pt idx="1280">
                  <c:v>746.42065000000002</c:v>
                </c:pt>
                <c:pt idx="1281">
                  <c:v>746.82267000000002</c:v>
                </c:pt>
                <c:pt idx="1282">
                  <c:v>747.22463000000005</c:v>
                </c:pt>
                <c:pt idx="1283">
                  <c:v>747.626531</c:v>
                </c:pt>
                <c:pt idx="1284">
                  <c:v>748.02837299999999</c:v>
                </c:pt>
                <c:pt idx="1285">
                  <c:v>748.43015500000001</c:v>
                </c:pt>
                <c:pt idx="1286">
                  <c:v>748.83187799999996</c:v>
                </c:pt>
                <c:pt idx="1287">
                  <c:v>749.23354200000006</c:v>
                </c:pt>
                <c:pt idx="1288">
                  <c:v>749.63514599999996</c:v>
                </c:pt>
                <c:pt idx="1289">
                  <c:v>750.03669100000002</c:v>
                </c:pt>
                <c:pt idx="1290">
                  <c:v>750.438177</c:v>
                </c:pt>
                <c:pt idx="1291">
                  <c:v>750.83960300000001</c:v>
                </c:pt>
                <c:pt idx="1292">
                  <c:v>751.24096999999995</c:v>
                </c:pt>
                <c:pt idx="1293">
                  <c:v>751.64227700000004</c:v>
                </c:pt>
                <c:pt idx="1294">
                  <c:v>752.04352500000005</c:v>
                </c:pt>
                <c:pt idx="1295">
                  <c:v>752.44471299999998</c:v>
                </c:pt>
                <c:pt idx="1296">
                  <c:v>752.84584199999995</c:v>
                </c:pt>
                <c:pt idx="1297">
                  <c:v>753.24691099999995</c:v>
                </c:pt>
                <c:pt idx="1298">
                  <c:v>753.647921</c:v>
                </c:pt>
                <c:pt idx="1299">
                  <c:v>754.04887099999996</c:v>
                </c:pt>
                <c:pt idx="1300">
                  <c:v>754.44976199999996</c:v>
                </c:pt>
                <c:pt idx="1301">
                  <c:v>754.850593</c:v>
                </c:pt>
                <c:pt idx="1302">
                  <c:v>755.25136499999996</c:v>
                </c:pt>
                <c:pt idx="1303">
                  <c:v>755.65207699999996</c:v>
                </c:pt>
                <c:pt idx="1304">
                  <c:v>756.052729</c:v>
                </c:pt>
                <c:pt idx="1305">
                  <c:v>756.45332199999996</c:v>
                </c:pt>
                <c:pt idx="1306">
                  <c:v>756.85385499999995</c:v>
                </c:pt>
                <c:pt idx="1307">
                  <c:v>757.25432899999998</c:v>
                </c:pt>
                <c:pt idx="1308">
                  <c:v>757.65474200000006</c:v>
                </c:pt>
                <c:pt idx="1309">
                  <c:v>758.05509700000005</c:v>
                </c:pt>
                <c:pt idx="1310">
                  <c:v>758.45539099999996</c:v>
                </c:pt>
                <c:pt idx="1311">
                  <c:v>758.85562600000003</c:v>
                </c:pt>
                <c:pt idx="1312">
                  <c:v>759.25580100000002</c:v>
                </c:pt>
                <c:pt idx="1313">
                  <c:v>759.65591600000005</c:v>
                </c:pt>
                <c:pt idx="1314">
                  <c:v>760.055972</c:v>
                </c:pt>
                <c:pt idx="1315">
                  <c:v>760.45596699999999</c:v>
                </c:pt>
                <c:pt idx="1316">
                  <c:v>760.85590300000001</c:v>
                </c:pt>
                <c:pt idx="1317">
                  <c:v>761.25577899999996</c:v>
                </c:pt>
                <c:pt idx="1318">
                  <c:v>761.65559599999995</c:v>
                </c:pt>
                <c:pt idx="1319">
                  <c:v>762.05535199999997</c:v>
                </c:pt>
                <c:pt idx="1320">
                  <c:v>762.45504900000003</c:v>
                </c:pt>
                <c:pt idx="1321">
                  <c:v>762.85468600000002</c:v>
                </c:pt>
                <c:pt idx="1322">
                  <c:v>763.25426300000004</c:v>
                </c:pt>
                <c:pt idx="1323">
                  <c:v>763.65377999999998</c:v>
                </c:pt>
                <c:pt idx="1324">
                  <c:v>764.05323699999997</c:v>
                </c:pt>
                <c:pt idx="1325">
                  <c:v>764.45263399999999</c:v>
                </c:pt>
                <c:pt idx="1326">
                  <c:v>764.85197200000005</c:v>
                </c:pt>
                <c:pt idx="1327">
                  <c:v>765.25124900000003</c:v>
                </c:pt>
                <c:pt idx="1328">
                  <c:v>765.65046600000005</c:v>
                </c:pt>
                <c:pt idx="1329">
                  <c:v>766.04962399999999</c:v>
                </c:pt>
                <c:pt idx="1330">
                  <c:v>766.44872099999998</c:v>
                </c:pt>
                <c:pt idx="1331">
                  <c:v>766.847758</c:v>
                </c:pt>
                <c:pt idx="1332">
                  <c:v>767.24673600000006</c:v>
                </c:pt>
                <c:pt idx="1333">
                  <c:v>767.64565300000004</c:v>
                </c:pt>
                <c:pt idx="1334">
                  <c:v>768.04450999999995</c:v>
                </c:pt>
                <c:pt idx="1335">
                  <c:v>768.443308</c:v>
                </c:pt>
                <c:pt idx="1336">
                  <c:v>768.84204499999998</c:v>
                </c:pt>
                <c:pt idx="1337">
                  <c:v>769.24072200000001</c:v>
                </c:pt>
                <c:pt idx="1338">
                  <c:v>769.63933899999995</c:v>
                </c:pt>
                <c:pt idx="1339">
                  <c:v>770.03789600000005</c:v>
                </c:pt>
                <c:pt idx="1340">
                  <c:v>770.43639199999996</c:v>
                </c:pt>
                <c:pt idx="1341">
                  <c:v>770.83482900000001</c:v>
                </c:pt>
                <c:pt idx="1342">
                  <c:v>771.233205</c:v>
                </c:pt>
                <c:pt idx="1343">
                  <c:v>771.63152100000002</c:v>
                </c:pt>
                <c:pt idx="1344">
                  <c:v>772.02977699999997</c:v>
                </c:pt>
                <c:pt idx="1345">
                  <c:v>772.42797299999995</c:v>
                </c:pt>
                <c:pt idx="1346">
                  <c:v>772.82610799999998</c:v>
                </c:pt>
                <c:pt idx="1347">
                  <c:v>773.22418400000004</c:v>
                </c:pt>
                <c:pt idx="1348">
                  <c:v>773.62219900000002</c:v>
                </c:pt>
                <c:pt idx="1349">
                  <c:v>774.02015300000005</c:v>
                </c:pt>
                <c:pt idx="1350">
                  <c:v>774.418048</c:v>
                </c:pt>
                <c:pt idx="1351">
                  <c:v>774.81588199999999</c:v>
                </c:pt>
                <c:pt idx="1352">
                  <c:v>775.21365600000001</c:v>
                </c:pt>
                <c:pt idx="1353">
                  <c:v>775.61136899999997</c:v>
                </c:pt>
                <c:pt idx="1354">
                  <c:v>776.00902199999996</c:v>
                </c:pt>
                <c:pt idx="1355">
                  <c:v>776.40661499999999</c:v>
                </c:pt>
                <c:pt idx="1356">
                  <c:v>776.80414699999994</c:v>
                </c:pt>
                <c:pt idx="1357">
                  <c:v>777.20161900000005</c:v>
                </c:pt>
                <c:pt idx="1358">
                  <c:v>777.59903099999997</c:v>
                </c:pt>
                <c:pt idx="1359">
                  <c:v>777.99638200000004</c:v>
                </c:pt>
                <c:pt idx="1360">
                  <c:v>778.39367200000004</c:v>
                </c:pt>
                <c:pt idx="1361">
                  <c:v>778.79090299999996</c:v>
                </c:pt>
                <c:pt idx="1362">
                  <c:v>779.18807200000003</c:v>
                </c:pt>
                <c:pt idx="1363">
                  <c:v>779.58518200000003</c:v>
                </c:pt>
                <c:pt idx="1364">
                  <c:v>779.98222999999996</c:v>
                </c:pt>
                <c:pt idx="1365">
                  <c:v>780.37921900000003</c:v>
                </c:pt>
                <c:pt idx="1366">
                  <c:v>780.77614600000004</c:v>
                </c:pt>
                <c:pt idx="1367">
                  <c:v>781.17301399999997</c:v>
                </c:pt>
                <c:pt idx="1368">
                  <c:v>781.56982000000005</c:v>
                </c:pt>
                <c:pt idx="1369">
                  <c:v>781.96656599999994</c:v>
                </c:pt>
                <c:pt idx="1370">
                  <c:v>782.36325199999999</c:v>
                </c:pt>
                <c:pt idx="1371">
                  <c:v>782.75987599999996</c:v>
                </c:pt>
                <c:pt idx="1372">
                  <c:v>783.15644099999997</c:v>
                </c:pt>
                <c:pt idx="1373">
                  <c:v>783.55294400000002</c:v>
                </c:pt>
                <c:pt idx="1374">
                  <c:v>783.949387</c:v>
                </c:pt>
                <c:pt idx="1375">
                  <c:v>784.34576900000002</c:v>
                </c:pt>
                <c:pt idx="1376">
                  <c:v>784.74209099999996</c:v>
                </c:pt>
                <c:pt idx="1377">
                  <c:v>785.13835200000005</c:v>
                </c:pt>
                <c:pt idx="1378">
                  <c:v>785.53455199999996</c:v>
                </c:pt>
                <c:pt idx="1379">
                  <c:v>785.93069200000002</c:v>
                </c:pt>
                <c:pt idx="1380">
                  <c:v>786.32677000000001</c:v>
                </c:pt>
                <c:pt idx="1381">
                  <c:v>786.72278800000004</c:v>
                </c:pt>
                <c:pt idx="1382">
                  <c:v>787.11874499999999</c:v>
                </c:pt>
                <c:pt idx="1383">
                  <c:v>787.51464199999998</c:v>
                </c:pt>
                <c:pt idx="1384">
                  <c:v>787.91047800000001</c:v>
                </c:pt>
                <c:pt idx="1385">
                  <c:v>788.30625199999997</c:v>
                </c:pt>
                <c:pt idx="1386">
                  <c:v>788.70196599999997</c:v>
                </c:pt>
                <c:pt idx="1387">
                  <c:v>789.09761900000001</c:v>
                </c:pt>
                <c:pt idx="1388">
                  <c:v>789.49321199999997</c:v>
                </c:pt>
                <c:pt idx="1389">
                  <c:v>789.88874299999998</c:v>
                </c:pt>
                <c:pt idx="1390">
                  <c:v>790.28421400000002</c:v>
                </c:pt>
                <c:pt idx="1391">
                  <c:v>790.67962299999999</c:v>
                </c:pt>
                <c:pt idx="1392">
                  <c:v>791.074972</c:v>
                </c:pt>
                <c:pt idx="1393">
                  <c:v>791.47026000000005</c:v>
                </c:pt>
                <c:pt idx="1394">
                  <c:v>791.86548700000003</c:v>
                </c:pt>
                <c:pt idx="1395">
                  <c:v>792.26065200000005</c:v>
                </c:pt>
                <c:pt idx="1396">
                  <c:v>792.65575699999999</c:v>
                </c:pt>
                <c:pt idx="1397">
                  <c:v>793.05080099999998</c:v>
                </c:pt>
                <c:pt idx="1398">
                  <c:v>793.445784</c:v>
                </c:pt>
                <c:pt idx="1399">
                  <c:v>793.84070599999995</c:v>
                </c:pt>
                <c:pt idx="1400">
                  <c:v>794.23556699999995</c:v>
                </c:pt>
                <c:pt idx="1401">
                  <c:v>794.63036599999998</c:v>
                </c:pt>
                <c:pt idx="1402">
                  <c:v>795.02510500000005</c:v>
                </c:pt>
                <c:pt idx="1403">
                  <c:v>795.41978300000005</c:v>
                </c:pt>
                <c:pt idx="1404">
                  <c:v>795.81439899999998</c:v>
                </c:pt>
                <c:pt idx="1405">
                  <c:v>796.20895499999995</c:v>
                </c:pt>
                <c:pt idx="1406">
                  <c:v>796.60344899999996</c:v>
                </c:pt>
                <c:pt idx="1407">
                  <c:v>796.997882</c:v>
                </c:pt>
                <c:pt idx="1408">
                  <c:v>797.39225399999998</c:v>
                </c:pt>
                <c:pt idx="1409">
                  <c:v>797.786565</c:v>
                </c:pt>
                <c:pt idx="1410">
                  <c:v>798.18081500000005</c:v>
                </c:pt>
                <c:pt idx="1411">
                  <c:v>798.57500300000004</c:v>
                </c:pt>
                <c:pt idx="1412">
                  <c:v>798.96912999999995</c:v>
                </c:pt>
                <c:pt idx="1413">
                  <c:v>799.36319600000002</c:v>
                </c:pt>
                <c:pt idx="1414">
                  <c:v>799.75720100000001</c:v>
                </c:pt>
                <c:pt idx="1415">
                  <c:v>800.15114400000004</c:v>
                </c:pt>
                <c:pt idx="1416">
                  <c:v>800.545027</c:v>
                </c:pt>
                <c:pt idx="1417">
                  <c:v>800.93884700000001</c:v>
                </c:pt>
                <c:pt idx="1418">
                  <c:v>801.33260700000005</c:v>
                </c:pt>
                <c:pt idx="1419">
                  <c:v>801.72630500000002</c:v>
                </c:pt>
                <c:pt idx="1420">
                  <c:v>802.11994200000004</c:v>
                </c:pt>
                <c:pt idx="1421">
                  <c:v>802.51351799999998</c:v>
                </c:pt>
                <c:pt idx="1422">
                  <c:v>802.90703199999996</c:v>
                </c:pt>
                <c:pt idx="1423">
                  <c:v>803.30048499999998</c:v>
                </c:pt>
                <c:pt idx="1424">
                  <c:v>803.69387600000005</c:v>
                </c:pt>
                <c:pt idx="1425">
                  <c:v>804.08720700000003</c:v>
                </c:pt>
                <c:pt idx="1426">
                  <c:v>804.48047499999996</c:v>
                </c:pt>
                <c:pt idx="1427">
                  <c:v>804.87368200000003</c:v>
                </c:pt>
                <c:pt idx="1428">
                  <c:v>805.26682800000003</c:v>
                </c:pt>
                <c:pt idx="1429">
                  <c:v>805.65991199999996</c:v>
                </c:pt>
                <c:pt idx="1430">
                  <c:v>806.05293500000005</c:v>
                </c:pt>
                <c:pt idx="1431">
                  <c:v>806.44589599999995</c:v>
                </c:pt>
                <c:pt idx="1432">
                  <c:v>806.838796</c:v>
                </c:pt>
                <c:pt idx="1433">
                  <c:v>807.23163399999999</c:v>
                </c:pt>
                <c:pt idx="1434">
                  <c:v>807.62441100000001</c:v>
                </c:pt>
                <c:pt idx="1435">
                  <c:v>808.01712599999996</c:v>
                </c:pt>
                <c:pt idx="1436">
                  <c:v>808.40977999999996</c:v>
                </c:pt>
                <c:pt idx="1437">
                  <c:v>808.80237199999999</c:v>
                </c:pt>
                <c:pt idx="1438">
                  <c:v>809.19490199999996</c:v>
                </c:pt>
                <c:pt idx="1439">
                  <c:v>809.58737099999996</c:v>
                </c:pt>
                <c:pt idx="1440">
                  <c:v>809.97977800000001</c:v>
                </c:pt>
                <c:pt idx="1441">
                  <c:v>810.37212299999999</c:v>
                </c:pt>
                <c:pt idx="1442">
                  <c:v>810.76440700000001</c:v>
                </c:pt>
                <c:pt idx="1443">
                  <c:v>811.15662899999995</c:v>
                </c:pt>
                <c:pt idx="1444">
                  <c:v>811.54879000000005</c:v>
                </c:pt>
                <c:pt idx="1445">
                  <c:v>811.94088899999997</c:v>
                </c:pt>
                <c:pt idx="1446">
                  <c:v>812.33292600000004</c:v>
                </c:pt>
                <c:pt idx="1447">
                  <c:v>812.72490100000005</c:v>
                </c:pt>
                <c:pt idx="1448">
                  <c:v>813.11681399999998</c:v>
                </c:pt>
                <c:pt idx="1449">
                  <c:v>813.50866599999995</c:v>
                </c:pt>
                <c:pt idx="1450">
                  <c:v>813.90045599999996</c:v>
                </c:pt>
                <c:pt idx="1451">
                  <c:v>814.29218400000002</c:v>
                </c:pt>
                <c:pt idx="1452">
                  <c:v>814.683851</c:v>
                </c:pt>
                <c:pt idx="1453">
                  <c:v>815.07545500000003</c:v>
                </c:pt>
                <c:pt idx="1454">
                  <c:v>815.46699799999999</c:v>
                </c:pt>
                <c:pt idx="1455">
                  <c:v>815.85847899999999</c:v>
                </c:pt>
                <c:pt idx="1456">
                  <c:v>816.24989800000003</c:v>
                </c:pt>
                <c:pt idx="1457">
                  <c:v>816.641255</c:v>
                </c:pt>
                <c:pt idx="1458">
                  <c:v>817.03255000000001</c:v>
                </c:pt>
                <c:pt idx="1459">
                  <c:v>817.42378299999996</c:v>
                </c:pt>
                <c:pt idx="1460">
                  <c:v>817.81495399999994</c:v>
                </c:pt>
                <c:pt idx="1461">
                  <c:v>818.20606399999997</c:v>
                </c:pt>
                <c:pt idx="1462">
                  <c:v>818.59711100000004</c:v>
                </c:pt>
                <c:pt idx="1463">
                  <c:v>818.98809700000004</c:v>
                </c:pt>
                <c:pt idx="1464">
                  <c:v>819.37901999999997</c:v>
                </c:pt>
                <c:pt idx="1465">
                  <c:v>819.76988200000005</c:v>
                </c:pt>
                <c:pt idx="1466">
                  <c:v>820.16068099999995</c:v>
                </c:pt>
                <c:pt idx="1467">
                  <c:v>820.55141800000001</c:v>
                </c:pt>
                <c:pt idx="1468">
                  <c:v>820.942094</c:v>
                </c:pt>
                <c:pt idx="1469">
                  <c:v>821.33270700000003</c:v>
                </c:pt>
                <c:pt idx="1470">
                  <c:v>821.72325799999999</c:v>
                </c:pt>
                <c:pt idx="1471">
                  <c:v>822.11374699999999</c:v>
                </c:pt>
                <c:pt idx="1472">
                  <c:v>822.50417400000003</c:v>
                </c:pt>
                <c:pt idx="1473">
                  <c:v>822.89453900000001</c:v>
                </c:pt>
                <c:pt idx="1474">
                  <c:v>823.28484200000003</c:v>
                </c:pt>
                <c:pt idx="1475">
                  <c:v>823.67508199999997</c:v>
                </c:pt>
                <c:pt idx="1476">
                  <c:v>824.06526099999996</c:v>
                </c:pt>
                <c:pt idx="1477">
                  <c:v>824.455377</c:v>
                </c:pt>
                <c:pt idx="1478">
                  <c:v>824.84543099999996</c:v>
                </c:pt>
                <c:pt idx="1479">
                  <c:v>825.23542299999997</c:v>
                </c:pt>
                <c:pt idx="1480">
                  <c:v>825.62535200000002</c:v>
                </c:pt>
                <c:pt idx="1481">
                  <c:v>826.01522</c:v>
                </c:pt>
                <c:pt idx="1482">
                  <c:v>826.40502500000002</c:v>
                </c:pt>
                <c:pt idx="1483">
                  <c:v>826.79476799999998</c:v>
                </c:pt>
                <c:pt idx="1484">
                  <c:v>827.18444799999997</c:v>
                </c:pt>
                <c:pt idx="1485">
                  <c:v>827.57406600000002</c:v>
                </c:pt>
                <c:pt idx="1486">
                  <c:v>827.96362199999999</c:v>
                </c:pt>
                <c:pt idx="1487">
                  <c:v>828.353116</c:v>
                </c:pt>
                <c:pt idx="1488">
                  <c:v>828.74254699999995</c:v>
                </c:pt>
                <c:pt idx="1489">
                  <c:v>829.13191600000005</c:v>
                </c:pt>
                <c:pt idx="1490">
                  <c:v>829.52122199999997</c:v>
                </c:pt>
                <c:pt idx="1491">
                  <c:v>829.91046600000004</c:v>
                </c:pt>
                <c:pt idx="1492">
                  <c:v>830.29964800000005</c:v>
                </c:pt>
                <c:pt idx="1493">
                  <c:v>830.68876699999998</c:v>
                </c:pt>
                <c:pt idx="1494">
                  <c:v>831.07782399999996</c:v>
                </c:pt>
                <c:pt idx="1495">
                  <c:v>831.46681799999999</c:v>
                </c:pt>
                <c:pt idx="1496">
                  <c:v>831.85574999999994</c:v>
                </c:pt>
                <c:pt idx="1497">
                  <c:v>832.24462000000005</c:v>
                </c:pt>
                <c:pt idx="1498">
                  <c:v>832.63342699999998</c:v>
                </c:pt>
                <c:pt idx="1499">
                  <c:v>833.02217099999996</c:v>
                </c:pt>
                <c:pt idx="1500">
                  <c:v>833.41085299999997</c:v>
                </c:pt>
                <c:pt idx="1501">
                  <c:v>833.79947200000004</c:v>
                </c:pt>
                <c:pt idx="1502">
                  <c:v>834.18802900000003</c:v>
                </c:pt>
                <c:pt idx="1503">
                  <c:v>834.57652299999995</c:v>
                </c:pt>
                <c:pt idx="1504">
                  <c:v>834.96495500000003</c:v>
                </c:pt>
                <c:pt idx="1505">
                  <c:v>835.35332400000004</c:v>
                </c:pt>
                <c:pt idx="1506">
                  <c:v>835.74162999999999</c:v>
                </c:pt>
                <c:pt idx="1507">
                  <c:v>836.12987399999997</c:v>
                </c:pt>
                <c:pt idx="1508">
                  <c:v>836.518055</c:v>
                </c:pt>
                <c:pt idx="1509">
                  <c:v>836.90617299999997</c:v>
                </c:pt>
                <c:pt idx="1510">
                  <c:v>837.29422899999997</c:v>
                </c:pt>
                <c:pt idx="1511">
                  <c:v>837.68222200000002</c:v>
                </c:pt>
                <c:pt idx="1512">
                  <c:v>838.070153</c:v>
                </c:pt>
                <c:pt idx="1513">
                  <c:v>838.45802000000003</c:v>
                </c:pt>
                <c:pt idx="1514">
                  <c:v>838.84582499999999</c:v>
                </c:pt>
                <c:pt idx="1515">
                  <c:v>839.23356699999999</c:v>
                </c:pt>
                <c:pt idx="1516">
                  <c:v>839.62124700000004</c:v>
                </c:pt>
                <c:pt idx="1517">
                  <c:v>840.00886300000002</c:v>
                </c:pt>
                <c:pt idx="1518">
                  <c:v>840.39641700000004</c:v>
                </c:pt>
                <c:pt idx="1519">
                  <c:v>840.783908</c:v>
                </c:pt>
                <c:pt idx="1520">
                  <c:v>841.171336</c:v>
                </c:pt>
                <c:pt idx="1521">
                  <c:v>841.55870200000004</c:v>
                </c:pt>
                <c:pt idx="1522">
                  <c:v>841.94600400000002</c:v>
                </c:pt>
                <c:pt idx="1523">
                  <c:v>842.33324400000004</c:v>
                </c:pt>
                <c:pt idx="1524">
                  <c:v>842.72041999999999</c:v>
                </c:pt>
                <c:pt idx="1525">
                  <c:v>843.10753399999999</c:v>
                </c:pt>
                <c:pt idx="1526">
                  <c:v>843.49458500000003</c:v>
                </c:pt>
                <c:pt idx="1527">
                  <c:v>843.881573</c:v>
                </c:pt>
                <c:pt idx="1528">
                  <c:v>844.26849800000002</c:v>
                </c:pt>
                <c:pt idx="1529">
                  <c:v>844.65535999999997</c:v>
                </c:pt>
                <c:pt idx="1530">
                  <c:v>845.04215899999997</c:v>
                </c:pt>
                <c:pt idx="1531">
                  <c:v>845.42889600000001</c:v>
                </c:pt>
                <c:pt idx="1532">
                  <c:v>845.81556899999998</c:v>
                </c:pt>
                <c:pt idx="1533">
                  <c:v>846.202179</c:v>
                </c:pt>
                <c:pt idx="1534">
                  <c:v>846.58872599999995</c:v>
                </c:pt>
                <c:pt idx="1535">
                  <c:v>846.97520999999995</c:v>
                </c:pt>
                <c:pt idx="1536">
                  <c:v>847.36163099999999</c:v>
                </c:pt>
                <c:pt idx="1537">
                  <c:v>847.74798899999996</c:v>
                </c:pt>
                <c:pt idx="1538">
                  <c:v>848.13428299999998</c:v>
                </c:pt>
                <c:pt idx="1539">
                  <c:v>848.52051500000005</c:v>
                </c:pt>
                <c:pt idx="1540">
                  <c:v>848.90668400000004</c:v>
                </c:pt>
                <c:pt idx="1541">
                  <c:v>849.29278899999997</c:v>
                </c:pt>
                <c:pt idx="1542">
                  <c:v>849.67883099999995</c:v>
                </c:pt>
                <c:pt idx="1543">
                  <c:v>850.06480999999997</c:v>
                </c:pt>
                <c:pt idx="1544">
                  <c:v>850.45072600000003</c:v>
                </c:pt>
                <c:pt idx="1545">
                  <c:v>850.83657900000003</c:v>
                </c:pt>
                <c:pt idx="1546">
                  <c:v>851.22236799999996</c:v>
                </c:pt>
                <c:pt idx="1547">
                  <c:v>851.60809500000005</c:v>
                </c:pt>
                <c:pt idx="1548">
                  <c:v>851.99375799999996</c:v>
                </c:pt>
                <c:pt idx="1549">
                  <c:v>852.37935800000002</c:v>
                </c:pt>
                <c:pt idx="1550">
                  <c:v>852.76489400000003</c:v>
                </c:pt>
                <c:pt idx="1551">
                  <c:v>853.15036699999996</c:v>
                </c:pt>
                <c:pt idx="1552">
                  <c:v>853.53577700000005</c:v>
                </c:pt>
                <c:pt idx="1553">
                  <c:v>853.92112399999996</c:v>
                </c:pt>
                <c:pt idx="1554">
                  <c:v>854.30640700000004</c:v>
                </c:pt>
                <c:pt idx="1555">
                  <c:v>854.69162700000004</c:v>
                </c:pt>
                <c:pt idx="1556">
                  <c:v>855.07678299999998</c:v>
                </c:pt>
                <c:pt idx="1557">
                  <c:v>855.46187699999996</c:v>
                </c:pt>
                <c:pt idx="1558">
                  <c:v>855.84690599999999</c:v>
                </c:pt>
                <c:pt idx="1559">
                  <c:v>856.23187299999995</c:v>
                </c:pt>
                <c:pt idx="1560">
                  <c:v>856.61677599999996</c:v>
                </c:pt>
                <c:pt idx="1561">
                  <c:v>857.00161500000002</c:v>
                </c:pt>
                <c:pt idx="1562">
                  <c:v>857.386391</c:v>
                </c:pt>
                <c:pt idx="1563">
                  <c:v>857.77110400000004</c:v>
                </c:pt>
                <c:pt idx="1564">
                  <c:v>858.155753</c:v>
                </c:pt>
                <c:pt idx="1565">
                  <c:v>858.54033900000002</c:v>
                </c:pt>
                <c:pt idx="1566">
                  <c:v>858.92486099999996</c:v>
                </c:pt>
                <c:pt idx="1567">
                  <c:v>859.30931899999996</c:v>
                </c:pt>
                <c:pt idx="1568">
                  <c:v>859.693714</c:v>
                </c:pt>
                <c:pt idx="1569">
                  <c:v>860.07804599999997</c:v>
                </c:pt>
                <c:pt idx="1570">
                  <c:v>860.46231399999999</c:v>
                </c:pt>
                <c:pt idx="1571">
                  <c:v>860.84651799999995</c:v>
                </c:pt>
                <c:pt idx="1572">
                  <c:v>861.23065899999995</c:v>
                </c:pt>
                <c:pt idx="1573">
                  <c:v>861.61473599999999</c:v>
                </c:pt>
                <c:pt idx="1574">
                  <c:v>861.99874899999998</c:v>
                </c:pt>
                <c:pt idx="1575">
                  <c:v>862.382699</c:v>
                </c:pt>
                <c:pt idx="1576">
                  <c:v>862.76658499999996</c:v>
                </c:pt>
                <c:pt idx="1577">
                  <c:v>863.15040799999997</c:v>
                </c:pt>
                <c:pt idx="1578">
                  <c:v>863.53416700000002</c:v>
                </c:pt>
                <c:pt idx="1579">
                  <c:v>863.91786200000001</c:v>
                </c:pt>
                <c:pt idx="1580">
                  <c:v>864.30149300000005</c:v>
                </c:pt>
                <c:pt idx="1581">
                  <c:v>864.68506100000002</c:v>
                </c:pt>
                <c:pt idx="1582">
                  <c:v>865.06856500000004</c:v>
                </c:pt>
                <c:pt idx="1583">
                  <c:v>865.45200499999999</c:v>
                </c:pt>
                <c:pt idx="1584">
                  <c:v>865.83538099999998</c:v>
                </c:pt>
                <c:pt idx="1585">
                  <c:v>866.21869400000003</c:v>
                </c:pt>
                <c:pt idx="1586">
                  <c:v>866.60194200000001</c:v>
                </c:pt>
                <c:pt idx="1587">
                  <c:v>866.98512700000003</c:v>
                </c:pt>
                <c:pt idx="1588">
                  <c:v>867.36824799999999</c:v>
                </c:pt>
                <c:pt idx="1589">
                  <c:v>867.751306</c:v>
                </c:pt>
                <c:pt idx="1590">
                  <c:v>868.13429900000006</c:v>
                </c:pt>
                <c:pt idx="1591">
                  <c:v>868.51722900000004</c:v>
                </c:pt>
                <c:pt idx="1592">
                  <c:v>868.90009399999997</c:v>
                </c:pt>
                <c:pt idx="1593">
                  <c:v>869.28289600000005</c:v>
                </c:pt>
                <c:pt idx="1594">
                  <c:v>869.66563399999995</c:v>
                </c:pt>
                <c:pt idx="1595">
                  <c:v>870.04830700000002</c:v>
                </c:pt>
                <c:pt idx="1596">
                  <c:v>870.43091700000002</c:v>
                </c:pt>
                <c:pt idx="1597">
                  <c:v>870.81346299999996</c:v>
                </c:pt>
                <c:pt idx="1598">
                  <c:v>871.19594500000005</c:v>
                </c:pt>
                <c:pt idx="1599">
                  <c:v>871.57836299999997</c:v>
                </c:pt>
                <c:pt idx="1600">
                  <c:v>871.96071700000005</c:v>
                </c:pt>
                <c:pt idx="1601">
                  <c:v>872.34300699999994</c:v>
                </c:pt>
                <c:pt idx="1602">
                  <c:v>872.72523200000001</c:v>
                </c:pt>
                <c:pt idx="1603">
                  <c:v>873.107394</c:v>
                </c:pt>
                <c:pt idx="1604">
                  <c:v>873.48949200000004</c:v>
                </c:pt>
                <c:pt idx="1605">
                  <c:v>873.87152500000002</c:v>
                </c:pt>
                <c:pt idx="1606">
                  <c:v>874.25349500000004</c:v>
                </c:pt>
                <c:pt idx="1607">
                  <c:v>874.6354</c:v>
                </c:pt>
                <c:pt idx="1608">
                  <c:v>875.01724100000001</c:v>
                </c:pt>
                <c:pt idx="1609">
                  <c:v>875.39901799999996</c:v>
                </c:pt>
                <c:pt idx="1610">
                  <c:v>875.78073099999995</c:v>
                </c:pt>
                <c:pt idx="1611">
                  <c:v>876.16237999999998</c:v>
                </c:pt>
                <c:pt idx="1612">
                  <c:v>876.54396399999996</c:v>
                </c:pt>
                <c:pt idx="1613">
                  <c:v>876.92548399999998</c:v>
                </c:pt>
                <c:pt idx="1614">
                  <c:v>877.30694100000005</c:v>
                </c:pt>
                <c:pt idx="1615">
                  <c:v>877.68833199999995</c:v>
                </c:pt>
                <c:pt idx="1616">
                  <c:v>878.06966</c:v>
                </c:pt>
                <c:pt idx="1617">
                  <c:v>878.45092299999999</c:v>
                </c:pt>
                <c:pt idx="1618">
                  <c:v>878.83212200000003</c:v>
                </c:pt>
                <c:pt idx="1619">
                  <c:v>879.213257</c:v>
                </c:pt>
                <c:pt idx="1620">
                  <c:v>879.59432700000002</c:v>
                </c:pt>
                <c:pt idx="1621">
                  <c:v>879.97533299999998</c:v>
                </c:pt>
                <c:pt idx="1622">
                  <c:v>880.35627499999998</c:v>
                </c:pt>
                <c:pt idx="1623">
                  <c:v>880.73715200000004</c:v>
                </c:pt>
                <c:pt idx="1624">
                  <c:v>881.11796500000003</c:v>
                </c:pt>
                <c:pt idx="1625">
                  <c:v>881.49871399999995</c:v>
                </c:pt>
                <c:pt idx="1626">
                  <c:v>881.87939800000004</c:v>
                </c:pt>
                <c:pt idx="1627">
                  <c:v>882.26001799999995</c:v>
                </c:pt>
                <c:pt idx="1628">
                  <c:v>882.64057300000002</c:v>
                </c:pt>
                <c:pt idx="1629">
                  <c:v>883.02106400000002</c:v>
                </c:pt>
                <c:pt idx="1630">
                  <c:v>883.40148999999997</c:v>
                </c:pt>
                <c:pt idx="1631">
                  <c:v>883.78185199999996</c:v>
                </c:pt>
                <c:pt idx="1632">
                  <c:v>884.16215</c:v>
                </c:pt>
                <c:pt idx="1633">
                  <c:v>884.54238299999997</c:v>
                </c:pt>
                <c:pt idx="1634">
                  <c:v>884.922551</c:v>
                </c:pt>
                <c:pt idx="1635">
                  <c:v>885.30265499999996</c:v>
                </c:pt>
                <c:pt idx="1636">
                  <c:v>885.68269399999997</c:v>
                </c:pt>
                <c:pt idx="1637">
                  <c:v>886.06266900000003</c:v>
                </c:pt>
                <c:pt idx="1638">
                  <c:v>886.44257900000002</c:v>
                </c:pt>
                <c:pt idx="1639">
                  <c:v>886.82242499999995</c:v>
                </c:pt>
                <c:pt idx="1640">
                  <c:v>887.20220600000005</c:v>
                </c:pt>
                <c:pt idx="1641">
                  <c:v>887.58192199999996</c:v>
                </c:pt>
                <c:pt idx="1642">
                  <c:v>887.96157400000004</c:v>
                </c:pt>
                <c:pt idx="1643">
                  <c:v>888.34116100000006</c:v>
                </c:pt>
                <c:pt idx="1644">
                  <c:v>888.72068300000001</c:v>
                </c:pt>
                <c:pt idx="1645">
                  <c:v>889.10014100000001</c:v>
                </c:pt>
                <c:pt idx="1646">
                  <c:v>889.47953299999995</c:v>
                </c:pt>
                <c:pt idx="1647">
                  <c:v>889.85886200000004</c:v>
                </c:pt>
                <c:pt idx="1648">
                  <c:v>890.23812499999997</c:v>
                </c:pt>
                <c:pt idx="1649">
                  <c:v>890.61732400000005</c:v>
                </c:pt>
                <c:pt idx="1650">
                  <c:v>890.99645799999996</c:v>
                </c:pt>
                <c:pt idx="1651">
                  <c:v>891.37552700000003</c:v>
                </c:pt>
                <c:pt idx="1652">
                  <c:v>891.75453100000004</c:v>
                </c:pt>
                <c:pt idx="1653">
                  <c:v>892.13347099999999</c:v>
                </c:pt>
                <c:pt idx="1654">
                  <c:v>892.51234599999998</c:v>
                </c:pt>
                <c:pt idx="1655">
                  <c:v>892.89115600000002</c:v>
                </c:pt>
                <c:pt idx="1656">
                  <c:v>893.269901</c:v>
                </c:pt>
                <c:pt idx="1657">
                  <c:v>893.64858100000004</c:v>
                </c:pt>
                <c:pt idx="1658">
                  <c:v>894.027196</c:v>
                </c:pt>
                <c:pt idx="1659">
                  <c:v>894.40574700000002</c:v>
                </c:pt>
                <c:pt idx="1660">
                  <c:v>894.78423199999997</c:v>
                </c:pt>
                <c:pt idx="1661">
                  <c:v>895.16265299999998</c:v>
                </c:pt>
                <c:pt idx="1662">
                  <c:v>895.54100900000003</c:v>
                </c:pt>
                <c:pt idx="1663">
                  <c:v>895.91929900000002</c:v>
                </c:pt>
                <c:pt idx="1664">
                  <c:v>896.29752499999995</c:v>
                </c:pt>
                <c:pt idx="1665">
                  <c:v>896.67568600000004</c:v>
                </c:pt>
                <c:pt idx="1666">
                  <c:v>897.05378199999996</c:v>
                </c:pt>
                <c:pt idx="1667">
                  <c:v>897.43181200000004</c:v>
                </c:pt>
                <c:pt idx="1668">
                  <c:v>897.80977800000005</c:v>
                </c:pt>
                <c:pt idx="1669">
                  <c:v>898.187679</c:v>
                </c:pt>
                <c:pt idx="1670">
                  <c:v>898.56551400000001</c:v>
                </c:pt>
                <c:pt idx="1671">
                  <c:v>898.94328499999995</c:v>
                </c:pt>
                <c:pt idx="1672">
                  <c:v>899.32099000000005</c:v>
                </c:pt>
                <c:pt idx="1673">
                  <c:v>899.69862999999998</c:v>
                </c:pt>
                <c:pt idx="1674">
                  <c:v>900.07620599999996</c:v>
                </c:pt>
                <c:pt idx="1675">
                  <c:v>900.45371599999999</c:v>
                </c:pt>
                <c:pt idx="1676">
                  <c:v>900.83116099999995</c:v>
                </c:pt>
                <c:pt idx="1677">
                  <c:v>901.20853999999997</c:v>
                </c:pt>
                <c:pt idx="1678">
                  <c:v>901.58585500000004</c:v>
                </c:pt>
                <c:pt idx="1679">
                  <c:v>901.96310400000004</c:v>
                </c:pt>
                <c:pt idx="1680">
                  <c:v>902.34028799999999</c:v>
                </c:pt>
                <c:pt idx="1681">
                  <c:v>902.71740699999998</c:v>
                </c:pt>
                <c:pt idx="1682">
                  <c:v>903.09446100000002</c:v>
                </c:pt>
                <c:pt idx="1683">
                  <c:v>903.47145</c:v>
                </c:pt>
                <c:pt idx="1684">
                  <c:v>903.84837300000004</c:v>
                </c:pt>
                <c:pt idx="1685">
                  <c:v>904.22523100000001</c:v>
                </c:pt>
                <c:pt idx="1686">
                  <c:v>904.60202300000003</c:v>
                </c:pt>
                <c:pt idx="1687">
                  <c:v>904.97874999999999</c:v>
                </c:pt>
                <c:pt idx="1688">
                  <c:v>905.355412</c:v>
                </c:pt>
                <c:pt idx="1689">
                  <c:v>905.73200899999995</c:v>
                </c:pt>
                <c:pt idx="1690">
                  <c:v>906.10853999999995</c:v>
                </c:pt>
                <c:pt idx="1691">
                  <c:v>906.485006</c:v>
                </c:pt>
                <c:pt idx="1692">
                  <c:v>906.86140699999999</c:v>
                </c:pt>
                <c:pt idx="1693">
                  <c:v>907.23774200000003</c:v>
                </c:pt>
                <c:pt idx="1694">
                  <c:v>907.614011</c:v>
                </c:pt>
                <c:pt idx="1695">
                  <c:v>907.99021500000003</c:v>
                </c:pt>
                <c:pt idx="1696">
                  <c:v>908.366354</c:v>
                </c:pt>
                <c:pt idx="1697">
                  <c:v>908.74242800000002</c:v>
                </c:pt>
                <c:pt idx="1698">
                  <c:v>909.11843499999998</c:v>
                </c:pt>
                <c:pt idx="1699">
                  <c:v>909.49437799999998</c:v>
                </c:pt>
                <c:pt idx="1700">
                  <c:v>909.87025500000004</c:v>
                </c:pt>
                <c:pt idx="1701">
                  <c:v>910.24606600000004</c:v>
                </c:pt>
                <c:pt idx="1702">
                  <c:v>910.62181199999998</c:v>
                </c:pt>
                <c:pt idx="1703">
                  <c:v>910.99749199999997</c:v>
                </c:pt>
                <c:pt idx="1704">
                  <c:v>911.373107</c:v>
                </c:pt>
                <c:pt idx="1705">
                  <c:v>911.74865599999998</c:v>
                </c:pt>
                <c:pt idx="1706">
                  <c:v>912.12413900000001</c:v>
                </c:pt>
                <c:pt idx="1707">
                  <c:v>912.49955699999998</c:v>
                </c:pt>
                <c:pt idx="1708">
                  <c:v>912.874909</c:v>
                </c:pt>
                <c:pt idx="1709">
                  <c:v>913.25019599999996</c:v>
                </c:pt>
                <c:pt idx="1710">
                  <c:v>913.62541699999997</c:v>
                </c:pt>
                <c:pt idx="1711">
                  <c:v>914.00057200000003</c:v>
                </c:pt>
                <c:pt idx="1712">
                  <c:v>914.37566100000004</c:v>
                </c:pt>
                <c:pt idx="1713">
                  <c:v>914.75068499999998</c:v>
                </c:pt>
                <c:pt idx="1714">
                  <c:v>915.12564299999997</c:v>
                </c:pt>
                <c:pt idx="1715">
                  <c:v>915.50053600000001</c:v>
                </c:pt>
                <c:pt idx="1716">
                  <c:v>915.87536299999999</c:v>
                </c:pt>
                <c:pt idx="1717">
                  <c:v>916.25012300000003</c:v>
                </c:pt>
                <c:pt idx="1718">
                  <c:v>916.624819</c:v>
                </c:pt>
                <c:pt idx="1719">
                  <c:v>916.99944800000003</c:v>
                </c:pt>
                <c:pt idx="1720">
                  <c:v>917.37401199999999</c:v>
                </c:pt>
                <c:pt idx="1721">
                  <c:v>917.74850900000001</c:v>
                </c:pt>
                <c:pt idx="1722">
                  <c:v>918.12294099999997</c:v>
                </c:pt>
                <c:pt idx="1723">
                  <c:v>918.49730699999998</c:v>
                </c:pt>
                <c:pt idx="1724">
                  <c:v>918.87160700000004</c:v>
                </c:pt>
                <c:pt idx="1725">
                  <c:v>919.24584200000004</c:v>
                </c:pt>
                <c:pt idx="1726">
                  <c:v>919.62000999999998</c:v>
                </c:pt>
                <c:pt idx="1727">
                  <c:v>919.99411199999997</c:v>
                </c:pt>
                <c:pt idx="1728">
                  <c:v>920.36814900000002</c:v>
                </c:pt>
                <c:pt idx="1729">
                  <c:v>920.74212</c:v>
                </c:pt>
                <c:pt idx="1730">
                  <c:v>921.11602400000004</c:v>
                </c:pt>
                <c:pt idx="1731">
                  <c:v>921.48986300000001</c:v>
                </c:pt>
                <c:pt idx="1732">
                  <c:v>921.86363600000004</c:v>
                </c:pt>
                <c:pt idx="1733">
                  <c:v>922.23734200000001</c:v>
                </c:pt>
                <c:pt idx="1734">
                  <c:v>922.61098300000003</c:v>
                </c:pt>
                <c:pt idx="1735">
                  <c:v>922.98455799999999</c:v>
                </c:pt>
                <c:pt idx="1736">
                  <c:v>923.35806600000001</c:v>
                </c:pt>
                <c:pt idx="1737">
                  <c:v>923.73150899999996</c:v>
                </c:pt>
                <c:pt idx="1738">
                  <c:v>924.10488499999997</c:v>
                </c:pt>
                <c:pt idx="1739">
                  <c:v>924.47819600000003</c:v>
                </c:pt>
                <c:pt idx="1740">
                  <c:v>924.85144000000003</c:v>
                </c:pt>
                <c:pt idx="1741">
                  <c:v>925.22461799999996</c:v>
                </c:pt>
                <c:pt idx="1742">
                  <c:v>925.59772999999996</c:v>
                </c:pt>
                <c:pt idx="1743">
                  <c:v>925.970776</c:v>
                </c:pt>
                <c:pt idx="1744">
                  <c:v>926.34375599999998</c:v>
                </c:pt>
                <c:pt idx="1745">
                  <c:v>926.71666900000002</c:v>
                </c:pt>
                <c:pt idx="1746">
                  <c:v>927.089517</c:v>
                </c:pt>
                <c:pt idx="1747">
                  <c:v>927.46229800000003</c:v>
                </c:pt>
                <c:pt idx="1748">
                  <c:v>927.835013</c:v>
                </c:pt>
                <c:pt idx="1749">
                  <c:v>928.20766100000003</c:v>
                </c:pt>
                <c:pt idx="1750">
                  <c:v>928.58024399999999</c:v>
                </c:pt>
                <c:pt idx="1751">
                  <c:v>928.95276000000001</c:v>
                </c:pt>
                <c:pt idx="1752">
                  <c:v>929.32520999999997</c:v>
                </c:pt>
                <c:pt idx="1753">
                  <c:v>929.69759299999998</c:v>
                </c:pt>
                <c:pt idx="1754">
                  <c:v>930.06991100000005</c:v>
                </c:pt>
                <c:pt idx="1755">
                  <c:v>930.44216200000005</c:v>
                </c:pt>
                <c:pt idx="1756">
                  <c:v>930.814346</c:v>
                </c:pt>
                <c:pt idx="1757">
                  <c:v>931.186464</c:v>
                </c:pt>
                <c:pt idx="1758">
                  <c:v>931.55851600000005</c:v>
                </c:pt>
                <c:pt idx="1759">
                  <c:v>931.93050200000005</c:v>
                </c:pt>
                <c:pt idx="1760">
                  <c:v>932.30242099999998</c:v>
                </c:pt>
                <c:pt idx="1761">
                  <c:v>932.67427399999997</c:v>
                </c:pt>
                <c:pt idx="1762">
                  <c:v>933.04606000000001</c:v>
                </c:pt>
                <c:pt idx="1763">
                  <c:v>933.41777999999999</c:v>
                </c:pt>
                <c:pt idx="1764">
                  <c:v>933.78943300000003</c:v>
                </c:pt>
                <c:pt idx="1765">
                  <c:v>934.16102000000001</c:v>
                </c:pt>
                <c:pt idx="1766">
                  <c:v>934.53254000000004</c:v>
                </c:pt>
                <c:pt idx="1767">
                  <c:v>934.90399400000001</c:v>
                </c:pt>
                <c:pt idx="1768">
                  <c:v>935.27538100000004</c:v>
                </c:pt>
                <c:pt idx="1769">
                  <c:v>935.646702</c:v>
                </c:pt>
                <c:pt idx="1770">
                  <c:v>936.01795600000003</c:v>
                </c:pt>
                <c:pt idx="1771">
                  <c:v>936.38914399999999</c:v>
                </c:pt>
                <c:pt idx="1772">
                  <c:v>936.760265</c:v>
                </c:pt>
                <c:pt idx="1773">
                  <c:v>937.13131899999996</c:v>
                </c:pt>
                <c:pt idx="1774">
                  <c:v>937.50230699999997</c:v>
                </c:pt>
                <c:pt idx="1775">
                  <c:v>937.87322900000004</c:v>
                </c:pt>
                <c:pt idx="1776">
                  <c:v>938.24408300000005</c:v>
                </c:pt>
                <c:pt idx="1777">
                  <c:v>938.61487099999999</c:v>
                </c:pt>
                <c:pt idx="1778">
                  <c:v>938.985592</c:v>
                </c:pt>
                <c:pt idx="1779">
                  <c:v>939.35624700000005</c:v>
                </c:pt>
                <c:pt idx="1780">
                  <c:v>939.72683500000005</c:v>
                </c:pt>
                <c:pt idx="1781">
                  <c:v>940.09735599999999</c:v>
                </c:pt>
                <c:pt idx="1782">
                  <c:v>940.46781099999998</c:v>
                </c:pt>
                <c:pt idx="1783">
                  <c:v>940.83819800000003</c:v>
                </c:pt>
                <c:pt idx="1784">
                  <c:v>941.20851900000002</c:v>
                </c:pt>
                <c:pt idx="1785">
                  <c:v>941.57877299999996</c:v>
                </c:pt>
                <c:pt idx="1786">
                  <c:v>941.94896100000005</c:v>
                </c:pt>
                <c:pt idx="1787">
                  <c:v>942.31908099999998</c:v>
                </c:pt>
                <c:pt idx="1788">
                  <c:v>942.68913499999996</c:v>
                </c:pt>
                <c:pt idx="1789">
                  <c:v>943.059122</c:v>
                </c:pt>
                <c:pt idx="1790">
                  <c:v>943.42904199999998</c:v>
                </c:pt>
                <c:pt idx="1791">
                  <c:v>943.79889500000002</c:v>
                </c:pt>
                <c:pt idx="1792">
                  <c:v>944.16868199999999</c:v>
                </c:pt>
                <c:pt idx="1793">
                  <c:v>944.53840100000002</c:v>
                </c:pt>
                <c:pt idx="1794">
                  <c:v>944.90805399999999</c:v>
                </c:pt>
                <c:pt idx="1795">
                  <c:v>945.27763900000002</c:v>
                </c:pt>
                <c:pt idx="1796">
                  <c:v>945.64715799999999</c:v>
                </c:pt>
                <c:pt idx="1797">
                  <c:v>946.01661000000001</c:v>
                </c:pt>
                <c:pt idx="1798">
                  <c:v>946.38599399999998</c:v>
                </c:pt>
                <c:pt idx="1799">
                  <c:v>946.755312</c:v>
                </c:pt>
                <c:pt idx="1800">
                  <c:v>947.12456299999997</c:v>
                </c:pt>
                <c:pt idx="1801">
                  <c:v>947.49374699999998</c:v>
                </c:pt>
                <c:pt idx="1802">
                  <c:v>947.86286299999995</c:v>
                </c:pt>
                <c:pt idx="1803">
                  <c:v>948.23191299999996</c:v>
                </c:pt>
                <c:pt idx="1804">
                  <c:v>948.60089600000003</c:v>
                </c:pt>
                <c:pt idx="1805">
                  <c:v>948.96981100000005</c:v>
                </c:pt>
                <c:pt idx="1806">
                  <c:v>949.33866</c:v>
                </c:pt>
                <c:pt idx="1807">
                  <c:v>949.70744100000002</c:v>
                </c:pt>
                <c:pt idx="1808">
                  <c:v>950.07615499999997</c:v>
                </c:pt>
                <c:pt idx="1809">
                  <c:v>950.44480199999998</c:v>
                </c:pt>
                <c:pt idx="1810">
                  <c:v>950.81338200000005</c:v>
                </c:pt>
                <c:pt idx="1811">
                  <c:v>951.18189500000005</c:v>
                </c:pt>
                <c:pt idx="1812">
                  <c:v>951.550341</c:v>
                </c:pt>
                <c:pt idx="1813">
                  <c:v>951.91871900000001</c:v>
                </c:pt>
                <c:pt idx="1814">
                  <c:v>952.28702999999996</c:v>
                </c:pt>
                <c:pt idx="1815">
                  <c:v>952.65527399999996</c:v>
                </c:pt>
                <c:pt idx="1816">
                  <c:v>953.02345100000002</c:v>
                </c:pt>
                <c:pt idx="1817">
                  <c:v>953.39156000000003</c:v>
                </c:pt>
                <c:pt idx="1818">
                  <c:v>953.75960299999997</c:v>
                </c:pt>
                <c:pt idx="1819">
                  <c:v>954.12757799999997</c:v>
                </c:pt>
                <c:pt idx="1820">
                  <c:v>954.49548500000003</c:v>
                </c:pt>
                <c:pt idx="1821">
                  <c:v>954.86332600000003</c:v>
                </c:pt>
                <c:pt idx="1822">
                  <c:v>955.23109899999997</c:v>
                </c:pt>
                <c:pt idx="1823">
                  <c:v>955.59880399999997</c:v>
                </c:pt>
                <c:pt idx="1824">
                  <c:v>955.96644300000003</c:v>
                </c:pt>
                <c:pt idx="1825">
                  <c:v>956.33401400000002</c:v>
                </c:pt>
                <c:pt idx="1826">
                  <c:v>956.70151699999997</c:v>
                </c:pt>
                <c:pt idx="1827">
                  <c:v>957.06895299999996</c:v>
                </c:pt>
                <c:pt idx="1828">
                  <c:v>957.43632200000002</c:v>
                </c:pt>
                <c:pt idx="1829">
                  <c:v>957.80362300000002</c:v>
                </c:pt>
                <c:pt idx="1830">
                  <c:v>958.17085699999996</c:v>
                </c:pt>
                <c:pt idx="1831">
                  <c:v>958.53802399999995</c:v>
                </c:pt>
                <c:pt idx="1832">
                  <c:v>958.905123</c:v>
                </c:pt>
                <c:pt idx="1833">
                  <c:v>959.272154</c:v>
                </c:pt>
                <c:pt idx="1834">
                  <c:v>959.63911800000005</c:v>
                </c:pt>
                <c:pt idx="1835">
                  <c:v>960.00601500000005</c:v>
                </c:pt>
                <c:pt idx="1836">
                  <c:v>960.37284299999999</c:v>
                </c:pt>
                <c:pt idx="1837">
                  <c:v>960.73960499999998</c:v>
                </c:pt>
                <c:pt idx="1838">
                  <c:v>961.10629900000004</c:v>
                </c:pt>
                <c:pt idx="1839">
                  <c:v>961.47292500000003</c:v>
                </c:pt>
                <c:pt idx="1840">
                  <c:v>961.83948299999997</c:v>
                </c:pt>
                <c:pt idx="1841">
                  <c:v>962.20597399999997</c:v>
                </c:pt>
                <c:pt idx="1842">
                  <c:v>962.57239800000002</c:v>
                </c:pt>
                <c:pt idx="1843">
                  <c:v>962.93875300000002</c:v>
                </c:pt>
                <c:pt idx="1844">
                  <c:v>963.30504099999996</c:v>
                </c:pt>
                <c:pt idx="1845">
                  <c:v>963.67126199999996</c:v>
                </c:pt>
                <c:pt idx="1846">
                  <c:v>964.03741500000001</c:v>
                </c:pt>
                <c:pt idx="1847">
                  <c:v>964.40350000000001</c:v>
                </c:pt>
                <c:pt idx="1848">
                  <c:v>964.76951699999995</c:v>
                </c:pt>
                <c:pt idx="1849">
                  <c:v>965.13546699999995</c:v>
                </c:pt>
                <c:pt idx="1850">
                  <c:v>965.50134800000001</c:v>
                </c:pt>
                <c:pt idx="1851">
                  <c:v>965.86716200000001</c:v>
                </c:pt>
                <c:pt idx="1852">
                  <c:v>966.23290899999995</c:v>
                </c:pt>
                <c:pt idx="1853">
                  <c:v>966.59858699999995</c:v>
                </c:pt>
                <c:pt idx="1854">
                  <c:v>966.96419800000001</c:v>
                </c:pt>
                <c:pt idx="1855">
                  <c:v>967.32974100000001</c:v>
                </c:pt>
                <c:pt idx="1856">
                  <c:v>967.69521599999996</c:v>
                </c:pt>
                <c:pt idx="1857">
                  <c:v>968.06062299999996</c:v>
                </c:pt>
                <c:pt idx="1858">
                  <c:v>968.42596200000003</c:v>
                </c:pt>
                <c:pt idx="1859">
                  <c:v>968.79123400000003</c:v>
                </c:pt>
                <c:pt idx="1860">
                  <c:v>969.15643799999998</c:v>
                </c:pt>
                <c:pt idx="1861">
                  <c:v>969.52157299999999</c:v>
                </c:pt>
                <c:pt idx="1862">
                  <c:v>969.88664100000005</c:v>
                </c:pt>
                <c:pt idx="1863">
                  <c:v>970.25164099999995</c:v>
                </c:pt>
                <c:pt idx="1864">
                  <c:v>970.61657300000002</c:v>
                </c:pt>
                <c:pt idx="1865">
                  <c:v>970.98143700000003</c:v>
                </c:pt>
                <c:pt idx="1866">
                  <c:v>971.34623199999999</c:v>
                </c:pt>
                <c:pt idx="1867">
                  <c:v>971.71096</c:v>
                </c:pt>
                <c:pt idx="1868">
                  <c:v>972.07561999999996</c:v>
                </c:pt>
                <c:pt idx="1869">
                  <c:v>972.44021199999997</c:v>
                </c:pt>
                <c:pt idx="1870">
                  <c:v>972.80473600000005</c:v>
                </c:pt>
                <c:pt idx="1871">
                  <c:v>973.16919199999995</c:v>
                </c:pt>
                <c:pt idx="1872">
                  <c:v>973.53357900000003</c:v>
                </c:pt>
                <c:pt idx="1873">
                  <c:v>973.89789900000005</c:v>
                </c:pt>
                <c:pt idx="1874">
                  <c:v>974.26215100000002</c:v>
                </c:pt>
                <c:pt idx="1875">
                  <c:v>974.62633400000004</c:v>
                </c:pt>
                <c:pt idx="1876">
                  <c:v>974.99044900000001</c:v>
                </c:pt>
                <c:pt idx="1877">
                  <c:v>975.35449600000004</c:v>
                </c:pt>
                <c:pt idx="1878">
                  <c:v>975.71847500000001</c:v>
                </c:pt>
                <c:pt idx="1879">
                  <c:v>976.08238600000004</c:v>
                </c:pt>
                <c:pt idx="1880">
                  <c:v>976.44622900000002</c:v>
                </c:pt>
                <c:pt idx="1881">
                  <c:v>976.81000300000005</c:v>
                </c:pt>
                <c:pt idx="1882">
                  <c:v>977.17370900000003</c:v>
                </c:pt>
                <c:pt idx="1883">
                  <c:v>977.53734699999995</c:v>
                </c:pt>
                <c:pt idx="1884">
                  <c:v>977.90091700000005</c:v>
                </c:pt>
                <c:pt idx="1885">
                  <c:v>978.26441799999998</c:v>
                </c:pt>
                <c:pt idx="1886">
                  <c:v>978.62785099999996</c:v>
                </c:pt>
                <c:pt idx="1887">
                  <c:v>978.99121600000001</c:v>
                </c:pt>
                <c:pt idx="1888">
                  <c:v>979.354513</c:v>
                </c:pt>
                <c:pt idx="1889">
                  <c:v>979.71774100000005</c:v>
                </c:pt>
                <c:pt idx="1890">
                  <c:v>980.08090100000004</c:v>
                </c:pt>
                <c:pt idx="1891">
                  <c:v>980.44399199999998</c:v>
                </c:pt>
                <c:pt idx="1892">
                  <c:v>980.80701599999998</c:v>
                </c:pt>
                <c:pt idx="1893">
                  <c:v>981.16997000000003</c:v>
                </c:pt>
                <c:pt idx="1894">
                  <c:v>981.53285700000004</c:v>
                </c:pt>
                <c:pt idx="1895">
                  <c:v>981.89567499999998</c:v>
                </c:pt>
                <c:pt idx="1896">
                  <c:v>982.25842399999999</c:v>
                </c:pt>
                <c:pt idx="1897">
                  <c:v>982.62110499999994</c:v>
                </c:pt>
                <c:pt idx="1898">
                  <c:v>982.98371799999995</c:v>
                </c:pt>
                <c:pt idx="1899">
                  <c:v>983.34626200000002</c:v>
                </c:pt>
                <c:pt idx="1900">
                  <c:v>983.70873800000004</c:v>
                </c:pt>
                <c:pt idx="1901">
                  <c:v>984.071145</c:v>
                </c:pt>
                <c:pt idx="1902">
                  <c:v>984.43348300000002</c:v>
                </c:pt>
                <c:pt idx="1903">
                  <c:v>984.79575399999999</c:v>
                </c:pt>
                <c:pt idx="1904">
                  <c:v>985.15795500000002</c:v>
                </c:pt>
                <c:pt idx="1905">
                  <c:v>985.52008799999999</c:v>
                </c:pt>
                <c:pt idx="1906">
                  <c:v>985.88215200000002</c:v>
                </c:pt>
                <c:pt idx="1907">
                  <c:v>986.244148</c:v>
                </c:pt>
                <c:pt idx="1908">
                  <c:v>986.60607500000003</c:v>
                </c:pt>
                <c:pt idx="1909">
                  <c:v>986.96793400000001</c:v>
                </c:pt>
                <c:pt idx="1910">
                  <c:v>987.32972400000006</c:v>
                </c:pt>
                <c:pt idx="1911">
                  <c:v>987.69144500000004</c:v>
                </c:pt>
                <c:pt idx="1912">
                  <c:v>988.05309799999998</c:v>
                </c:pt>
                <c:pt idx="1913">
                  <c:v>988.41468199999997</c:v>
                </c:pt>
                <c:pt idx="1914">
                  <c:v>988.77619700000002</c:v>
                </c:pt>
                <c:pt idx="1915">
                  <c:v>989.13764400000002</c:v>
                </c:pt>
                <c:pt idx="1916">
                  <c:v>989.49902099999997</c:v>
                </c:pt>
                <c:pt idx="1917">
                  <c:v>989.86032999999998</c:v>
                </c:pt>
                <c:pt idx="1918">
                  <c:v>990.22157100000004</c:v>
                </c:pt>
                <c:pt idx="1919">
                  <c:v>990.58274200000005</c:v>
                </c:pt>
                <c:pt idx="1920">
                  <c:v>990.94384500000001</c:v>
                </c:pt>
                <c:pt idx="1921">
                  <c:v>991.30487900000003</c:v>
                </c:pt>
                <c:pt idx="1922">
                  <c:v>991.66584399999999</c:v>
                </c:pt>
                <c:pt idx="1923">
                  <c:v>992.02674000000002</c:v>
                </c:pt>
                <c:pt idx="1924">
                  <c:v>992.38756799999999</c:v>
                </c:pt>
                <c:pt idx="1925">
                  <c:v>992.74832600000002</c:v>
                </c:pt>
                <c:pt idx="1926">
                  <c:v>993.109016</c:v>
                </c:pt>
                <c:pt idx="1927">
                  <c:v>993.46963700000003</c:v>
                </c:pt>
                <c:pt idx="1928">
                  <c:v>993.83018900000002</c:v>
                </c:pt>
                <c:pt idx="1929">
                  <c:v>994.19067199999995</c:v>
                </c:pt>
                <c:pt idx="1930">
                  <c:v>994.55108600000005</c:v>
                </c:pt>
                <c:pt idx="1931">
                  <c:v>994.91143099999999</c:v>
                </c:pt>
                <c:pt idx="1932">
                  <c:v>995.27170699999999</c:v>
                </c:pt>
                <c:pt idx="1933">
                  <c:v>995.63191400000005</c:v>
                </c:pt>
                <c:pt idx="1934">
                  <c:v>995.99205300000006</c:v>
                </c:pt>
                <c:pt idx="1935">
                  <c:v>996.35212200000001</c:v>
                </c:pt>
                <c:pt idx="1936">
                  <c:v>996.71212200000002</c:v>
                </c:pt>
                <c:pt idx="1937">
                  <c:v>997.07205299999998</c:v>
                </c:pt>
                <c:pt idx="1938">
                  <c:v>997.431915</c:v>
                </c:pt>
                <c:pt idx="1939">
                  <c:v>997.79170799999997</c:v>
                </c:pt>
                <c:pt idx="1940">
                  <c:v>998.151432</c:v>
                </c:pt>
                <c:pt idx="1941">
                  <c:v>998.51108699999997</c:v>
                </c:pt>
                <c:pt idx="1942">
                  <c:v>998.87067200000001</c:v>
                </c:pt>
                <c:pt idx="1943">
                  <c:v>999.230189</c:v>
                </c:pt>
                <c:pt idx="1944">
                  <c:v>999.58963600000004</c:v>
                </c:pt>
                <c:pt idx="1945">
                  <c:v>999.94901400000003</c:v>
                </c:pt>
                <c:pt idx="1946">
                  <c:v>1000.308323</c:v>
                </c:pt>
                <c:pt idx="1947">
                  <c:v>1000.667563</c:v>
                </c:pt>
                <c:pt idx="1948">
                  <c:v>1001.026734</c:v>
                </c:pt>
                <c:pt idx="1949">
                  <c:v>1001.385835</c:v>
                </c:pt>
                <c:pt idx="1950">
                  <c:v>1001.744868</c:v>
                </c:pt>
                <c:pt idx="1951">
                  <c:v>1002.103831</c:v>
                </c:pt>
                <c:pt idx="1952">
                  <c:v>1002.462724</c:v>
                </c:pt>
                <c:pt idx="1953">
                  <c:v>1002.821549</c:v>
                </c:pt>
                <c:pt idx="1954">
                  <c:v>1003.180304</c:v>
                </c:pt>
                <c:pt idx="1955">
                  <c:v>1003.53899</c:v>
                </c:pt>
                <c:pt idx="1956">
                  <c:v>1003.897606</c:v>
                </c:pt>
                <c:pt idx="1957">
                  <c:v>1004.256153</c:v>
                </c:pt>
                <c:pt idx="1958">
                  <c:v>1004.614631</c:v>
                </c:pt>
                <c:pt idx="1959">
                  <c:v>1004.97304</c:v>
                </c:pt>
                <c:pt idx="1960">
                  <c:v>1005.331379</c:v>
                </c:pt>
                <c:pt idx="1961">
                  <c:v>1005.689648</c:v>
                </c:pt>
                <c:pt idx="1962">
                  <c:v>1006.047848</c:v>
                </c:pt>
                <c:pt idx="1963">
                  <c:v>1006.405979</c:v>
                </c:pt>
                <c:pt idx="1964">
                  <c:v>1006.764041</c:v>
                </c:pt>
                <c:pt idx="1965">
                  <c:v>1007.122033</c:v>
                </c:pt>
                <c:pt idx="1966">
                  <c:v>1007.479955</c:v>
                </c:pt>
                <c:pt idx="1967">
                  <c:v>1007.837808</c:v>
                </c:pt>
                <c:pt idx="1968">
                  <c:v>1008.195591</c:v>
                </c:pt>
                <c:pt idx="1969">
                  <c:v>1008.553305</c:v>
                </c:pt>
                <c:pt idx="1970">
                  <c:v>1008.91095</c:v>
                </c:pt>
                <c:pt idx="1971">
                  <c:v>1009.268525</c:v>
                </c:pt>
                <c:pt idx="1972">
                  <c:v>1009.62603</c:v>
                </c:pt>
                <c:pt idx="1973">
                  <c:v>1009.983466</c:v>
                </c:pt>
                <c:pt idx="1974">
                  <c:v>1010.340832</c:v>
                </c:pt>
                <c:pt idx="1975">
                  <c:v>1010.698128</c:v>
                </c:pt>
                <c:pt idx="1976">
                  <c:v>1011.055355</c:v>
                </c:pt>
                <c:pt idx="1977">
                  <c:v>1011.412512</c:v>
                </c:pt>
                <c:pt idx="1978">
                  <c:v>1011.7696</c:v>
                </c:pt>
                <c:pt idx="1979">
                  <c:v>1012.126618</c:v>
                </c:pt>
                <c:pt idx="1980">
                  <c:v>1012.483566</c:v>
                </c:pt>
                <c:pt idx="1981">
                  <c:v>1012.840445</c:v>
                </c:pt>
                <c:pt idx="1982">
                  <c:v>1013.197254</c:v>
                </c:pt>
                <c:pt idx="1983">
                  <c:v>1013.553993</c:v>
                </c:pt>
                <c:pt idx="1984">
                  <c:v>1013.910662</c:v>
                </c:pt>
                <c:pt idx="1985">
                  <c:v>1014.267262</c:v>
                </c:pt>
                <c:pt idx="1986">
                  <c:v>1014.623792</c:v>
                </c:pt>
                <c:pt idx="1987">
                  <c:v>1014.980252</c:v>
                </c:pt>
                <c:pt idx="1988">
                  <c:v>1015.336642</c:v>
                </c:pt>
                <c:pt idx="1989">
                  <c:v>1015.692962</c:v>
                </c:pt>
                <c:pt idx="1990">
                  <c:v>1016.049213</c:v>
                </c:pt>
                <c:pt idx="1991">
                  <c:v>1016.405394</c:v>
                </c:pt>
                <c:pt idx="1992">
                  <c:v>1016.7615050000001</c:v>
                </c:pt>
                <c:pt idx="1993">
                  <c:v>1017.1175459999999</c:v>
                </c:pt>
                <c:pt idx="1994">
                  <c:v>1017.473517</c:v>
                </c:pt>
                <c:pt idx="1995">
                  <c:v>1017.829418</c:v>
                </c:pt>
                <c:pt idx="1996">
                  <c:v>1018.18525</c:v>
                </c:pt>
                <c:pt idx="1997">
                  <c:v>1018.541011</c:v>
                </c:pt>
                <c:pt idx="1998">
                  <c:v>1018.896702</c:v>
                </c:pt>
                <c:pt idx="1999">
                  <c:v>1019.252324</c:v>
                </c:pt>
                <c:pt idx="2000">
                  <c:v>1019.607875</c:v>
                </c:pt>
                <c:pt idx="2001">
                  <c:v>1019.963357</c:v>
                </c:pt>
                <c:pt idx="2002">
                  <c:v>1020.318768</c:v>
                </c:pt>
                <c:pt idx="2003">
                  <c:v>1020.67411</c:v>
                </c:pt>
                <c:pt idx="2004">
                  <c:v>1021.0293809999999</c:v>
                </c:pt>
                <c:pt idx="2005">
                  <c:v>1021.384583</c:v>
                </c:pt>
                <c:pt idx="2006">
                  <c:v>1021.739714</c:v>
                </c:pt>
                <c:pt idx="2007">
                  <c:v>1022.094775</c:v>
                </c:pt>
                <c:pt idx="2008">
                  <c:v>1022.449766</c:v>
                </c:pt>
                <c:pt idx="2009">
                  <c:v>1022.8046869999999</c:v>
                </c:pt>
                <c:pt idx="2010">
                  <c:v>1023.159538</c:v>
                </c:pt>
                <c:pt idx="2011">
                  <c:v>1023.514319</c:v>
                </c:pt>
                <c:pt idx="2012">
                  <c:v>1023.86903</c:v>
                </c:pt>
                <c:pt idx="2013">
                  <c:v>1024.2236700000001</c:v>
                </c:pt>
                <c:pt idx="2014">
                  <c:v>1024.5782400000001</c:v>
                </c:pt>
                <c:pt idx="2015">
                  <c:v>1024.93274</c:v>
                </c:pt>
                <c:pt idx="2016">
                  <c:v>1025.2871700000001</c:v>
                </c:pt>
                <c:pt idx="2017">
                  <c:v>1025.6415300000001</c:v>
                </c:pt>
                <c:pt idx="2018">
                  <c:v>1025.995819</c:v>
                </c:pt>
                <c:pt idx="2019">
                  <c:v>1026.350038</c:v>
                </c:pt>
                <c:pt idx="2020">
                  <c:v>1026.704187</c:v>
                </c:pt>
                <c:pt idx="2021">
                  <c:v>1027.0582649999999</c:v>
                </c:pt>
                <c:pt idx="2022">
                  <c:v>1027.412274</c:v>
                </c:pt>
                <c:pt idx="2023">
                  <c:v>1027.766212</c:v>
                </c:pt>
                <c:pt idx="2024">
                  <c:v>1028.120079</c:v>
                </c:pt>
                <c:pt idx="2025">
                  <c:v>1028.473876</c:v>
                </c:pt>
                <c:pt idx="2026">
                  <c:v>1028.827603</c:v>
                </c:pt>
                <c:pt idx="2027">
                  <c:v>1029.1812600000001</c:v>
                </c:pt>
                <c:pt idx="2028">
                  <c:v>1029.534846</c:v>
                </c:pt>
                <c:pt idx="2029">
                  <c:v>1029.888361</c:v>
                </c:pt>
                <c:pt idx="2030">
                  <c:v>1030.241806</c:v>
                </c:pt>
                <c:pt idx="2031">
                  <c:v>1030.5951809999999</c:v>
                </c:pt>
                <c:pt idx="2032">
                  <c:v>1030.9484849999999</c:v>
                </c:pt>
                <c:pt idx="2033">
                  <c:v>1031.301719</c:v>
                </c:pt>
                <c:pt idx="2034">
                  <c:v>1031.6548829999999</c:v>
                </c:pt>
                <c:pt idx="2035">
                  <c:v>1032.007975</c:v>
                </c:pt>
                <c:pt idx="2036">
                  <c:v>1032.3609980000001</c:v>
                </c:pt>
                <c:pt idx="2037">
                  <c:v>1032.7139500000001</c:v>
                </c:pt>
                <c:pt idx="2038">
                  <c:v>1033.0668310000001</c:v>
                </c:pt>
                <c:pt idx="2039">
                  <c:v>1033.4196420000001</c:v>
                </c:pt>
                <c:pt idx="2040">
                  <c:v>1033.7723820000001</c:v>
                </c:pt>
                <c:pt idx="2041">
                  <c:v>1034.125051</c:v>
                </c:pt>
                <c:pt idx="2042">
                  <c:v>1034.47765</c:v>
                </c:pt>
                <c:pt idx="2043">
                  <c:v>1034.8301779999999</c:v>
                </c:pt>
                <c:pt idx="2044">
                  <c:v>1035.182636</c:v>
                </c:pt>
                <c:pt idx="2045">
                  <c:v>1035.5350229999999</c:v>
                </c:pt>
              </c:numCache>
            </c:numRef>
          </c:xVal>
          <c:yVal>
            <c:numRef>
              <c:f>'5'!$BU$3:$BU$2048</c:f>
              <c:numCache>
                <c:formatCode>General</c:formatCode>
                <c:ptCount val="2046"/>
                <c:pt idx="0">
                  <c:v>733.48788500000001</c:v>
                </c:pt>
                <c:pt idx="1">
                  <c:v>645.26769200000001</c:v>
                </c:pt>
                <c:pt idx="2">
                  <c:v>544.444615</c:v>
                </c:pt>
                <c:pt idx="3">
                  <c:v>559.56807700000002</c:v>
                </c:pt>
                <c:pt idx="4">
                  <c:v>529.32115399999998</c:v>
                </c:pt>
                <c:pt idx="5">
                  <c:v>539.40346199999999</c:v>
                </c:pt>
                <c:pt idx="6">
                  <c:v>572.17096200000003</c:v>
                </c:pt>
                <c:pt idx="7">
                  <c:v>567.12980800000003</c:v>
                </c:pt>
                <c:pt idx="8">
                  <c:v>529.32115399999998</c:v>
                </c:pt>
                <c:pt idx="9">
                  <c:v>536.88288499999999</c:v>
                </c:pt>
                <c:pt idx="10">
                  <c:v>549.485769</c:v>
                </c:pt>
                <c:pt idx="11">
                  <c:v>577.21211500000004</c:v>
                </c:pt>
                <c:pt idx="12">
                  <c:v>657.87057700000003</c:v>
                </c:pt>
                <c:pt idx="13">
                  <c:v>511.67711500000001</c:v>
                </c:pt>
                <c:pt idx="14">
                  <c:v>615.02076899999997</c:v>
                </c:pt>
                <c:pt idx="15">
                  <c:v>546.965192</c:v>
                </c:pt>
                <c:pt idx="16">
                  <c:v>615.02076899999997</c:v>
                </c:pt>
                <c:pt idx="17">
                  <c:v>609.97961499999997</c:v>
                </c:pt>
                <c:pt idx="18">
                  <c:v>574.69153800000004</c:v>
                </c:pt>
                <c:pt idx="19">
                  <c:v>589.81500000000005</c:v>
                </c:pt>
                <c:pt idx="20">
                  <c:v>546.965192</c:v>
                </c:pt>
                <c:pt idx="21">
                  <c:v>609.97961499999997</c:v>
                </c:pt>
                <c:pt idx="22">
                  <c:v>607.45903799999996</c:v>
                </c:pt>
                <c:pt idx="23">
                  <c:v>650.30884600000002</c:v>
                </c:pt>
                <c:pt idx="24">
                  <c:v>632.66480799999999</c:v>
                </c:pt>
                <c:pt idx="25">
                  <c:v>695.67923099999996</c:v>
                </c:pt>
                <c:pt idx="26">
                  <c:v>695.67923099999996</c:v>
                </c:pt>
                <c:pt idx="27">
                  <c:v>690.63807699999995</c:v>
                </c:pt>
                <c:pt idx="28">
                  <c:v>738.52903800000001</c:v>
                </c:pt>
                <c:pt idx="29">
                  <c:v>642.74711500000001</c:v>
                </c:pt>
                <c:pt idx="30">
                  <c:v>718.36442299999999</c:v>
                </c:pt>
                <c:pt idx="31">
                  <c:v>690.63807699999995</c:v>
                </c:pt>
                <c:pt idx="32">
                  <c:v>771.29653800000006</c:v>
                </c:pt>
                <c:pt idx="33">
                  <c:v>758.69365400000004</c:v>
                </c:pt>
                <c:pt idx="34">
                  <c:v>756.17307700000003</c:v>
                </c:pt>
                <c:pt idx="35">
                  <c:v>748.61134600000003</c:v>
                </c:pt>
                <c:pt idx="36">
                  <c:v>705.76153799999997</c:v>
                </c:pt>
                <c:pt idx="37">
                  <c:v>723.40557699999999</c:v>
                </c:pt>
                <c:pt idx="38">
                  <c:v>801.54346199999998</c:v>
                </c:pt>
                <c:pt idx="39">
                  <c:v>743.57019200000002</c:v>
                </c:pt>
                <c:pt idx="40">
                  <c:v>708.28211499999998</c:v>
                </c:pt>
                <c:pt idx="41">
                  <c:v>725.926154</c:v>
                </c:pt>
                <c:pt idx="42">
                  <c:v>756.17307700000003</c:v>
                </c:pt>
                <c:pt idx="43">
                  <c:v>773.81711499999994</c:v>
                </c:pt>
                <c:pt idx="44">
                  <c:v>720.88499999999999</c:v>
                </c:pt>
                <c:pt idx="45">
                  <c:v>748.61134600000003</c:v>
                </c:pt>
                <c:pt idx="46">
                  <c:v>743.57019200000002</c:v>
                </c:pt>
                <c:pt idx="47">
                  <c:v>728.446731</c:v>
                </c:pt>
                <c:pt idx="48">
                  <c:v>733.48788500000001</c:v>
                </c:pt>
                <c:pt idx="49">
                  <c:v>705.76153799999997</c:v>
                </c:pt>
                <c:pt idx="50">
                  <c:v>725.926154</c:v>
                </c:pt>
                <c:pt idx="51">
                  <c:v>713.32326899999998</c:v>
                </c:pt>
                <c:pt idx="52">
                  <c:v>741.04961500000002</c:v>
                </c:pt>
                <c:pt idx="53">
                  <c:v>670.47346200000004</c:v>
                </c:pt>
                <c:pt idx="54">
                  <c:v>776.33769199999995</c:v>
                </c:pt>
                <c:pt idx="55">
                  <c:v>728.446731</c:v>
                </c:pt>
                <c:pt idx="56">
                  <c:v>771.29653800000006</c:v>
                </c:pt>
                <c:pt idx="57">
                  <c:v>741.04961500000002</c:v>
                </c:pt>
                <c:pt idx="58">
                  <c:v>710.80269199999998</c:v>
                </c:pt>
                <c:pt idx="59">
                  <c:v>768.77596200000005</c:v>
                </c:pt>
                <c:pt idx="60">
                  <c:v>788.94057699999996</c:v>
                </c:pt>
                <c:pt idx="61">
                  <c:v>670.47346200000004</c:v>
                </c:pt>
                <c:pt idx="62">
                  <c:v>753.65250000000003</c:v>
                </c:pt>
                <c:pt idx="63">
                  <c:v>705.76153799999997</c:v>
                </c:pt>
                <c:pt idx="64">
                  <c:v>766.25538500000005</c:v>
                </c:pt>
                <c:pt idx="65">
                  <c:v>672.99403800000005</c:v>
                </c:pt>
                <c:pt idx="66">
                  <c:v>776.33769199999995</c:v>
                </c:pt>
                <c:pt idx="67">
                  <c:v>720.88499999999999</c:v>
                </c:pt>
                <c:pt idx="68">
                  <c:v>688.11749999999995</c:v>
                </c:pt>
                <c:pt idx="69">
                  <c:v>642.74711500000001</c:v>
                </c:pt>
                <c:pt idx="70">
                  <c:v>743.57019200000002</c:v>
                </c:pt>
                <c:pt idx="71">
                  <c:v>705.76153799999997</c:v>
                </c:pt>
                <c:pt idx="72">
                  <c:v>748.61134600000003</c:v>
                </c:pt>
                <c:pt idx="73">
                  <c:v>680.55576900000005</c:v>
                </c:pt>
                <c:pt idx="74">
                  <c:v>695.67923099999996</c:v>
                </c:pt>
                <c:pt idx="75">
                  <c:v>776.33769199999995</c:v>
                </c:pt>
                <c:pt idx="76">
                  <c:v>720.88499999999999</c:v>
                </c:pt>
                <c:pt idx="77">
                  <c:v>698.19980799999996</c:v>
                </c:pt>
                <c:pt idx="78">
                  <c:v>773.81711499999994</c:v>
                </c:pt>
                <c:pt idx="79">
                  <c:v>657.87057700000003</c:v>
                </c:pt>
                <c:pt idx="80">
                  <c:v>773.81711499999994</c:v>
                </c:pt>
                <c:pt idx="81">
                  <c:v>627.62365399999999</c:v>
                </c:pt>
                <c:pt idx="82">
                  <c:v>690.63807699999995</c:v>
                </c:pt>
                <c:pt idx="83">
                  <c:v>703.24096199999997</c:v>
                </c:pt>
                <c:pt idx="84">
                  <c:v>720.88499999999999</c:v>
                </c:pt>
                <c:pt idx="85">
                  <c:v>786.42</c:v>
                </c:pt>
                <c:pt idx="86">
                  <c:v>771.29653800000006</c:v>
                </c:pt>
                <c:pt idx="87">
                  <c:v>703.24096199999997</c:v>
                </c:pt>
                <c:pt idx="88">
                  <c:v>705.76153799999997</c:v>
                </c:pt>
                <c:pt idx="89">
                  <c:v>741.04961500000002</c:v>
                </c:pt>
                <c:pt idx="90">
                  <c:v>776.33769199999995</c:v>
                </c:pt>
                <c:pt idx="91">
                  <c:v>705.76153799999997</c:v>
                </c:pt>
                <c:pt idx="92">
                  <c:v>700.72038499999996</c:v>
                </c:pt>
                <c:pt idx="93">
                  <c:v>723.40557699999999</c:v>
                </c:pt>
                <c:pt idx="94">
                  <c:v>791.46115399999996</c:v>
                </c:pt>
                <c:pt idx="95">
                  <c:v>700.72038499999996</c:v>
                </c:pt>
                <c:pt idx="96">
                  <c:v>723.40557699999999</c:v>
                </c:pt>
                <c:pt idx="97">
                  <c:v>778.85826899999995</c:v>
                </c:pt>
                <c:pt idx="98">
                  <c:v>708.28211499999998</c:v>
                </c:pt>
                <c:pt idx="99">
                  <c:v>708.28211499999998</c:v>
                </c:pt>
                <c:pt idx="100">
                  <c:v>685.59692299999995</c:v>
                </c:pt>
                <c:pt idx="101">
                  <c:v>730.967308</c:v>
                </c:pt>
                <c:pt idx="102">
                  <c:v>751.13192300000003</c:v>
                </c:pt>
                <c:pt idx="103">
                  <c:v>761.21423100000004</c:v>
                </c:pt>
                <c:pt idx="104">
                  <c:v>799.02288499999997</c:v>
                </c:pt>
                <c:pt idx="105">
                  <c:v>741.04961500000002</c:v>
                </c:pt>
                <c:pt idx="106">
                  <c:v>781.37884599999995</c:v>
                </c:pt>
                <c:pt idx="107">
                  <c:v>763.73480800000004</c:v>
                </c:pt>
                <c:pt idx="108">
                  <c:v>743.57019200000002</c:v>
                </c:pt>
                <c:pt idx="109">
                  <c:v>730.967308</c:v>
                </c:pt>
                <c:pt idx="110">
                  <c:v>766.25538500000005</c:v>
                </c:pt>
                <c:pt idx="111">
                  <c:v>756.17307700000003</c:v>
                </c:pt>
                <c:pt idx="112">
                  <c:v>733.48788500000001</c:v>
                </c:pt>
                <c:pt idx="113">
                  <c:v>693.15865399999996</c:v>
                </c:pt>
                <c:pt idx="114">
                  <c:v>730.967308</c:v>
                </c:pt>
                <c:pt idx="115">
                  <c:v>768.77596200000005</c:v>
                </c:pt>
                <c:pt idx="116">
                  <c:v>809.10519199999999</c:v>
                </c:pt>
                <c:pt idx="117">
                  <c:v>753.65250000000003</c:v>
                </c:pt>
                <c:pt idx="118">
                  <c:v>801.54346199999998</c:v>
                </c:pt>
                <c:pt idx="119">
                  <c:v>736.00846200000001</c:v>
                </c:pt>
                <c:pt idx="120">
                  <c:v>771.29653800000006</c:v>
                </c:pt>
                <c:pt idx="121">
                  <c:v>756.17307700000003</c:v>
                </c:pt>
                <c:pt idx="122">
                  <c:v>751.13192300000003</c:v>
                </c:pt>
                <c:pt idx="123">
                  <c:v>783.89942299999996</c:v>
                </c:pt>
                <c:pt idx="124">
                  <c:v>728.446731</c:v>
                </c:pt>
                <c:pt idx="125">
                  <c:v>738.52903800000001</c:v>
                </c:pt>
                <c:pt idx="126">
                  <c:v>710.80269199999998</c:v>
                </c:pt>
                <c:pt idx="127">
                  <c:v>713.32326899999998</c:v>
                </c:pt>
                <c:pt idx="128">
                  <c:v>751.13192300000003</c:v>
                </c:pt>
                <c:pt idx="129">
                  <c:v>756.17307700000003</c:v>
                </c:pt>
                <c:pt idx="130">
                  <c:v>748.61134600000003</c:v>
                </c:pt>
                <c:pt idx="131">
                  <c:v>736.00846200000001</c:v>
                </c:pt>
                <c:pt idx="132">
                  <c:v>736.00846200000001</c:v>
                </c:pt>
                <c:pt idx="133">
                  <c:v>741.04961500000002</c:v>
                </c:pt>
                <c:pt idx="134">
                  <c:v>708.28211499999998</c:v>
                </c:pt>
                <c:pt idx="135">
                  <c:v>756.17307700000003</c:v>
                </c:pt>
                <c:pt idx="136">
                  <c:v>748.61134600000003</c:v>
                </c:pt>
                <c:pt idx="137">
                  <c:v>741.04961500000002</c:v>
                </c:pt>
                <c:pt idx="138">
                  <c:v>791.46115399999996</c:v>
                </c:pt>
                <c:pt idx="139">
                  <c:v>695.67923099999996</c:v>
                </c:pt>
                <c:pt idx="140">
                  <c:v>695.67923099999996</c:v>
                </c:pt>
                <c:pt idx="141">
                  <c:v>675.51461500000005</c:v>
                </c:pt>
                <c:pt idx="142">
                  <c:v>758.69365400000004</c:v>
                </c:pt>
                <c:pt idx="143">
                  <c:v>690.63807699999995</c:v>
                </c:pt>
                <c:pt idx="144">
                  <c:v>756.17307700000003</c:v>
                </c:pt>
                <c:pt idx="145">
                  <c:v>710.80269199999998</c:v>
                </c:pt>
                <c:pt idx="146">
                  <c:v>758.69365400000004</c:v>
                </c:pt>
                <c:pt idx="147">
                  <c:v>771.29653800000006</c:v>
                </c:pt>
                <c:pt idx="148">
                  <c:v>758.69365400000004</c:v>
                </c:pt>
                <c:pt idx="149">
                  <c:v>708.28211499999998</c:v>
                </c:pt>
                <c:pt idx="150">
                  <c:v>736.00846200000001</c:v>
                </c:pt>
                <c:pt idx="151">
                  <c:v>720.88499999999999</c:v>
                </c:pt>
                <c:pt idx="152">
                  <c:v>710.80269199999998</c:v>
                </c:pt>
                <c:pt idx="153">
                  <c:v>730.967308</c:v>
                </c:pt>
                <c:pt idx="154">
                  <c:v>720.88499999999999</c:v>
                </c:pt>
                <c:pt idx="155">
                  <c:v>670.47346200000004</c:v>
                </c:pt>
                <c:pt idx="156">
                  <c:v>786.42</c:v>
                </c:pt>
                <c:pt idx="157">
                  <c:v>786.42</c:v>
                </c:pt>
                <c:pt idx="158">
                  <c:v>683.07634599999994</c:v>
                </c:pt>
                <c:pt idx="159">
                  <c:v>788.94057699999996</c:v>
                </c:pt>
                <c:pt idx="160">
                  <c:v>746.09076900000002</c:v>
                </c:pt>
                <c:pt idx="161">
                  <c:v>773.81711499999994</c:v>
                </c:pt>
                <c:pt idx="162">
                  <c:v>713.32326899999998</c:v>
                </c:pt>
                <c:pt idx="163">
                  <c:v>751.13192300000003</c:v>
                </c:pt>
                <c:pt idx="164">
                  <c:v>783.89942299999996</c:v>
                </c:pt>
                <c:pt idx="165">
                  <c:v>756.17307700000003</c:v>
                </c:pt>
                <c:pt idx="166">
                  <c:v>736.00846200000001</c:v>
                </c:pt>
                <c:pt idx="167">
                  <c:v>708.28211499999998</c:v>
                </c:pt>
                <c:pt idx="168">
                  <c:v>799.02288499999997</c:v>
                </c:pt>
                <c:pt idx="169">
                  <c:v>809.10519199999999</c:v>
                </c:pt>
                <c:pt idx="170">
                  <c:v>791.46115399999996</c:v>
                </c:pt>
                <c:pt idx="171">
                  <c:v>799.02288499999997</c:v>
                </c:pt>
                <c:pt idx="172">
                  <c:v>763.73480800000004</c:v>
                </c:pt>
                <c:pt idx="173">
                  <c:v>728.446731</c:v>
                </c:pt>
                <c:pt idx="174">
                  <c:v>700.72038499999996</c:v>
                </c:pt>
                <c:pt idx="175">
                  <c:v>741.04961500000002</c:v>
                </c:pt>
                <c:pt idx="176">
                  <c:v>720.88499999999999</c:v>
                </c:pt>
                <c:pt idx="177">
                  <c:v>816.666923</c:v>
                </c:pt>
                <c:pt idx="178">
                  <c:v>791.46115399999996</c:v>
                </c:pt>
                <c:pt idx="179">
                  <c:v>708.28211499999998</c:v>
                </c:pt>
                <c:pt idx="180">
                  <c:v>786.42</c:v>
                </c:pt>
                <c:pt idx="181">
                  <c:v>801.54346199999998</c:v>
                </c:pt>
                <c:pt idx="182">
                  <c:v>804.06403799999998</c:v>
                </c:pt>
                <c:pt idx="183">
                  <c:v>781.37884599999995</c:v>
                </c:pt>
                <c:pt idx="184">
                  <c:v>748.61134600000003</c:v>
                </c:pt>
                <c:pt idx="185">
                  <c:v>778.85826899999995</c:v>
                </c:pt>
                <c:pt idx="186">
                  <c:v>741.04961500000002</c:v>
                </c:pt>
                <c:pt idx="187">
                  <c:v>766.25538500000005</c:v>
                </c:pt>
                <c:pt idx="188">
                  <c:v>720.88499999999999</c:v>
                </c:pt>
                <c:pt idx="189">
                  <c:v>695.67923099999996</c:v>
                </c:pt>
                <c:pt idx="190">
                  <c:v>713.32326899999998</c:v>
                </c:pt>
                <c:pt idx="191">
                  <c:v>700.72038499999996</c:v>
                </c:pt>
                <c:pt idx="192">
                  <c:v>743.57019200000002</c:v>
                </c:pt>
                <c:pt idx="193">
                  <c:v>806.58461499999999</c:v>
                </c:pt>
                <c:pt idx="194">
                  <c:v>652.82942300000002</c:v>
                </c:pt>
                <c:pt idx="195">
                  <c:v>753.65250000000003</c:v>
                </c:pt>
                <c:pt idx="196">
                  <c:v>748.61134600000003</c:v>
                </c:pt>
                <c:pt idx="197">
                  <c:v>723.40557699999999</c:v>
                </c:pt>
                <c:pt idx="198">
                  <c:v>733.48788500000001</c:v>
                </c:pt>
                <c:pt idx="199">
                  <c:v>695.67923099999996</c:v>
                </c:pt>
                <c:pt idx="200">
                  <c:v>710.80269199999998</c:v>
                </c:pt>
                <c:pt idx="201">
                  <c:v>738.52903800000001</c:v>
                </c:pt>
                <c:pt idx="202">
                  <c:v>725.926154</c:v>
                </c:pt>
                <c:pt idx="203">
                  <c:v>804.06403799999998</c:v>
                </c:pt>
                <c:pt idx="204">
                  <c:v>736.00846200000001</c:v>
                </c:pt>
                <c:pt idx="205">
                  <c:v>768.77596200000005</c:v>
                </c:pt>
                <c:pt idx="206">
                  <c:v>738.52903800000001</c:v>
                </c:pt>
                <c:pt idx="207">
                  <c:v>728.446731</c:v>
                </c:pt>
                <c:pt idx="208">
                  <c:v>756.17307700000003</c:v>
                </c:pt>
                <c:pt idx="209">
                  <c:v>748.61134600000003</c:v>
                </c:pt>
                <c:pt idx="210">
                  <c:v>652.82942300000002</c:v>
                </c:pt>
                <c:pt idx="211">
                  <c:v>758.69365400000004</c:v>
                </c:pt>
                <c:pt idx="212">
                  <c:v>811.62576899999999</c:v>
                </c:pt>
                <c:pt idx="213">
                  <c:v>781.37884599999995</c:v>
                </c:pt>
                <c:pt idx="214">
                  <c:v>788.94057699999996</c:v>
                </c:pt>
                <c:pt idx="215">
                  <c:v>748.61134600000003</c:v>
                </c:pt>
                <c:pt idx="216">
                  <c:v>688.11749999999995</c:v>
                </c:pt>
                <c:pt idx="217">
                  <c:v>678.03519200000005</c:v>
                </c:pt>
                <c:pt idx="218">
                  <c:v>778.85826899999995</c:v>
                </c:pt>
                <c:pt idx="219">
                  <c:v>799.02288499999997</c:v>
                </c:pt>
                <c:pt idx="220">
                  <c:v>766.25538500000005</c:v>
                </c:pt>
                <c:pt idx="221">
                  <c:v>670.47346200000004</c:v>
                </c:pt>
                <c:pt idx="222">
                  <c:v>753.65250000000003</c:v>
                </c:pt>
                <c:pt idx="223">
                  <c:v>695.67923099999996</c:v>
                </c:pt>
                <c:pt idx="224">
                  <c:v>776.33769199999995</c:v>
                </c:pt>
                <c:pt idx="225">
                  <c:v>718.36442299999999</c:v>
                </c:pt>
                <c:pt idx="226">
                  <c:v>746.09076900000002</c:v>
                </c:pt>
                <c:pt idx="227">
                  <c:v>708.28211499999998</c:v>
                </c:pt>
                <c:pt idx="228">
                  <c:v>741.04961500000002</c:v>
                </c:pt>
                <c:pt idx="229">
                  <c:v>710.80269199999998</c:v>
                </c:pt>
                <c:pt idx="230">
                  <c:v>791.46115399999996</c:v>
                </c:pt>
                <c:pt idx="231">
                  <c:v>781.37884599999995</c:v>
                </c:pt>
                <c:pt idx="232">
                  <c:v>841.87269200000003</c:v>
                </c:pt>
                <c:pt idx="233">
                  <c:v>736.00846200000001</c:v>
                </c:pt>
                <c:pt idx="234">
                  <c:v>695.67923099999996</c:v>
                </c:pt>
                <c:pt idx="235">
                  <c:v>705.76153799999997</c:v>
                </c:pt>
                <c:pt idx="236">
                  <c:v>753.65250000000003</c:v>
                </c:pt>
                <c:pt idx="237">
                  <c:v>773.81711499999994</c:v>
                </c:pt>
                <c:pt idx="238">
                  <c:v>763.73480800000004</c:v>
                </c:pt>
                <c:pt idx="239">
                  <c:v>730.967308</c:v>
                </c:pt>
                <c:pt idx="240">
                  <c:v>705.76153799999997</c:v>
                </c:pt>
                <c:pt idx="241">
                  <c:v>665.43230800000003</c:v>
                </c:pt>
                <c:pt idx="242">
                  <c:v>766.25538500000005</c:v>
                </c:pt>
                <c:pt idx="243">
                  <c:v>678.03519200000005</c:v>
                </c:pt>
                <c:pt idx="244">
                  <c:v>796.50230799999997</c:v>
                </c:pt>
                <c:pt idx="245">
                  <c:v>738.52903800000001</c:v>
                </c:pt>
                <c:pt idx="246">
                  <c:v>700.72038499999996</c:v>
                </c:pt>
                <c:pt idx="247">
                  <c:v>718.36442299999999</c:v>
                </c:pt>
                <c:pt idx="248">
                  <c:v>703.24096199999997</c:v>
                </c:pt>
                <c:pt idx="249">
                  <c:v>733.48788500000001</c:v>
                </c:pt>
                <c:pt idx="250">
                  <c:v>713.32326899999998</c:v>
                </c:pt>
                <c:pt idx="251">
                  <c:v>786.42</c:v>
                </c:pt>
                <c:pt idx="252">
                  <c:v>791.46115399999996</c:v>
                </c:pt>
                <c:pt idx="253">
                  <c:v>801.54346199999998</c:v>
                </c:pt>
                <c:pt idx="254">
                  <c:v>786.42</c:v>
                </c:pt>
                <c:pt idx="255">
                  <c:v>761.21423100000004</c:v>
                </c:pt>
                <c:pt idx="256">
                  <c:v>746.09076900000002</c:v>
                </c:pt>
                <c:pt idx="257">
                  <c:v>728.446731</c:v>
                </c:pt>
                <c:pt idx="258">
                  <c:v>768.77596200000005</c:v>
                </c:pt>
                <c:pt idx="259">
                  <c:v>768.77596200000005</c:v>
                </c:pt>
                <c:pt idx="260">
                  <c:v>809.10519199999999</c:v>
                </c:pt>
                <c:pt idx="261">
                  <c:v>672.99403800000005</c:v>
                </c:pt>
                <c:pt idx="262">
                  <c:v>738.52903800000001</c:v>
                </c:pt>
                <c:pt idx="263">
                  <c:v>814.14634599999999</c:v>
                </c:pt>
                <c:pt idx="264">
                  <c:v>710.80269199999998</c:v>
                </c:pt>
                <c:pt idx="265">
                  <c:v>791.46115399999996</c:v>
                </c:pt>
                <c:pt idx="266">
                  <c:v>741.04961500000002</c:v>
                </c:pt>
                <c:pt idx="267">
                  <c:v>771.29653800000006</c:v>
                </c:pt>
                <c:pt idx="268">
                  <c:v>746.09076900000002</c:v>
                </c:pt>
                <c:pt idx="269">
                  <c:v>748.61134600000003</c:v>
                </c:pt>
                <c:pt idx="270">
                  <c:v>776.33769199999995</c:v>
                </c:pt>
                <c:pt idx="271">
                  <c:v>768.77596200000005</c:v>
                </c:pt>
                <c:pt idx="272">
                  <c:v>746.09076900000002</c:v>
                </c:pt>
                <c:pt idx="273">
                  <c:v>700.72038499999996</c:v>
                </c:pt>
                <c:pt idx="274">
                  <c:v>778.85826899999995</c:v>
                </c:pt>
                <c:pt idx="275">
                  <c:v>753.65250000000003</c:v>
                </c:pt>
                <c:pt idx="276">
                  <c:v>738.52903800000001</c:v>
                </c:pt>
                <c:pt idx="277">
                  <c:v>763.73480800000004</c:v>
                </c:pt>
                <c:pt idx="278">
                  <c:v>766.25538500000005</c:v>
                </c:pt>
                <c:pt idx="279">
                  <c:v>718.36442299999999</c:v>
                </c:pt>
                <c:pt idx="280">
                  <c:v>718.36442299999999</c:v>
                </c:pt>
                <c:pt idx="281">
                  <c:v>746.09076900000002</c:v>
                </c:pt>
                <c:pt idx="282">
                  <c:v>741.04961500000002</c:v>
                </c:pt>
                <c:pt idx="283">
                  <c:v>746.09076900000002</c:v>
                </c:pt>
                <c:pt idx="284">
                  <c:v>733.48788500000001</c:v>
                </c:pt>
                <c:pt idx="285">
                  <c:v>720.88499999999999</c:v>
                </c:pt>
                <c:pt idx="286">
                  <c:v>826.74923100000001</c:v>
                </c:pt>
                <c:pt idx="287">
                  <c:v>741.04961500000002</c:v>
                </c:pt>
                <c:pt idx="288">
                  <c:v>736.00846200000001</c:v>
                </c:pt>
                <c:pt idx="289">
                  <c:v>763.73480800000004</c:v>
                </c:pt>
                <c:pt idx="290">
                  <c:v>819.1875</c:v>
                </c:pt>
                <c:pt idx="291">
                  <c:v>751.13192300000003</c:v>
                </c:pt>
                <c:pt idx="292">
                  <c:v>788.94057699999996</c:v>
                </c:pt>
                <c:pt idx="293">
                  <c:v>743.57019200000002</c:v>
                </c:pt>
                <c:pt idx="294">
                  <c:v>725.926154</c:v>
                </c:pt>
                <c:pt idx="295">
                  <c:v>763.73480800000004</c:v>
                </c:pt>
                <c:pt idx="296">
                  <c:v>713.32326899999998</c:v>
                </c:pt>
                <c:pt idx="297">
                  <c:v>743.57019200000002</c:v>
                </c:pt>
                <c:pt idx="298">
                  <c:v>763.73480800000004</c:v>
                </c:pt>
                <c:pt idx="299">
                  <c:v>796.50230799999997</c:v>
                </c:pt>
                <c:pt idx="300">
                  <c:v>680.55576900000005</c:v>
                </c:pt>
                <c:pt idx="301">
                  <c:v>725.926154</c:v>
                </c:pt>
                <c:pt idx="302">
                  <c:v>771.29653800000006</c:v>
                </c:pt>
                <c:pt idx="303">
                  <c:v>763.73480800000004</c:v>
                </c:pt>
                <c:pt idx="304">
                  <c:v>773.81711499999994</c:v>
                </c:pt>
                <c:pt idx="305">
                  <c:v>741.04961500000002</c:v>
                </c:pt>
                <c:pt idx="306">
                  <c:v>761.21423100000004</c:v>
                </c:pt>
                <c:pt idx="307">
                  <c:v>713.32326899999998</c:v>
                </c:pt>
                <c:pt idx="308">
                  <c:v>771.29653800000006</c:v>
                </c:pt>
                <c:pt idx="309">
                  <c:v>783.89942299999996</c:v>
                </c:pt>
                <c:pt idx="310">
                  <c:v>736.00846200000001</c:v>
                </c:pt>
                <c:pt idx="311">
                  <c:v>685.59692299999995</c:v>
                </c:pt>
                <c:pt idx="312">
                  <c:v>809.10519199999999</c:v>
                </c:pt>
                <c:pt idx="313">
                  <c:v>713.32326899999998</c:v>
                </c:pt>
                <c:pt idx="314">
                  <c:v>710.80269199999998</c:v>
                </c:pt>
                <c:pt idx="315">
                  <c:v>743.57019200000002</c:v>
                </c:pt>
                <c:pt idx="316">
                  <c:v>788.94057699999996</c:v>
                </c:pt>
                <c:pt idx="317">
                  <c:v>741.04961500000002</c:v>
                </c:pt>
                <c:pt idx="318">
                  <c:v>844.39326900000003</c:v>
                </c:pt>
                <c:pt idx="319">
                  <c:v>690.63807699999995</c:v>
                </c:pt>
                <c:pt idx="320">
                  <c:v>763.73480800000004</c:v>
                </c:pt>
                <c:pt idx="321">
                  <c:v>831.79038500000001</c:v>
                </c:pt>
                <c:pt idx="322">
                  <c:v>788.94057699999996</c:v>
                </c:pt>
                <c:pt idx="323">
                  <c:v>786.42</c:v>
                </c:pt>
                <c:pt idx="324">
                  <c:v>801.54346199999998</c:v>
                </c:pt>
                <c:pt idx="325">
                  <c:v>796.50230799999997</c:v>
                </c:pt>
                <c:pt idx="326">
                  <c:v>738.52903800000001</c:v>
                </c:pt>
                <c:pt idx="327">
                  <c:v>733.48788500000001</c:v>
                </c:pt>
                <c:pt idx="328">
                  <c:v>728.446731</c:v>
                </c:pt>
                <c:pt idx="329">
                  <c:v>751.13192300000003</c:v>
                </c:pt>
                <c:pt idx="330">
                  <c:v>793.98173099999997</c:v>
                </c:pt>
                <c:pt idx="331">
                  <c:v>801.54346199999998</c:v>
                </c:pt>
                <c:pt idx="332">
                  <c:v>733.48788500000001</c:v>
                </c:pt>
                <c:pt idx="333">
                  <c:v>799.02288499999997</c:v>
                </c:pt>
                <c:pt idx="334">
                  <c:v>758.69365400000004</c:v>
                </c:pt>
                <c:pt idx="335">
                  <c:v>801.54346199999998</c:v>
                </c:pt>
                <c:pt idx="336">
                  <c:v>826.74923100000001</c:v>
                </c:pt>
                <c:pt idx="337">
                  <c:v>801.54346199999998</c:v>
                </c:pt>
                <c:pt idx="338">
                  <c:v>738.52903800000001</c:v>
                </c:pt>
                <c:pt idx="339">
                  <c:v>718.36442299999999</c:v>
                </c:pt>
                <c:pt idx="340">
                  <c:v>695.67923099999996</c:v>
                </c:pt>
                <c:pt idx="341">
                  <c:v>773.81711499999994</c:v>
                </c:pt>
                <c:pt idx="342">
                  <c:v>778.85826899999995</c:v>
                </c:pt>
                <c:pt idx="343">
                  <c:v>786.42</c:v>
                </c:pt>
                <c:pt idx="344">
                  <c:v>776.33769199999995</c:v>
                </c:pt>
                <c:pt idx="345">
                  <c:v>736.00846200000001</c:v>
                </c:pt>
                <c:pt idx="346">
                  <c:v>786.42</c:v>
                </c:pt>
                <c:pt idx="347">
                  <c:v>771.29653800000006</c:v>
                </c:pt>
                <c:pt idx="348">
                  <c:v>783.89942299999996</c:v>
                </c:pt>
                <c:pt idx="349">
                  <c:v>720.88499999999999</c:v>
                </c:pt>
                <c:pt idx="350">
                  <c:v>733.48788500000001</c:v>
                </c:pt>
                <c:pt idx="351">
                  <c:v>788.94057699999996</c:v>
                </c:pt>
                <c:pt idx="352">
                  <c:v>761.21423100000004</c:v>
                </c:pt>
                <c:pt idx="353">
                  <c:v>766.25538500000005</c:v>
                </c:pt>
                <c:pt idx="354">
                  <c:v>733.48788500000001</c:v>
                </c:pt>
                <c:pt idx="355">
                  <c:v>786.42</c:v>
                </c:pt>
                <c:pt idx="356">
                  <c:v>824.22865400000001</c:v>
                </c:pt>
                <c:pt idx="357">
                  <c:v>796.50230799999997</c:v>
                </c:pt>
                <c:pt idx="358">
                  <c:v>746.09076900000002</c:v>
                </c:pt>
                <c:pt idx="359">
                  <c:v>788.94057699999996</c:v>
                </c:pt>
                <c:pt idx="360">
                  <c:v>736.00846200000001</c:v>
                </c:pt>
                <c:pt idx="361">
                  <c:v>771.29653800000006</c:v>
                </c:pt>
                <c:pt idx="362">
                  <c:v>743.57019200000002</c:v>
                </c:pt>
                <c:pt idx="363">
                  <c:v>786.42</c:v>
                </c:pt>
                <c:pt idx="364">
                  <c:v>738.52903800000001</c:v>
                </c:pt>
                <c:pt idx="365">
                  <c:v>763.73480800000004</c:v>
                </c:pt>
                <c:pt idx="366">
                  <c:v>766.25538500000005</c:v>
                </c:pt>
                <c:pt idx="367">
                  <c:v>824.22865400000001</c:v>
                </c:pt>
                <c:pt idx="368">
                  <c:v>834.31096200000002</c:v>
                </c:pt>
                <c:pt idx="369">
                  <c:v>826.74923100000001</c:v>
                </c:pt>
                <c:pt idx="370">
                  <c:v>801.54346199999998</c:v>
                </c:pt>
                <c:pt idx="371">
                  <c:v>806.58461499999999</c:v>
                </c:pt>
                <c:pt idx="372">
                  <c:v>746.09076900000002</c:v>
                </c:pt>
                <c:pt idx="373">
                  <c:v>733.48788500000001</c:v>
                </c:pt>
                <c:pt idx="374">
                  <c:v>816.666923</c:v>
                </c:pt>
                <c:pt idx="375">
                  <c:v>738.52903800000001</c:v>
                </c:pt>
                <c:pt idx="376">
                  <c:v>773.81711499999994</c:v>
                </c:pt>
                <c:pt idx="377">
                  <c:v>773.81711499999994</c:v>
                </c:pt>
                <c:pt idx="378">
                  <c:v>793.98173099999997</c:v>
                </c:pt>
                <c:pt idx="379">
                  <c:v>819.1875</c:v>
                </c:pt>
                <c:pt idx="380">
                  <c:v>748.61134600000003</c:v>
                </c:pt>
                <c:pt idx="381">
                  <c:v>753.65250000000003</c:v>
                </c:pt>
                <c:pt idx="382">
                  <c:v>710.80269199999998</c:v>
                </c:pt>
                <c:pt idx="383">
                  <c:v>776.33769199999995</c:v>
                </c:pt>
                <c:pt idx="384">
                  <c:v>728.446731</c:v>
                </c:pt>
                <c:pt idx="385">
                  <c:v>736.00846200000001</c:v>
                </c:pt>
                <c:pt idx="386">
                  <c:v>849.43442300000004</c:v>
                </c:pt>
                <c:pt idx="387">
                  <c:v>743.57019200000002</c:v>
                </c:pt>
                <c:pt idx="388">
                  <c:v>728.446731</c:v>
                </c:pt>
                <c:pt idx="389">
                  <c:v>783.89942299999996</c:v>
                </c:pt>
                <c:pt idx="390">
                  <c:v>713.32326899999998</c:v>
                </c:pt>
                <c:pt idx="391">
                  <c:v>667.95288500000004</c:v>
                </c:pt>
                <c:pt idx="392">
                  <c:v>781.37884599999995</c:v>
                </c:pt>
                <c:pt idx="393">
                  <c:v>799.02288499999997</c:v>
                </c:pt>
                <c:pt idx="394">
                  <c:v>751.13192300000003</c:v>
                </c:pt>
                <c:pt idx="395">
                  <c:v>781.37884599999995</c:v>
                </c:pt>
                <c:pt idx="396">
                  <c:v>741.04961500000002</c:v>
                </c:pt>
                <c:pt idx="397">
                  <c:v>758.69365400000004</c:v>
                </c:pt>
                <c:pt idx="398">
                  <c:v>836.83153800000002</c:v>
                </c:pt>
                <c:pt idx="399">
                  <c:v>778.85826899999995</c:v>
                </c:pt>
                <c:pt idx="400">
                  <c:v>763.73480800000004</c:v>
                </c:pt>
                <c:pt idx="401">
                  <c:v>821.708077</c:v>
                </c:pt>
                <c:pt idx="402">
                  <c:v>788.94057699999996</c:v>
                </c:pt>
                <c:pt idx="403">
                  <c:v>738.52903800000001</c:v>
                </c:pt>
                <c:pt idx="404">
                  <c:v>799.02288499999997</c:v>
                </c:pt>
                <c:pt idx="405">
                  <c:v>799.02288499999997</c:v>
                </c:pt>
                <c:pt idx="406">
                  <c:v>783.89942299999996</c:v>
                </c:pt>
                <c:pt idx="407">
                  <c:v>758.69365400000004</c:v>
                </c:pt>
                <c:pt idx="408">
                  <c:v>761.21423100000004</c:v>
                </c:pt>
                <c:pt idx="409">
                  <c:v>766.25538500000005</c:v>
                </c:pt>
                <c:pt idx="410">
                  <c:v>771.29653800000006</c:v>
                </c:pt>
                <c:pt idx="411">
                  <c:v>831.79038500000001</c:v>
                </c:pt>
                <c:pt idx="412">
                  <c:v>786.42</c:v>
                </c:pt>
                <c:pt idx="413">
                  <c:v>844.39326900000003</c:v>
                </c:pt>
                <c:pt idx="414">
                  <c:v>834.31096200000002</c:v>
                </c:pt>
                <c:pt idx="415">
                  <c:v>826.74923100000001</c:v>
                </c:pt>
                <c:pt idx="416">
                  <c:v>806.58461499999999</c:v>
                </c:pt>
                <c:pt idx="417">
                  <c:v>801.54346199999998</c:v>
                </c:pt>
                <c:pt idx="418">
                  <c:v>773.81711499999994</c:v>
                </c:pt>
                <c:pt idx="419">
                  <c:v>743.57019200000002</c:v>
                </c:pt>
                <c:pt idx="420">
                  <c:v>799.02288499999997</c:v>
                </c:pt>
                <c:pt idx="421">
                  <c:v>834.31096200000002</c:v>
                </c:pt>
                <c:pt idx="422">
                  <c:v>836.83153800000002</c:v>
                </c:pt>
                <c:pt idx="423">
                  <c:v>756.17307700000003</c:v>
                </c:pt>
                <c:pt idx="424">
                  <c:v>751.13192300000003</c:v>
                </c:pt>
                <c:pt idx="425">
                  <c:v>783.89942299999996</c:v>
                </c:pt>
                <c:pt idx="426">
                  <c:v>791.46115399999996</c:v>
                </c:pt>
                <c:pt idx="427">
                  <c:v>859.51673100000005</c:v>
                </c:pt>
                <c:pt idx="428">
                  <c:v>786.42</c:v>
                </c:pt>
                <c:pt idx="429">
                  <c:v>897.32538499999998</c:v>
                </c:pt>
                <c:pt idx="430">
                  <c:v>869.59903799999995</c:v>
                </c:pt>
                <c:pt idx="431">
                  <c:v>821.708077</c:v>
                </c:pt>
                <c:pt idx="432">
                  <c:v>768.77596200000005</c:v>
                </c:pt>
                <c:pt idx="433">
                  <c:v>791.46115399999996</c:v>
                </c:pt>
                <c:pt idx="434">
                  <c:v>801.54346199999998</c:v>
                </c:pt>
                <c:pt idx="435">
                  <c:v>829.26980800000001</c:v>
                </c:pt>
                <c:pt idx="436">
                  <c:v>796.50230799999997</c:v>
                </c:pt>
                <c:pt idx="437">
                  <c:v>781.37884599999995</c:v>
                </c:pt>
                <c:pt idx="438">
                  <c:v>874.64019199999996</c:v>
                </c:pt>
                <c:pt idx="439">
                  <c:v>771.29653800000006</c:v>
                </c:pt>
                <c:pt idx="440">
                  <c:v>854.47557700000004</c:v>
                </c:pt>
                <c:pt idx="441">
                  <c:v>786.42</c:v>
                </c:pt>
                <c:pt idx="442">
                  <c:v>930.09288500000002</c:v>
                </c:pt>
                <c:pt idx="443">
                  <c:v>814.14634599999999</c:v>
                </c:pt>
                <c:pt idx="444">
                  <c:v>859.51673100000005</c:v>
                </c:pt>
                <c:pt idx="445">
                  <c:v>937.65461500000004</c:v>
                </c:pt>
                <c:pt idx="446">
                  <c:v>917.49</c:v>
                </c:pt>
                <c:pt idx="447">
                  <c:v>846.91384600000004</c:v>
                </c:pt>
                <c:pt idx="448">
                  <c:v>945.21634600000004</c:v>
                </c:pt>
                <c:pt idx="449">
                  <c:v>877.16076899999996</c:v>
                </c:pt>
                <c:pt idx="450">
                  <c:v>872.11961499999995</c:v>
                </c:pt>
                <c:pt idx="451">
                  <c:v>912.448846</c:v>
                </c:pt>
                <c:pt idx="452">
                  <c:v>1033.4365379999999</c:v>
                </c:pt>
                <c:pt idx="453">
                  <c:v>1033.4365379999999</c:v>
                </c:pt>
                <c:pt idx="454">
                  <c:v>1131.7390379999999</c:v>
                </c:pt>
                <c:pt idx="455">
                  <c:v>1091.4098080000001</c:v>
                </c:pt>
                <c:pt idx="456">
                  <c:v>1043.5188459999999</c:v>
                </c:pt>
                <c:pt idx="457">
                  <c:v>1232.5621149999999</c:v>
                </c:pt>
                <c:pt idx="458">
                  <c:v>1192.2328849999999</c:v>
                </c:pt>
                <c:pt idx="459">
                  <c:v>1101.492115</c:v>
                </c:pt>
                <c:pt idx="460">
                  <c:v>1235.082692</c:v>
                </c:pt>
                <c:pt idx="461">
                  <c:v>1240.123846</c:v>
                </c:pt>
                <c:pt idx="462">
                  <c:v>1345.988077</c:v>
                </c:pt>
                <c:pt idx="463">
                  <c:v>1409.0025000000001</c:v>
                </c:pt>
                <c:pt idx="464">
                  <c:v>1472.0169229999999</c:v>
                </c:pt>
                <c:pt idx="465">
                  <c:v>1489.6609619999999</c:v>
                </c:pt>
                <c:pt idx="466">
                  <c:v>1572.84</c:v>
                </c:pt>
                <c:pt idx="467">
                  <c:v>1683.7453849999999</c:v>
                </c:pt>
                <c:pt idx="468">
                  <c:v>1759.3626919999999</c:v>
                </c:pt>
                <c:pt idx="469">
                  <c:v>1875.309231</c:v>
                </c:pt>
                <c:pt idx="470">
                  <c:v>1971.091154</c:v>
                </c:pt>
                <c:pt idx="471">
                  <c:v>2066.8730770000002</c:v>
                </c:pt>
                <c:pt idx="472">
                  <c:v>2152.5726920000002</c:v>
                </c:pt>
                <c:pt idx="473">
                  <c:v>2381.9451920000001</c:v>
                </c:pt>
                <c:pt idx="474">
                  <c:v>2548.303269</c:v>
                </c:pt>
                <c:pt idx="475">
                  <c:v>2583.5913460000002</c:v>
                </c:pt>
                <c:pt idx="476">
                  <c:v>2664.249808</c:v>
                </c:pt>
                <c:pt idx="477">
                  <c:v>2903.7046150000001</c:v>
                </c:pt>
                <c:pt idx="478">
                  <c:v>3140.6388459999998</c:v>
                </c:pt>
                <c:pt idx="479">
                  <c:v>3299.4351919999999</c:v>
                </c:pt>
                <c:pt idx="480">
                  <c:v>3554.0134619999999</c:v>
                </c:pt>
                <c:pt idx="481">
                  <c:v>3735.4949999999999</c:v>
                </c:pt>
                <c:pt idx="482">
                  <c:v>4090.896346</c:v>
                </c:pt>
                <c:pt idx="483">
                  <c:v>4388.324423</c:v>
                </c:pt>
                <c:pt idx="484">
                  <c:v>4428.6536539999997</c:v>
                </c:pt>
                <c:pt idx="485">
                  <c:v>4766.4109619999999</c:v>
                </c:pt>
                <c:pt idx="486">
                  <c:v>5154.5798080000004</c:v>
                </c:pt>
                <c:pt idx="487">
                  <c:v>5600.7219230000001</c:v>
                </c:pt>
                <c:pt idx="488">
                  <c:v>5870.4236540000002</c:v>
                </c:pt>
                <c:pt idx="489">
                  <c:v>6493.0061539999997</c:v>
                </c:pt>
                <c:pt idx="490">
                  <c:v>6931.5865379999996</c:v>
                </c:pt>
                <c:pt idx="491">
                  <c:v>7332.3582690000003</c:v>
                </c:pt>
                <c:pt idx="492">
                  <c:v>7922.1732689999999</c:v>
                </c:pt>
                <c:pt idx="493">
                  <c:v>8270.0128850000001</c:v>
                </c:pt>
                <c:pt idx="494">
                  <c:v>8781.69</c:v>
                </c:pt>
                <c:pt idx="495">
                  <c:v>9613.4803850000008</c:v>
                </c:pt>
                <c:pt idx="496">
                  <c:v>10215.898268999999</c:v>
                </c:pt>
                <c:pt idx="497">
                  <c:v>10735.137115</c:v>
                </c:pt>
                <c:pt idx="498">
                  <c:v>11282.102308</c:v>
                </c:pt>
                <c:pt idx="499">
                  <c:v>12010.549037999999</c:v>
                </c:pt>
                <c:pt idx="500">
                  <c:v>12532.308462000001</c:v>
                </c:pt>
                <c:pt idx="501">
                  <c:v>12920.477308</c:v>
                </c:pt>
                <c:pt idx="502">
                  <c:v>13301.084423</c:v>
                </c:pt>
                <c:pt idx="503">
                  <c:v>14067.339808000001</c:v>
                </c:pt>
                <c:pt idx="504">
                  <c:v>14445.426346</c:v>
                </c:pt>
                <c:pt idx="505">
                  <c:v>14576.496346</c:v>
                </c:pt>
                <c:pt idx="506">
                  <c:v>14654.634231</c:v>
                </c:pt>
                <c:pt idx="507">
                  <c:v>14788.224808000001</c:v>
                </c:pt>
                <c:pt idx="508">
                  <c:v>14747.895576999999</c:v>
                </c:pt>
                <c:pt idx="509">
                  <c:v>14831.074615</c:v>
                </c:pt>
                <c:pt idx="510">
                  <c:v>14909.2125</c:v>
                </c:pt>
                <c:pt idx="511">
                  <c:v>14596.660962</c:v>
                </c:pt>
                <c:pt idx="512">
                  <c:v>14087.504423</c:v>
                </c:pt>
                <c:pt idx="513">
                  <c:v>13911.064038</c:v>
                </c:pt>
                <c:pt idx="514">
                  <c:v>13270.8375</c:v>
                </c:pt>
                <c:pt idx="515">
                  <c:v>12733.954615000001</c:v>
                </c:pt>
                <c:pt idx="516">
                  <c:v>12194.551154000001</c:v>
                </c:pt>
                <c:pt idx="517">
                  <c:v>12000.466731</c:v>
                </c:pt>
                <c:pt idx="518">
                  <c:v>11367.801923000001</c:v>
                </c:pt>
                <c:pt idx="519">
                  <c:v>10959.468462000001</c:v>
                </c:pt>
                <c:pt idx="520">
                  <c:v>10548.614423000001</c:v>
                </c:pt>
                <c:pt idx="521">
                  <c:v>10074.745962000001</c:v>
                </c:pt>
                <c:pt idx="522">
                  <c:v>9797.4825000000001</c:v>
                </c:pt>
                <c:pt idx="523">
                  <c:v>9421.9165379999995</c:v>
                </c:pt>
                <c:pt idx="524">
                  <c:v>9308.4905770000005</c:v>
                </c:pt>
                <c:pt idx="525">
                  <c:v>8940.4863459999997</c:v>
                </c:pt>
                <c:pt idx="526">
                  <c:v>8698.5109620000003</c:v>
                </c:pt>
                <c:pt idx="527">
                  <c:v>8481.7413460000007</c:v>
                </c:pt>
                <c:pt idx="528">
                  <c:v>8401.0828849999998</c:v>
                </c:pt>
                <c:pt idx="529">
                  <c:v>8055.7638459999998</c:v>
                </c:pt>
                <c:pt idx="530">
                  <c:v>7957.461346</c:v>
                </c:pt>
                <c:pt idx="531">
                  <c:v>7700.3625000000002</c:v>
                </c:pt>
                <c:pt idx="532">
                  <c:v>7919.6526919999997</c:v>
                </c:pt>
                <c:pt idx="533">
                  <c:v>7672.6361539999998</c:v>
                </c:pt>
                <c:pt idx="534">
                  <c:v>7632.3069230000001</c:v>
                </c:pt>
                <c:pt idx="535">
                  <c:v>7644.9098080000003</c:v>
                </c:pt>
                <c:pt idx="536">
                  <c:v>7450.8253850000001</c:v>
                </c:pt>
                <c:pt idx="537">
                  <c:v>7660.0332689999996</c:v>
                </c:pt>
                <c:pt idx="538">
                  <c:v>7607.101154</c:v>
                </c:pt>
                <c:pt idx="539">
                  <c:v>7644.9098080000003</c:v>
                </c:pt>
                <c:pt idx="540">
                  <c:v>7571.8130769999998</c:v>
                </c:pt>
                <c:pt idx="541">
                  <c:v>7486.1134620000003</c:v>
                </c:pt>
                <c:pt idx="542">
                  <c:v>7765.8975</c:v>
                </c:pt>
                <c:pt idx="543">
                  <c:v>7619.7040379999999</c:v>
                </c:pt>
                <c:pt idx="544">
                  <c:v>7569.2924999999996</c:v>
                </c:pt>
                <c:pt idx="545">
                  <c:v>7523.9221150000003</c:v>
                </c:pt>
                <c:pt idx="546">
                  <c:v>7571.8130769999998</c:v>
                </c:pt>
                <c:pt idx="547">
                  <c:v>7649.9509619999999</c:v>
                </c:pt>
                <c:pt idx="548">
                  <c:v>7788.582692</c:v>
                </c:pt>
                <c:pt idx="549">
                  <c:v>7665.074423</c:v>
                </c:pt>
                <c:pt idx="550">
                  <c:v>7627.2657689999996</c:v>
                </c:pt>
                <c:pt idx="551">
                  <c:v>7791.1032690000002</c:v>
                </c:pt>
                <c:pt idx="552">
                  <c:v>7995.27</c:v>
                </c:pt>
                <c:pt idx="553">
                  <c:v>7942.3378849999999</c:v>
                </c:pt>
                <c:pt idx="554">
                  <c:v>7896.9674999999997</c:v>
                </c:pt>
                <c:pt idx="555">
                  <c:v>8040.6403849999997</c:v>
                </c:pt>
                <c:pt idx="556">
                  <c:v>8012.9140379999999</c:v>
                </c:pt>
                <c:pt idx="557">
                  <c:v>8156.5869229999998</c:v>
                </c:pt>
                <c:pt idx="558">
                  <c:v>8189.3544229999998</c:v>
                </c:pt>
                <c:pt idx="559">
                  <c:v>8093.5725000000002</c:v>
                </c:pt>
                <c:pt idx="560">
                  <c:v>8295.2186540000002</c:v>
                </c:pt>
                <c:pt idx="561">
                  <c:v>8375.8771149999993</c:v>
                </c:pt>
                <c:pt idx="562">
                  <c:v>8436.3709620000009</c:v>
                </c:pt>
                <c:pt idx="563">
                  <c:v>8466.6178849999997</c:v>
                </c:pt>
                <c:pt idx="564">
                  <c:v>8675.8257689999991</c:v>
                </c:pt>
                <c:pt idx="565">
                  <c:v>8630.4553849999993</c:v>
                </c:pt>
                <c:pt idx="566">
                  <c:v>8522.0705770000004</c:v>
                </c:pt>
                <c:pt idx="567">
                  <c:v>8779.1694229999994</c:v>
                </c:pt>
                <c:pt idx="568">
                  <c:v>8751.4430769999999</c:v>
                </c:pt>
                <c:pt idx="569">
                  <c:v>8701.0315379999993</c:v>
                </c:pt>
                <c:pt idx="570">
                  <c:v>8995.9390380000004</c:v>
                </c:pt>
                <c:pt idx="571">
                  <c:v>8915.2805769999995</c:v>
                </c:pt>
                <c:pt idx="572">
                  <c:v>9021.1448079999991</c:v>
                </c:pt>
                <c:pt idx="573">
                  <c:v>9179.9411540000001</c:v>
                </c:pt>
                <c:pt idx="574">
                  <c:v>9318.5728849999996</c:v>
                </c:pt>
                <c:pt idx="575">
                  <c:v>9588.2746150000003</c:v>
                </c:pt>
                <c:pt idx="576">
                  <c:v>9563.0688460000001</c:v>
                </c:pt>
                <c:pt idx="577">
                  <c:v>9429.4782689999993</c:v>
                </c:pt>
                <c:pt idx="578">
                  <c:v>9759.6738459999997</c:v>
                </c:pt>
                <c:pt idx="579">
                  <c:v>9764.7150000000001</c:v>
                </c:pt>
                <c:pt idx="580">
                  <c:v>9830.25</c:v>
                </c:pt>
                <c:pt idx="581">
                  <c:v>9810.0853850000003</c:v>
                </c:pt>
                <c:pt idx="582">
                  <c:v>10077.266538</c:v>
                </c:pt>
                <c:pt idx="583">
                  <c:v>9706.7417310000001</c:v>
                </c:pt>
                <c:pt idx="584">
                  <c:v>9794.9619230000008</c:v>
                </c:pt>
                <c:pt idx="585">
                  <c:v>9852.9351920000008</c:v>
                </c:pt>
                <c:pt idx="586">
                  <c:v>10278.912692</c:v>
                </c:pt>
                <c:pt idx="587">
                  <c:v>10009.210961999999</c:v>
                </c:pt>
                <c:pt idx="588">
                  <c:v>9968.8817309999995</c:v>
                </c:pt>
                <c:pt idx="589">
                  <c:v>10195.733654</c:v>
                </c:pt>
                <c:pt idx="590">
                  <c:v>10135.239808</c:v>
                </c:pt>
                <c:pt idx="591">
                  <c:v>10137.760385</c:v>
                </c:pt>
                <c:pt idx="592">
                  <c:v>10236.062884999999</c:v>
                </c:pt>
                <c:pt idx="593">
                  <c:v>10195.733654</c:v>
                </c:pt>
                <c:pt idx="594">
                  <c:v>10168.007308</c:v>
                </c:pt>
                <c:pt idx="595">
                  <c:v>10278.912692</c:v>
                </c:pt>
                <c:pt idx="596">
                  <c:v>10268.830384999999</c:v>
                </c:pt>
                <c:pt idx="597">
                  <c:v>10031.896154</c:v>
                </c:pt>
                <c:pt idx="598">
                  <c:v>9991.5669230000003</c:v>
                </c:pt>
                <c:pt idx="599">
                  <c:v>9792.4413459999996</c:v>
                </c:pt>
                <c:pt idx="600">
                  <c:v>9643.7273079999995</c:v>
                </c:pt>
                <c:pt idx="601">
                  <c:v>9789.9207690000003</c:v>
                </c:pt>
                <c:pt idx="602">
                  <c:v>9595.836346</c:v>
                </c:pt>
                <c:pt idx="603">
                  <c:v>9416.8753849999994</c:v>
                </c:pt>
                <c:pt idx="604">
                  <c:v>9426.957692</c:v>
                </c:pt>
                <c:pt idx="605">
                  <c:v>9341.2580770000004</c:v>
                </c:pt>
                <c:pt idx="606">
                  <c:v>9069.0357690000001</c:v>
                </c:pt>
                <c:pt idx="607">
                  <c:v>8973.2538459999996</c:v>
                </c:pt>
                <c:pt idx="608">
                  <c:v>8733.7990379999992</c:v>
                </c:pt>
                <c:pt idx="609">
                  <c:v>8582.5644229999998</c:v>
                </c:pt>
                <c:pt idx="610">
                  <c:v>8524.5911539999997</c:v>
                </c:pt>
                <c:pt idx="611">
                  <c:v>8317.9038459999992</c:v>
                </c:pt>
                <c:pt idx="612">
                  <c:v>8340.5890380000001</c:v>
                </c:pt>
                <c:pt idx="613">
                  <c:v>8350.6713459999992</c:v>
                </c:pt>
                <c:pt idx="614">
                  <c:v>7959.9819230000003</c:v>
                </c:pt>
                <c:pt idx="615">
                  <c:v>8247.3276920000008</c:v>
                </c:pt>
                <c:pt idx="616">
                  <c:v>7970.0642310000003</c:v>
                </c:pt>
                <c:pt idx="617">
                  <c:v>7793.6238460000004</c:v>
                </c:pt>
                <c:pt idx="618">
                  <c:v>7662.5538459999998</c:v>
                </c:pt>
                <c:pt idx="619">
                  <c:v>7501.2369230000004</c:v>
                </c:pt>
                <c:pt idx="620">
                  <c:v>7438.2224999999999</c:v>
                </c:pt>
                <c:pt idx="621">
                  <c:v>7450.8253850000001</c:v>
                </c:pt>
                <c:pt idx="622">
                  <c:v>7166.0001920000004</c:v>
                </c:pt>
                <c:pt idx="623">
                  <c:v>7218.9323080000004</c:v>
                </c:pt>
                <c:pt idx="624">
                  <c:v>7092.9034620000002</c:v>
                </c:pt>
                <c:pt idx="625">
                  <c:v>7002.1626919999999</c:v>
                </c:pt>
                <c:pt idx="626">
                  <c:v>7186.1648080000004</c:v>
                </c:pt>
                <c:pt idx="627">
                  <c:v>6971.9157690000002</c:v>
                </c:pt>
                <c:pt idx="628">
                  <c:v>6981.9980770000002</c:v>
                </c:pt>
                <c:pt idx="629">
                  <c:v>6911.4219229999999</c:v>
                </c:pt>
                <c:pt idx="630">
                  <c:v>6737.5021150000002</c:v>
                </c:pt>
                <c:pt idx="631">
                  <c:v>6556.0205770000002</c:v>
                </c:pt>
                <c:pt idx="632">
                  <c:v>6727.4198079999996</c:v>
                </c:pt>
                <c:pt idx="633">
                  <c:v>6636.6790380000002</c:v>
                </c:pt>
                <c:pt idx="634">
                  <c:v>6467.8003849999996</c:v>
                </c:pt>
                <c:pt idx="635">
                  <c:v>6797.995962</c:v>
                </c:pt>
                <c:pt idx="636">
                  <c:v>6533.3353850000003</c:v>
                </c:pt>
                <c:pt idx="637">
                  <c:v>6729.9403849999999</c:v>
                </c:pt>
                <c:pt idx="638">
                  <c:v>6654.323077</c:v>
                </c:pt>
                <c:pt idx="639">
                  <c:v>6654.323077</c:v>
                </c:pt>
                <c:pt idx="640">
                  <c:v>6692.1317310000004</c:v>
                </c:pt>
                <c:pt idx="641">
                  <c:v>6649.2819229999996</c:v>
                </c:pt>
                <c:pt idx="642">
                  <c:v>6654.323077</c:v>
                </c:pt>
                <c:pt idx="643">
                  <c:v>6729.9403849999999</c:v>
                </c:pt>
                <c:pt idx="644">
                  <c:v>6740.0226919999996</c:v>
                </c:pt>
                <c:pt idx="645">
                  <c:v>6785.3930769999997</c:v>
                </c:pt>
                <c:pt idx="646">
                  <c:v>6926.5453850000004</c:v>
                </c:pt>
                <c:pt idx="647">
                  <c:v>6772.7901920000004</c:v>
                </c:pt>
                <c:pt idx="648">
                  <c:v>7118.1092310000004</c:v>
                </c:pt>
                <c:pt idx="649">
                  <c:v>7332.3582690000003</c:v>
                </c:pt>
                <c:pt idx="650">
                  <c:v>7100.4651919999997</c:v>
                </c:pt>
                <c:pt idx="651">
                  <c:v>7297.0701920000001</c:v>
                </c:pt>
                <c:pt idx="652">
                  <c:v>7407.9755770000002</c:v>
                </c:pt>
                <c:pt idx="653">
                  <c:v>7528.9632689999999</c:v>
                </c:pt>
                <c:pt idx="654">
                  <c:v>7652.4715379999998</c:v>
                </c:pt>
                <c:pt idx="655">
                  <c:v>7828.9119229999997</c:v>
                </c:pt>
                <c:pt idx="656">
                  <c:v>7997.7905769999998</c:v>
                </c:pt>
                <c:pt idx="657">
                  <c:v>8151.5457690000003</c:v>
                </c:pt>
                <c:pt idx="658">
                  <c:v>8345.6301920000005</c:v>
                </c:pt>
                <c:pt idx="659">
                  <c:v>8585.0849999999991</c:v>
                </c:pt>
                <c:pt idx="660">
                  <c:v>8454.0149999999994</c:v>
                </c:pt>
                <c:pt idx="661">
                  <c:v>8874.9513459999998</c:v>
                </c:pt>
                <c:pt idx="662">
                  <c:v>9036.2682690000001</c:v>
                </c:pt>
                <c:pt idx="663">
                  <c:v>8955.6098079999992</c:v>
                </c:pt>
                <c:pt idx="664">
                  <c:v>9348.8198080000002</c:v>
                </c:pt>
                <c:pt idx="665">
                  <c:v>9525.2601919999997</c:v>
                </c:pt>
                <c:pt idx="666">
                  <c:v>9820.1676920000009</c:v>
                </c:pt>
                <c:pt idx="667">
                  <c:v>10079.787114999999</c:v>
                </c:pt>
                <c:pt idx="668">
                  <c:v>10324.283077</c:v>
                </c:pt>
                <c:pt idx="669">
                  <c:v>10656.999231</c:v>
                </c:pt>
                <c:pt idx="670">
                  <c:v>11030.044615000001</c:v>
                </c:pt>
                <c:pt idx="671">
                  <c:v>11292.184615</c:v>
                </c:pt>
                <c:pt idx="672">
                  <c:v>11493.830769</c:v>
                </c:pt>
                <c:pt idx="673">
                  <c:v>11836.629231000001</c:v>
                </c:pt>
                <c:pt idx="674">
                  <c:v>12242.442115</c:v>
                </c:pt>
                <c:pt idx="675">
                  <c:v>12605.405192</c:v>
                </c:pt>
                <c:pt idx="676">
                  <c:v>12948.203654000001</c:v>
                </c:pt>
                <c:pt idx="677">
                  <c:v>13530.456923</c:v>
                </c:pt>
                <c:pt idx="678">
                  <c:v>13906.022885</c:v>
                </c:pt>
                <c:pt idx="679">
                  <c:v>14261.424231000001</c:v>
                </c:pt>
                <c:pt idx="680">
                  <c:v>14659.675385</c:v>
                </c:pt>
                <c:pt idx="681">
                  <c:v>15188.996537999999</c:v>
                </c:pt>
                <c:pt idx="682">
                  <c:v>15700.673654</c:v>
                </c:pt>
                <c:pt idx="683">
                  <c:v>16204.789038000001</c:v>
                </c:pt>
                <c:pt idx="684">
                  <c:v>16870.221345999998</c:v>
                </c:pt>
                <c:pt idx="685">
                  <c:v>17417.186538000002</c:v>
                </c:pt>
                <c:pt idx="686">
                  <c:v>18037.248462</c:v>
                </c:pt>
                <c:pt idx="687">
                  <c:v>18740.489422999999</c:v>
                </c:pt>
                <c:pt idx="688">
                  <c:v>19000.108845999999</c:v>
                </c:pt>
                <c:pt idx="689">
                  <c:v>19569.759231</c:v>
                </c:pt>
                <c:pt idx="690">
                  <c:v>20313.329422999999</c:v>
                </c:pt>
                <c:pt idx="691">
                  <c:v>20988.844037999999</c:v>
                </c:pt>
                <c:pt idx="692">
                  <c:v>21472.794807999999</c:v>
                </c:pt>
                <c:pt idx="693">
                  <c:v>22085.294999999998</c:v>
                </c:pt>
                <c:pt idx="694">
                  <c:v>22561.684037999999</c:v>
                </c:pt>
                <c:pt idx="695">
                  <c:v>23411.118461999999</c:v>
                </c:pt>
                <c:pt idx="696">
                  <c:v>24036.221538000002</c:v>
                </c:pt>
                <c:pt idx="697">
                  <c:v>24515.131153999999</c:v>
                </c:pt>
                <c:pt idx="698">
                  <c:v>25145.275385000001</c:v>
                </c:pt>
                <c:pt idx="699">
                  <c:v>25951.86</c:v>
                </c:pt>
                <c:pt idx="700">
                  <c:v>26398.002114999999</c:v>
                </c:pt>
                <c:pt idx="701">
                  <c:v>26574.442500000001</c:v>
                </c:pt>
                <c:pt idx="702">
                  <c:v>27280.204038</c:v>
                </c:pt>
                <c:pt idx="703">
                  <c:v>27852.375</c:v>
                </c:pt>
                <c:pt idx="704">
                  <c:v>28192.652885</c:v>
                </c:pt>
                <c:pt idx="705">
                  <c:v>28883.290961999999</c:v>
                </c:pt>
                <c:pt idx="706">
                  <c:v>29364.721153999999</c:v>
                </c:pt>
                <c:pt idx="707">
                  <c:v>29415.132691999999</c:v>
                </c:pt>
                <c:pt idx="708">
                  <c:v>29659.628654</c:v>
                </c:pt>
                <c:pt idx="709">
                  <c:v>29858.754230999999</c:v>
                </c:pt>
                <c:pt idx="710">
                  <c:v>30136.017692000001</c:v>
                </c:pt>
                <c:pt idx="711">
                  <c:v>30345.225577000001</c:v>
                </c:pt>
                <c:pt idx="712">
                  <c:v>30418.322307999999</c:v>
                </c:pt>
                <c:pt idx="713">
                  <c:v>30254.484808000001</c:v>
                </c:pt>
                <c:pt idx="714">
                  <c:v>30655.256538000001</c:v>
                </c:pt>
                <c:pt idx="715">
                  <c:v>30130.976537999999</c:v>
                </c:pt>
                <c:pt idx="716">
                  <c:v>29750.369423</c:v>
                </c:pt>
                <c:pt idx="717">
                  <c:v>29851.192500000001</c:v>
                </c:pt>
                <c:pt idx="718">
                  <c:v>29657.108077000001</c:v>
                </c:pt>
                <c:pt idx="719">
                  <c:v>29029.484423000002</c:v>
                </c:pt>
                <c:pt idx="720">
                  <c:v>29256.336346</c:v>
                </c:pt>
                <c:pt idx="721">
                  <c:v>28757.262115000001</c:v>
                </c:pt>
                <c:pt idx="722">
                  <c:v>28873.208653999998</c:v>
                </c:pt>
                <c:pt idx="723">
                  <c:v>28290.955385000001</c:v>
                </c:pt>
                <c:pt idx="724">
                  <c:v>27789.360576999999</c:v>
                </c:pt>
                <c:pt idx="725">
                  <c:v>27151.654614999999</c:v>
                </c:pt>
                <c:pt idx="726">
                  <c:v>27123.928269</c:v>
                </c:pt>
                <c:pt idx="727">
                  <c:v>26702.991923000001</c:v>
                </c:pt>
                <c:pt idx="728">
                  <c:v>25866.160384999999</c:v>
                </c:pt>
                <c:pt idx="729">
                  <c:v>25644.349614999999</c:v>
                </c:pt>
                <c:pt idx="730">
                  <c:v>24913.382308</c:v>
                </c:pt>
                <c:pt idx="731">
                  <c:v>24626.036538</c:v>
                </c:pt>
                <c:pt idx="732">
                  <c:v>23585.038269000001</c:v>
                </c:pt>
                <c:pt idx="733">
                  <c:v>23300.213077</c:v>
                </c:pt>
                <c:pt idx="734">
                  <c:v>22768.371346</c:v>
                </c:pt>
                <c:pt idx="735">
                  <c:v>22208.803269</c:v>
                </c:pt>
                <c:pt idx="736">
                  <c:v>21790.387500000001</c:v>
                </c:pt>
                <c:pt idx="737">
                  <c:v>21498.000576999999</c:v>
                </c:pt>
                <c:pt idx="738">
                  <c:v>20938.432499999999</c:v>
                </c:pt>
                <c:pt idx="739">
                  <c:v>20605.716346000001</c:v>
                </c:pt>
                <c:pt idx="740">
                  <c:v>20250.314999999999</c:v>
                </c:pt>
                <c:pt idx="741">
                  <c:v>19655.458846000001</c:v>
                </c:pt>
                <c:pt idx="742">
                  <c:v>19257.207692</c:v>
                </c:pt>
                <c:pt idx="743">
                  <c:v>19027.835191999999</c:v>
                </c:pt>
                <c:pt idx="744">
                  <c:v>19093.370191999998</c:v>
                </c:pt>
                <c:pt idx="745">
                  <c:v>18289.306154000002</c:v>
                </c:pt>
                <c:pt idx="746">
                  <c:v>17903.657885000001</c:v>
                </c:pt>
                <c:pt idx="747">
                  <c:v>17765.026153999999</c:v>
                </c:pt>
                <c:pt idx="748">
                  <c:v>17694.45</c:v>
                </c:pt>
                <c:pt idx="749">
                  <c:v>17480.200961999999</c:v>
                </c:pt>
                <c:pt idx="750">
                  <c:v>16935.756345999998</c:v>
                </c:pt>
                <c:pt idx="751">
                  <c:v>16877.783077</c:v>
                </c:pt>
                <c:pt idx="752">
                  <c:v>16655.972308</c:v>
                </c:pt>
                <c:pt idx="753">
                  <c:v>16461.887885</c:v>
                </c:pt>
                <c:pt idx="754">
                  <c:v>16096.404231</c:v>
                </c:pt>
                <c:pt idx="755">
                  <c:v>15698.153077000001</c:v>
                </c:pt>
                <c:pt idx="756">
                  <c:v>15741.002885</c:v>
                </c:pt>
                <c:pt idx="757">
                  <c:v>15287.299037999999</c:v>
                </c:pt>
                <c:pt idx="758">
                  <c:v>14878.965577000001</c:v>
                </c:pt>
                <c:pt idx="759">
                  <c:v>15027.679614999999</c:v>
                </c:pt>
                <c:pt idx="760">
                  <c:v>14866.362692000001</c:v>
                </c:pt>
                <c:pt idx="761">
                  <c:v>14458.029231</c:v>
                </c:pt>
                <c:pt idx="762">
                  <c:v>14432.823462</c:v>
                </c:pt>
                <c:pt idx="763">
                  <c:v>14480.714422999999</c:v>
                </c:pt>
                <c:pt idx="764">
                  <c:v>14137.915961999999</c:v>
                </c:pt>
                <c:pt idx="765">
                  <c:v>14200.930385</c:v>
                </c:pt>
                <c:pt idx="766">
                  <c:v>14127.833654</c:v>
                </c:pt>
                <c:pt idx="767">
                  <c:v>13951.393269</c:v>
                </c:pt>
                <c:pt idx="768">
                  <c:v>13563.224423</c:v>
                </c:pt>
                <c:pt idx="769">
                  <c:v>13641.362308</c:v>
                </c:pt>
                <c:pt idx="770">
                  <c:v>13810.240962</c:v>
                </c:pt>
                <c:pt idx="771">
                  <c:v>13621.197692</c:v>
                </c:pt>
                <c:pt idx="772">
                  <c:v>13376.701730999999</c:v>
                </c:pt>
                <c:pt idx="773">
                  <c:v>13437.195577</c:v>
                </c:pt>
                <c:pt idx="774">
                  <c:v>13091.876538</c:v>
                </c:pt>
                <c:pt idx="775">
                  <c:v>13066.670769</c:v>
                </c:pt>
                <c:pt idx="776">
                  <c:v>12766.722115</c:v>
                </c:pt>
                <c:pt idx="777">
                  <c:v>12643.213846000001</c:v>
                </c:pt>
                <c:pt idx="778">
                  <c:v>12595.322885</c:v>
                </c:pt>
                <c:pt idx="779">
                  <c:v>12499.540961999999</c:v>
                </c:pt>
                <c:pt idx="780">
                  <c:v>12653.296154</c:v>
                </c:pt>
                <c:pt idx="781">
                  <c:v>12345.785769</c:v>
                </c:pt>
                <c:pt idx="782">
                  <c:v>12522.226154</c:v>
                </c:pt>
                <c:pt idx="783">
                  <c:v>12186.989423000001</c:v>
                </c:pt>
                <c:pt idx="784">
                  <c:v>12257.565576999999</c:v>
                </c:pt>
                <c:pt idx="785">
                  <c:v>12073.563462</c:v>
                </c:pt>
                <c:pt idx="786">
                  <c:v>12136.577885000001</c:v>
                </c:pt>
                <c:pt idx="787">
                  <c:v>12025.672500000001</c:v>
                </c:pt>
                <c:pt idx="788">
                  <c:v>12189.51</c:v>
                </c:pt>
                <c:pt idx="789">
                  <c:v>11861.834999999999</c:v>
                </c:pt>
                <c:pt idx="790">
                  <c:v>12073.563462</c:v>
                </c:pt>
                <c:pt idx="791">
                  <c:v>11864.355577</c:v>
                </c:pt>
                <c:pt idx="792">
                  <c:v>11836.629231000001</c:v>
                </c:pt>
                <c:pt idx="793">
                  <c:v>12038.275385000001</c:v>
                </c:pt>
                <c:pt idx="794">
                  <c:v>11592.133269</c:v>
                </c:pt>
                <c:pt idx="795">
                  <c:v>11650.106538</c:v>
                </c:pt>
                <c:pt idx="796">
                  <c:v>11675.312308</c:v>
                </c:pt>
                <c:pt idx="797">
                  <c:v>11735.806154</c:v>
                </c:pt>
                <c:pt idx="798">
                  <c:v>11423.254615</c:v>
                </c:pt>
                <c:pt idx="799">
                  <c:v>11516.515961999999</c:v>
                </c:pt>
                <c:pt idx="800">
                  <c:v>11453.501538</c:v>
                </c:pt>
                <c:pt idx="801">
                  <c:v>11274.540577</c:v>
                </c:pt>
                <c:pt idx="802">
                  <c:v>11173.717500000001</c:v>
                </c:pt>
                <c:pt idx="803">
                  <c:v>11209.005577</c:v>
                </c:pt>
                <c:pt idx="804">
                  <c:v>11143.470577</c:v>
                </c:pt>
                <c:pt idx="805">
                  <c:v>10979.633077</c:v>
                </c:pt>
                <c:pt idx="806">
                  <c:v>11241.773077</c:v>
                </c:pt>
                <c:pt idx="807">
                  <c:v>11050.209231000001</c:v>
                </c:pt>
                <c:pt idx="808">
                  <c:v>11002.318268999999</c:v>
                </c:pt>
                <c:pt idx="809">
                  <c:v>10989.715385</c:v>
                </c:pt>
                <c:pt idx="810">
                  <c:v>10858.645385</c:v>
                </c:pt>
                <c:pt idx="811">
                  <c:v>10783.028077000001</c:v>
                </c:pt>
                <c:pt idx="812">
                  <c:v>10987.194808</c:v>
                </c:pt>
                <c:pt idx="813">
                  <c:v>10944.344999999999</c:v>
                </c:pt>
                <c:pt idx="814">
                  <c:v>10818.316154</c:v>
                </c:pt>
                <c:pt idx="815">
                  <c:v>10775.466345999999</c:v>
                </c:pt>
                <c:pt idx="816">
                  <c:v>10886.371730999999</c:v>
                </c:pt>
                <c:pt idx="817">
                  <c:v>10654.478654</c:v>
                </c:pt>
                <c:pt idx="818">
                  <c:v>10611.628846</c:v>
                </c:pt>
                <c:pt idx="819">
                  <c:v>10677.163845999999</c:v>
                </c:pt>
                <c:pt idx="820">
                  <c:v>10843.521923</c:v>
                </c:pt>
                <c:pt idx="821">
                  <c:v>10785.548654</c:v>
                </c:pt>
                <c:pt idx="822">
                  <c:v>10556.176154000001</c:v>
                </c:pt>
                <c:pt idx="823">
                  <c:v>10651.958076999999</c:v>
                </c:pt>
                <c:pt idx="824">
                  <c:v>10556.176154000001</c:v>
                </c:pt>
                <c:pt idx="825">
                  <c:v>10682.205</c:v>
                </c:pt>
                <c:pt idx="826">
                  <c:v>10541.052691999999</c:v>
                </c:pt>
                <c:pt idx="827">
                  <c:v>10689.766731</c:v>
                </c:pt>
                <c:pt idx="828">
                  <c:v>10538.532115</c:v>
                </c:pt>
                <c:pt idx="829">
                  <c:v>10629.272885</c:v>
                </c:pt>
                <c:pt idx="830">
                  <c:v>10828.398461999999</c:v>
                </c:pt>
                <c:pt idx="831">
                  <c:v>10662.040385</c:v>
                </c:pt>
                <c:pt idx="832">
                  <c:v>10593.984807999999</c:v>
                </c:pt>
                <c:pt idx="833">
                  <c:v>10596.505385</c:v>
                </c:pt>
                <c:pt idx="834">
                  <c:v>10490.641154000001</c:v>
                </c:pt>
                <c:pt idx="835">
                  <c:v>10528.449807999999</c:v>
                </c:pt>
                <c:pt idx="836">
                  <c:v>10636.834615</c:v>
                </c:pt>
                <c:pt idx="837">
                  <c:v>10737.657692000001</c:v>
                </c:pt>
                <c:pt idx="838">
                  <c:v>10888.892308</c:v>
                </c:pt>
                <c:pt idx="839">
                  <c:v>10803.192692000001</c:v>
                </c:pt>
                <c:pt idx="840">
                  <c:v>10886.371730999999</c:v>
                </c:pt>
                <c:pt idx="841">
                  <c:v>11017.441731000001</c:v>
                </c:pt>
                <c:pt idx="842">
                  <c:v>10800.672114999999</c:v>
                </c:pt>
                <c:pt idx="843">
                  <c:v>10956.947885</c:v>
                </c:pt>
                <c:pt idx="844">
                  <c:v>11060.291537999999</c:v>
                </c:pt>
                <c:pt idx="845">
                  <c:v>11100.620768999999</c:v>
                </c:pt>
                <c:pt idx="846">
                  <c:v>11004.838846000001</c:v>
                </c:pt>
                <c:pt idx="847">
                  <c:v>11057.770962000001</c:v>
                </c:pt>
                <c:pt idx="848">
                  <c:v>11093.059037999999</c:v>
                </c:pt>
                <c:pt idx="849">
                  <c:v>11077.935577</c:v>
                </c:pt>
                <c:pt idx="850">
                  <c:v>10956.947885</c:v>
                </c:pt>
                <c:pt idx="851">
                  <c:v>11138.429423</c:v>
                </c:pt>
                <c:pt idx="852">
                  <c:v>10725.054808000001</c:v>
                </c:pt>
                <c:pt idx="853">
                  <c:v>10926.700962000001</c:v>
                </c:pt>
                <c:pt idx="854">
                  <c:v>10883.851154</c:v>
                </c:pt>
                <c:pt idx="855">
                  <c:v>10783.028077000001</c:v>
                </c:pt>
                <c:pt idx="856">
                  <c:v>10750.260576999999</c:v>
                </c:pt>
                <c:pt idx="857">
                  <c:v>10601.546538000001</c:v>
                </c:pt>
                <c:pt idx="858">
                  <c:v>10392.338653999999</c:v>
                </c:pt>
                <c:pt idx="859">
                  <c:v>10286.474423</c:v>
                </c:pt>
                <c:pt idx="860">
                  <c:v>10536.011538000001</c:v>
                </c:pt>
                <c:pt idx="861">
                  <c:v>10281.433268999999</c:v>
                </c:pt>
                <c:pt idx="862">
                  <c:v>10359.571153999999</c:v>
                </c:pt>
                <c:pt idx="863">
                  <c:v>10281.433268999999</c:v>
                </c:pt>
                <c:pt idx="864">
                  <c:v>10079.787114999999</c:v>
                </c:pt>
                <c:pt idx="865">
                  <c:v>10130.198654</c:v>
                </c:pt>
                <c:pt idx="866">
                  <c:v>10026.855</c:v>
                </c:pt>
                <c:pt idx="867">
                  <c:v>9966.3611540000002</c:v>
                </c:pt>
                <c:pt idx="868">
                  <c:v>9895.7849999999999</c:v>
                </c:pt>
                <c:pt idx="869">
                  <c:v>9769.7561540000006</c:v>
                </c:pt>
                <c:pt idx="870">
                  <c:v>9850.4146149999997</c:v>
                </c:pt>
                <c:pt idx="871">
                  <c:v>9820.1676920000009</c:v>
                </c:pt>
                <c:pt idx="872">
                  <c:v>9686.577115</c:v>
                </c:pt>
                <c:pt idx="873">
                  <c:v>9800.0030769999994</c:v>
                </c:pt>
                <c:pt idx="874">
                  <c:v>9552.9865379999992</c:v>
                </c:pt>
                <c:pt idx="875">
                  <c:v>9308.4905770000005</c:v>
                </c:pt>
                <c:pt idx="876">
                  <c:v>9449.6428849999993</c:v>
                </c:pt>
                <c:pt idx="877">
                  <c:v>9411.8342310000007</c:v>
                </c:pt>
                <c:pt idx="878">
                  <c:v>9547.9453850000009</c:v>
                </c:pt>
                <c:pt idx="879">
                  <c:v>9401.7519229999998</c:v>
                </c:pt>
                <c:pt idx="880">
                  <c:v>9164.8176920000005</c:v>
                </c:pt>
                <c:pt idx="881">
                  <c:v>9048.8711540000004</c:v>
                </c:pt>
                <c:pt idx="882">
                  <c:v>9074.0769230000005</c:v>
                </c:pt>
                <c:pt idx="883">
                  <c:v>9152.2148080000006</c:v>
                </c:pt>
                <c:pt idx="884">
                  <c:v>9061.4740380000003</c:v>
                </c:pt>
                <c:pt idx="885">
                  <c:v>8915.2805769999995</c:v>
                </c:pt>
                <c:pt idx="886">
                  <c:v>8774.1282690000007</c:v>
                </c:pt>
                <c:pt idx="887">
                  <c:v>8905.1982690000004</c:v>
                </c:pt>
                <c:pt idx="888">
                  <c:v>8791.7723079999996</c:v>
                </c:pt>
                <c:pt idx="889">
                  <c:v>8617.8525000000009</c:v>
                </c:pt>
                <c:pt idx="890">
                  <c:v>8708.5932690000009</c:v>
                </c:pt>
                <c:pt idx="891">
                  <c:v>8484.261923</c:v>
                </c:pt>
                <c:pt idx="892">
                  <c:v>8743.8813460000001</c:v>
                </c:pt>
                <c:pt idx="893">
                  <c:v>8695.9903849999992</c:v>
                </c:pt>
                <c:pt idx="894">
                  <c:v>8554.8380770000003</c:v>
                </c:pt>
                <c:pt idx="895">
                  <c:v>8504.4265379999997</c:v>
                </c:pt>
                <c:pt idx="896">
                  <c:v>8456.5355770000006</c:v>
                </c:pt>
                <c:pt idx="897">
                  <c:v>8559.8792310000008</c:v>
                </c:pt>
                <c:pt idx="898">
                  <c:v>8587.6055770000003</c:v>
                </c:pt>
                <c:pt idx="899">
                  <c:v>8511.9882689999995</c:v>
                </c:pt>
                <c:pt idx="900">
                  <c:v>8408.6446149999992</c:v>
                </c:pt>
                <c:pt idx="901">
                  <c:v>8093.5725000000002</c:v>
                </c:pt>
                <c:pt idx="902">
                  <c:v>8181.792692</c:v>
                </c:pt>
                <c:pt idx="903">
                  <c:v>8264.9717309999996</c:v>
                </c:pt>
                <c:pt idx="904">
                  <c:v>8315.3832689999999</c:v>
                </c:pt>
                <c:pt idx="905">
                  <c:v>7876.8028850000001</c:v>
                </c:pt>
                <c:pt idx="906">
                  <c:v>7899.488077</c:v>
                </c:pt>
                <c:pt idx="907">
                  <c:v>8050.7226920000003</c:v>
                </c:pt>
                <c:pt idx="908">
                  <c:v>8005.3523080000004</c:v>
                </c:pt>
                <c:pt idx="909">
                  <c:v>7977.6259620000001</c:v>
                </c:pt>
                <c:pt idx="910">
                  <c:v>7581.8953849999998</c:v>
                </c:pt>
                <c:pt idx="911">
                  <c:v>7629.7863459999999</c:v>
                </c:pt>
                <c:pt idx="912">
                  <c:v>7702.8830770000004</c:v>
                </c:pt>
                <c:pt idx="913">
                  <c:v>7677.6773080000003</c:v>
                </c:pt>
                <c:pt idx="914">
                  <c:v>7586.9365379999999</c:v>
                </c:pt>
                <c:pt idx="915">
                  <c:v>7841.5148079999999</c:v>
                </c:pt>
                <c:pt idx="916">
                  <c:v>7468.4694229999996</c:v>
                </c:pt>
                <c:pt idx="917">
                  <c:v>7539.0455769999999</c:v>
                </c:pt>
                <c:pt idx="918">
                  <c:v>7591.9776920000004</c:v>
                </c:pt>
                <c:pt idx="919">
                  <c:v>7493.6751919999997</c:v>
                </c:pt>
                <c:pt idx="920">
                  <c:v>7670.1155769999996</c:v>
                </c:pt>
                <c:pt idx="921">
                  <c:v>7481.0723079999998</c:v>
                </c:pt>
                <c:pt idx="922">
                  <c:v>7554.169038</c:v>
                </c:pt>
                <c:pt idx="923">
                  <c:v>7423.0990380000003</c:v>
                </c:pt>
                <c:pt idx="924">
                  <c:v>7425.6196149999996</c:v>
                </c:pt>
                <c:pt idx="925">
                  <c:v>7574.333654</c:v>
                </c:pt>
                <c:pt idx="926">
                  <c:v>7410.4961540000004</c:v>
                </c:pt>
                <c:pt idx="927">
                  <c:v>7450.8253850000001</c:v>
                </c:pt>
                <c:pt idx="928">
                  <c:v>7539.0455769999999</c:v>
                </c:pt>
                <c:pt idx="929">
                  <c:v>7445.7842309999996</c:v>
                </c:pt>
                <c:pt idx="930">
                  <c:v>7286.9878849999996</c:v>
                </c:pt>
                <c:pt idx="931">
                  <c:v>7286.9878849999996</c:v>
                </c:pt>
                <c:pt idx="932">
                  <c:v>7433.1813460000003</c:v>
                </c:pt>
                <c:pt idx="933">
                  <c:v>7350.0023080000001</c:v>
                </c:pt>
                <c:pt idx="934">
                  <c:v>7440.7430770000001</c:v>
                </c:pt>
                <c:pt idx="935">
                  <c:v>7395.3726919999999</c:v>
                </c:pt>
                <c:pt idx="936">
                  <c:v>7312.1936539999997</c:v>
                </c:pt>
                <c:pt idx="937">
                  <c:v>7289.5084619999998</c:v>
                </c:pt>
                <c:pt idx="938">
                  <c:v>7271.864423</c:v>
                </c:pt>
                <c:pt idx="939">
                  <c:v>7445.7842309999996</c:v>
                </c:pt>
                <c:pt idx="940">
                  <c:v>7423.0990380000003</c:v>
                </c:pt>
                <c:pt idx="941">
                  <c:v>7350.0023080000001</c:v>
                </c:pt>
                <c:pt idx="942">
                  <c:v>7145.8355769999998</c:v>
                </c:pt>
                <c:pt idx="943">
                  <c:v>7256.7409619999999</c:v>
                </c:pt>
                <c:pt idx="944">
                  <c:v>7203.8088459999999</c:v>
                </c:pt>
                <c:pt idx="945">
                  <c:v>7269.3438459999998</c:v>
                </c:pt>
                <c:pt idx="946">
                  <c:v>7274.3850000000002</c:v>
                </c:pt>
                <c:pt idx="947">
                  <c:v>7337.3994229999998</c:v>
                </c:pt>
                <c:pt idx="948">
                  <c:v>7090.382885</c:v>
                </c:pt>
                <c:pt idx="949">
                  <c:v>7123.1503849999999</c:v>
                </c:pt>
                <c:pt idx="950">
                  <c:v>7128.191538</c:v>
                </c:pt>
                <c:pt idx="951">
                  <c:v>7065.1771150000004</c:v>
                </c:pt>
                <c:pt idx="952">
                  <c:v>6866.0515379999997</c:v>
                </c:pt>
                <c:pt idx="953">
                  <c:v>6820.6811539999999</c:v>
                </c:pt>
                <c:pt idx="954">
                  <c:v>6840.8457689999996</c:v>
                </c:pt>
                <c:pt idx="955">
                  <c:v>6724.8992310000003</c:v>
                </c:pt>
                <c:pt idx="956">
                  <c:v>6810.5988459999999</c:v>
                </c:pt>
                <c:pt idx="957">
                  <c:v>6654.323077</c:v>
                </c:pt>
                <c:pt idx="958">
                  <c:v>6550.9794229999998</c:v>
                </c:pt>
                <c:pt idx="959">
                  <c:v>6689.6111540000002</c:v>
                </c:pt>
                <c:pt idx="960">
                  <c:v>6392.1830769999997</c:v>
                </c:pt>
                <c:pt idx="961">
                  <c:v>6397.2242310000001</c:v>
                </c:pt>
                <c:pt idx="962">
                  <c:v>6235.9073079999998</c:v>
                </c:pt>
                <c:pt idx="963">
                  <c:v>6311.5246150000003</c:v>
                </c:pt>
                <c:pt idx="964">
                  <c:v>5968.726154</c:v>
                </c:pt>
                <c:pt idx="965">
                  <c:v>6082.1521149999999</c:v>
                </c:pt>
                <c:pt idx="966">
                  <c:v>5840.1767309999996</c:v>
                </c:pt>
                <c:pt idx="967">
                  <c:v>5910.7528849999999</c:v>
                </c:pt>
                <c:pt idx="968">
                  <c:v>5799.8474999999999</c:v>
                </c:pt>
                <c:pt idx="969">
                  <c:v>5885.5471150000003</c:v>
                </c:pt>
                <c:pt idx="970">
                  <c:v>5636.01</c:v>
                </c:pt>
                <c:pt idx="971">
                  <c:v>5696.5038459999996</c:v>
                </c:pt>
                <c:pt idx="972">
                  <c:v>5509.9811540000001</c:v>
                </c:pt>
                <c:pt idx="973">
                  <c:v>5651.1334619999998</c:v>
                </c:pt>
                <c:pt idx="974">
                  <c:v>5446.9667310000004</c:v>
                </c:pt>
                <c:pt idx="975">
                  <c:v>5517.5428849999998</c:v>
                </c:pt>
                <c:pt idx="976">
                  <c:v>5429.3226919999997</c:v>
                </c:pt>
                <c:pt idx="977">
                  <c:v>5227.6765379999997</c:v>
                </c:pt>
                <c:pt idx="978">
                  <c:v>5114.2505769999998</c:v>
                </c:pt>
                <c:pt idx="979">
                  <c:v>5285.6498080000001</c:v>
                </c:pt>
                <c:pt idx="980">
                  <c:v>5154.5798080000004</c:v>
                </c:pt>
                <c:pt idx="981">
                  <c:v>5257.9234619999997</c:v>
                </c:pt>
                <c:pt idx="982">
                  <c:v>5154.5798080000004</c:v>
                </c:pt>
                <c:pt idx="983">
                  <c:v>5119.2917310000003</c:v>
                </c:pt>
                <c:pt idx="984">
                  <c:v>4935.2896149999997</c:v>
                </c:pt>
                <c:pt idx="985">
                  <c:v>5031.0715380000001</c:v>
                </c:pt>
                <c:pt idx="986">
                  <c:v>4973.0982690000001</c:v>
                </c:pt>
                <c:pt idx="987">
                  <c:v>4889.9192309999999</c:v>
                </c:pt>
                <c:pt idx="988">
                  <c:v>4960.4953850000002</c:v>
                </c:pt>
                <c:pt idx="989">
                  <c:v>4978.1394229999996</c:v>
                </c:pt>
                <c:pt idx="990">
                  <c:v>4910.0838460000004</c:v>
                </c:pt>
                <c:pt idx="991">
                  <c:v>4718.5200000000004</c:v>
                </c:pt>
                <c:pt idx="992">
                  <c:v>4786.5755769999996</c:v>
                </c:pt>
                <c:pt idx="993">
                  <c:v>4678.1907689999998</c:v>
                </c:pt>
                <c:pt idx="994">
                  <c:v>4743.7257689999997</c:v>
                </c:pt>
                <c:pt idx="995">
                  <c:v>4731.1228849999998</c:v>
                </c:pt>
                <c:pt idx="996">
                  <c:v>4600.0528850000001</c:v>
                </c:pt>
                <c:pt idx="997">
                  <c:v>4592.4911540000003</c:v>
                </c:pt>
                <c:pt idx="998">
                  <c:v>4499.229808</c:v>
                </c:pt>
                <c:pt idx="999">
                  <c:v>4499.229808</c:v>
                </c:pt>
                <c:pt idx="1000">
                  <c:v>4342.9540379999999</c:v>
                </c:pt>
                <c:pt idx="1001">
                  <c:v>4370.6803849999997</c:v>
                </c:pt>
                <c:pt idx="1002">
                  <c:v>4335.3923080000004</c:v>
                </c:pt>
                <c:pt idx="1003">
                  <c:v>4282.4601919999996</c:v>
                </c:pt>
                <c:pt idx="1004">
                  <c:v>4421.091923</c:v>
                </c:pt>
                <c:pt idx="1005">
                  <c:v>4242.1309620000002</c:v>
                </c:pt>
                <c:pt idx="1006">
                  <c:v>4315.2276920000004</c:v>
                </c:pt>
                <c:pt idx="1007">
                  <c:v>4277.419038</c:v>
                </c:pt>
                <c:pt idx="1008">
                  <c:v>4136.2667309999997</c:v>
                </c:pt>
                <c:pt idx="1009">
                  <c:v>4032.9230769999999</c:v>
                </c:pt>
                <c:pt idx="1010">
                  <c:v>4264.8161540000001</c:v>
                </c:pt>
                <c:pt idx="1011">
                  <c:v>4065.6905769999998</c:v>
                </c:pt>
                <c:pt idx="1012">
                  <c:v>4020.3201920000001</c:v>
                </c:pt>
                <c:pt idx="1013">
                  <c:v>4070.7317309999999</c:v>
                </c:pt>
                <c:pt idx="1014">
                  <c:v>4032.9230769999999</c:v>
                </c:pt>
                <c:pt idx="1015">
                  <c:v>3924.5382690000001</c:v>
                </c:pt>
                <c:pt idx="1016">
                  <c:v>3952.264615</c:v>
                </c:pt>
                <c:pt idx="1017">
                  <c:v>3894.291346</c:v>
                </c:pt>
                <c:pt idx="1018">
                  <c:v>3806.0711540000002</c:v>
                </c:pt>
                <c:pt idx="1019">
                  <c:v>3828.7563460000001</c:v>
                </c:pt>
                <c:pt idx="1020">
                  <c:v>3866.5650000000001</c:v>
                </c:pt>
                <c:pt idx="1021">
                  <c:v>3748.0978850000001</c:v>
                </c:pt>
                <c:pt idx="1022">
                  <c:v>3780.8653850000001</c:v>
                </c:pt>
                <c:pt idx="1023">
                  <c:v>3760.700769</c:v>
                </c:pt>
                <c:pt idx="1024">
                  <c:v>3836.3180769999999</c:v>
                </c:pt>
                <c:pt idx="1025">
                  <c:v>3609.4661540000002</c:v>
                </c:pt>
                <c:pt idx="1026">
                  <c:v>3662.3982689999998</c:v>
                </c:pt>
                <c:pt idx="1027">
                  <c:v>3722.8921150000001</c:v>
                </c:pt>
                <c:pt idx="1028">
                  <c:v>3574.178077</c:v>
                </c:pt>
                <c:pt idx="1029">
                  <c:v>3559.054615</c:v>
                </c:pt>
                <c:pt idx="1030">
                  <c:v>3594.3426920000002</c:v>
                </c:pt>
                <c:pt idx="1031">
                  <c:v>3609.4661540000002</c:v>
                </c:pt>
                <c:pt idx="1032">
                  <c:v>3601.904423</c:v>
                </c:pt>
                <c:pt idx="1033">
                  <c:v>3536.3694230000001</c:v>
                </c:pt>
                <c:pt idx="1034">
                  <c:v>3375.0524999999998</c:v>
                </c:pt>
                <c:pt idx="1035">
                  <c:v>3417.9023080000002</c:v>
                </c:pt>
                <c:pt idx="1036">
                  <c:v>3498.5607690000002</c:v>
                </c:pt>
                <c:pt idx="1037">
                  <c:v>3420.422885</c:v>
                </c:pt>
                <c:pt idx="1038">
                  <c:v>3382.614231</c:v>
                </c:pt>
                <c:pt idx="1039">
                  <c:v>3357.4084619999999</c:v>
                </c:pt>
                <c:pt idx="1040">
                  <c:v>3243.9825000000001</c:v>
                </c:pt>
                <c:pt idx="1041">
                  <c:v>3281.791154</c:v>
                </c:pt>
                <c:pt idx="1042">
                  <c:v>3317.0792310000002</c:v>
                </c:pt>
                <c:pt idx="1043">
                  <c:v>3291.873462</c:v>
                </c:pt>
                <c:pt idx="1044">
                  <c:v>3223.8178849999999</c:v>
                </c:pt>
                <c:pt idx="1045">
                  <c:v>3148.2005770000001</c:v>
                </c:pt>
                <c:pt idx="1046">
                  <c:v>3105.3507690000001</c:v>
                </c:pt>
                <c:pt idx="1047">
                  <c:v>3120.4742310000001</c:v>
                </c:pt>
                <c:pt idx="1048">
                  <c:v>3130.5565379999998</c:v>
                </c:pt>
                <c:pt idx="1049">
                  <c:v>3173.4063460000002</c:v>
                </c:pt>
                <c:pt idx="1050">
                  <c:v>3027.2128849999999</c:v>
                </c:pt>
                <c:pt idx="1051">
                  <c:v>3102.8301919999999</c:v>
                </c:pt>
                <c:pt idx="1052">
                  <c:v>3027.2128849999999</c:v>
                </c:pt>
                <c:pt idx="1053">
                  <c:v>3007.0482689999999</c:v>
                </c:pt>
                <c:pt idx="1054">
                  <c:v>3039.8157689999998</c:v>
                </c:pt>
                <c:pt idx="1055">
                  <c:v>2956.6367310000001</c:v>
                </c:pt>
                <c:pt idx="1056">
                  <c:v>2961.6778850000001</c:v>
                </c:pt>
                <c:pt idx="1057">
                  <c:v>2853.2930769999998</c:v>
                </c:pt>
                <c:pt idx="1058">
                  <c:v>3007.0482689999999</c:v>
                </c:pt>
                <c:pt idx="1059">
                  <c:v>2881.0194230000002</c:v>
                </c:pt>
                <c:pt idx="1060">
                  <c:v>2896.1428850000002</c:v>
                </c:pt>
                <c:pt idx="1061">
                  <c:v>2782.716923</c:v>
                </c:pt>
                <c:pt idx="1062">
                  <c:v>2878.498846</c:v>
                </c:pt>
                <c:pt idx="1063">
                  <c:v>2820.5255769999999</c:v>
                </c:pt>
                <c:pt idx="1064">
                  <c:v>2754.990577</c:v>
                </c:pt>
                <c:pt idx="1065">
                  <c:v>2775.1551920000002</c:v>
                </c:pt>
                <c:pt idx="1066">
                  <c:v>2752.47</c:v>
                </c:pt>
                <c:pt idx="1067">
                  <c:v>2724.7436539999999</c:v>
                </c:pt>
                <c:pt idx="1068">
                  <c:v>2702.058462</c:v>
                </c:pt>
                <c:pt idx="1069">
                  <c:v>2588.6325000000002</c:v>
                </c:pt>
                <c:pt idx="1070">
                  <c:v>2671.8115379999999</c:v>
                </c:pt>
                <c:pt idx="1071">
                  <c:v>2601.235385</c:v>
                </c:pt>
                <c:pt idx="1072">
                  <c:v>2704.5790379999999</c:v>
                </c:pt>
                <c:pt idx="1073">
                  <c:v>2540.7415380000002</c:v>
                </c:pt>
                <c:pt idx="1074">
                  <c:v>2563.426731</c:v>
                </c:pt>
                <c:pt idx="1075">
                  <c:v>2697.017308</c:v>
                </c:pt>
                <c:pt idx="1076">
                  <c:v>2623.9205769999999</c:v>
                </c:pt>
                <c:pt idx="1077">
                  <c:v>2525.6180770000001</c:v>
                </c:pt>
                <c:pt idx="1078">
                  <c:v>2515.5357690000001</c:v>
                </c:pt>
                <c:pt idx="1079">
                  <c:v>2470.1653849999998</c:v>
                </c:pt>
                <c:pt idx="1080">
                  <c:v>2485.2888459999999</c:v>
                </c:pt>
                <c:pt idx="1081">
                  <c:v>2392.0275000000001</c:v>
                </c:pt>
                <c:pt idx="1082">
                  <c:v>2472.685962</c:v>
                </c:pt>
                <c:pt idx="1083">
                  <c:v>2439.9184620000001</c:v>
                </c:pt>
                <c:pt idx="1084">
                  <c:v>2412.1921149999998</c:v>
                </c:pt>
                <c:pt idx="1085">
                  <c:v>2379.4246149999999</c:v>
                </c:pt>
                <c:pt idx="1086">
                  <c:v>2364.3011540000002</c:v>
                </c:pt>
                <c:pt idx="1087">
                  <c:v>2359.2600000000002</c:v>
                </c:pt>
                <c:pt idx="1088">
                  <c:v>2323.9719230000001</c:v>
                </c:pt>
                <c:pt idx="1089">
                  <c:v>2376.9040380000001</c:v>
                </c:pt>
                <c:pt idx="1090">
                  <c:v>2349.1776920000002</c:v>
                </c:pt>
                <c:pt idx="1091">
                  <c:v>2308.8484619999999</c:v>
                </c:pt>
                <c:pt idx="1092">
                  <c:v>2326.4924999999998</c:v>
                </c:pt>
                <c:pt idx="1093">
                  <c:v>2253.3957690000002</c:v>
                </c:pt>
                <c:pt idx="1094">
                  <c:v>2220.6282689999998</c:v>
                </c:pt>
                <c:pt idx="1095">
                  <c:v>2336.5748079999998</c:v>
                </c:pt>
                <c:pt idx="1096">
                  <c:v>2167.6961540000002</c:v>
                </c:pt>
                <c:pt idx="1097">
                  <c:v>2142.4903850000001</c:v>
                </c:pt>
                <c:pt idx="1098">
                  <c:v>2195.4225000000001</c:v>
                </c:pt>
                <c:pt idx="1099">
                  <c:v>2177.7784620000002</c:v>
                </c:pt>
                <c:pt idx="1100">
                  <c:v>2225.6694229999998</c:v>
                </c:pt>
                <c:pt idx="1101">
                  <c:v>2069.393654</c:v>
                </c:pt>
                <c:pt idx="1102">
                  <c:v>2145.0109619999998</c:v>
                </c:pt>
                <c:pt idx="1103">
                  <c:v>2099.6405770000001</c:v>
                </c:pt>
                <c:pt idx="1104">
                  <c:v>2160.134423</c:v>
                </c:pt>
                <c:pt idx="1105">
                  <c:v>2039.146731</c:v>
                </c:pt>
                <c:pt idx="1106">
                  <c:v>2049.2290379999999</c:v>
                </c:pt>
                <c:pt idx="1107">
                  <c:v>2094.5994230000001</c:v>
                </c:pt>
                <c:pt idx="1108">
                  <c:v>2046.7084620000001</c:v>
                </c:pt>
                <c:pt idx="1109">
                  <c:v>2099.6405770000001</c:v>
                </c:pt>
                <c:pt idx="1110">
                  <c:v>1961.0088459999999</c:v>
                </c:pt>
                <c:pt idx="1111">
                  <c:v>2001.3380770000001</c:v>
                </c:pt>
                <c:pt idx="1112">
                  <c:v>1988.7351920000001</c:v>
                </c:pt>
                <c:pt idx="1113">
                  <c:v>1945.885385</c:v>
                </c:pt>
                <c:pt idx="1114">
                  <c:v>2029.064423</c:v>
                </c:pt>
                <c:pt idx="1115">
                  <c:v>1961.0088459999999</c:v>
                </c:pt>
                <c:pt idx="1116">
                  <c:v>2076.9553850000002</c:v>
                </c:pt>
                <c:pt idx="1117">
                  <c:v>1892.9532690000001</c:v>
                </c:pt>
                <c:pt idx="1118">
                  <c:v>1855.1446149999999</c:v>
                </c:pt>
                <c:pt idx="1119">
                  <c:v>1802.2125000000001</c:v>
                </c:pt>
                <c:pt idx="1120">
                  <c:v>1842.541731</c:v>
                </c:pt>
                <c:pt idx="1121">
                  <c:v>1814.8153850000001</c:v>
                </c:pt>
                <c:pt idx="1122">
                  <c:v>1819.856538</c:v>
                </c:pt>
                <c:pt idx="1123">
                  <c:v>1814.8153850000001</c:v>
                </c:pt>
                <c:pt idx="1124">
                  <c:v>1761.8832689999999</c:v>
                </c:pt>
                <c:pt idx="1125">
                  <c:v>1890.4326920000001</c:v>
                </c:pt>
                <c:pt idx="1126">
                  <c:v>1829.938846</c:v>
                </c:pt>
                <c:pt idx="1127">
                  <c:v>1799.6919230000001</c:v>
                </c:pt>
                <c:pt idx="1128">
                  <c:v>1784.568462</c:v>
                </c:pt>
                <c:pt idx="1129">
                  <c:v>1784.568462</c:v>
                </c:pt>
                <c:pt idx="1130">
                  <c:v>1741.718654</c:v>
                </c:pt>
                <c:pt idx="1131">
                  <c:v>1698.8688460000001</c:v>
                </c:pt>
                <c:pt idx="1132">
                  <c:v>1749.280385</c:v>
                </c:pt>
                <c:pt idx="1133">
                  <c:v>1703.91</c:v>
                </c:pt>
                <c:pt idx="1134">
                  <c:v>1603.0869230000001</c:v>
                </c:pt>
                <c:pt idx="1135">
                  <c:v>1701.3894230000001</c:v>
                </c:pt>
                <c:pt idx="1136">
                  <c:v>1661.0601919999999</c:v>
                </c:pt>
                <c:pt idx="1137">
                  <c:v>1761.8832689999999</c:v>
                </c:pt>
                <c:pt idx="1138">
                  <c:v>1688.7865380000001</c:v>
                </c:pt>
                <c:pt idx="1139">
                  <c:v>1713.9923080000001</c:v>
                </c:pt>
                <c:pt idx="1140">
                  <c:v>1716.5128850000001</c:v>
                </c:pt>
                <c:pt idx="1141">
                  <c:v>1713.9923080000001</c:v>
                </c:pt>
                <c:pt idx="1142">
                  <c:v>1600.5663460000001</c:v>
                </c:pt>
                <c:pt idx="1143">
                  <c:v>1598.0457690000001</c:v>
                </c:pt>
                <c:pt idx="1144">
                  <c:v>1547.634231</c:v>
                </c:pt>
                <c:pt idx="1145">
                  <c:v>1605.6075000000001</c:v>
                </c:pt>
                <c:pt idx="1146">
                  <c:v>1555.195962</c:v>
                </c:pt>
                <c:pt idx="1147">
                  <c:v>1608.1280770000001</c:v>
                </c:pt>
                <c:pt idx="1148">
                  <c:v>1565.2782689999999</c:v>
                </c:pt>
                <c:pt idx="1149">
                  <c:v>1550.154808</c:v>
                </c:pt>
                <c:pt idx="1150">
                  <c:v>1474.5374999999999</c:v>
                </c:pt>
                <c:pt idx="1151">
                  <c:v>1461.9346149999999</c:v>
                </c:pt>
                <c:pt idx="1152">
                  <c:v>1492.181538</c:v>
                </c:pt>
                <c:pt idx="1153">
                  <c:v>1550.154808</c:v>
                </c:pt>
                <c:pt idx="1154">
                  <c:v>1487.1403849999999</c:v>
                </c:pt>
                <c:pt idx="1155">
                  <c:v>1512.3461540000001</c:v>
                </c:pt>
                <c:pt idx="1156">
                  <c:v>1519.9078850000001</c:v>
                </c:pt>
                <c:pt idx="1157">
                  <c:v>1449.331731</c:v>
                </c:pt>
                <c:pt idx="1158">
                  <c:v>1383.7967309999999</c:v>
                </c:pt>
                <c:pt idx="1159">
                  <c:v>1441.77</c:v>
                </c:pt>
                <c:pt idx="1160">
                  <c:v>1441.77</c:v>
                </c:pt>
                <c:pt idx="1161">
                  <c:v>1409.0025000000001</c:v>
                </c:pt>
                <c:pt idx="1162">
                  <c:v>1328.344038</c:v>
                </c:pt>
                <c:pt idx="1163">
                  <c:v>1396.399615</c:v>
                </c:pt>
                <c:pt idx="1164">
                  <c:v>1436.728846</c:v>
                </c:pt>
                <c:pt idx="1165">
                  <c:v>1434.208269</c:v>
                </c:pt>
                <c:pt idx="1166">
                  <c:v>1434.208269</c:v>
                </c:pt>
                <c:pt idx="1167">
                  <c:v>1315.7411540000001</c:v>
                </c:pt>
                <c:pt idx="1168">
                  <c:v>1406.4819230000001</c:v>
                </c:pt>
                <c:pt idx="1169">
                  <c:v>1416.5642310000001</c:v>
                </c:pt>
                <c:pt idx="1170">
                  <c:v>1270.3707690000001</c:v>
                </c:pt>
                <c:pt idx="1171">
                  <c:v>1348.508654</c:v>
                </c:pt>
                <c:pt idx="1172">
                  <c:v>1247.685577</c:v>
                </c:pt>
                <c:pt idx="1173">
                  <c:v>1245.165</c:v>
                </c:pt>
                <c:pt idx="1174">
                  <c:v>1305.658846</c:v>
                </c:pt>
                <c:pt idx="1175">
                  <c:v>1282.9736539999999</c:v>
                </c:pt>
                <c:pt idx="1176">
                  <c:v>1250.206154</c:v>
                </c:pt>
                <c:pt idx="1177">
                  <c:v>1260.288462</c:v>
                </c:pt>
                <c:pt idx="1178">
                  <c:v>1358.590962</c:v>
                </c:pt>
                <c:pt idx="1179">
                  <c:v>1260.288462</c:v>
                </c:pt>
                <c:pt idx="1180">
                  <c:v>1262.8090380000001</c:v>
                </c:pt>
                <c:pt idx="1181">
                  <c:v>1250.206154</c:v>
                </c:pt>
                <c:pt idx="1182">
                  <c:v>1247.685577</c:v>
                </c:pt>
                <c:pt idx="1183">
                  <c:v>1209.876923</c:v>
                </c:pt>
                <c:pt idx="1184">
                  <c:v>1230.0415379999999</c:v>
                </c:pt>
                <c:pt idx="1185">
                  <c:v>1308.179423</c:v>
                </c:pt>
                <c:pt idx="1186">
                  <c:v>1272.8913460000001</c:v>
                </c:pt>
                <c:pt idx="1187">
                  <c:v>1174.5888460000001</c:v>
                </c:pt>
                <c:pt idx="1188">
                  <c:v>1227.5209620000001</c:v>
                </c:pt>
                <c:pt idx="1189">
                  <c:v>1182.1505770000001</c:v>
                </c:pt>
                <c:pt idx="1190">
                  <c:v>1164.5065380000001</c:v>
                </c:pt>
                <c:pt idx="1191">
                  <c:v>1177.1094230000001</c:v>
                </c:pt>
                <c:pt idx="1192">
                  <c:v>1114.095</c:v>
                </c:pt>
                <c:pt idx="1193">
                  <c:v>1126.697885</c:v>
                </c:pt>
                <c:pt idx="1194">
                  <c:v>1156.944808</c:v>
                </c:pt>
                <c:pt idx="1195">
                  <c:v>1189.7123079999999</c:v>
                </c:pt>
                <c:pt idx="1196">
                  <c:v>1073.7657690000001</c:v>
                </c:pt>
                <c:pt idx="1197">
                  <c:v>1227.5209620000001</c:v>
                </c:pt>
                <c:pt idx="1198">
                  <c:v>1187.1917309999999</c:v>
                </c:pt>
                <c:pt idx="1199">
                  <c:v>1156.944808</c:v>
                </c:pt>
                <c:pt idx="1200">
                  <c:v>1119.136154</c:v>
                </c:pt>
                <c:pt idx="1201">
                  <c:v>1035.9571149999999</c:v>
                </c:pt>
                <c:pt idx="1202">
                  <c:v>1139.3007689999999</c:v>
                </c:pt>
                <c:pt idx="1203">
                  <c:v>1126.697885</c:v>
                </c:pt>
                <c:pt idx="1204">
                  <c:v>1091.4098080000001</c:v>
                </c:pt>
                <c:pt idx="1205">
                  <c:v>1109.053846</c:v>
                </c:pt>
                <c:pt idx="1206">
                  <c:v>1030.915962</c:v>
                </c:pt>
                <c:pt idx="1207">
                  <c:v>1091.4098080000001</c:v>
                </c:pt>
                <c:pt idx="1208">
                  <c:v>1076.2863460000001</c:v>
                </c:pt>
                <c:pt idx="1209">
                  <c:v>1046.0394229999999</c:v>
                </c:pt>
                <c:pt idx="1210">
                  <c:v>1053.601154</c:v>
                </c:pt>
                <c:pt idx="1211">
                  <c:v>1058.642308</c:v>
                </c:pt>
                <c:pt idx="1212">
                  <c:v>1043.5188459999999</c:v>
                </c:pt>
                <c:pt idx="1213">
                  <c:v>1119.136154</c:v>
                </c:pt>
                <c:pt idx="1214">
                  <c:v>985.54557699999998</c:v>
                </c:pt>
                <c:pt idx="1215">
                  <c:v>1028.395385</c:v>
                </c:pt>
                <c:pt idx="1216">
                  <c:v>1025.874808</c:v>
                </c:pt>
                <c:pt idx="1217">
                  <c:v>1071.2451920000001</c:v>
                </c:pt>
                <c:pt idx="1218">
                  <c:v>1010.751346</c:v>
                </c:pt>
                <c:pt idx="1219">
                  <c:v>960.33980799999995</c:v>
                </c:pt>
                <c:pt idx="1220">
                  <c:v>1048.56</c:v>
                </c:pt>
                <c:pt idx="1221">
                  <c:v>957.81923099999995</c:v>
                </c:pt>
                <c:pt idx="1222">
                  <c:v>1035.9571149999999</c:v>
                </c:pt>
                <c:pt idx="1223">
                  <c:v>1033.4365379999999</c:v>
                </c:pt>
                <c:pt idx="1224">
                  <c:v>970.42211499999996</c:v>
                </c:pt>
                <c:pt idx="1225">
                  <c:v>993.10730799999999</c:v>
                </c:pt>
                <c:pt idx="1226">
                  <c:v>985.54557699999998</c:v>
                </c:pt>
                <c:pt idx="1227">
                  <c:v>1035.9571149999999</c:v>
                </c:pt>
                <c:pt idx="1228">
                  <c:v>1023.354231</c:v>
                </c:pt>
                <c:pt idx="1229">
                  <c:v>950.25750000000005</c:v>
                </c:pt>
                <c:pt idx="1230">
                  <c:v>925.05173100000002</c:v>
                </c:pt>
                <c:pt idx="1231">
                  <c:v>990.58673099999999</c:v>
                </c:pt>
                <c:pt idx="1232">
                  <c:v>917.49</c:v>
                </c:pt>
                <c:pt idx="1233">
                  <c:v>1008.230769</c:v>
                </c:pt>
                <c:pt idx="1234">
                  <c:v>965.38096199999995</c:v>
                </c:pt>
                <c:pt idx="1235">
                  <c:v>872.11961499999995</c:v>
                </c:pt>
                <c:pt idx="1236">
                  <c:v>917.49</c:v>
                </c:pt>
                <c:pt idx="1237">
                  <c:v>995.62788499999999</c:v>
                </c:pt>
                <c:pt idx="1238">
                  <c:v>990.58673099999999</c:v>
                </c:pt>
                <c:pt idx="1239">
                  <c:v>950.25750000000005</c:v>
                </c:pt>
                <c:pt idx="1240">
                  <c:v>965.38096199999995</c:v>
                </c:pt>
                <c:pt idx="1241">
                  <c:v>925.05173100000002</c:v>
                </c:pt>
                <c:pt idx="1242">
                  <c:v>1028.395385</c:v>
                </c:pt>
                <c:pt idx="1243">
                  <c:v>998.14846199999999</c:v>
                </c:pt>
                <c:pt idx="1244">
                  <c:v>1040.9982689999999</c:v>
                </c:pt>
                <c:pt idx="1245">
                  <c:v>932.61346200000003</c:v>
                </c:pt>
                <c:pt idx="1246">
                  <c:v>909.928269</c:v>
                </c:pt>
                <c:pt idx="1247">
                  <c:v>942.69576900000004</c:v>
                </c:pt>
                <c:pt idx="1248">
                  <c:v>957.81923099999995</c:v>
                </c:pt>
                <c:pt idx="1249">
                  <c:v>887.24307699999997</c:v>
                </c:pt>
                <c:pt idx="1250">
                  <c:v>988.06615399999998</c:v>
                </c:pt>
                <c:pt idx="1251">
                  <c:v>932.61346200000003</c:v>
                </c:pt>
                <c:pt idx="1252">
                  <c:v>889.76365399999997</c:v>
                </c:pt>
                <c:pt idx="1253">
                  <c:v>940.17519200000004</c:v>
                </c:pt>
                <c:pt idx="1254">
                  <c:v>902.36653799999999</c:v>
                </c:pt>
                <c:pt idx="1255">
                  <c:v>854.47557700000004</c:v>
                </c:pt>
                <c:pt idx="1256">
                  <c:v>872.11961499999995</c:v>
                </c:pt>
                <c:pt idx="1257">
                  <c:v>882.20192299999997</c:v>
                </c:pt>
                <c:pt idx="1258">
                  <c:v>892.28423099999998</c:v>
                </c:pt>
                <c:pt idx="1259">
                  <c:v>932.61346200000003</c:v>
                </c:pt>
                <c:pt idx="1260">
                  <c:v>965.38096199999995</c:v>
                </c:pt>
                <c:pt idx="1261">
                  <c:v>967.90153799999996</c:v>
                </c:pt>
                <c:pt idx="1262">
                  <c:v>935.13403800000003</c:v>
                </c:pt>
                <c:pt idx="1263">
                  <c:v>846.91384600000004</c:v>
                </c:pt>
                <c:pt idx="1264">
                  <c:v>899.84596199999999</c:v>
                </c:pt>
                <c:pt idx="1265">
                  <c:v>920.01057700000001</c:v>
                </c:pt>
                <c:pt idx="1266">
                  <c:v>897.32538499999998</c:v>
                </c:pt>
                <c:pt idx="1267">
                  <c:v>960.33980799999995</c:v>
                </c:pt>
                <c:pt idx="1268">
                  <c:v>862.03730800000005</c:v>
                </c:pt>
                <c:pt idx="1269">
                  <c:v>826.74923100000001</c:v>
                </c:pt>
                <c:pt idx="1270">
                  <c:v>856.99615400000005</c:v>
                </c:pt>
                <c:pt idx="1271">
                  <c:v>864.55788500000006</c:v>
                </c:pt>
                <c:pt idx="1272">
                  <c:v>829.26980800000001</c:v>
                </c:pt>
                <c:pt idx="1273">
                  <c:v>851.95500000000004</c:v>
                </c:pt>
                <c:pt idx="1274">
                  <c:v>841.87269200000003</c:v>
                </c:pt>
                <c:pt idx="1275">
                  <c:v>872.11961499999995</c:v>
                </c:pt>
                <c:pt idx="1276">
                  <c:v>925.05173100000002</c:v>
                </c:pt>
                <c:pt idx="1277">
                  <c:v>869.59903799999995</c:v>
                </c:pt>
                <c:pt idx="1278">
                  <c:v>877.16076899999996</c:v>
                </c:pt>
                <c:pt idx="1279">
                  <c:v>859.51673100000005</c:v>
                </c:pt>
                <c:pt idx="1280">
                  <c:v>977.98384599999997</c:v>
                </c:pt>
                <c:pt idx="1281">
                  <c:v>922.53115400000002</c:v>
                </c:pt>
                <c:pt idx="1282">
                  <c:v>799.02288499999997</c:v>
                </c:pt>
                <c:pt idx="1283">
                  <c:v>859.51673100000005</c:v>
                </c:pt>
                <c:pt idx="1284">
                  <c:v>930.09288500000002</c:v>
                </c:pt>
                <c:pt idx="1285">
                  <c:v>950.25750000000005</c:v>
                </c:pt>
                <c:pt idx="1286">
                  <c:v>854.47557700000004</c:v>
                </c:pt>
                <c:pt idx="1287">
                  <c:v>930.09288500000002</c:v>
                </c:pt>
                <c:pt idx="1288">
                  <c:v>859.51673100000005</c:v>
                </c:pt>
                <c:pt idx="1289">
                  <c:v>914.96942300000001</c:v>
                </c:pt>
                <c:pt idx="1290">
                  <c:v>814.14634599999999</c:v>
                </c:pt>
                <c:pt idx="1291">
                  <c:v>826.74923100000001</c:v>
                </c:pt>
                <c:pt idx="1292">
                  <c:v>826.74923100000001</c:v>
                </c:pt>
                <c:pt idx="1293">
                  <c:v>940.17519200000004</c:v>
                </c:pt>
                <c:pt idx="1294">
                  <c:v>869.59903799999995</c:v>
                </c:pt>
                <c:pt idx="1295">
                  <c:v>894.80480799999998</c:v>
                </c:pt>
                <c:pt idx="1296">
                  <c:v>922.53115400000002</c:v>
                </c:pt>
                <c:pt idx="1297">
                  <c:v>917.49</c:v>
                </c:pt>
                <c:pt idx="1298">
                  <c:v>851.95500000000004</c:v>
                </c:pt>
                <c:pt idx="1299">
                  <c:v>889.76365399999997</c:v>
                </c:pt>
                <c:pt idx="1300">
                  <c:v>799.02288499999997</c:v>
                </c:pt>
                <c:pt idx="1301">
                  <c:v>826.74923100000001</c:v>
                </c:pt>
                <c:pt idx="1302">
                  <c:v>829.26980800000001</c:v>
                </c:pt>
                <c:pt idx="1303">
                  <c:v>862.03730800000005</c:v>
                </c:pt>
                <c:pt idx="1304">
                  <c:v>867.07846199999994</c:v>
                </c:pt>
                <c:pt idx="1305">
                  <c:v>856.99615400000005</c:v>
                </c:pt>
                <c:pt idx="1306">
                  <c:v>806.58461499999999</c:v>
                </c:pt>
                <c:pt idx="1307">
                  <c:v>864.55788500000006</c:v>
                </c:pt>
                <c:pt idx="1308">
                  <c:v>788.94057699999996</c:v>
                </c:pt>
                <c:pt idx="1309">
                  <c:v>783.89942299999996</c:v>
                </c:pt>
                <c:pt idx="1310">
                  <c:v>746.09076900000002</c:v>
                </c:pt>
                <c:pt idx="1311">
                  <c:v>904.88711499999999</c:v>
                </c:pt>
                <c:pt idx="1312">
                  <c:v>930.09288500000002</c:v>
                </c:pt>
                <c:pt idx="1313">
                  <c:v>771.29653800000006</c:v>
                </c:pt>
                <c:pt idx="1314">
                  <c:v>829.26980800000001</c:v>
                </c:pt>
                <c:pt idx="1315">
                  <c:v>841.87269200000003</c:v>
                </c:pt>
                <c:pt idx="1316">
                  <c:v>829.26980800000001</c:v>
                </c:pt>
                <c:pt idx="1317">
                  <c:v>874.64019199999996</c:v>
                </c:pt>
                <c:pt idx="1318">
                  <c:v>778.85826899999995</c:v>
                </c:pt>
                <c:pt idx="1319">
                  <c:v>781.37884599999995</c:v>
                </c:pt>
                <c:pt idx="1320">
                  <c:v>844.39326900000003</c:v>
                </c:pt>
                <c:pt idx="1321">
                  <c:v>786.42</c:v>
                </c:pt>
                <c:pt idx="1322">
                  <c:v>809.10519199999999</c:v>
                </c:pt>
                <c:pt idx="1323">
                  <c:v>763.73480800000004</c:v>
                </c:pt>
                <c:pt idx="1324">
                  <c:v>799.02288499999997</c:v>
                </c:pt>
                <c:pt idx="1325">
                  <c:v>869.59903799999995</c:v>
                </c:pt>
                <c:pt idx="1326">
                  <c:v>776.33769199999995</c:v>
                </c:pt>
                <c:pt idx="1327">
                  <c:v>819.1875</c:v>
                </c:pt>
                <c:pt idx="1328">
                  <c:v>761.21423100000004</c:v>
                </c:pt>
                <c:pt idx="1329">
                  <c:v>819.1875</c:v>
                </c:pt>
                <c:pt idx="1330">
                  <c:v>793.98173099999997</c:v>
                </c:pt>
                <c:pt idx="1331">
                  <c:v>856.99615400000005</c:v>
                </c:pt>
                <c:pt idx="1332">
                  <c:v>814.14634599999999</c:v>
                </c:pt>
                <c:pt idx="1333">
                  <c:v>806.58461499999999</c:v>
                </c:pt>
                <c:pt idx="1334">
                  <c:v>768.77596200000005</c:v>
                </c:pt>
                <c:pt idx="1335">
                  <c:v>824.22865400000001</c:v>
                </c:pt>
                <c:pt idx="1336">
                  <c:v>854.47557700000004</c:v>
                </c:pt>
                <c:pt idx="1337">
                  <c:v>786.42</c:v>
                </c:pt>
                <c:pt idx="1338">
                  <c:v>894.80480799999998</c:v>
                </c:pt>
                <c:pt idx="1339">
                  <c:v>859.51673100000005</c:v>
                </c:pt>
                <c:pt idx="1340">
                  <c:v>821.708077</c:v>
                </c:pt>
                <c:pt idx="1341">
                  <c:v>773.81711499999994</c:v>
                </c:pt>
                <c:pt idx="1342">
                  <c:v>801.54346199999998</c:v>
                </c:pt>
                <c:pt idx="1343">
                  <c:v>826.74923100000001</c:v>
                </c:pt>
                <c:pt idx="1344">
                  <c:v>806.58461499999999</c:v>
                </c:pt>
                <c:pt idx="1345">
                  <c:v>786.42</c:v>
                </c:pt>
                <c:pt idx="1346">
                  <c:v>811.62576899999999</c:v>
                </c:pt>
                <c:pt idx="1347">
                  <c:v>839.35211500000003</c:v>
                </c:pt>
                <c:pt idx="1348">
                  <c:v>869.59903799999995</c:v>
                </c:pt>
                <c:pt idx="1349">
                  <c:v>753.65250000000003</c:v>
                </c:pt>
                <c:pt idx="1350">
                  <c:v>814.14634599999999</c:v>
                </c:pt>
                <c:pt idx="1351">
                  <c:v>796.50230799999997</c:v>
                </c:pt>
                <c:pt idx="1352">
                  <c:v>788.94057699999996</c:v>
                </c:pt>
                <c:pt idx="1353">
                  <c:v>814.14634599999999</c:v>
                </c:pt>
                <c:pt idx="1354">
                  <c:v>801.54346199999998</c:v>
                </c:pt>
                <c:pt idx="1355">
                  <c:v>796.50230799999997</c:v>
                </c:pt>
                <c:pt idx="1356">
                  <c:v>766.25538500000005</c:v>
                </c:pt>
                <c:pt idx="1357">
                  <c:v>758.69365400000004</c:v>
                </c:pt>
                <c:pt idx="1358">
                  <c:v>831.79038500000001</c:v>
                </c:pt>
                <c:pt idx="1359">
                  <c:v>788.94057699999996</c:v>
                </c:pt>
                <c:pt idx="1360">
                  <c:v>796.50230799999997</c:v>
                </c:pt>
                <c:pt idx="1361">
                  <c:v>751.13192300000003</c:v>
                </c:pt>
                <c:pt idx="1362">
                  <c:v>816.666923</c:v>
                </c:pt>
                <c:pt idx="1363">
                  <c:v>788.94057699999996</c:v>
                </c:pt>
                <c:pt idx="1364">
                  <c:v>773.81711499999994</c:v>
                </c:pt>
                <c:pt idx="1365">
                  <c:v>826.74923100000001</c:v>
                </c:pt>
                <c:pt idx="1366">
                  <c:v>786.42</c:v>
                </c:pt>
                <c:pt idx="1367">
                  <c:v>778.85826899999995</c:v>
                </c:pt>
                <c:pt idx="1368">
                  <c:v>768.77596200000005</c:v>
                </c:pt>
                <c:pt idx="1369">
                  <c:v>776.33769199999995</c:v>
                </c:pt>
                <c:pt idx="1370">
                  <c:v>821.708077</c:v>
                </c:pt>
                <c:pt idx="1371">
                  <c:v>766.25538500000005</c:v>
                </c:pt>
                <c:pt idx="1372">
                  <c:v>763.73480800000004</c:v>
                </c:pt>
                <c:pt idx="1373">
                  <c:v>786.42</c:v>
                </c:pt>
                <c:pt idx="1374">
                  <c:v>751.13192300000003</c:v>
                </c:pt>
                <c:pt idx="1375">
                  <c:v>773.81711499999994</c:v>
                </c:pt>
                <c:pt idx="1376">
                  <c:v>723.40557699999999</c:v>
                </c:pt>
                <c:pt idx="1377">
                  <c:v>695.67923099999996</c:v>
                </c:pt>
                <c:pt idx="1378">
                  <c:v>736.00846200000001</c:v>
                </c:pt>
                <c:pt idx="1379">
                  <c:v>746.09076900000002</c:v>
                </c:pt>
                <c:pt idx="1380">
                  <c:v>758.69365400000004</c:v>
                </c:pt>
                <c:pt idx="1381">
                  <c:v>862.03730800000005</c:v>
                </c:pt>
                <c:pt idx="1382">
                  <c:v>849.43442300000004</c:v>
                </c:pt>
                <c:pt idx="1383">
                  <c:v>698.19980799999996</c:v>
                </c:pt>
                <c:pt idx="1384">
                  <c:v>746.09076900000002</c:v>
                </c:pt>
                <c:pt idx="1385">
                  <c:v>773.81711499999994</c:v>
                </c:pt>
                <c:pt idx="1386">
                  <c:v>761.21423100000004</c:v>
                </c:pt>
                <c:pt idx="1387">
                  <c:v>756.17307700000003</c:v>
                </c:pt>
                <c:pt idx="1388">
                  <c:v>814.14634599999999</c:v>
                </c:pt>
                <c:pt idx="1389">
                  <c:v>751.13192300000003</c:v>
                </c:pt>
                <c:pt idx="1390">
                  <c:v>799.02288499999997</c:v>
                </c:pt>
                <c:pt idx="1391">
                  <c:v>809.10519199999999</c:v>
                </c:pt>
                <c:pt idx="1392">
                  <c:v>708.28211499999998</c:v>
                </c:pt>
                <c:pt idx="1393">
                  <c:v>763.73480800000004</c:v>
                </c:pt>
                <c:pt idx="1394">
                  <c:v>758.69365400000004</c:v>
                </c:pt>
                <c:pt idx="1395">
                  <c:v>821.708077</c:v>
                </c:pt>
                <c:pt idx="1396">
                  <c:v>718.36442299999999</c:v>
                </c:pt>
                <c:pt idx="1397">
                  <c:v>776.33769199999995</c:v>
                </c:pt>
                <c:pt idx="1398">
                  <c:v>741.04961500000002</c:v>
                </c:pt>
                <c:pt idx="1399">
                  <c:v>700.72038499999996</c:v>
                </c:pt>
                <c:pt idx="1400">
                  <c:v>700.72038499999996</c:v>
                </c:pt>
                <c:pt idx="1401">
                  <c:v>824.22865400000001</c:v>
                </c:pt>
                <c:pt idx="1402">
                  <c:v>826.74923100000001</c:v>
                </c:pt>
                <c:pt idx="1403">
                  <c:v>804.06403799999998</c:v>
                </c:pt>
                <c:pt idx="1404">
                  <c:v>753.65250000000003</c:v>
                </c:pt>
                <c:pt idx="1405">
                  <c:v>705.76153799999997</c:v>
                </c:pt>
                <c:pt idx="1406">
                  <c:v>743.57019200000002</c:v>
                </c:pt>
                <c:pt idx="1407">
                  <c:v>799.02288499999997</c:v>
                </c:pt>
                <c:pt idx="1408">
                  <c:v>781.37884599999995</c:v>
                </c:pt>
                <c:pt idx="1409">
                  <c:v>788.94057699999996</c:v>
                </c:pt>
                <c:pt idx="1410">
                  <c:v>756.17307700000003</c:v>
                </c:pt>
                <c:pt idx="1411">
                  <c:v>766.25538500000005</c:v>
                </c:pt>
                <c:pt idx="1412">
                  <c:v>783.89942299999996</c:v>
                </c:pt>
                <c:pt idx="1413">
                  <c:v>799.02288499999997</c:v>
                </c:pt>
                <c:pt idx="1414">
                  <c:v>761.21423100000004</c:v>
                </c:pt>
                <c:pt idx="1415">
                  <c:v>725.926154</c:v>
                </c:pt>
                <c:pt idx="1416">
                  <c:v>700.72038499999996</c:v>
                </c:pt>
                <c:pt idx="1417">
                  <c:v>683.07634599999994</c:v>
                </c:pt>
                <c:pt idx="1418">
                  <c:v>824.22865400000001</c:v>
                </c:pt>
                <c:pt idx="1419">
                  <c:v>791.46115399999996</c:v>
                </c:pt>
                <c:pt idx="1420">
                  <c:v>725.926154</c:v>
                </c:pt>
                <c:pt idx="1421">
                  <c:v>763.73480800000004</c:v>
                </c:pt>
                <c:pt idx="1422">
                  <c:v>703.24096199999997</c:v>
                </c:pt>
                <c:pt idx="1423">
                  <c:v>738.52903800000001</c:v>
                </c:pt>
                <c:pt idx="1424">
                  <c:v>799.02288499999997</c:v>
                </c:pt>
                <c:pt idx="1425">
                  <c:v>793.98173099999997</c:v>
                </c:pt>
                <c:pt idx="1426">
                  <c:v>751.13192300000003</c:v>
                </c:pt>
                <c:pt idx="1427">
                  <c:v>723.40557699999999</c:v>
                </c:pt>
                <c:pt idx="1428">
                  <c:v>801.54346199999998</c:v>
                </c:pt>
                <c:pt idx="1429">
                  <c:v>710.80269199999998</c:v>
                </c:pt>
                <c:pt idx="1430">
                  <c:v>746.09076900000002</c:v>
                </c:pt>
                <c:pt idx="1431">
                  <c:v>766.25538500000005</c:v>
                </c:pt>
                <c:pt idx="1432">
                  <c:v>723.40557699999999</c:v>
                </c:pt>
                <c:pt idx="1433">
                  <c:v>756.17307700000003</c:v>
                </c:pt>
                <c:pt idx="1434">
                  <c:v>826.74923100000001</c:v>
                </c:pt>
                <c:pt idx="1435">
                  <c:v>698.19980799999996</c:v>
                </c:pt>
                <c:pt idx="1436">
                  <c:v>718.36442299999999</c:v>
                </c:pt>
                <c:pt idx="1437">
                  <c:v>756.17307700000003</c:v>
                </c:pt>
                <c:pt idx="1438">
                  <c:v>763.73480800000004</c:v>
                </c:pt>
                <c:pt idx="1439">
                  <c:v>695.67923099999996</c:v>
                </c:pt>
                <c:pt idx="1440">
                  <c:v>708.28211499999998</c:v>
                </c:pt>
                <c:pt idx="1441">
                  <c:v>743.57019200000002</c:v>
                </c:pt>
                <c:pt idx="1442">
                  <c:v>776.33769199999995</c:v>
                </c:pt>
                <c:pt idx="1443">
                  <c:v>768.77596200000005</c:v>
                </c:pt>
                <c:pt idx="1444">
                  <c:v>763.73480800000004</c:v>
                </c:pt>
                <c:pt idx="1445">
                  <c:v>793.98173099999997</c:v>
                </c:pt>
                <c:pt idx="1446">
                  <c:v>728.446731</c:v>
                </c:pt>
                <c:pt idx="1447">
                  <c:v>814.14634599999999</c:v>
                </c:pt>
                <c:pt idx="1448">
                  <c:v>728.446731</c:v>
                </c:pt>
                <c:pt idx="1449">
                  <c:v>788.94057699999996</c:v>
                </c:pt>
                <c:pt idx="1450">
                  <c:v>730.967308</c:v>
                </c:pt>
                <c:pt idx="1451">
                  <c:v>710.80269199999998</c:v>
                </c:pt>
                <c:pt idx="1452">
                  <c:v>819.1875</c:v>
                </c:pt>
                <c:pt idx="1453">
                  <c:v>741.04961500000002</c:v>
                </c:pt>
                <c:pt idx="1454">
                  <c:v>793.98173099999997</c:v>
                </c:pt>
                <c:pt idx="1455">
                  <c:v>685.59692299999995</c:v>
                </c:pt>
                <c:pt idx="1456">
                  <c:v>766.25538500000005</c:v>
                </c:pt>
                <c:pt idx="1457">
                  <c:v>736.00846200000001</c:v>
                </c:pt>
                <c:pt idx="1458">
                  <c:v>730.967308</c:v>
                </c:pt>
                <c:pt idx="1459">
                  <c:v>804.06403799999998</c:v>
                </c:pt>
                <c:pt idx="1460">
                  <c:v>715.84384599999998</c:v>
                </c:pt>
                <c:pt idx="1461">
                  <c:v>733.48788500000001</c:v>
                </c:pt>
                <c:pt idx="1462">
                  <c:v>753.65250000000003</c:v>
                </c:pt>
                <c:pt idx="1463">
                  <c:v>796.50230799999997</c:v>
                </c:pt>
                <c:pt idx="1464">
                  <c:v>753.65250000000003</c:v>
                </c:pt>
                <c:pt idx="1465">
                  <c:v>728.446731</c:v>
                </c:pt>
                <c:pt idx="1466">
                  <c:v>725.926154</c:v>
                </c:pt>
                <c:pt idx="1467">
                  <c:v>809.10519199999999</c:v>
                </c:pt>
                <c:pt idx="1468">
                  <c:v>736.00846200000001</c:v>
                </c:pt>
                <c:pt idx="1469">
                  <c:v>700.72038499999996</c:v>
                </c:pt>
                <c:pt idx="1470">
                  <c:v>678.03519200000005</c:v>
                </c:pt>
                <c:pt idx="1471">
                  <c:v>814.14634599999999</c:v>
                </c:pt>
                <c:pt idx="1472">
                  <c:v>776.33769199999995</c:v>
                </c:pt>
                <c:pt idx="1473">
                  <c:v>741.04961500000002</c:v>
                </c:pt>
                <c:pt idx="1474">
                  <c:v>741.04961500000002</c:v>
                </c:pt>
                <c:pt idx="1475">
                  <c:v>720.88499999999999</c:v>
                </c:pt>
                <c:pt idx="1476">
                  <c:v>763.73480800000004</c:v>
                </c:pt>
                <c:pt idx="1477">
                  <c:v>756.17307700000003</c:v>
                </c:pt>
                <c:pt idx="1478">
                  <c:v>758.69365400000004</c:v>
                </c:pt>
                <c:pt idx="1479">
                  <c:v>733.48788500000001</c:v>
                </c:pt>
                <c:pt idx="1480">
                  <c:v>688.11749999999995</c:v>
                </c:pt>
                <c:pt idx="1481">
                  <c:v>743.57019200000002</c:v>
                </c:pt>
                <c:pt idx="1482">
                  <c:v>756.17307700000003</c:v>
                </c:pt>
                <c:pt idx="1483">
                  <c:v>703.24096199999997</c:v>
                </c:pt>
                <c:pt idx="1484">
                  <c:v>715.84384599999998</c:v>
                </c:pt>
                <c:pt idx="1485">
                  <c:v>806.58461499999999</c:v>
                </c:pt>
                <c:pt idx="1486">
                  <c:v>743.57019200000002</c:v>
                </c:pt>
                <c:pt idx="1487">
                  <c:v>652.82942300000002</c:v>
                </c:pt>
                <c:pt idx="1488">
                  <c:v>710.80269199999998</c:v>
                </c:pt>
                <c:pt idx="1489">
                  <c:v>690.63807699999995</c:v>
                </c:pt>
                <c:pt idx="1490">
                  <c:v>743.57019200000002</c:v>
                </c:pt>
                <c:pt idx="1491">
                  <c:v>718.36442299999999</c:v>
                </c:pt>
                <c:pt idx="1492">
                  <c:v>743.57019200000002</c:v>
                </c:pt>
                <c:pt idx="1493">
                  <c:v>705.76153799999997</c:v>
                </c:pt>
                <c:pt idx="1494">
                  <c:v>678.03519200000005</c:v>
                </c:pt>
                <c:pt idx="1495">
                  <c:v>720.88499999999999</c:v>
                </c:pt>
                <c:pt idx="1496">
                  <c:v>736.00846200000001</c:v>
                </c:pt>
                <c:pt idx="1497">
                  <c:v>804.06403799999998</c:v>
                </c:pt>
                <c:pt idx="1498">
                  <c:v>708.28211499999998</c:v>
                </c:pt>
                <c:pt idx="1499">
                  <c:v>758.69365400000004</c:v>
                </c:pt>
                <c:pt idx="1500">
                  <c:v>773.81711499999994</c:v>
                </c:pt>
                <c:pt idx="1501">
                  <c:v>781.37884599999995</c:v>
                </c:pt>
                <c:pt idx="1502">
                  <c:v>781.37884599999995</c:v>
                </c:pt>
                <c:pt idx="1503">
                  <c:v>766.25538500000005</c:v>
                </c:pt>
                <c:pt idx="1504">
                  <c:v>776.33769199999995</c:v>
                </c:pt>
                <c:pt idx="1505">
                  <c:v>773.81711499999994</c:v>
                </c:pt>
                <c:pt idx="1506">
                  <c:v>862.03730800000005</c:v>
                </c:pt>
                <c:pt idx="1507">
                  <c:v>746.09076900000002</c:v>
                </c:pt>
                <c:pt idx="1508">
                  <c:v>758.69365400000004</c:v>
                </c:pt>
                <c:pt idx="1509">
                  <c:v>708.28211499999998</c:v>
                </c:pt>
                <c:pt idx="1510">
                  <c:v>751.13192300000003</c:v>
                </c:pt>
                <c:pt idx="1511">
                  <c:v>758.69365400000004</c:v>
                </c:pt>
                <c:pt idx="1512">
                  <c:v>725.926154</c:v>
                </c:pt>
                <c:pt idx="1513">
                  <c:v>738.52903800000001</c:v>
                </c:pt>
                <c:pt idx="1514">
                  <c:v>768.77596200000005</c:v>
                </c:pt>
                <c:pt idx="1515">
                  <c:v>710.80269199999998</c:v>
                </c:pt>
                <c:pt idx="1516">
                  <c:v>728.446731</c:v>
                </c:pt>
                <c:pt idx="1517">
                  <c:v>728.446731</c:v>
                </c:pt>
                <c:pt idx="1518">
                  <c:v>733.48788500000001</c:v>
                </c:pt>
                <c:pt idx="1519">
                  <c:v>768.77596200000005</c:v>
                </c:pt>
                <c:pt idx="1520">
                  <c:v>728.446731</c:v>
                </c:pt>
                <c:pt idx="1521">
                  <c:v>796.50230799999997</c:v>
                </c:pt>
                <c:pt idx="1522">
                  <c:v>680.55576900000005</c:v>
                </c:pt>
                <c:pt idx="1523">
                  <c:v>804.06403799999998</c:v>
                </c:pt>
                <c:pt idx="1524">
                  <c:v>778.85826899999995</c:v>
                </c:pt>
                <c:pt idx="1525">
                  <c:v>705.76153799999997</c:v>
                </c:pt>
                <c:pt idx="1526">
                  <c:v>766.25538500000005</c:v>
                </c:pt>
                <c:pt idx="1527">
                  <c:v>781.37884599999995</c:v>
                </c:pt>
                <c:pt idx="1528">
                  <c:v>746.09076900000002</c:v>
                </c:pt>
                <c:pt idx="1529">
                  <c:v>743.57019200000002</c:v>
                </c:pt>
                <c:pt idx="1530">
                  <c:v>743.57019200000002</c:v>
                </c:pt>
                <c:pt idx="1531">
                  <c:v>715.84384599999998</c:v>
                </c:pt>
                <c:pt idx="1532">
                  <c:v>672.99403800000005</c:v>
                </c:pt>
                <c:pt idx="1533">
                  <c:v>751.13192300000003</c:v>
                </c:pt>
                <c:pt idx="1534">
                  <c:v>746.09076900000002</c:v>
                </c:pt>
                <c:pt idx="1535">
                  <c:v>723.40557699999999</c:v>
                </c:pt>
                <c:pt idx="1536">
                  <c:v>725.926154</c:v>
                </c:pt>
                <c:pt idx="1537">
                  <c:v>693.15865399999996</c:v>
                </c:pt>
                <c:pt idx="1538">
                  <c:v>761.21423100000004</c:v>
                </c:pt>
                <c:pt idx="1539">
                  <c:v>688.11749999999995</c:v>
                </c:pt>
                <c:pt idx="1540">
                  <c:v>713.32326899999998</c:v>
                </c:pt>
                <c:pt idx="1541">
                  <c:v>713.32326899999998</c:v>
                </c:pt>
                <c:pt idx="1542">
                  <c:v>670.47346200000004</c:v>
                </c:pt>
                <c:pt idx="1543">
                  <c:v>703.24096199999997</c:v>
                </c:pt>
                <c:pt idx="1544">
                  <c:v>751.13192300000003</c:v>
                </c:pt>
                <c:pt idx="1545">
                  <c:v>683.07634599999994</c:v>
                </c:pt>
                <c:pt idx="1546">
                  <c:v>819.1875</c:v>
                </c:pt>
                <c:pt idx="1547">
                  <c:v>756.17307700000003</c:v>
                </c:pt>
                <c:pt idx="1548">
                  <c:v>703.24096199999997</c:v>
                </c:pt>
                <c:pt idx="1549">
                  <c:v>753.65250000000003</c:v>
                </c:pt>
                <c:pt idx="1550">
                  <c:v>751.13192300000003</c:v>
                </c:pt>
                <c:pt idx="1551">
                  <c:v>683.07634599999994</c:v>
                </c:pt>
                <c:pt idx="1552">
                  <c:v>756.17307700000003</c:v>
                </c:pt>
                <c:pt idx="1553">
                  <c:v>720.88499999999999</c:v>
                </c:pt>
                <c:pt idx="1554">
                  <c:v>859.51673100000005</c:v>
                </c:pt>
                <c:pt idx="1555">
                  <c:v>778.85826899999995</c:v>
                </c:pt>
                <c:pt idx="1556">
                  <c:v>763.73480800000004</c:v>
                </c:pt>
                <c:pt idx="1557">
                  <c:v>776.33769199999995</c:v>
                </c:pt>
                <c:pt idx="1558">
                  <c:v>756.17307700000003</c:v>
                </c:pt>
                <c:pt idx="1559">
                  <c:v>690.63807699999995</c:v>
                </c:pt>
                <c:pt idx="1560">
                  <c:v>730.967308</c:v>
                </c:pt>
                <c:pt idx="1561">
                  <c:v>708.28211499999998</c:v>
                </c:pt>
                <c:pt idx="1562">
                  <c:v>743.57019200000002</c:v>
                </c:pt>
                <c:pt idx="1563">
                  <c:v>788.94057699999996</c:v>
                </c:pt>
                <c:pt idx="1564">
                  <c:v>715.84384599999998</c:v>
                </c:pt>
                <c:pt idx="1565">
                  <c:v>708.28211499999998</c:v>
                </c:pt>
                <c:pt idx="1566">
                  <c:v>758.69365400000004</c:v>
                </c:pt>
                <c:pt idx="1567">
                  <c:v>766.25538500000005</c:v>
                </c:pt>
                <c:pt idx="1568">
                  <c:v>693.15865399999996</c:v>
                </c:pt>
                <c:pt idx="1569">
                  <c:v>756.17307700000003</c:v>
                </c:pt>
                <c:pt idx="1570">
                  <c:v>753.65250000000003</c:v>
                </c:pt>
                <c:pt idx="1571">
                  <c:v>771.29653800000006</c:v>
                </c:pt>
                <c:pt idx="1572">
                  <c:v>720.88499999999999</c:v>
                </c:pt>
                <c:pt idx="1573">
                  <c:v>766.25538500000005</c:v>
                </c:pt>
                <c:pt idx="1574">
                  <c:v>688.11749999999995</c:v>
                </c:pt>
                <c:pt idx="1575">
                  <c:v>652.82942300000002</c:v>
                </c:pt>
                <c:pt idx="1576">
                  <c:v>743.57019200000002</c:v>
                </c:pt>
                <c:pt idx="1577">
                  <c:v>821.708077</c:v>
                </c:pt>
                <c:pt idx="1578">
                  <c:v>730.967308</c:v>
                </c:pt>
                <c:pt idx="1579">
                  <c:v>781.37884599999995</c:v>
                </c:pt>
                <c:pt idx="1580">
                  <c:v>738.52903800000001</c:v>
                </c:pt>
                <c:pt idx="1581">
                  <c:v>753.65250000000003</c:v>
                </c:pt>
                <c:pt idx="1582">
                  <c:v>839.35211500000003</c:v>
                </c:pt>
                <c:pt idx="1583">
                  <c:v>715.84384599999998</c:v>
                </c:pt>
                <c:pt idx="1584">
                  <c:v>725.926154</c:v>
                </c:pt>
                <c:pt idx="1585">
                  <c:v>761.21423100000004</c:v>
                </c:pt>
                <c:pt idx="1586">
                  <c:v>672.99403800000005</c:v>
                </c:pt>
                <c:pt idx="1587">
                  <c:v>705.76153799999997</c:v>
                </c:pt>
                <c:pt idx="1588">
                  <c:v>725.926154</c:v>
                </c:pt>
                <c:pt idx="1589">
                  <c:v>781.37884599999995</c:v>
                </c:pt>
                <c:pt idx="1590">
                  <c:v>738.52903800000001</c:v>
                </c:pt>
                <c:pt idx="1591">
                  <c:v>713.32326899999998</c:v>
                </c:pt>
                <c:pt idx="1592">
                  <c:v>733.48788500000001</c:v>
                </c:pt>
                <c:pt idx="1593">
                  <c:v>695.67923099999996</c:v>
                </c:pt>
                <c:pt idx="1594">
                  <c:v>766.25538500000005</c:v>
                </c:pt>
                <c:pt idx="1595">
                  <c:v>768.77596200000005</c:v>
                </c:pt>
                <c:pt idx="1596">
                  <c:v>768.77596200000005</c:v>
                </c:pt>
                <c:pt idx="1597">
                  <c:v>766.25538500000005</c:v>
                </c:pt>
                <c:pt idx="1598">
                  <c:v>688.11749999999995</c:v>
                </c:pt>
                <c:pt idx="1599">
                  <c:v>736.00846200000001</c:v>
                </c:pt>
                <c:pt idx="1600">
                  <c:v>743.57019200000002</c:v>
                </c:pt>
                <c:pt idx="1601">
                  <c:v>776.33769199999995</c:v>
                </c:pt>
                <c:pt idx="1602">
                  <c:v>783.89942299999996</c:v>
                </c:pt>
                <c:pt idx="1603">
                  <c:v>725.926154</c:v>
                </c:pt>
                <c:pt idx="1604">
                  <c:v>718.36442299999999</c:v>
                </c:pt>
                <c:pt idx="1605">
                  <c:v>688.11749999999995</c:v>
                </c:pt>
                <c:pt idx="1606">
                  <c:v>715.84384599999998</c:v>
                </c:pt>
                <c:pt idx="1607">
                  <c:v>650.30884600000002</c:v>
                </c:pt>
                <c:pt idx="1608">
                  <c:v>758.69365400000004</c:v>
                </c:pt>
                <c:pt idx="1609">
                  <c:v>725.926154</c:v>
                </c:pt>
                <c:pt idx="1610">
                  <c:v>683.07634599999994</c:v>
                </c:pt>
                <c:pt idx="1611">
                  <c:v>756.17307700000003</c:v>
                </c:pt>
                <c:pt idx="1612">
                  <c:v>693.15865399999996</c:v>
                </c:pt>
                <c:pt idx="1613">
                  <c:v>763.73480800000004</c:v>
                </c:pt>
                <c:pt idx="1614">
                  <c:v>791.46115399999996</c:v>
                </c:pt>
                <c:pt idx="1615">
                  <c:v>698.19980799999996</c:v>
                </c:pt>
                <c:pt idx="1616">
                  <c:v>768.77596200000005</c:v>
                </c:pt>
                <c:pt idx="1617">
                  <c:v>771.29653800000006</c:v>
                </c:pt>
                <c:pt idx="1618">
                  <c:v>720.88499999999999</c:v>
                </c:pt>
                <c:pt idx="1619">
                  <c:v>710.80269199999998</c:v>
                </c:pt>
                <c:pt idx="1620">
                  <c:v>741.04961500000002</c:v>
                </c:pt>
                <c:pt idx="1621">
                  <c:v>736.00846200000001</c:v>
                </c:pt>
                <c:pt idx="1622">
                  <c:v>698.19980799999996</c:v>
                </c:pt>
                <c:pt idx="1623">
                  <c:v>688.11749999999995</c:v>
                </c:pt>
                <c:pt idx="1624">
                  <c:v>738.52903800000001</c:v>
                </c:pt>
                <c:pt idx="1625">
                  <c:v>710.80269199999998</c:v>
                </c:pt>
                <c:pt idx="1626">
                  <c:v>688.11749999999995</c:v>
                </c:pt>
                <c:pt idx="1627">
                  <c:v>690.63807699999995</c:v>
                </c:pt>
                <c:pt idx="1628">
                  <c:v>814.14634599999999</c:v>
                </c:pt>
                <c:pt idx="1629">
                  <c:v>733.48788500000001</c:v>
                </c:pt>
                <c:pt idx="1630">
                  <c:v>778.85826899999995</c:v>
                </c:pt>
                <c:pt idx="1631">
                  <c:v>778.85826899999995</c:v>
                </c:pt>
                <c:pt idx="1632">
                  <c:v>728.446731</c:v>
                </c:pt>
                <c:pt idx="1633">
                  <c:v>690.63807699999995</c:v>
                </c:pt>
                <c:pt idx="1634">
                  <c:v>723.40557699999999</c:v>
                </c:pt>
                <c:pt idx="1635">
                  <c:v>715.84384599999998</c:v>
                </c:pt>
                <c:pt idx="1636">
                  <c:v>683.07634599999994</c:v>
                </c:pt>
                <c:pt idx="1637">
                  <c:v>811.62576899999999</c:v>
                </c:pt>
                <c:pt idx="1638">
                  <c:v>811.62576899999999</c:v>
                </c:pt>
                <c:pt idx="1639">
                  <c:v>763.73480800000004</c:v>
                </c:pt>
                <c:pt idx="1640">
                  <c:v>743.57019200000002</c:v>
                </c:pt>
                <c:pt idx="1641">
                  <c:v>725.926154</c:v>
                </c:pt>
                <c:pt idx="1642">
                  <c:v>743.57019200000002</c:v>
                </c:pt>
                <c:pt idx="1643">
                  <c:v>688.11749999999995</c:v>
                </c:pt>
                <c:pt idx="1644">
                  <c:v>725.926154</c:v>
                </c:pt>
                <c:pt idx="1645">
                  <c:v>746.09076900000002</c:v>
                </c:pt>
                <c:pt idx="1646">
                  <c:v>705.76153799999997</c:v>
                </c:pt>
                <c:pt idx="1647">
                  <c:v>743.57019200000002</c:v>
                </c:pt>
                <c:pt idx="1648">
                  <c:v>741.04961500000002</c:v>
                </c:pt>
                <c:pt idx="1649">
                  <c:v>685.59692299999995</c:v>
                </c:pt>
                <c:pt idx="1650">
                  <c:v>758.69365400000004</c:v>
                </c:pt>
                <c:pt idx="1651">
                  <c:v>741.04961500000002</c:v>
                </c:pt>
                <c:pt idx="1652">
                  <c:v>698.19980799999996</c:v>
                </c:pt>
                <c:pt idx="1653">
                  <c:v>743.57019200000002</c:v>
                </c:pt>
                <c:pt idx="1654">
                  <c:v>741.04961500000002</c:v>
                </c:pt>
                <c:pt idx="1655">
                  <c:v>736.00846200000001</c:v>
                </c:pt>
                <c:pt idx="1656">
                  <c:v>738.52903800000001</c:v>
                </c:pt>
                <c:pt idx="1657">
                  <c:v>773.81711499999994</c:v>
                </c:pt>
                <c:pt idx="1658">
                  <c:v>741.04961500000002</c:v>
                </c:pt>
                <c:pt idx="1659">
                  <c:v>753.65250000000003</c:v>
                </c:pt>
                <c:pt idx="1660">
                  <c:v>829.26980800000001</c:v>
                </c:pt>
                <c:pt idx="1661">
                  <c:v>778.85826899999995</c:v>
                </c:pt>
                <c:pt idx="1662">
                  <c:v>761.21423100000004</c:v>
                </c:pt>
                <c:pt idx="1663">
                  <c:v>660.39115400000003</c:v>
                </c:pt>
                <c:pt idx="1664">
                  <c:v>672.99403800000005</c:v>
                </c:pt>
                <c:pt idx="1665">
                  <c:v>771.29653800000006</c:v>
                </c:pt>
                <c:pt idx="1666">
                  <c:v>736.00846200000001</c:v>
                </c:pt>
                <c:pt idx="1667">
                  <c:v>700.72038499999996</c:v>
                </c:pt>
                <c:pt idx="1668">
                  <c:v>751.13192300000003</c:v>
                </c:pt>
                <c:pt idx="1669">
                  <c:v>791.46115399999996</c:v>
                </c:pt>
                <c:pt idx="1670">
                  <c:v>856.99615400000005</c:v>
                </c:pt>
                <c:pt idx="1671">
                  <c:v>753.65250000000003</c:v>
                </c:pt>
                <c:pt idx="1672">
                  <c:v>683.07634599999994</c:v>
                </c:pt>
                <c:pt idx="1673">
                  <c:v>730.967308</c:v>
                </c:pt>
                <c:pt idx="1674">
                  <c:v>705.76153799999997</c:v>
                </c:pt>
                <c:pt idx="1675">
                  <c:v>713.32326899999998</c:v>
                </c:pt>
                <c:pt idx="1676">
                  <c:v>678.03519200000005</c:v>
                </c:pt>
                <c:pt idx="1677">
                  <c:v>786.42</c:v>
                </c:pt>
                <c:pt idx="1678">
                  <c:v>783.89942299999996</c:v>
                </c:pt>
                <c:pt idx="1679">
                  <c:v>693.15865399999996</c:v>
                </c:pt>
                <c:pt idx="1680">
                  <c:v>763.73480800000004</c:v>
                </c:pt>
                <c:pt idx="1681">
                  <c:v>723.40557699999999</c:v>
                </c:pt>
                <c:pt idx="1682">
                  <c:v>788.94057699999996</c:v>
                </c:pt>
                <c:pt idx="1683">
                  <c:v>723.40557699999999</c:v>
                </c:pt>
                <c:pt idx="1684">
                  <c:v>816.666923</c:v>
                </c:pt>
                <c:pt idx="1685">
                  <c:v>678.03519200000005</c:v>
                </c:pt>
                <c:pt idx="1686">
                  <c:v>768.77596200000005</c:v>
                </c:pt>
                <c:pt idx="1687">
                  <c:v>625.10307699999998</c:v>
                </c:pt>
                <c:pt idx="1688">
                  <c:v>738.52903800000001</c:v>
                </c:pt>
                <c:pt idx="1689">
                  <c:v>776.33769199999995</c:v>
                </c:pt>
                <c:pt idx="1690">
                  <c:v>756.17307700000003</c:v>
                </c:pt>
                <c:pt idx="1691">
                  <c:v>730.967308</c:v>
                </c:pt>
                <c:pt idx="1692">
                  <c:v>771.29653800000006</c:v>
                </c:pt>
                <c:pt idx="1693">
                  <c:v>698.19980799999996</c:v>
                </c:pt>
                <c:pt idx="1694">
                  <c:v>781.37884599999995</c:v>
                </c:pt>
                <c:pt idx="1695">
                  <c:v>733.48788500000001</c:v>
                </c:pt>
                <c:pt idx="1696">
                  <c:v>753.65250000000003</c:v>
                </c:pt>
                <c:pt idx="1697">
                  <c:v>809.10519199999999</c:v>
                </c:pt>
                <c:pt idx="1698">
                  <c:v>723.40557699999999</c:v>
                </c:pt>
                <c:pt idx="1699">
                  <c:v>725.926154</c:v>
                </c:pt>
                <c:pt idx="1700">
                  <c:v>783.89942299999996</c:v>
                </c:pt>
                <c:pt idx="1701">
                  <c:v>718.36442299999999</c:v>
                </c:pt>
                <c:pt idx="1702">
                  <c:v>736.00846200000001</c:v>
                </c:pt>
                <c:pt idx="1703">
                  <c:v>725.926154</c:v>
                </c:pt>
                <c:pt idx="1704">
                  <c:v>778.85826899999995</c:v>
                </c:pt>
                <c:pt idx="1705">
                  <c:v>678.03519200000005</c:v>
                </c:pt>
                <c:pt idx="1706">
                  <c:v>665.43230800000003</c:v>
                </c:pt>
                <c:pt idx="1707">
                  <c:v>771.29653800000006</c:v>
                </c:pt>
                <c:pt idx="1708">
                  <c:v>761.21423100000004</c:v>
                </c:pt>
                <c:pt idx="1709">
                  <c:v>685.59692299999995</c:v>
                </c:pt>
                <c:pt idx="1710">
                  <c:v>741.04961500000002</c:v>
                </c:pt>
                <c:pt idx="1711">
                  <c:v>710.80269199999998</c:v>
                </c:pt>
                <c:pt idx="1712">
                  <c:v>758.69365400000004</c:v>
                </c:pt>
                <c:pt idx="1713">
                  <c:v>773.81711499999994</c:v>
                </c:pt>
                <c:pt idx="1714">
                  <c:v>725.926154</c:v>
                </c:pt>
                <c:pt idx="1715">
                  <c:v>793.98173099999997</c:v>
                </c:pt>
                <c:pt idx="1716">
                  <c:v>683.07634599999994</c:v>
                </c:pt>
                <c:pt idx="1717">
                  <c:v>763.73480800000004</c:v>
                </c:pt>
                <c:pt idx="1718">
                  <c:v>766.25538500000005</c:v>
                </c:pt>
                <c:pt idx="1719">
                  <c:v>736.00846200000001</c:v>
                </c:pt>
                <c:pt idx="1720">
                  <c:v>768.77596200000005</c:v>
                </c:pt>
                <c:pt idx="1721">
                  <c:v>741.04961500000002</c:v>
                </c:pt>
                <c:pt idx="1722">
                  <c:v>728.446731</c:v>
                </c:pt>
                <c:pt idx="1723">
                  <c:v>758.69365400000004</c:v>
                </c:pt>
                <c:pt idx="1724">
                  <c:v>788.94057699999996</c:v>
                </c:pt>
                <c:pt idx="1725">
                  <c:v>746.09076900000002</c:v>
                </c:pt>
                <c:pt idx="1726">
                  <c:v>746.09076900000002</c:v>
                </c:pt>
                <c:pt idx="1727">
                  <c:v>708.28211499999998</c:v>
                </c:pt>
                <c:pt idx="1728">
                  <c:v>725.926154</c:v>
                </c:pt>
                <c:pt idx="1729">
                  <c:v>723.40557699999999</c:v>
                </c:pt>
                <c:pt idx="1730">
                  <c:v>771.29653800000006</c:v>
                </c:pt>
                <c:pt idx="1731">
                  <c:v>720.88499999999999</c:v>
                </c:pt>
                <c:pt idx="1732">
                  <c:v>753.65250000000003</c:v>
                </c:pt>
                <c:pt idx="1733">
                  <c:v>708.28211499999998</c:v>
                </c:pt>
                <c:pt idx="1734">
                  <c:v>788.94057699999996</c:v>
                </c:pt>
                <c:pt idx="1735">
                  <c:v>738.52903800000001</c:v>
                </c:pt>
                <c:pt idx="1736">
                  <c:v>736.00846200000001</c:v>
                </c:pt>
                <c:pt idx="1737">
                  <c:v>781.37884599999995</c:v>
                </c:pt>
                <c:pt idx="1738">
                  <c:v>715.84384599999998</c:v>
                </c:pt>
                <c:pt idx="1739">
                  <c:v>741.04961500000002</c:v>
                </c:pt>
                <c:pt idx="1740">
                  <c:v>761.21423100000004</c:v>
                </c:pt>
                <c:pt idx="1741">
                  <c:v>746.09076900000002</c:v>
                </c:pt>
                <c:pt idx="1742">
                  <c:v>705.76153799999997</c:v>
                </c:pt>
                <c:pt idx="1743">
                  <c:v>768.77596200000005</c:v>
                </c:pt>
                <c:pt idx="1744">
                  <c:v>730.967308</c:v>
                </c:pt>
                <c:pt idx="1745">
                  <c:v>746.09076900000002</c:v>
                </c:pt>
                <c:pt idx="1746">
                  <c:v>809.10519199999999</c:v>
                </c:pt>
                <c:pt idx="1747">
                  <c:v>698.19980799999996</c:v>
                </c:pt>
                <c:pt idx="1748">
                  <c:v>730.967308</c:v>
                </c:pt>
                <c:pt idx="1749">
                  <c:v>768.77596200000005</c:v>
                </c:pt>
                <c:pt idx="1750">
                  <c:v>748.61134600000003</c:v>
                </c:pt>
                <c:pt idx="1751">
                  <c:v>788.94057699999996</c:v>
                </c:pt>
                <c:pt idx="1752">
                  <c:v>743.57019200000002</c:v>
                </c:pt>
                <c:pt idx="1753">
                  <c:v>672.99403800000005</c:v>
                </c:pt>
                <c:pt idx="1754">
                  <c:v>720.88499999999999</c:v>
                </c:pt>
                <c:pt idx="1755">
                  <c:v>715.84384599999998</c:v>
                </c:pt>
                <c:pt idx="1756">
                  <c:v>695.67923099999996</c:v>
                </c:pt>
                <c:pt idx="1757">
                  <c:v>791.46115399999996</c:v>
                </c:pt>
                <c:pt idx="1758">
                  <c:v>730.967308</c:v>
                </c:pt>
                <c:pt idx="1759">
                  <c:v>695.67923099999996</c:v>
                </c:pt>
                <c:pt idx="1760">
                  <c:v>776.33769199999995</c:v>
                </c:pt>
                <c:pt idx="1761">
                  <c:v>768.77596200000005</c:v>
                </c:pt>
                <c:pt idx="1762">
                  <c:v>720.88499999999999</c:v>
                </c:pt>
                <c:pt idx="1763">
                  <c:v>710.80269199999998</c:v>
                </c:pt>
                <c:pt idx="1764">
                  <c:v>733.48788500000001</c:v>
                </c:pt>
                <c:pt idx="1765">
                  <c:v>723.40557699999999</c:v>
                </c:pt>
                <c:pt idx="1766">
                  <c:v>730.967308</c:v>
                </c:pt>
                <c:pt idx="1767">
                  <c:v>675.51461500000005</c:v>
                </c:pt>
                <c:pt idx="1768">
                  <c:v>713.32326899999998</c:v>
                </c:pt>
                <c:pt idx="1769">
                  <c:v>693.15865399999996</c:v>
                </c:pt>
                <c:pt idx="1770">
                  <c:v>725.926154</c:v>
                </c:pt>
                <c:pt idx="1771">
                  <c:v>625.10307699999998</c:v>
                </c:pt>
                <c:pt idx="1772">
                  <c:v>672.99403800000005</c:v>
                </c:pt>
                <c:pt idx="1773">
                  <c:v>834.31096200000002</c:v>
                </c:pt>
                <c:pt idx="1774">
                  <c:v>773.81711499999994</c:v>
                </c:pt>
                <c:pt idx="1775">
                  <c:v>650.30884600000002</c:v>
                </c:pt>
                <c:pt idx="1776">
                  <c:v>733.48788500000001</c:v>
                </c:pt>
                <c:pt idx="1777">
                  <c:v>819.1875</c:v>
                </c:pt>
                <c:pt idx="1778">
                  <c:v>700.72038499999996</c:v>
                </c:pt>
                <c:pt idx="1779">
                  <c:v>771.29653800000006</c:v>
                </c:pt>
                <c:pt idx="1780">
                  <c:v>730.967308</c:v>
                </c:pt>
                <c:pt idx="1781">
                  <c:v>768.77596200000005</c:v>
                </c:pt>
                <c:pt idx="1782">
                  <c:v>635.185385</c:v>
                </c:pt>
                <c:pt idx="1783">
                  <c:v>761.21423100000004</c:v>
                </c:pt>
                <c:pt idx="1784">
                  <c:v>728.446731</c:v>
                </c:pt>
                <c:pt idx="1785">
                  <c:v>685.59692299999995</c:v>
                </c:pt>
                <c:pt idx="1786">
                  <c:v>753.65250000000003</c:v>
                </c:pt>
                <c:pt idx="1787">
                  <c:v>786.42</c:v>
                </c:pt>
                <c:pt idx="1788">
                  <c:v>748.61134600000003</c:v>
                </c:pt>
                <c:pt idx="1789">
                  <c:v>756.17307700000003</c:v>
                </c:pt>
                <c:pt idx="1790">
                  <c:v>733.48788500000001</c:v>
                </c:pt>
                <c:pt idx="1791">
                  <c:v>645.26769200000001</c:v>
                </c:pt>
                <c:pt idx="1792">
                  <c:v>793.98173099999997</c:v>
                </c:pt>
                <c:pt idx="1793">
                  <c:v>738.52903800000001</c:v>
                </c:pt>
                <c:pt idx="1794">
                  <c:v>688.11749999999995</c:v>
                </c:pt>
                <c:pt idx="1795">
                  <c:v>758.69365400000004</c:v>
                </c:pt>
                <c:pt idx="1796">
                  <c:v>758.69365400000004</c:v>
                </c:pt>
                <c:pt idx="1797">
                  <c:v>741.04961500000002</c:v>
                </c:pt>
                <c:pt idx="1798">
                  <c:v>723.40557699999999</c:v>
                </c:pt>
                <c:pt idx="1799">
                  <c:v>738.52903800000001</c:v>
                </c:pt>
                <c:pt idx="1800">
                  <c:v>723.40557699999999</c:v>
                </c:pt>
                <c:pt idx="1801">
                  <c:v>776.33769199999995</c:v>
                </c:pt>
                <c:pt idx="1802">
                  <c:v>741.04961500000002</c:v>
                </c:pt>
                <c:pt idx="1803">
                  <c:v>799.02288499999997</c:v>
                </c:pt>
                <c:pt idx="1804">
                  <c:v>751.13192300000003</c:v>
                </c:pt>
                <c:pt idx="1805">
                  <c:v>761.21423100000004</c:v>
                </c:pt>
                <c:pt idx="1806">
                  <c:v>703.24096199999997</c:v>
                </c:pt>
                <c:pt idx="1807">
                  <c:v>660.39115400000003</c:v>
                </c:pt>
                <c:pt idx="1808">
                  <c:v>736.00846200000001</c:v>
                </c:pt>
                <c:pt idx="1809">
                  <c:v>713.32326899999998</c:v>
                </c:pt>
                <c:pt idx="1810">
                  <c:v>718.36442299999999</c:v>
                </c:pt>
                <c:pt idx="1811">
                  <c:v>746.09076900000002</c:v>
                </c:pt>
                <c:pt idx="1812">
                  <c:v>783.89942299999996</c:v>
                </c:pt>
                <c:pt idx="1813">
                  <c:v>720.88499999999999</c:v>
                </c:pt>
                <c:pt idx="1814">
                  <c:v>758.69365400000004</c:v>
                </c:pt>
                <c:pt idx="1815">
                  <c:v>776.33769199999995</c:v>
                </c:pt>
                <c:pt idx="1816">
                  <c:v>751.13192300000003</c:v>
                </c:pt>
                <c:pt idx="1817">
                  <c:v>741.04961500000002</c:v>
                </c:pt>
                <c:pt idx="1818">
                  <c:v>804.06403799999998</c:v>
                </c:pt>
                <c:pt idx="1819">
                  <c:v>799.02288499999997</c:v>
                </c:pt>
                <c:pt idx="1820">
                  <c:v>602.41788499999996</c:v>
                </c:pt>
                <c:pt idx="1821">
                  <c:v>725.926154</c:v>
                </c:pt>
                <c:pt idx="1822">
                  <c:v>778.85826899999995</c:v>
                </c:pt>
                <c:pt idx="1823">
                  <c:v>743.57019200000002</c:v>
                </c:pt>
                <c:pt idx="1824">
                  <c:v>710.80269199999998</c:v>
                </c:pt>
                <c:pt idx="1825">
                  <c:v>705.76153799999997</c:v>
                </c:pt>
                <c:pt idx="1826">
                  <c:v>738.52903800000001</c:v>
                </c:pt>
                <c:pt idx="1827">
                  <c:v>713.32326899999998</c:v>
                </c:pt>
                <c:pt idx="1828">
                  <c:v>720.88499999999999</c:v>
                </c:pt>
                <c:pt idx="1829">
                  <c:v>783.89942299999996</c:v>
                </c:pt>
                <c:pt idx="1830">
                  <c:v>791.46115399999996</c:v>
                </c:pt>
                <c:pt idx="1831">
                  <c:v>763.73480800000004</c:v>
                </c:pt>
                <c:pt idx="1832">
                  <c:v>741.04961500000002</c:v>
                </c:pt>
                <c:pt idx="1833">
                  <c:v>751.13192300000003</c:v>
                </c:pt>
                <c:pt idx="1834">
                  <c:v>766.25538500000005</c:v>
                </c:pt>
                <c:pt idx="1835">
                  <c:v>713.32326899999998</c:v>
                </c:pt>
                <c:pt idx="1836">
                  <c:v>773.81711499999994</c:v>
                </c:pt>
                <c:pt idx="1837">
                  <c:v>801.54346199999998</c:v>
                </c:pt>
                <c:pt idx="1838">
                  <c:v>773.81711499999994</c:v>
                </c:pt>
                <c:pt idx="1839">
                  <c:v>725.926154</c:v>
                </c:pt>
                <c:pt idx="1840">
                  <c:v>741.04961500000002</c:v>
                </c:pt>
                <c:pt idx="1841">
                  <c:v>806.58461499999999</c:v>
                </c:pt>
                <c:pt idx="1842">
                  <c:v>746.09076900000002</c:v>
                </c:pt>
                <c:pt idx="1843">
                  <c:v>728.446731</c:v>
                </c:pt>
                <c:pt idx="1844">
                  <c:v>771.29653800000006</c:v>
                </c:pt>
                <c:pt idx="1845">
                  <c:v>728.446731</c:v>
                </c:pt>
                <c:pt idx="1846">
                  <c:v>733.48788500000001</c:v>
                </c:pt>
                <c:pt idx="1847">
                  <c:v>710.80269199999998</c:v>
                </c:pt>
                <c:pt idx="1848">
                  <c:v>708.28211499999998</c:v>
                </c:pt>
                <c:pt idx="1849">
                  <c:v>746.09076900000002</c:v>
                </c:pt>
                <c:pt idx="1850">
                  <c:v>705.76153799999997</c:v>
                </c:pt>
                <c:pt idx="1851">
                  <c:v>728.446731</c:v>
                </c:pt>
                <c:pt idx="1852">
                  <c:v>657.87057700000003</c:v>
                </c:pt>
                <c:pt idx="1853">
                  <c:v>771.29653800000006</c:v>
                </c:pt>
                <c:pt idx="1854">
                  <c:v>730.967308</c:v>
                </c:pt>
                <c:pt idx="1855">
                  <c:v>703.24096199999997</c:v>
                </c:pt>
                <c:pt idx="1856">
                  <c:v>678.03519200000005</c:v>
                </c:pt>
                <c:pt idx="1857">
                  <c:v>723.40557699999999</c:v>
                </c:pt>
                <c:pt idx="1858">
                  <c:v>713.32326899999998</c:v>
                </c:pt>
                <c:pt idx="1859">
                  <c:v>678.03519200000005</c:v>
                </c:pt>
                <c:pt idx="1860">
                  <c:v>746.09076900000002</c:v>
                </c:pt>
                <c:pt idx="1861">
                  <c:v>693.15865399999996</c:v>
                </c:pt>
                <c:pt idx="1862">
                  <c:v>713.32326899999998</c:v>
                </c:pt>
                <c:pt idx="1863">
                  <c:v>667.95288500000004</c:v>
                </c:pt>
                <c:pt idx="1864">
                  <c:v>718.36442299999999</c:v>
                </c:pt>
                <c:pt idx="1865">
                  <c:v>688.11749999999995</c:v>
                </c:pt>
                <c:pt idx="1866">
                  <c:v>753.65250000000003</c:v>
                </c:pt>
                <c:pt idx="1867">
                  <c:v>756.17307700000003</c:v>
                </c:pt>
                <c:pt idx="1868">
                  <c:v>736.00846200000001</c:v>
                </c:pt>
                <c:pt idx="1869">
                  <c:v>715.84384599999998</c:v>
                </c:pt>
                <c:pt idx="1870">
                  <c:v>723.40557699999999</c:v>
                </c:pt>
                <c:pt idx="1871">
                  <c:v>801.54346199999998</c:v>
                </c:pt>
                <c:pt idx="1872">
                  <c:v>718.36442299999999</c:v>
                </c:pt>
                <c:pt idx="1873">
                  <c:v>680.55576900000005</c:v>
                </c:pt>
                <c:pt idx="1874">
                  <c:v>766.25538500000005</c:v>
                </c:pt>
                <c:pt idx="1875">
                  <c:v>773.81711499999994</c:v>
                </c:pt>
                <c:pt idx="1876">
                  <c:v>761.21423100000004</c:v>
                </c:pt>
                <c:pt idx="1877">
                  <c:v>715.84384599999998</c:v>
                </c:pt>
                <c:pt idx="1878">
                  <c:v>652.82942300000002</c:v>
                </c:pt>
                <c:pt idx="1879">
                  <c:v>678.03519200000005</c:v>
                </c:pt>
                <c:pt idx="1880">
                  <c:v>708.28211499999998</c:v>
                </c:pt>
                <c:pt idx="1881">
                  <c:v>761.21423100000004</c:v>
                </c:pt>
                <c:pt idx="1882">
                  <c:v>683.07634599999994</c:v>
                </c:pt>
                <c:pt idx="1883">
                  <c:v>781.37884599999995</c:v>
                </c:pt>
                <c:pt idx="1884">
                  <c:v>761.21423100000004</c:v>
                </c:pt>
                <c:pt idx="1885">
                  <c:v>799.02288499999997</c:v>
                </c:pt>
                <c:pt idx="1886">
                  <c:v>650.30884600000002</c:v>
                </c:pt>
                <c:pt idx="1887">
                  <c:v>703.24096199999997</c:v>
                </c:pt>
                <c:pt idx="1888">
                  <c:v>819.1875</c:v>
                </c:pt>
                <c:pt idx="1889">
                  <c:v>796.50230799999997</c:v>
                </c:pt>
                <c:pt idx="1890">
                  <c:v>766.25538500000005</c:v>
                </c:pt>
                <c:pt idx="1891">
                  <c:v>720.88499999999999</c:v>
                </c:pt>
                <c:pt idx="1892">
                  <c:v>685.59692299999995</c:v>
                </c:pt>
                <c:pt idx="1893">
                  <c:v>738.52903800000001</c:v>
                </c:pt>
                <c:pt idx="1894">
                  <c:v>756.17307700000003</c:v>
                </c:pt>
                <c:pt idx="1895">
                  <c:v>728.446731</c:v>
                </c:pt>
                <c:pt idx="1896">
                  <c:v>821.708077</c:v>
                </c:pt>
                <c:pt idx="1897">
                  <c:v>733.48788500000001</c:v>
                </c:pt>
                <c:pt idx="1898">
                  <c:v>738.52903800000001</c:v>
                </c:pt>
                <c:pt idx="1899">
                  <c:v>804.06403799999998</c:v>
                </c:pt>
                <c:pt idx="1900">
                  <c:v>756.17307700000003</c:v>
                </c:pt>
                <c:pt idx="1901">
                  <c:v>738.52903800000001</c:v>
                </c:pt>
                <c:pt idx="1902">
                  <c:v>708.28211499999998</c:v>
                </c:pt>
                <c:pt idx="1903">
                  <c:v>738.52903800000001</c:v>
                </c:pt>
                <c:pt idx="1904">
                  <c:v>738.52903800000001</c:v>
                </c:pt>
                <c:pt idx="1905">
                  <c:v>788.94057699999996</c:v>
                </c:pt>
                <c:pt idx="1906">
                  <c:v>788.94057699999996</c:v>
                </c:pt>
                <c:pt idx="1907">
                  <c:v>758.69365400000004</c:v>
                </c:pt>
                <c:pt idx="1908">
                  <c:v>746.09076900000002</c:v>
                </c:pt>
                <c:pt idx="1909">
                  <c:v>728.446731</c:v>
                </c:pt>
                <c:pt idx="1910">
                  <c:v>761.21423100000004</c:v>
                </c:pt>
                <c:pt idx="1911">
                  <c:v>730.967308</c:v>
                </c:pt>
                <c:pt idx="1912">
                  <c:v>723.40557699999999</c:v>
                </c:pt>
                <c:pt idx="1913">
                  <c:v>713.32326899999998</c:v>
                </c:pt>
                <c:pt idx="1914">
                  <c:v>708.28211499999998</c:v>
                </c:pt>
                <c:pt idx="1915">
                  <c:v>723.40557699999999</c:v>
                </c:pt>
                <c:pt idx="1916">
                  <c:v>746.09076900000002</c:v>
                </c:pt>
                <c:pt idx="1917">
                  <c:v>650.30884600000002</c:v>
                </c:pt>
                <c:pt idx="1918">
                  <c:v>751.13192300000003</c:v>
                </c:pt>
                <c:pt idx="1919">
                  <c:v>672.99403800000005</c:v>
                </c:pt>
                <c:pt idx="1920">
                  <c:v>743.57019200000002</c:v>
                </c:pt>
                <c:pt idx="1921">
                  <c:v>746.09076900000002</c:v>
                </c:pt>
                <c:pt idx="1922">
                  <c:v>730.967308</c:v>
                </c:pt>
                <c:pt idx="1923">
                  <c:v>730.967308</c:v>
                </c:pt>
                <c:pt idx="1924">
                  <c:v>698.19980799999996</c:v>
                </c:pt>
                <c:pt idx="1925">
                  <c:v>698.19980799999996</c:v>
                </c:pt>
                <c:pt idx="1926">
                  <c:v>741.04961500000002</c:v>
                </c:pt>
                <c:pt idx="1927">
                  <c:v>786.42</c:v>
                </c:pt>
                <c:pt idx="1928">
                  <c:v>728.446731</c:v>
                </c:pt>
                <c:pt idx="1929">
                  <c:v>811.62576899999999</c:v>
                </c:pt>
                <c:pt idx="1930">
                  <c:v>786.42</c:v>
                </c:pt>
                <c:pt idx="1931">
                  <c:v>768.77596200000005</c:v>
                </c:pt>
                <c:pt idx="1932">
                  <c:v>675.51461500000005</c:v>
                </c:pt>
                <c:pt idx="1933">
                  <c:v>713.32326899999998</c:v>
                </c:pt>
                <c:pt idx="1934">
                  <c:v>771.29653800000006</c:v>
                </c:pt>
                <c:pt idx="1935">
                  <c:v>758.69365400000004</c:v>
                </c:pt>
                <c:pt idx="1936">
                  <c:v>746.09076900000002</c:v>
                </c:pt>
                <c:pt idx="1937">
                  <c:v>718.36442299999999</c:v>
                </c:pt>
                <c:pt idx="1938">
                  <c:v>698.19980799999996</c:v>
                </c:pt>
                <c:pt idx="1939">
                  <c:v>748.61134600000003</c:v>
                </c:pt>
                <c:pt idx="1940">
                  <c:v>773.81711499999994</c:v>
                </c:pt>
                <c:pt idx="1941">
                  <c:v>715.84384599999998</c:v>
                </c:pt>
                <c:pt idx="1942">
                  <c:v>683.07634599999994</c:v>
                </c:pt>
                <c:pt idx="1943">
                  <c:v>743.57019200000002</c:v>
                </c:pt>
                <c:pt idx="1944">
                  <c:v>761.21423100000004</c:v>
                </c:pt>
                <c:pt idx="1945">
                  <c:v>728.446731</c:v>
                </c:pt>
                <c:pt idx="1946">
                  <c:v>715.84384599999998</c:v>
                </c:pt>
                <c:pt idx="1947">
                  <c:v>725.926154</c:v>
                </c:pt>
                <c:pt idx="1948">
                  <c:v>753.65250000000003</c:v>
                </c:pt>
                <c:pt idx="1949">
                  <c:v>700.72038499999996</c:v>
                </c:pt>
                <c:pt idx="1950">
                  <c:v>746.09076900000002</c:v>
                </c:pt>
                <c:pt idx="1951">
                  <c:v>736.00846200000001</c:v>
                </c:pt>
                <c:pt idx="1952">
                  <c:v>690.63807699999995</c:v>
                </c:pt>
                <c:pt idx="1953">
                  <c:v>700.72038499999996</c:v>
                </c:pt>
                <c:pt idx="1954">
                  <c:v>761.21423100000004</c:v>
                </c:pt>
                <c:pt idx="1955">
                  <c:v>806.58461499999999</c:v>
                </c:pt>
                <c:pt idx="1956">
                  <c:v>715.84384599999998</c:v>
                </c:pt>
                <c:pt idx="1957">
                  <c:v>736.00846200000001</c:v>
                </c:pt>
                <c:pt idx="1958">
                  <c:v>725.926154</c:v>
                </c:pt>
                <c:pt idx="1959">
                  <c:v>708.28211499999998</c:v>
                </c:pt>
                <c:pt idx="1960">
                  <c:v>791.46115399999996</c:v>
                </c:pt>
                <c:pt idx="1961">
                  <c:v>728.446731</c:v>
                </c:pt>
                <c:pt idx="1962">
                  <c:v>730.967308</c:v>
                </c:pt>
                <c:pt idx="1963">
                  <c:v>720.88499999999999</c:v>
                </c:pt>
                <c:pt idx="1964">
                  <c:v>713.32326899999998</c:v>
                </c:pt>
                <c:pt idx="1965">
                  <c:v>751.13192300000003</c:v>
                </c:pt>
                <c:pt idx="1966">
                  <c:v>753.65250000000003</c:v>
                </c:pt>
                <c:pt idx="1967">
                  <c:v>781.37884599999995</c:v>
                </c:pt>
                <c:pt idx="1968">
                  <c:v>705.76153799999997</c:v>
                </c:pt>
                <c:pt idx="1969">
                  <c:v>700.72038499999996</c:v>
                </c:pt>
                <c:pt idx="1970">
                  <c:v>786.42</c:v>
                </c:pt>
                <c:pt idx="1971">
                  <c:v>695.67923099999996</c:v>
                </c:pt>
                <c:pt idx="1972">
                  <c:v>788.94057699999996</c:v>
                </c:pt>
                <c:pt idx="1973">
                  <c:v>741.04961500000002</c:v>
                </c:pt>
                <c:pt idx="1974">
                  <c:v>715.84384599999998</c:v>
                </c:pt>
                <c:pt idx="1975">
                  <c:v>743.57019200000002</c:v>
                </c:pt>
                <c:pt idx="1976">
                  <c:v>758.69365400000004</c:v>
                </c:pt>
                <c:pt idx="1977">
                  <c:v>688.11749999999995</c:v>
                </c:pt>
                <c:pt idx="1978">
                  <c:v>675.51461500000005</c:v>
                </c:pt>
                <c:pt idx="1979">
                  <c:v>670.47346200000004</c:v>
                </c:pt>
                <c:pt idx="1980">
                  <c:v>718.36442299999999</c:v>
                </c:pt>
                <c:pt idx="1981">
                  <c:v>796.50230799999997</c:v>
                </c:pt>
                <c:pt idx="1982">
                  <c:v>753.65250000000003</c:v>
                </c:pt>
                <c:pt idx="1983">
                  <c:v>766.25538500000005</c:v>
                </c:pt>
                <c:pt idx="1984">
                  <c:v>685.59692299999995</c:v>
                </c:pt>
                <c:pt idx="1985">
                  <c:v>723.40557699999999</c:v>
                </c:pt>
                <c:pt idx="1986">
                  <c:v>791.46115399999996</c:v>
                </c:pt>
                <c:pt idx="1987">
                  <c:v>693.15865399999996</c:v>
                </c:pt>
                <c:pt idx="1988">
                  <c:v>695.67923099999996</c:v>
                </c:pt>
                <c:pt idx="1989">
                  <c:v>728.446731</c:v>
                </c:pt>
                <c:pt idx="1990">
                  <c:v>698.19980799999996</c:v>
                </c:pt>
                <c:pt idx="1991">
                  <c:v>751.13192300000003</c:v>
                </c:pt>
                <c:pt idx="1992">
                  <c:v>695.67923099999996</c:v>
                </c:pt>
                <c:pt idx="1993">
                  <c:v>788.94057699999996</c:v>
                </c:pt>
                <c:pt idx="1994">
                  <c:v>746.09076900000002</c:v>
                </c:pt>
                <c:pt idx="1995">
                  <c:v>703.24096199999997</c:v>
                </c:pt>
                <c:pt idx="1996">
                  <c:v>728.446731</c:v>
                </c:pt>
                <c:pt idx="1997">
                  <c:v>756.17307700000003</c:v>
                </c:pt>
                <c:pt idx="1998">
                  <c:v>786.42</c:v>
                </c:pt>
                <c:pt idx="1999">
                  <c:v>786.42</c:v>
                </c:pt>
                <c:pt idx="2000">
                  <c:v>736.00846200000001</c:v>
                </c:pt>
                <c:pt idx="2001">
                  <c:v>758.69365400000004</c:v>
                </c:pt>
                <c:pt idx="2002">
                  <c:v>741.04961500000002</c:v>
                </c:pt>
                <c:pt idx="2003">
                  <c:v>688.11749999999995</c:v>
                </c:pt>
                <c:pt idx="2004">
                  <c:v>700.72038499999996</c:v>
                </c:pt>
                <c:pt idx="2005">
                  <c:v>720.88499999999999</c:v>
                </c:pt>
                <c:pt idx="2006">
                  <c:v>730.967308</c:v>
                </c:pt>
                <c:pt idx="2007">
                  <c:v>756.17307700000003</c:v>
                </c:pt>
                <c:pt idx="2008">
                  <c:v>753.65250000000003</c:v>
                </c:pt>
                <c:pt idx="2009">
                  <c:v>718.36442299999999</c:v>
                </c:pt>
                <c:pt idx="2010">
                  <c:v>690.63807699999995</c:v>
                </c:pt>
                <c:pt idx="2011">
                  <c:v>670.47346200000004</c:v>
                </c:pt>
                <c:pt idx="2012">
                  <c:v>693.15865399999996</c:v>
                </c:pt>
                <c:pt idx="2013">
                  <c:v>756.17307700000003</c:v>
                </c:pt>
                <c:pt idx="2014">
                  <c:v>690.63807699999995</c:v>
                </c:pt>
                <c:pt idx="2015">
                  <c:v>720.88499999999999</c:v>
                </c:pt>
                <c:pt idx="2016">
                  <c:v>738.52903800000001</c:v>
                </c:pt>
                <c:pt idx="2017">
                  <c:v>705.76153799999997</c:v>
                </c:pt>
                <c:pt idx="2018">
                  <c:v>688.11749999999995</c:v>
                </c:pt>
                <c:pt idx="2019">
                  <c:v>730.967308</c:v>
                </c:pt>
                <c:pt idx="2020">
                  <c:v>715.84384599999998</c:v>
                </c:pt>
                <c:pt idx="2021">
                  <c:v>763.73480800000004</c:v>
                </c:pt>
                <c:pt idx="2022">
                  <c:v>680.55576900000005</c:v>
                </c:pt>
                <c:pt idx="2023">
                  <c:v>710.80269199999998</c:v>
                </c:pt>
                <c:pt idx="2024">
                  <c:v>715.84384599999998</c:v>
                </c:pt>
                <c:pt idx="2025">
                  <c:v>733.48788500000001</c:v>
                </c:pt>
                <c:pt idx="2026">
                  <c:v>741.04961500000002</c:v>
                </c:pt>
                <c:pt idx="2027">
                  <c:v>814.14634599999999</c:v>
                </c:pt>
                <c:pt idx="2028">
                  <c:v>665.43230800000003</c:v>
                </c:pt>
                <c:pt idx="2029">
                  <c:v>693.15865399999996</c:v>
                </c:pt>
                <c:pt idx="2030">
                  <c:v>715.84384599999998</c:v>
                </c:pt>
                <c:pt idx="2031">
                  <c:v>715.84384599999998</c:v>
                </c:pt>
                <c:pt idx="2032">
                  <c:v>730.967308</c:v>
                </c:pt>
                <c:pt idx="2033">
                  <c:v>695.67923099999996</c:v>
                </c:pt>
                <c:pt idx="2034">
                  <c:v>751.13192300000003</c:v>
                </c:pt>
                <c:pt idx="2035">
                  <c:v>718.36442299999999</c:v>
                </c:pt>
                <c:pt idx="2036">
                  <c:v>730.967308</c:v>
                </c:pt>
                <c:pt idx="2037">
                  <c:v>725.926154</c:v>
                </c:pt>
                <c:pt idx="2038">
                  <c:v>710.80269199999998</c:v>
                </c:pt>
                <c:pt idx="2039">
                  <c:v>723.40557699999999</c:v>
                </c:pt>
                <c:pt idx="2040">
                  <c:v>690.63807699999995</c:v>
                </c:pt>
                <c:pt idx="2041">
                  <c:v>723.40557699999999</c:v>
                </c:pt>
                <c:pt idx="2042">
                  <c:v>763.73480800000004</c:v>
                </c:pt>
                <c:pt idx="2043">
                  <c:v>715.84384599999998</c:v>
                </c:pt>
                <c:pt idx="2044">
                  <c:v>728.446731</c:v>
                </c:pt>
                <c:pt idx="2045">
                  <c:v>715.84384599999998</c:v>
                </c:pt>
              </c:numCache>
            </c:numRef>
          </c:yVal>
          <c:smooth val="1"/>
        </c:ser>
        <c:ser>
          <c:idx val="3"/>
          <c:order val="3"/>
          <c:tx>
            <c:v>Red Liquid Crystals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'5'!$CD$3:$CD$2048</c:f>
              <c:numCache>
                <c:formatCode>General</c:formatCode>
                <c:ptCount val="2046"/>
                <c:pt idx="0">
                  <c:v>188.45829499999999</c:v>
                </c:pt>
                <c:pt idx="1">
                  <c:v>188.92397199999999</c:v>
                </c:pt>
                <c:pt idx="2">
                  <c:v>189.38960900000001</c:v>
                </c:pt>
                <c:pt idx="3">
                  <c:v>189.85520600000001</c:v>
                </c:pt>
                <c:pt idx="4">
                  <c:v>190.320762</c:v>
                </c:pt>
                <c:pt idx="5">
                  <c:v>190.78627900000001</c:v>
                </c:pt>
                <c:pt idx="6">
                  <c:v>191.251755</c:v>
                </c:pt>
                <c:pt idx="7">
                  <c:v>191.71718999999999</c:v>
                </c:pt>
                <c:pt idx="8">
                  <c:v>192.18258599999999</c:v>
                </c:pt>
                <c:pt idx="9">
                  <c:v>192.647941</c:v>
                </c:pt>
                <c:pt idx="10">
                  <c:v>193.11325600000001</c:v>
                </c:pt>
                <c:pt idx="11">
                  <c:v>193.57853</c:v>
                </c:pt>
                <c:pt idx="12">
                  <c:v>194.04376400000001</c:v>
                </c:pt>
                <c:pt idx="13">
                  <c:v>194.50895800000001</c:v>
                </c:pt>
                <c:pt idx="14">
                  <c:v>194.97411199999999</c:v>
                </c:pt>
                <c:pt idx="15">
                  <c:v>195.439224</c:v>
                </c:pt>
                <c:pt idx="16">
                  <c:v>195.90429700000001</c:v>
                </c:pt>
                <c:pt idx="17">
                  <c:v>196.36932899999999</c:v>
                </c:pt>
                <c:pt idx="18">
                  <c:v>196.83432099999999</c:v>
                </c:pt>
                <c:pt idx="19">
                  <c:v>197.299272</c:v>
                </c:pt>
                <c:pt idx="20">
                  <c:v>197.764183</c:v>
                </c:pt>
                <c:pt idx="21">
                  <c:v>198.22905299999999</c:v>
                </c:pt>
                <c:pt idx="22">
                  <c:v>198.693883</c:v>
                </c:pt>
                <c:pt idx="23">
                  <c:v>199.158672</c:v>
                </c:pt>
                <c:pt idx="24">
                  <c:v>199.62342100000001</c:v>
                </c:pt>
                <c:pt idx="25">
                  <c:v>200.08812900000001</c:v>
                </c:pt>
                <c:pt idx="26">
                  <c:v>200.552797</c:v>
                </c:pt>
                <c:pt idx="27">
                  <c:v>201.01742400000001</c:v>
                </c:pt>
                <c:pt idx="28">
                  <c:v>201.482011</c:v>
                </c:pt>
                <c:pt idx="29">
                  <c:v>201.94655700000001</c:v>
                </c:pt>
                <c:pt idx="30">
                  <c:v>202.41106199999999</c:v>
                </c:pt>
                <c:pt idx="31">
                  <c:v>202.87552600000001</c:v>
                </c:pt>
                <c:pt idx="32">
                  <c:v>203.33994999999999</c:v>
                </c:pt>
                <c:pt idx="33">
                  <c:v>203.80433400000001</c:v>
                </c:pt>
                <c:pt idx="34">
                  <c:v>204.268676</c:v>
                </c:pt>
                <c:pt idx="35">
                  <c:v>204.732978</c:v>
                </c:pt>
                <c:pt idx="36">
                  <c:v>205.19723999999999</c:v>
                </c:pt>
                <c:pt idx="37">
                  <c:v>205.66146000000001</c:v>
                </c:pt>
                <c:pt idx="38">
                  <c:v>206.12564</c:v>
                </c:pt>
                <c:pt idx="39">
                  <c:v>206.58977899999999</c:v>
                </c:pt>
                <c:pt idx="40">
                  <c:v>207.053877</c:v>
                </c:pt>
                <c:pt idx="41">
                  <c:v>207.51793499999999</c:v>
                </c:pt>
                <c:pt idx="42">
                  <c:v>207.98195100000001</c:v>
                </c:pt>
                <c:pt idx="43">
                  <c:v>208.44592700000001</c:v>
                </c:pt>
                <c:pt idx="44">
                  <c:v>208.909862</c:v>
                </c:pt>
                <c:pt idx="45">
                  <c:v>209.37375700000001</c:v>
                </c:pt>
                <c:pt idx="46">
                  <c:v>209.83761000000001</c:v>
                </c:pt>
                <c:pt idx="47">
                  <c:v>210.301422</c:v>
                </c:pt>
                <c:pt idx="48">
                  <c:v>210.76519400000001</c:v>
                </c:pt>
                <c:pt idx="49">
                  <c:v>211.228925</c:v>
                </c:pt>
                <c:pt idx="50">
                  <c:v>211.69261399999999</c:v>
                </c:pt>
                <c:pt idx="51">
                  <c:v>212.156263</c:v>
                </c:pt>
                <c:pt idx="52">
                  <c:v>212.61987099999999</c:v>
                </c:pt>
                <c:pt idx="53">
                  <c:v>213.083438</c:v>
                </c:pt>
                <c:pt idx="54">
                  <c:v>213.546964</c:v>
                </c:pt>
                <c:pt idx="55">
                  <c:v>214.01044899999999</c:v>
                </c:pt>
                <c:pt idx="56">
                  <c:v>214.473893</c:v>
                </c:pt>
                <c:pt idx="57">
                  <c:v>214.937296</c:v>
                </c:pt>
                <c:pt idx="58">
                  <c:v>215.40065799999999</c:v>
                </c:pt>
                <c:pt idx="59">
                  <c:v>215.863979</c:v>
                </c:pt>
                <c:pt idx="60">
                  <c:v>216.327258</c:v>
                </c:pt>
                <c:pt idx="61">
                  <c:v>216.79049699999999</c:v>
                </c:pt>
                <c:pt idx="62">
                  <c:v>217.25369499999999</c:v>
                </c:pt>
                <c:pt idx="63">
                  <c:v>217.71685099999999</c:v>
                </c:pt>
                <c:pt idx="64">
                  <c:v>218.17996600000001</c:v>
                </c:pt>
                <c:pt idx="65">
                  <c:v>218.64304100000001</c:v>
                </c:pt>
                <c:pt idx="66">
                  <c:v>219.10607400000001</c:v>
                </c:pt>
                <c:pt idx="67">
                  <c:v>219.56906599999999</c:v>
                </c:pt>
                <c:pt idx="68">
                  <c:v>220.032016</c:v>
                </c:pt>
                <c:pt idx="69">
                  <c:v>220.49492599999999</c:v>
                </c:pt>
                <c:pt idx="70">
                  <c:v>220.95779400000001</c:v>
                </c:pt>
                <c:pt idx="71">
                  <c:v>221.42062100000001</c:v>
                </c:pt>
                <c:pt idx="72">
                  <c:v>221.88340700000001</c:v>
                </c:pt>
                <c:pt idx="73">
                  <c:v>222.34615199999999</c:v>
                </c:pt>
                <c:pt idx="74">
                  <c:v>222.80885499999999</c:v>
                </c:pt>
                <c:pt idx="75">
                  <c:v>223.27151699999999</c:v>
                </c:pt>
                <c:pt idx="76">
                  <c:v>223.734138</c:v>
                </c:pt>
                <c:pt idx="77">
                  <c:v>224.19671700000001</c:v>
                </c:pt>
                <c:pt idx="78">
                  <c:v>224.659255</c:v>
                </c:pt>
                <c:pt idx="79">
                  <c:v>225.12175199999999</c:v>
                </c:pt>
                <c:pt idx="80">
                  <c:v>225.58420699999999</c:v>
                </c:pt>
                <c:pt idx="81">
                  <c:v>226.04662099999999</c:v>
                </c:pt>
                <c:pt idx="82">
                  <c:v>226.508994</c:v>
                </c:pt>
                <c:pt idx="83">
                  <c:v>226.97132500000001</c:v>
                </c:pt>
                <c:pt idx="84">
                  <c:v>227.43361400000001</c:v>
                </c:pt>
                <c:pt idx="85">
                  <c:v>227.89586299999999</c:v>
                </c:pt>
                <c:pt idx="86">
                  <c:v>228.35807</c:v>
                </c:pt>
                <c:pt idx="87">
                  <c:v>228.820235</c:v>
                </c:pt>
                <c:pt idx="88">
                  <c:v>229.28235900000001</c:v>
                </c:pt>
                <c:pt idx="89">
                  <c:v>229.74444099999999</c:v>
                </c:pt>
                <c:pt idx="90">
                  <c:v>230.20648199999999</c:v>
                </c:pt>
                <c:pt idx="91">
                  <c:v>230.66848100000001</c:v>
                </c:pt>
                <c:pt idx="92">
                  <c:v>231.130439</c:v>
                </c:pt>
                <c:pt idx="93">
                  <c:v>231.592355</c:v>
                </c:pt>
                <c:pt idx="94">
                  <c:v>232.05422999999999</c:v>
                </c:pt>
                <c:pt idx="95">
                  <c:v>232.516063</c:v>
                </c:pt>
                <c:pt idx="96">
                  <c:v>232.97785500000001</c:v>
                </c:pt>
                <c:pt idx="97">
                  <c:v>233.439604</c:v>
                </c:pt>
                <c:pt idx="98">
                  <c:v>233.90131299999999</c:v>
                </c:pt>
                <c:pt idx="99">
                  <c:v>234.362979</c:v>
                </c:pt>
                <c:pt idx="100">
                  <c:v>234.82460399999999</c:v>
                </c:pt>
                <c:pt idx="101">
                  <c:v>235.28618700000001</c:v>
                </c:pt>
                <c:pt idx="102">
                  <c:v>235.74772899999999</c:v>
                </c:pt>
                <c:pt idx="103">
                  <c:v>236.20922899999999</c:v>
                </c:pt>
                <c:pt idx="104">
                  <c:v>236.67068699999999</c:v>
                </c:pt>
                <c:pt idx="105">
                  <c:v>237.132103</c:v>
                </c:pt>
                <c:pt idx="106">
                  <c:v>237.593478</c:v>
                </c:pt>
                <c:pt idx="107">
                  <c:v>238.054811</c:v>
                </c:pt>
                <c:pt idx="108">
                  <c:v>238.51610199999999</c:v>
                </c:pt>
                <c:pt idx="109">
                  <c:v>238.977351</c:v>
                </c:pt>
                <c:pt idx="110">
                  <c:v>239.438559</c:v>
                </c:pt>
                <c:pt idx="111">
                  <c:v>239.89972399999999</c:v>
                </c:pt>
                <c:pt idx="112">
                  <c:v>240.360848</c:v>
                </c:pt>
                <c:pt idx="113">
                  <c:v>240.82193000000001</c:v>
                </c:pt>
                <c:pt idx="114">
                  <c:v>241.28297000000001</c:v>
                </c:pt>
                <c:pt idx="115">
                  <c:v>241.743968</c:v>
                </c:pt>
                <c:pt idx="116">
                  <c:v>242.204925</c:v>
                </c:pt>
                <c:pt idx="117">
                  <c:v>242.66583900000001</c:v>
                </c:pt>
                <c:pt idx="118">
                  <c:v>243.126711</c:v>
                </c:pt>
                <c:pt idx="119">
                  <c:v>243.58754200000001</c:v>
                </c:pt>
                <c:pt idx="120">
                  <c:v>244.04833099999999</c:v>
                </c:pt>
                <c:pt idx="121">
                  <c:v>244.50907699999999</c:v>
                </c:pt>
                <c:pt idx="122">
                  <c:v>244.96978200000001</c:v>
                </c:pt>
                <c:pt idx="123">
                  <c:v>245.43044399999999</c:v>
                </c:pt>
                <c:pt idx="124">
                  <c:v>245.891065</c:v>
                </c:pt>
                <c:pt idx="125">
                  <c:v>246.351643</c:v>
                </c:pt>
                <c:pt idx="126">
                  <c:v>246.81218000000001</c:v>
                </c:pt>
                <c:pt idx="127">
                  <c:v>247.27267399999999</c:v>
                </c:pt>
                <c:pt idx="128">
                  <c:v>247.733127</c:v>
                </c:pt>
                <c:pt idx="129">
                  <c:v>248.19353699999999</c:v>
                </c:pt>
                <c:pt idx="130">
                  <c:v>248.65390500000001</c:v>
                </c:pt>
                <c:pt idx="131">
                  <c:v>249.11423099999999</c:v>
                </c:pt>
                <c:pt idx="132">
                  <c:v>249.57451499999999</c:v>
                </c:pt>
                <c:pt idx="133">
                  <c:v>250.03475599999999</c:v>
                </c:pt>
                <c:pt idx="134">
                  <c:v>250.494956</c:v>
                </c:pt>
                <c:pt idx="135">
                  <c:v>250.95511300000001</c:v>
                </c:pt>
                <c:pt idx="136">
                  <c:v>251.41522800000001</c:v>
                </c:pt>
                <c:pt idx="137">
                  <c:v>251.87530100000001</c:v>
                </c:pt>
                <c:pt idx="138">
                  <c:v>252.33533199999999</c:v>
                </c:pt>
                <c:pt idx="139">
                  <c:v>252.795321</c:v>
                </c:pt>
                <c:pt idx="140">
                  <c:v>253.255267</c:v>
                </c:pt>
                <c:pt idx="141">
                  <c:v>253.715171</c:v>
                </c:pt>
                <c:pt idx="142">
                  <c:v>254.17503199999999</c:v>
                </c:pt>
                <c:pt idx="143">
                  <c:v>254.634852</c:v>
                </c:pt>
                <c:pt idx="144">
                  <c:v>255.094629</c:v>
                </c:pt>
                <c:pt idx="145">
                  <c:v>255.554363</c:v>
                </c:pt>
                <c:pt idx="146">
                  <c:v>256.01405599999998</c:v>
                </c:pt>
                <c:pt idx="147">
                  <c:v>256.47370599999999</c:v>
                </c:pt>
                <c:pt idx="148">
                  <c:v>256.933313</c:v>
                </c:pt>
                <c:pt idx="149">
                  <c:v>257.39287899999999</c:v>
                </c:pt>
                <c:pt idx="150">
                  <c:v>257.85240099999999</c:v>
                </c:pt>
                <c:pt idx="151">
                  <c:v>258.31188200000003</c:v>
                </c:pt>
                <c:pt idx="152">
                  <c:v>258.77132</c:v>
                </c:pt>
                <c:pt idx="153">
                  <c:v>259.23071499999998</c:v>
                </c:pt>
                <c:pt idx="154">
                  <c:v>259.690068</c:v>
                </c:pt>
                <c:pt idx="155">
                  <c:v>260.14937900000001</c:v>
                </c:pt>
                <c:pt idx="156">
                  <c:v>260.60864700000002</c:v>
                </c:pt>
                <c:pt idx="157">
                  <c:v>261.06787200000002</c:v>
                </c:pt>
                <c:pt idx="158">
                  <c:v>261.52705500000002</c:v>
                </c:pt>
                <c:pt idx="159">
                  <c:v>261.98619600000001</c:v>
                </c:pt>
                <c:pt idx="160">
                  <c:v>262.44529399999999</c:v>
                </c:pt>
                <c:pt idx="161">
                  <c:v>262.90434900000002</c:v>
                </c:pt>
                <c:pt idx="162">
                  <c:v>263.363362</c:v>
                </c:pt>
                <c:pt idx="163">
                  <c:v>263.82233200000002</c:v>
                </c:pt>
                <c:pt idx="164">
                  <c:v>264.28125999999997</c:v>
                </c:pt>
                <c:pt idx="165">
                  <c:v>264.74014499999998</c:v>
                </c:pt>
                <c:pt idx="166">
                  <c:v>265.19898699999999</c:v>
                </c:pt>
                <c:pt idx="167">
                  <c:v>265.65778599999999</c:v>
                </c:pt>
                <c:pt idx="168">
                  <c:v>266.11654299999998</c:v>
                </c:pt>
                <c:pt idx="169">
                  <c:v>266.57525800000002</c:v>
                </c:pt>
                <c:pt idx="170">
                  <c:v>267.033929</c:v>
                </c:pt>
                <c:pt idx="171">
                  <c:v>267.49255799999997</c:v>
                </c:pt>
                <c:pt idx="172">
                  <c:v>267.951144</c:v>
                </c:pt>
                <c:pt idx="173">
                  <c:v>268.40968700000002</c:v>
                </c:pt>
                <c:pt idx="174">
                  <c:v>268.86818799999998</c:v>
                </c:pt>
                <c:pt idx="175">
                  <c:v>269.32664599999998</c:v>
                </c:pt>
                <c:pt idx="176">
                  <c:v>269.78506099999998</c:v>
                </c:pt>
                <c:pt idx="177">
                  <c:v>270.24343299999998</c:v>
                </c:pt>
                <c:pt idx="178">
                  <c:v>270.70176199999997</c:v>
                </c:pt>
                <c:pt idx="179">
                  <c:v>271.16004900000001</c:v>
                </c:pt>
                <c:pt idx="180">
                  <c:v>271.618292</c:v>
                </c:pt>
                <c:pt idx="181">
                  <c:v>272.07649300000003</c:v>
                </c:pt>
                <c:pt idx="182">
                  <c:v>272.534651</c:v>
                </c:pt>
                <c:pt idx="183">
                  <c:v>272.99276600000002</c:v>
                </c:pt>
                <c:pt idx="184">
                  <c:v>273.45083799999998</c:v>
                </c:pt>
                <c:pt idx="185">
                  <c:v>273.90886699999999</c:v>
                </c:pt>
                <c:pt idx="186">
                  <c:v>274.36685299999999</c:v>
                </c:pt>
                <c:pt idx="187">
                  <c:v>274.82479699999999</c:v>
                </c:pt>
                <c:pt idx="188">
                  <c:v>275.28269699999998</c:v>
                </c:pt>
                <c:pt idx="189">
                  <c:v>275.74055399999997</c:v>
                </c:pt>
                <c:pt idx="190">
                  <c:v>276.19836900000001</c:v>
                </c:pt>
                <c:pt idx="191">
                  <c:v>276.65613999999999</c:v>
                </c:pt>
                <c:pt idx="192">
                  <c:v>277.11386800000002</c:v>
                </c:pt>
                <c:pt idx="193">
                  <c:v>277.57155299999999</c:v>
                </c:pt>
                <c:pt idx="194">
                  <c:v>278.02919500000002</c:v>
                </c:pt>
                <c:pt idx="195">
                  <c:v>278.48679399999997</c:v>
                </c:pt>
                <c:pt idx="196">
                  <c:v>278.94434999999999</c:v>
                </c:pt>
                <c:pt idx="197">
                  <c:v>279.40186299999999</c:v>
                </c:pt>
                <c:pt idx="198">
                  <c:v>279.85933299999999</c:v>
                </c:pt>
                <c:pt idx="199">
                  <c:v>280.31675999999999</c:v>
                </c:pt>
                <c:pt idx="200">
                  <c:v>280.77414299999998</c:v>
                </c:pt>
                <c:pt idx="201">
                  <c:v>281.23148300000003</c:v>
                </c:pt>
                <c:pt idx="202">
                  <c:v>281.68878000000001</c:v>
                </c:pt>
                <c:pt idx="203">
                  <c:v>282.14603399999999</c:v>
                </c:pt>
                <c:pt idx="204">
                  <c:v>282.60324500000002</c:v>
                </c:pt>
                <c:pt idx="205">
                  <c:v>283.06041199999999</c:v>
                </c:pt>
                <c:pt idx="206">
                  <c:v>283.517537</c:v>
                </c:pt>
                <c:pt idx="207">
                  <c:v>283.97461800000002</c:v>
                </c:pt>
                <c:pt idx="208">
                  <c:v>284.43165499999998</c:v>
                </c:pt>
                <c:pt idx="209">
                  <c:v>284.88864999999998</c:v>
                </c:pt>
                <c:pt idx="210">
                  <c:v>285.34560099999999</c:v>
                </c:pt>
                <c:pt idx="211">
                  <c:v>285.80250899999999</c:v>
                </c:pt>
                <c:pt idx="212">
                  <c:v>286.25937299999998</c:v>
                </c:pt>
                <c:pt idx="213">
                  <c:v>286.71619399999997</c:v>
                </c:pt>
                <c:pt idx="214">
                  <c:v>287.17297200000002</c:v>
                </c:pt>
                <c:pt idx="215">
                  <c:v>287.629706</c:v>
                </c:pt>
                <c:pt idx="216">
                  <c:v>288.08639699999998</c:v>
                </c:pt>
                <c:pt idx="217">
                  <c:v>288.54304500000001</c:v>
                </c:pt>
                <c:pt idx="218">
                  <c:v>288.99964899999998</c:v>
                </c:pt>
                <c:pt idx="219">
                  <c:v>289.45621</c:v>
                </c:pt>
                <c:pt idx="220">
                  <c:v>289.91272700000002</c:v>
                </c:pt>
                <c:pt idx="221">
                  <c:v>290.36920099999998</c:v>
                </c:pt>
                <c:pt idx="222">
                  <c:v>290.82563099999999</c:v>
                </c:pt>
                <c:pt idx="223">
                  <c:v>291.28201799999999</c:v>
                </c:pt>
                <c:pt idx="224">
                  <c:v>291.738361</c:v>
                </c:pt>
                <c:pt idx="225">
                  <c:v>292.194661</c:v>
                </c:pt>
                <c:pt idx="226">
                  <c:v>292.65091699999999</c:v>
                </c:pt>
                <c:pt idx="227">
                  <c:v>293.10712999999998</c:v>
                </c:pt>
                <c:pt idx="228">
                  <c:v>293.56329899999997</c:v>
                </c:pt>
                <c:pt idx="229">
                  <c:v>294.01942400000001</c:v>
                </c:pt>
                <c:pt idx="230">
                  <c:v>294.475506</c:v>
                </c:pt>
                <c:pt idx="231">
                  <c:v>294.93154500000003</c:v>
                </c:pt>
                <c:pt idx="232">
                  <c:v>295.387539</c:v>
                </c:pt>
                <c:pt idx="233">
                  <c:v>295.84348999999997</c:v>
                </c:pt>
                <c:pt idx="234">
                  <c:v>296.299398</c:v>
                </c:pt>
                <c:pt idx="235">
                  <c:v>296.75526200000002</c:v>
                </c:pt>
                <c:pt idx="236">
                  <c:v>297.21108199999998</c:v>
                </c:pt>
                <c:pt idx="237">
                  <c:v>297.66685799999999</c:v>
                </c:pt>
                <c:pt idx="238">
                  <c:v>298.12259</c:v>
                </c:pt>
                <c:pt idx="239">
                  <c:v>298.57827900000001</c:v>
                </c:pt>
                <c:pt idx="240">
                  <c:v>299.03392400000001</c:v>
                </c:pt>
                <c:pt idx="241">
                  <c:v>299.48952600000001</c:v>
                </c:pt>
                <c:pt idx="242">
                  <c:v>299.94508300000001</c:v>
                </c:pt>
                <c:pt idx="243">
                  <c:v>300.400597</c:v>
                </c:pt>
                <c:pt idx="244">
                  <c:v>300.856067</c:v>
                </c:pt>
                <c:pt idx="245">
                  <c:v>301.31149299999998</c:v>
                </c:pt>
                <c:pt idx="246">
                  <c:v>301.76687600000002</c:v>
                </c:pt>
                <c:pt idx="247">
                  <c:v>302.22221400000001</c:v>
                </c:pt>
                <c:pt idx="248">
                  <c:v>302.67750899999999</c:v>
                </c:pt>
                <c:pt idx="249">
                  <c:v>303.13275900000002</c:v>
                </c:pt>
                <c:pt idx="250">
                  <c:v>303.58796599999999</c:v>
                </c:pt>
                <c:pt idx="251">
                  <c:v>304.04312900000002</c:v>
                </c:pt>
                <c:pt idx="252">
                  <c:v>304.49824799999999</c:v>
                </c:pt>
                <c:pt idx="253">
                  <c:v>304.95332300000001</c:v>
                </c:pt>
                <c:pt idx="254">
                  <c:v>305.40835399999997</c:v>
                </c:pt>
                <c:pt idx="255">
                  <c:v>305.86334099999999</c:v>
                </c:pt>
                <c:pt idx="256">
                  <c:v>306.31828400000001</c:v>
                </c:pt>
                <c:pt idx="257">
                  <c:v>306.77318300000002</c:v>
                </c:pt>
                <c:pt idx="258">
                  <c:v>307.22803900000002</c:v>
                </c:pt>
                <c:pt idx="259">
                  <c:v>307.68284999999997</c:v>
                </c:pt>
                <c:pt idx="260">
                  <c:v>308.13761699999998</c:v>
                </c:pt>
                <c:pt idx="261">
                  <c:v>308.59233999999998</c:v>
                </c:pt>
                <c:pt idx="262">
                  <c:v>309.04701799999998</c:v>
                </c:pt>
                <c:pt idx="263">
                  <c:v>309.50165299999998</c:v>
                </c:pt>
                <c:pt idx="264">
                  <c:v>309.95624400000003</c:v>
                </c:pt>
                <c:pt idx="265">
                  <c:v>310.41079000000002</c:v>
                </c:pt>
                <c:pt idx="266">
                  <c:v>310.86529300000001</c:v>
                </c:pt>
                <c:pt idx="267">
                  <c:v>311.319751</c:v>
                </c:pt>
                <c:pt idx="268">
                  <c:v>311.77416499999998</c:v>
                </c:pt>
                <c:pt idx="269">
                  <c:v>312.22853500000002</c:v>
                </c:pt>
                <c:pt idx="270">
                  <c:v>312.682861</c:v>
                </c:pt>
                <c:pt idx="271">
                  <c:v>313.13714199999998</c:v>
                </c:pt>
                <c:pt idx="272">
                  <c:v>313.59138000000002</c:v>
                </c:pt>
                <c:pt idx="273">
                  <c:v>314.04557299999999</c:v>
                </c:pt>
                <c:pt idx="274">
                  <c:v>314.49972200000002</c:v>
                </c:pt>
                <c:pt idx="275">
                  <c:v>314.95382599999999</c:v>
                </c:pt>
                <c:pt idx="276">
                  <c:v>315.40788600000002</c:v>
                </c:pt>
                <c:pt idx="277">
                  <c:v>315.86190199999999</c:v>
                </c:pt>
                <c:pt idx="278">
                  <c:v>316.31587400000001</c:v>
                </c:pt>
                <c:pt idx="279">
                  <c:v>316.76980099999997</c:v>
                </c:pt>
                <c:pt idx="280">
                  <c:v>317.22368399999999</c:v>
                </c:pt>
                <c:pt idx="281">
                  <c:v>317.67752300000001</c:v>
                </c:pt>
                <c:pt idx="282">
                  <c:v>318.13131700000002</c:v>
                </c:pt>
                <c:pt idx="283">
                  <c:v>318.58506699999998</c:v>
                </c:pt>
                <c:pt idx="284">
                  <c:v>319.03877199999999</c:v>
                </c:pt>
                <c:pt idx="285">
                  <c:v>319.49243300000001</c:v>
                </c:pt>
                <c:pt idx="286">
                  <c:v>319.94605000000001</c:v>
                </c:pt>
                <c:pt idx="287">
                  <c:v>320.39962200000002</c:v>
                </c:pt>
                <c:pt idx="288">
                  <c:v>320.85315000000003</c:v>
                </c:pt>
                <c:pt idx="289">
                  <c:v>321.30663299999998</c:v>
                </c:pt>
                <c:pt idx="290">
                  <c:v>321.76007099999998</c:v>
                </c:pt>
                <c:pt idx="291">
                  <c:v>322.21346599999998</c:v>
                </c:pt>
                <c:pt idx="292">
                  <c:v>322.66681499999999</c:v>
                </c:pt>
                <c:pt idx="293">
                  <c:v>323.12011999999999</c:v>
                </c:pt>
                <c:pt idx="294">
                  <c:v>323.57338099999998</c:v>
                </c:pt>
                <c:pt idx="295">
                  <c:v>324.02659699999998</c:v>
                </c:pt>
                <c:pt idx="296">
                  <c:v>324.47976799999998</c:v>
                </c:pt>
                <c:pt idx="297">
                  <c:v>324.93289499999997</c:v>
                </c:pt>
                <c:pt idx="298">
                  <c:v>325.38597700000003</c:v>
                </c:pt>
                <c:pt idx="299">
                  <c:v>325.83901500000002</c:v>
                </c:pt>
                <c:pt idx="300">
                  <c:v>326.29200800000001</c:v>
                </c:pt>
                <c:pt idx="301">
                  <c:v>326.744956</c:v>
                </c:pt>
                <c:pt idx="302">
                  <c:v>327.19785999999999</c:v>
                </c:pt>
                <c:pt idx="303">
                  <c:v>327.65071899999998</c:v>
                </c:pt>
                <c:pt idx="304">
                  <c:v>328.10353300000003</c:v>
                </c:pt>
                <c:pt idx="305">
                  <c:v>328.55630200000002</c:v>
                </c:pt>
                <c:pt idx="306">
                  <c:v>329.009027</c:v>
                </c:pt>
                <c:pt idx="307">
                  <c:v>329.46170699999999</c:v>
                </c:pt>
                <c:pt idx="308">
                  <c:v>329.91434199999998</c:v>
                </c:pt>
                <c:pt idx="309">
                  <c:v>330.36693300000002</c:v>
                </c:pt>
                <c:pt idx="310">
                  <c:v>330.819478</c:v>
                </c:pt>
                <c:pt idx="311">
                  <c:v>331.27197899999999</c:v>
                </c:pt>
                <c:pt idx="312">
                  <c:v>331.72443500000003</c:v>
                </c:pt>
                <c:pt idx="313">
                  <c:v>332.17684600000001</c:v>
                </c:pt>
                <c:pt idx="314">
                  <c:v>332.62921299999999</c:v>
                </c:pt>
                <c:pt idx="315">
                  <c:v>333.08153399999998</c:v>
                </c:pt>
                <c:pt idx="316">
                  <c:v>333.53381100000001</c:v>
                </c:pt>
                <c:pt idx="317">
                  <c:v>333.986043</c:v>
                </c:pt>
                <c:pt idx="318">
                  <c:v>334.43822899999998</c:v>
                </c:pt>
                <c:pt idx="319">
                  <c:v>334.89037100000002</c:v>
                </c:pt>
                <c:pt idx="320">
                  <c:v>335.342468</c:v>
                </c:pt>
                <c:pt idx="321">
                  <c:v>335.79451999999998</c:v>
                </c:pt>
                <c:pt idx="322">
                  <c:v>336.24652700000001</c:v>
                </c:pt>
                <c:pt idx="323">
                  <c:v>336.698489</c:v>
                </c:pt>
                <c:pt idx="324">
                  <c:v>337.15040599999998</c:v>
                </c:pt>
                <c:pt idx="325">
                  <c:v>337.60227800000001</c:v>
                </c:pt>
                <c:pt idx="326">
                  <c:v>338.05410499999999</c:v>
                </c:pt>
                <c:pt idx="327">
                  <c:v>338.50588699999997</c:v>
                </c:pt>
                <c:pt idx="328">
                  <c:v>338.95762400000001</c:v>
                </c:pt>
                <c:pt idx="329">
                  <c:v>339.40931599999999</c:v>
                </c:pt>
                <c:pt idx="330">
                  <c:v>339.86096300000003</c:v>
                </c:pt>
                <c:pt idx="331">
                  <c:v>340.31256400000001</c:v>
                </c:pt>
                <c:pt idx="332">
                  <c:v>340.76412099999999</c:v>
                </c:pt>
                <c:pt idx="333">
                  <c:v>341.21563200000003</c:v>
                </c:pt>
                <c:pt idx="334">
                  <c:v>341.66709800000001</c:v>
                </c:pt>
                <c:pt idx="335">
                  <c:v>342.11851899999999</c:v>
                </c:pt>
                <c:pt idx="336">
                  <c:v>342.56989499999997</c:v>
                </c:pt>
                <c:pt idx="337">
                  <c:v>343.02122600000001</c:v>
                </c:pt>
                <c:pt idx="338">
                  <c:v>343.472511</c:v>
                </c:pt>
                <c:pt idx="339">
                  <c:v>343.92375099999998</c:v>
                </c:pt>
                <c:pt idx="340">
                  <c:v>344.37494600000002</c:v>
                </c:pt>
                <c:pt idx="341">
                  <c:v>344.82609600000001</c:v>
                </c:pt>
                <c:pt idx="342">
                  <c:v>345.27720099999999</c:v>
                </c:pt>
                <c:pt idx="343">
                  <c:v>345.72825999999998</c:v>
                </c:pt>
                <c:pt idx="344">
                  <c:v>346.17927400000002</c:v>
                </c:pt>
                <c:pt idx="345">
                  <c:v>346.63024200000001</c:v>
                </c:pt>
                <c:pt idx="346">
                  <c:v>347.081166</c:v>
                </c:pt>
                <c:pt idx="347">
                  <c:v>347.53204299999999</c:v>
                </c:pt>
                <c:pt idx="348">
                  <c:v>347.98287599999998</c:v>
                </c:pt>
                <c:pt idx="349">
                  <c:v>348.43366300000002</c:v>
                </c:pt>
                <c:pt idx="350">
                  <c:v>348.88440500000002</c:v>
                </c:pt>
                <c:pt idx="351">
                  <c:v>349.33510100000001</c:v>
                </c:pt>
                <c:pt idx="352">
                  <c:v>349.785752</c:v>
                </c:pt>
                <c:pt idx="353">
                  <c:v>350.236358</c:v>
                </c:pt>
                <c:pt idx="354">
                  <c:v>350.68691799999999</c:v>
                </c:pt>
                <c:pt idx="355">
                  <c:v>351.13743199999999</c:v>
                </c:pt>
                <c:pt idx="356">
                  <c:v>351.58790199999999</c:v>
                </c:pt>
                <c:pt idx="357">
                  <c:v>352.03832499999999</c:v>
                </c:pt>
                <c:pt idx="358">
                  <c:v>352.48870299999999</c:v>
                </c:pt>
                <c:pt idx="359">
                  <c:v>352.93903599999999</c:v>
                </c:pt>
                <c:pt idx="360">
                  <c:v>353.38932299999999</c:v>
                </c:pt>
                <c:pt idx="361">
                  <c:v>353.83956499999999</c:v>
                </c:pt>
                <c:pt idx="362">
                  <c:v>354.289761</c:v>
                </c:pt>
                <c:pt idx="363">
                  <c:v>354.73991100000001</c:v>
                </c:pt>
                <c:pt idx="364">
                  <c:v>355.19001600000001</c:v>
                </c:pt>
                <c:pt idx="365">
                  <c:v>355.64007500000002</c:v>
                </c:pt>
                <c:pt idx="366">
                  <c:v>356.09008799999998</c:v>
                </c:pt>
                <c:pt idx="367">
                  <c:v>356.54005599999999</c:v>
                </c:pt>
                <c:pt idx="368">
                  <c:v>356.98997900000001</c:v>
                </c:pt>
                <c:pt idx="369">
                  <c:v>357.43985500000002</c:v>
                </c:pt>
                <c:pt idx="370">
                  <c:v>357.88968599999998</c:v>
                </c:pt>
                <c:pt idx="371">
                  <c:v>358.339471</c:v>
                </c:pt>
                <c:pt idx="372">
                  <c:v>358.78921100000002</c:v>
                </c:pt>
                <c:pt idx="373">
                  <c:v>359.23890399999999</c:v>
                </c:pt>
                <c:pt idx="374">
                  <c:v>359.68855200000002</c:v>
                </c:pt>
                <c:pt idx="375">
                  <c:v>360.13815499999998</c:v>
                </c:pt>
                <c:pt idx="376">
                  <c:v>360.58771100000001</c:v>
                </c:pt>
                <c:pt idx="377">
                  <c:v>361.03722199999999</c:v>
                </c:pt>
                <c:pt idx="378">
                  <c:v>361.48668700000002</c:v>
                </c:pt>
                <c:pt idx="379">
                  <c:v>361.936106</c:v>
                </c:pt>
                <c:pt idx="380">
                  <c:v>362.38547899999998</c:v>
                </c:pt>
                <c:pt idx="381">
                  <c:v>362.83480600000001</c:v>
                </c:pt>
                <c:pt idx="382">
                  <c:v>363.284088</c:v>
                </c:pt>
                <c:pt idx="383">
                  <c:v>363.73332299999998</c:v>
                </c:pt>
                <c:pt idx="384">
                  <c:v>364.18251299999997</c:v>
                </c:pt>
                <c:pt idx="385">
                  <c:v>364.63165700000002</c:v>
                </c:pt>
                <c:pt idx="386">
                  <c:v>365.08075500000001</c:v>
                </c:pt>
                <c:pt idx="387">
                  <c:v>365.52980700000001</c:v>
                </c:pt>
                <c:pt idx="388">
                  <c:v>365.978813</c:v>
                </c:pt>
                <c:pt idx="389">
                  <c:v>366.427773</c:v>
                </c:pt>
                <c:pt idx="390">
                  <c:v>366.876687</c:v>
                </c:pt>
                <c:pt idx="391">
                  <c:v>367.32555500000001</c:v>
                </c:pt>
                <c:pt idx="392">
                  <c:v>367.77437700000002</c:v>
                </c:pt>
                <c:pt idx="393">
                  <c:v>368.22315300000002</c:v>
                </c:pt>
                <c:pt idx="394">
                  <c:v>368.67188299999998</c:v>
                </c:pt>
                <c:pt idx="395">
                  <c:v>369.12056699999999</c:v>
                </c:pt>
                <c:pt idx="396">
                  <c:v>369.56920400000001</c:v>
                </c:pt>
                <c:pt idx="397">
                  <c:v>370.01779599999998</c:v>
                </c:pt>
                <c:pt idx="398">
                  <c:v>370.466342</c:v>
                </c:pt>
                <c:pt idx="399">
                  <c:v>370.91484100000002</c:v>
                </c:pt>
                <c:pt idx="400">
                  <c:v>371.36329499999999</c:v>
                </c:pt>
                <c:pt idx="401">
                  <c:v>371.81170200000003</c:v>
                </c:pt>
                <c:pt idx="402">
                  <c:v>372.260063</c:v>
                </c:pt>
                <c:pt idx="403">
                  <c:v>372.70837799999998</c:v>
                </c:pt>
                <c:pt idx="404">
                  <c:v>373.15664600000002</c:v>
                </c:pt>
                <c:pt idx="405">
                  <c:v>373.60486900000001</c:v>
                </c:pt>
                <c:pt idx="406">
                  <c:v>374.053045</c:v>
                </c:pt>
                <c:pt idx="407">
                  <c:v>374.50117499999999</c:v>
                </c:pt>
                <c:pt idx="408">
                  <c:v>374.94925899999998</c:v>
                </c:pt>
                <c:pt idx="409">
                  <c:v>375.39729699999998</c:v>
                </c:pt>
                <c:pt idx="410">
                  <c:v>375.84528799999998</c:v>
                </c:pt>
                <c:pt idx="411">
                  <c:v>376.29323299999999</c:v>
                </c:pt>
                <c:pt idx="412">
                  <c:v>376.741131</c:v>
                </c:pt>
                <c:pt idx="413">
                  <c:v>377.188984</c:v>
                </c:pt>
                <c:pt idx="414">
                  <c:v>377.63678900000002</c:v>
                </c:pt>
                <c:pt idx="415">
                  <c:v>378.08454899999998</c:v>
                </c:pt>
                <c:pt idx="416">
                  <c:v>378.532262</c:v>
                </c:pt>
                <c:pt idx="417">
                  <c:v>378.97992900000003</c:v>
                </c:pt>
                <c:pt idx="418">
                  <c:v>379.42755</c:v>
                </c:pt>
                <c:pt idx="419">
                  <c:v>379.87512400000003</c:v>
                </c:pt>
                <c:pt idx="420">
                  <c:v>380.32265100000001</c:v>
                </c:pt>
                <c:pt idx="421">
                  <c:v>380.77013199999999</c:v>
                </c:pt>
                <c:pt idx="422">
                  <c:v>381.21756699999997</c:v>
                </c:pt>
                <c:pt idx="423">
                  <c:v>381.66495500000002</c:v>
                </c:pt>
                <c:pt idx="424">
                  <c:v>382.11229700000001</c:v>
                </c:pt>
                <c:pt idx="425">
                  <c:v>382.55959200000001</c:v>
                </c:pt>
                <c:pt idx="426">
                  <c:v>383.00684100000001</c:v>
                </c:pt>
                <c:pt idx="427">
                  <c:v>383.45404300000001</c:v>
                </c:pt>
                <c:pt idx="428">
                  <c:v>383.90119800000002</c:v>
                </c:pt>
                <c:pt idx="429">
                  <c:v>384.34830699999998</c:v>
                </c:pt>
                <c:pt idx="430">
                  <c:v>384.79536999999999</c:v>
                </c:pt>
                <c:pt idx="431">
                  <c:v>385.24238600000001</c:v>
                </c:pt>
                <c:pt idx="432">
                  <c:v>385.68935499999998</c:v>
                </c:pt>
                <c:pt idx="433">
                  <c:v>386.136278</c:v>
                </c:pt>
                <c:pt idx="434">
                  <c:v>386.58315399999998</c:v>
                </c:pt>
                <c:pt idx="435">
                  <c:v>387.02998300000002</c:v>
                </c:pt>
                <c:pt idx="436">
                  <c:v>387.476766</c:v>
                </c:pt>
                <c:pt idx="437">
                  <c:v>387.92350099999999</c:v>
                </c:pt>
                <c:pt idx="438">
                  <c:v>388.37019099999998</c:v>
                </c:pt>
                <c:pt idx="439">
                  <c:v>388.81683299999997</c:v>
                </c:pt>
                <c:pt idx="440">
                  <c:v>389.26342899999997</c:v>
                </c:pt>
                <c:pt idx="441">
                  <c:v>389.70997799999998</c:v>
                </c:pt>
                <c:pt idx="442">
                  <c:v>390.15648099999999</c:v>
                </c:pt>
                <c:pt idx="443">
                  <c:v>390.602936</c:v>
                </c:pt>
                <c:pt idx="444">
                  <c:v>391.04934500000002</c:v>
                </c:pt>
                <c:pt idx="445">
                  <c:v>391.49570699999998</c:v>
                </c:pt>
                <c:pt idx="446">
                  <c:v>391.94202200000001</c:v>
                </c:pt>
                <c:pt idx="447">
                  <c:v>392.38828999999998</c:v>
                </c:pt>
                <c:pt idx="448">
                  <c:v>392.83451200000002</c:v>
                </c:pt>
                <c:pt idx="449">
                  <c:v>393.280686</c:v>
                </c:pt>
                <c:pt idx="450">
                  <c:v>393.72681399999999</c:v>
                </c:pt>
                <c:pt idx="451">
                  <c:v>394.17289499999998</c:v>
                </c:pt>
                <c:pt idx="452">
                  <c:v>394.61892899999998</c:v>
                </c:pt>
                <c:pt idx="453">
                  <c:v>395.06491599999998</c:v>
                </c:pt>
                <c:pt idx="454">
                  <c:v>395.51085599999999</c:v>
                </c:pt>
                <c:pt idx="455">
                  <c:v>395.956749</c:v>
                </c:pt>
                <c:pt idx="456">
                  <c:v>396.40259500000002</c:v>
                </c:pt>
                <c:pt idx="457">
                  <c:v>396.84839399999998</c:v>
                </c:pt>
                <c:pt idx="458">
                  <c:v>397.29414600000001</c:v>
                </c:pt>
                <c:pt idx="459">
                  <c:v>397.73985099999999</c:v>
                </c:pt>
                <c:pt idx="460">
                  <c:v>398.18550900000002</c:v>
                </c:pt>
                <c:pt idx="461">
                  <c:v>398.63112000000001</c:v>
                </c:pt>
                <c:pt idx="462">
                  <c:v>399.076684</c:v>
                </c:pt>
                <c:pt idx="463">
                  <c:v>399.522201</c:v>
                </c:pt>
                <c:pt idx="464">
                  <c:v>399.967671</c:v>
                </c:pt>
                <c:pt idx="465">
                  <c:v>400.413094</c:v>
                </c:pt>
                <c:pt idx="466">
                  <c:v>400.85847000000001</c:v>
                </c:pt>
                <c:pt idx="467">
                  <c:v>401.30379799999997</c:v>
                </c:pt>
                <c:pt idx="468">
                  <c:v>401.74907899999999</c:v>
                </c:pt>
                <c:pt idx="469">
                  <c:v>402.19431400000002</c:v>
                </c:pt>
                <c:pt idx="470">
                  <c:v>402.639501</c:v>
                </c:pt>
                <c:pt idx="471">
                  <c:v>403.08463999999998</c:v>
                </c:pt>
                <c:pt idx="472">
                  <c:v>403.52973300000002</c:v>
                </c:pt>
                <c:pt idx="473">
                  <c:v>403.97477800000001</c:v>
                </c:pt>
                <c:pt idx="474">
                  <c:v>404.41977700000001</c:v>
                </c:pt>
                <c:pt idx="475">
                  <c:v>404.86472800000001</c:v>
                </c:pt>
                <c:pt idx="476">
                  <c:v>405.30963100000002</c:v>
                </c:pt>
                <c:pt idx="477">
                  <c:v>405.75448799999998</c:v>
                </c:pt>
                <c:pt idx="478">
                  <c:v>406.199297</c:v>
                </c:pt>
                <c:pt idx="479">
                  <c:v>406.64405799999997</c:v>
                </c:pt>
                <c:pt idx="480">
                  <c:v>407.088773</c:v>
                </c:pt>
                <c:pt idx="481">
                  <c:v>407.53343999999998</c:v>
                </c:pt>
                <c:pt idx="482">
                  <c:v>407.97806000000003</c:v>
                </c:pt>
                <c:pt idx="483">
                  <c:v>408.42263200000002</c:v>
                </c:pt>
                <c:pt idx="484">
                  <c:v>408.86715700000002</c:v>
                </c:pt>
                <c:pt idx="485">
                  <c:v>409.31163400000003</c:v>
                </c:pt>
                <c:pt idx="486">
                  <c:v>409.75606499999998</c:v>
                </c:pt>
                <c:pt idx="487">
                  <c:v>410.200447</c:v>
                </c:pt>
                <c:pt idx="488">
                  <c:v>410.64478300000002</c:v>
                </c:pt>
                <c:pt idx="489">
                  <c:v>411.08906999999999</c:v>
                </c:pt>
                <c:pt idx="490">
                  <c:v>411.53331100000003</c:v>
                </c:pt>
                <c:pt idx="491">
                  <c:v>411.97750400000001</c:v>
                </c:pt>
                <c:pt idx="492">
                  <c:v>412.421649</c:v>
                </c:pt>
                <c:pt idx="493">
                  <c:v>412.865747</c:v>
                </c:pt>
                <c:pt idx="494">
                  <c:v>413.309797</c:v>
                </c:pt>
                <c:pt idx="495">
                  <c:v>413.75380000000001</c:v>
                </c:pt>
                <c:pt idx="496">
                  <c:v>414.19775499999997</c:v>
                </c:pt>
                <c:pt idx="497">
                  <c:v>414.64166299999999</c:v>
                </c:pt>
                <c:pt idx="498">
                  <c:v>415.08552300000002</c:v>
                </c:pt>
                <c:pt idx="499">
                  <c:v>415.529335</c:v>
                </c:pt>
                <c:pt idx="500">
                  <c:v>415.97309999999999</c:v>
                </c:pt>
                <c:pt idx="501">
                  <c:v>416.41681699999998</c:v>
                </c:pt>
                <c:pt idx="502">
                  <c:v>416.86048699999998</c:v>
                </c:pt>
                <c:pt idx="503">
                  <c:v>417.30410799999999</c:v>
                </c:pt>
                <c:pt idx="504">
                  <c:v>417.74768299999999</c:v>
                </c:pt>
                <c:pt idx="505">
                  <c:v>418.19120900000001</c:v>
                </c:pt>
                <c:pt idx="506">
                  <c:v>418.63468799999998</c:v>
                </c:pt>
                <c:pt idx="507">
                  <c:v>419.07811900000002</c:v>
                </c:pt>
                <c:pt idx="508">
                  <c:v>419.521502</c:v>
                </c:pt>
                <c:pt idx="509">
                  <c:v>419.96483699999999</c:v>
                </c:pt>
                <c:pt idx="510">
                  <c:v>420.40812499999998</c:v>
                </c:pt>
                <c:pt idx="511">
                  <c:v>420.85136499999999</c:v>
                </c:pt>
                <c:pt idx="512">
                  <c:v>421.294557</c:v>
                </c:pt>
                <c:pt idx="513">
                  <c:v>421.73770200000001</c:v>
                </c:pt>
                <c:pt idx="514">
                  <c:v>422.18079799999998</c:v>
                </c:pt>
                <c:pt idx="515">
                  <c:v>422.62384700000001</c:v>
                </c:pt>
                <c:pt idx="516">
                  <c:v>423.066847</c:v>
                </c:pt>
                <c:pt idx="517">
                  <c:v>423.50979999999998</c:v>
                </c:pt>
                <c:pt idx="518">
                  <c:v>423.95270499999998</c:v>
                </c:pt>
                <c:pt idx="519">
                  <c:v>424.39556199999998</c:v>
                </c:pt>
                <c:pt idx="520">
                  <c:v>424.83837199999999</c:v>
                </c:pt>
                <c:pt idx="521">
                  <c:v>425.28113300000001</c:v>
                </c:pt>
                <c:pt idx="522">
                  <c:v>425.72384599999998</c:v>
                </c:pt>
                <c:pt idx="523">
                  <c:v>426.16651200000001</c:v>
                </c:pt>
                <c:pt idx="524">
                  <c:v>426.609129</c:v>
                </c:pt>
                <c:pt idx="525">
                  <c:v>427.05169799999999</c:v>
                </c:pt>
                <c:pt idx="526">
                  <c:v>427.49421999999998</c:v>
                </c:pt>
                <c:pt idx="527">
                  <c:v>427.93669299999999</c:v>
                </c:pt>
                <c:pt idx="528">
                  <c:v>428.37911800000001</c:v>
                </c:pt>
                <c:pt idx="529">
                  <c:v>428.82149500000003</c:v>
                </c:pt>
                <c:pt idx="530">
                  <c:v>429.263824</c:v>
                </c:pt>
                <c:pt idx="531">
                  <c:v>429.70610599999998</c:v>
                </c:pt>
                <c:pt idx="532">
                  <c:v>430.14833900000002</c:v>
                </c:pt>
                <c:pt idx="533">
                  <c:v>430.59052300000002</c:v>
                </c:pt>
                <c:pt idx="534">
                  <c:v>431.03266000000002</c:v>
                </c:pt>
                <c:pt idx="535">
                  <c:v>431.47474899999997</c:v>
                </c:pt>
                <c:pt idx="536">
                  <c:v>431.91678899999999</c:v>
                </c:pt>
                <c:pt idx="537">
                  <c:v>432.35878100000002</c:v>
                </c:pt>
                <c:pt idx="538">
                  <c:v>432.800725</c:v>
                </c:pt>
                <c:pt idx="539">
                  <c:v>433.24262099999999</c:v>
                </c:pt>
                <c:pt idx="540">
                  <c:v>433.68446899999998</c:v>
                </c:pt>
                <c:pt idx="541">
                  <c:v>434.12626799999998</c:v>
                </c:pt>
                <c:pt idx="542">
                  <c:v>434.56801899999999</c:v>
                </c:pt>
                <c:pt idx="543">
                  <c:v>435.00972200000001</c:v>
                </c:pt>
                <c:pt idx="544">
                  <c:v>435.45137699999998</c:v>
                </c:pt>
                <c:pt idx="545">
                  <c:v>435.89298300000002</c:v>
                </c:pt>
                <c:pt idx="546">
                  <c:v>436.334541</c:v>
                </c:pt>
                <c:pt idx="547">
                  <c:v>436.776051</c:v>
                </c:pt>
                <c:pt idx="548">
                  <c:v>437.217512</c:v>
                </c:pt>
                <c:pt idx="549">
                  <c:v>437.65892500000001</c:v>
                </c:pt>
                <c:pt idx="550">
                  <c:v>438.10028999999997</c:v>
                </c:pt>
                <c:pt idx="551">
                  <c:v>438.541606</c:v>
                </c:pt>
                <c:pt idx="552">
                  <c:v>438.98287399999998</c:v>
                </c:pt>
                <c:pt idx="553">
                  <c:v>439.42409300000003</c:v>
                </c:pt>
                <c:pt idx="554">
                  <c:v>439.86526400000002</c:v>
                </c:pt>
                <c:pt idx="555">
                  <c:v>440.30638699999997</c:v>
                </c:pt>
                <c:pt idx="556">
                  <c:v>440.74746099999999</c:v>
                </c:pt>
                <c:pt idx="557">
                  <c:v>441.18848600000001</c:v>
                </c:pt>
                <c:pt idx="558">
                  <c:v>441.62946299999999</c:v>
                </c:pt>
                <c:pt idx="559">
                  <c:v>442.07039200000003</c:v>
                </c:pt>
                <c:pt idx="560">
                  <c:v>442.51127200000002</c:v>
                </c:pt>
                <c:pt idx="561">
                  <c:v>442.95210400000002</c:v>
                </c:pt>
                <c:pt idx="562">
                  <c:v>443.39288699999997</c:v>
                </c:pt>
                <c:pt idx="563">
                  <c:v>443.83362099999999</c:v>
                </c:pt>
                <c:pt idx="564">
                  <c:v>444.27430700000002</c:v>
                </c:pt>
                <c:pt idx="565">
                  <c:v>444.714944</c:v>
                </c:pt>
                <c:pt idx="566">
                  <c:v>445.15553299999999</c:v>
                </c:pt>
                <c:pt idx="567">
                  <c:v>445.59607299999999</c:v>
                </c:pt>
                <c:pt idx="568">
                  <c:v>446.036564</c:v>
                </c:pt>
                <c:pt idx="569">
                  <c:v>446.47700700000001</c:v>
                </c:pt>
                <c:pt idx="570">
                  <c:v>446.91740099999998</c:v>
                </c:pt>
                <c:pt idx="571">
                  <c:v>447.35774700000002</c:v>
                </c:pt>
                <c:pt idx="572">
                  <c:v>447.79804300000001</c:v>
                </c:pt>
                <c:pt idx="573">
                  <c:v>448.238291</c:v>
                </c:pt>
                <c:pt idx="574">
                  <c:v>448.67849100000001</c:v>
                </c:pt>
                <c:pt idx="575">
                  <c:v>449.11864100000003</c:v>
                </c:pt>
                <c:pt idx="576">
                  <c:v>449.55874299999999</c:v>
                </c:pt>
                <c:pt idx="577">
                  <c:v>449.99879600000003</c:v>
                </c:pt>
                <c:pt idx="578">
                  <c:v>450.43880000000001</c:v>
                </c:pt>
                <c:pt idx="579">
                  <c:v>450.87875600000001</c:v>
                </c:pt>
                <c:pt idx="580">
                  <c:v>451.31866200000002</c:v>
                </c:pt>
                <c:pt idx="581">
                  <c:v>451.75851999999998</c:v>
                </c:pt>
                <c:pt idx="582">
                  <c:v>452.198329</c:v>
                </c:pt>
                <c:pt idx="583">
                  <c:v>452.63808899999998</c:v>
                </c:pt>
                <c:pt idx="584">
                  <c:v>453.07780000000002</c:v>
                </c:pt>
                <c:pt idx="585">
                  <c:v>453.51746200000002</c:v>
                </c:pt>
                <c:pt idx="586">
                  <c:v>453.95707599999997</c:v>
                </c:pt>
                <c:pt idx="587">
                  <c:v>454.39663999999999</c:v>
                </c:pt>
                <c:pt idx="588">
                  <c:v>454.83615600000002</c:v>
                </c:pt>
                <c:pt idx="589">
                  <c:v>455.275622</c:v>
                </c:pt>
                <c:pt idx="590">
                  <c:v>455.71503999999999</c:v>
                </c:pt>
                <c:pt idx="591">
                  <c:v>456.15440899999999</c:v>
                </c:pt>
                <c:pt idx="592">
                  <c:v>456.593728</c:v>
                </c:pt>
                <c:pt idx="593">
                  <c:v>457.03299900000002</c:v>
                </c:pt>
                <c:pt idx="594">
                  <c:v>457.47222099999999</c:v>
                </c:pt>
                <c:pt idx="595">
                  <c:v>457.91139299999998</c:v>
                </c:pt>
                <c:pt idx="596">
                  <c:v>458.35051700000002</c:v>
                </c:pt>
                <c:pt idx="597">
                  <c:v>458.78959099999997</c:v>
                </c:pt>
                <c:pt idx="598">
                  <c:v>459.22861699999999</c:v>
                </c:pt>
                <c:pt idx="599">
                  <c:v>459.66759300000001</c:v>
                </c:pt>
                <c:pt idx="600">
                  <c:v>460.10651999999999</c:v>
                </c:pt>
                <c:pt idx="601">
                  <c:v>460.54539799999998</c:v>
                </c:pt>
                <c:pt idx="602">
                  <c:v>460.98422699999998</c:v>
                </c:pt>
                <c:pt idx="603">
                  <c:v>461.42300699999998</c:v>
                </c:pt>
                <c:pt idx="604">
                  <c:v>461.86173700000001</c:v>
                </c:pt>
                <c:pt idx="605">
                  <c:v>462.30041799999998</c:v>
                </c:pt>
                <c:pt idx="606">
                  <c:v>462.73905100000002</c:v>
                </c:pt>
                <c:pt idx="607">
                  <c:v>463.17763400000001</c:v>
                </c:pt>
                <c:pt idx="608">
                  <c:v>463.61616700000002</c:v>
                </c:pt>
                <c:pt idx="609">
                  <c:v>464.05465199999998</c:v>
                </c:pt>
                <c:pt idx="610">
                  <c:v>464.493087</c:v>
                </c:pt>
                <c:pt idx="611">
                  <c:v>464.93147299999998</c:v>
                </c:pt>
                <c:pt idx="612">
                  <c:v>465.36980999999997</c:v>
                </c:pt>
                <c:pt idx="613">
                  <c:v>465.80809699999998</c:v>
                </c:pt>
                <c:pt idx="614">
                  <c:v>466.24633499999999</c:v>
                </c:pt>
                <c:pt idx="615">
                  <c:v>466.68452300000001</c:v>
                </c:pt>
                <c:pt idx="616">
                  <c:v>467.12266299999999</c:v>
                </c:pt>
                <c:pt idx="617">
                  <c:v>467.56075299999998</c:v>
                </c:pt>
                <c:pt idx="618">
                  <c:v>467.99879299999998</c:v>
                </c:pt>
                <c:pt idx="619">
                  <c:v>468.43678399999999</c:v>
                </c:pt>
                <c:pt idx="620">
                  <c:v>468.87472600000001</c:v>
                </c:pt>
                <c:pt idx="621">
                  <c:v>469.31261899999998</c:v>
                </c:pt>
                <c:pt idx="622">
                  <c:v>469.75046099999997</c:v>
                </c:pt>
                <c:pt idx="623">
                  <c:v>470.18825500000003</c:v>
                </c:pt>
                <c:pt idx="624">
                  <c:v>470.62599899999998</c:v>
                </c:pt>
                <c:pt idx="625">
                  <c:v>471.063693</c:v>
                </c:pt>
                <c:pt idx="626">
                  <c:v>471.50133799999998</c:v>
                </c:pt>
                <c:pt idx="627">
                  <c:v>471.93893400000002</c:v>
                </c:pt>
                <c:pt idx="628">
                  <c:v>472.37648000000002</c:v>
                </c:pt>
                <c:pt idx="629">
                  <c:v>472.81397600000003</c:v>
                </c:pt>
                <c:pt idx="630">
                  <c:v>473.25142299999999</c:v>
                </c:pt>
                <c:pt idx="631">
                  <c:v>473.68882000000002</c:v>
                </c:pt>
                <c:pt idx="632">
                  <c:v>474.12616800000001</c:v>
                </c:pt>
                <c:pt idx="633">
                  <c:v>474.56346600000001</c:v>
                </c:pt>
                <c:pt idx="634">
                  <c:v>475.00071400000002</c:v>
                </c:pt>
                <c:pt idx="635">
                  <c:v>475.43791299999998</c:v>
                </c:pt>
                <c:pt idx="636">
                  <c:v>475.87506200000001</c:v>
                </c:pt>
                <c:pt idx="637">
                  <c:v>476.312161</c:v>
                </c:pt>
                <c:pt idx="638">
                  <c:v>476.749211</c:v>
                </c:pt>
                <c:pt idx="639">
                  <c:v>477.18621100000001</c:v>
                </c:pt>
                <c:pt idx="640">
                  <c:v>477.62316199999998</c:v>
                </c:pt>
                <c:pt idx="641">
                  <c:v>478.06006200000002</c:v>
                </c:pt>
                <c:pt idx="642">
                  <c:v>478.49691300000001</c:v>
                </c:pt>
                <c:pt idx="643">
                  <c:v>478.93371400000001</c:v>
                </c:pt>
                <c:pt idx="644">
                  <c:v>479.37046600000002</c:v>
                </c:pt>
                <c:pt idx="645">
                  <c:v>479.80716699999999</c:v>
                </c:pt>
                <c:pt idx="646">
                  <c:v>480.24381899999997</c:v>
                </c:pt>
                <c:pt idx="647">
                  <c:v>480.68042100000002</c:v>
                </c:pt>
                <c:pt idx="648">
                  <c:v>481.11697299999997</c:v>
                </c:pt>
                <c:pt idx="649">
                  <c:v>481.55347599999999</c:v>
                </c:pt>
                <c:pt idx="650">
                  <c:v>481.98992800000002</c:v>
                </c:pt>
                <c:pt idx="651">
                  <c:v>482.426331</c:v>
                </c:pt>
                <c:pt idx="652">
                  <c:v>482.862683</c:v>
                </c:pt>
                <c:pt idx="653">
                  <c:v>483.29898600000001</c:v>
                </c:pt>
                <c:pt idx="654">
                  <c:v>483.73523899999998</c:v>
                </c:pt>
                <c:pt idx="655">
                  <c:v>484.17144200000001</c:v>
                </c:pt>
                <c:pt idx="656">
                  <c:v>484.607595</c:v>
                </c:pt>
                <c:pt idx="657">
                  <c:v>485.04369800000001</c:v>
                </c:pt>
                <c:pt idx="658">
                  <c:v>485.47975100000002</c:v>
                </c:pt>
                <c:pt idx="659">
                  <c:v>485.91575399999999</c:v>
                </c:pt>
                <c:pt idx="660">
                  <c:v>486.35170699999998</c:v>
                </c:pt>
                <c:pt idx="661">
                  <c:v>486.78760999999997</c:v>
                </c:pt>
                <c:pt idx="662">
                  <c:v>487.22346299999998</c:v>
                </c:pt>
                <c:pt idx="663">
                  <c:v>487.659266</c:v>
                </c:pt>
                <c:pt idx="664">
                  <c:v>488.09501899999998</c:v>
                </c:pt>
                <c:pt idx="665">
                  <c:v>488.53072200000003</c:v>
                </c:pt>
                <c:pt idx="666">
                  <c:v>488.96637399999997</c:v>
                </c:pt>
                <c:pt idx="667">
                  <c:v>489.40197699999999</c:v>
                </c:pt>
                <c:pt idx="668">
                  <c:v>489.83752900000002</c:v>
                </c:pt>
                <c:pt idx="669">
                  <c:v>490.273032</c:v>
                </c:pt>
                <c:pt idx="670">
                  <c:v>490.708484</c:v>
                </c:pt>
                <c:pt idx="671">
                  <c:v>491.14388600000001</c:v>
                </c:pt>
                <c:pt idx="672">
                  <c:v>491.57923799999998</c:v>
                </c:pt>
                <c:pt idx="673">
                  <c:v>492.01453900000001</c:v>
                </c:pt>
                <c:pt idx="674">
                  <c:v>492.449791</c:v>
                </c:pt>
                <c:pt idx="675">
                  <c:v>492.88499200000001</c:v>
                </c:pt>
                <c:pt idx="676">
                  <c:v>493.32014299999997</c:v>
                </c:pt>
                <c:pt idx="677">
                  <c:v>493.75524300000001</c:v>
                </c:pt>
                <c:pt idx="678">
                  <c:v>494.190293</c:v>
                </c:pt>
                <c:pt idx="679">
                  <c:v>494.625294</c:v>
                </c:pt>
                <c:pt idx="680">
                  <c:v>495.06024300000001</c:v>
                </c:pt>
                <c:pt idx="681">
                  <c:v>495.49514299999998</c:v>
                </c:pt>
                <c:pt idx="682">
                  <c:v>495.92999200000003</c:v>
                </c:pt>
                <c:pt idx="683">
                  <c:v>496.36479100000003</c:v>
                </c:pt>
                <c:pt idx="684">
                  <c:v>496.79953899999998</c:v>
                </c:pt>
                <c:pt idx="685">
                  <c:v>497.23423700000001</c:v>
                </c:pt>
                <c:pt idx="686">
                  <c:v>497.66888499999999</c:v>
                </c:pt>
                <c:pt idx="687">
                  <c:v>498.10348199999999</c:v>
                </c:pt>
                <c:pt idx="688">
                  <c:v>498.538028</c:v>
                </c:pt>
                <c:pt idx="689">
                  <c:v>498.97252500000002</c:v>
                </c:pt>
                <c:pt idx="690">
                  <c:v>499.406971</c:v>
                </c:pt>
                <c:pt idx="691">
                  <c:v>499.84136599999999</c:v>
                </c:pt>
                <c:pt idx="692">
                  <c:v>500.275711</c:v>
                </c:pt>
                <c:pt idx="693">
                  <c:v>500.71000500000002</c:v>
                </c:pt>
                <c:pt idx="694">
                  <c:v>501.144249</c:v>
                </c:pt>
                <c:pt idx="695">
                  <c:v>501.57844299999999</c:v>
                </c:pt>
                <c:pt idx="696">
                  <c:v>502.012585</c:v>
                </c:pt>
                <c:pt idx="697">
                  <c:v>502.44667800000002</c:v>
                </c:pt>
                <c:pt idx="698">
                  <c:v>502.880719</c:v>
                </c:pt>
                <c:pt idx="699">
                  <c:v>503.31471099999999</c:v>
                </c:pt>
                <c:pt idx="700">
                  <c:v>503.748651</c:v>
                </c:pt>
                <c:pt idx="701">
                  <c:v>504.18254100000001</c:v>
                </c:pt>
                <c:pt idx="702">
                  <c:v>504.61637999999999</c:v>
                </c:pt>
                <c:pt idx="703">
                  <c:v>505.05016899999998</c:v>
                </c:pt>
                <c:pt idx="704">
                  <c:v>505.48390699999999</c:v>
                </c:pt>
                <c:pt idx="705">
                  <c:v>505.91759400000001</c:v>
                </c:pt>
                <c:pt idx="706">
                  <c:v>506.35122999999999</c:v>
                </c:pt>
                <c:pt idx="707">
                  <c:v>506.78481599999998</c:v>
                </c:pt>
                <c:pt idx="708">
                  <c:v>507.21835099999998</c:v>
                </c:pt>
                <c:pt idx="709">
                  <c:v>507.651836</c:v>
                </c:pt>
                <c:pt idx="710">
                  <c:v>508.08526899999998</c:v>
                </c:pt>
                <c:pt idx="711">
                  <c:v>508.51865199999997</c:v>
                </c:pt>
                <c:pt idx="712">
                  <c:v>508.95198399999998</c:v>
                </c:pt>
                <c:pt idx="713">
                  <c:v>509.385266</c:v>
                </c:pt>
                <c:pt idx="714">
                  <c:v>509.81849599999998</c:v>
                </c:pt>
                <c:pt idx="715">
                  <c:v>510.25167599999997</c:v>
                </c:pt>
                <c:pt idx="716">
                  <c:v>510.68480499999998</c:v>
                </c:pt>
                <c:pt idx="717">
                  <c:v>511.11788300000001</c:v>
                </c:pt>
                <c:pt idx="718">
                  <c:v>511.55090999999999</c:v>
                </c:pt>
                <c:pt idx="719">
                  <c:v>511.98388599999998</c:v>
                </c:pt>
                <c:pt idx="720">
                  <c:v>512.41681100000005</c:v>
                </c:pt>
                <c:pt idx="721">
                  <c:v>512.84968500000002</c:v>
                </c:pt>
                <c:pt idx="722">
                  <c:v>513.282509</c:v>
                </c:pt>
                <c:pt idx="723">
                  <c:v>513.715281</c:v>
                </c:pt>
                <c:pt idx="724">
                  <c:v>514.14800300000002</c:v>
                </c:pt>
                <c:pt idx="725">
                  <c:v>514.58067300000005</c:v>
                </c:pt>
                <c:pt idx="726">
                  <c:v>515.01329299999998</c:v>
                </c:pt>
                <c:pt idx="727">
                  <c:v>515.44586100000004</c:v>
                </c:pt>
                <c:pt idx="728">
                  <c:v>515.878379</c:v>
                </c:pt>
                <c:pt idx="729">
                  <c:v>516.31084499999997</c:v>
                </c:pt>
                <c:pt idx="730">
                  <c:v>516.74326099999996</c:v>
                </c:pt>
                <c:pt idx="731">
                  <c:v>517.17562499999997</c:v>
                </c:pt>
                <c:pt idx="732">
                  <c:v>517.60793899999999</c:v>
                </c:pt>
                <c:pt idx="733">
                  <c:v>518.04020100000002</c:v>
                </c:pt>
                <c:pt idx="734">
                  <c:v>518.47241199999996</c:v>
                </c:pt>
                <c:pt idx="735">
                  <c:v>518.90457200000003</c:v>
                </c:pt>
                <c:pt idx="736">
                  <c:v>519.336681</c:v>
                </c:pt>
                <c:pt idx="737">
                  <c:v>519.76873799999998</c:v>
                </c:pt>
                <c:pt idx="738">
                  <c:v>520.20074499999998</c:v>
                </c:pt>
                <c:pt idx="739">
                  <c:v>520.6327</c:v>
                </c:pt>
                <c:pt idx="740">
                  <c:v>521.06460400000003</c:v>
                </c:pt>
                <c:pt idx="741">
                  <c:v>521.49645699999996</c:v>
                </c:pt>
                <c:pt idx="742">
                  <c:v>521.92825900000003</c:v>
                </c:pt>
                <c:pt idx="743">
                  <c:v>522.36000899999999</c:v>
                </c:pt>
                <c:pt idx="744">
                  <c:v>522.79170799999997</c:v>
                </c:pt>
                <c:pt idx="745">
                  <c:v>523.22335599999997</c:v>
                </c:pt>
                <c:pt idx="746">
                  <c:v>523.65495299999998</c:v>
                </c:pt>
                <c:pt idx="747">
                  <c:v>524.08649800000001</c:v>
                </c:pt>
                <c:pt idx="748">
                  <c:v>524.51799200000005</c:v>
                </c:pt>
                <c:pt idx="749">
                  <c:v>524.94943499999999</c:v>
                </c:pt>
                <c:pt idx="750">
                  <c:v>525.38082599999996</c:v>
                </c:pt>
                <c:pt idx="751">
                  <c:v>525.81216600000005</c:v>
                </c:pt>
                <c:pt idx="752">
                  <c:v>526.24345400000004</c:v>
                </c:pt>
                <c:pt idx="753">
                  <c:v>526.67469100000005</c:v>
                </c:pt>
                <c:pt idx="754">
                  <c:v>527.10587699999996</c:v>
                </c:pt>
                <c:pt idx="755">
                  <c:v>527.53701100000001</c:v>
                </c:pt>
                <c:pt idx="756">
                  <c:v>527.96809399999995</c:v>
                </c:pt>
                <c:pt idx="757">
                  <c:v>528.39912600000002</c:v>
                </c:pt>
                <c:pt idx="758">
                  <c:v>528.830106</c:v>
                </c:pt>
                <c:pt idx="759">
                  <c:v>529.261034</c:v>
                </c:pt>
                <c:pt idx="760">
                  <c:v>529.691911</c:v>
                </c:pt>
                <c:pt idx="761">
                  <c:v>530.12273600000003</c:v>
                </c:pt>
                <c:pt idx="762">
                  <c:v>530.55350999999996</c:v>
                </c:pt>
                <c:pt idx="763">
                  <c:v>530.98423300000002</c:v>
                </c:pt>
                <c:pt idx="764">
                  <c:v>531.41490399999998</c:v>
                </c:pt>
                <c:pt idx="765">
                  <c:v>531.84552299999996</c:v>
                </c:pt>
                <c:pt idx="766">
                  <c:v>532.27608999999995</c:v>
                </c:pt>
                <c:pt idx="767">
                  <c:v>532.70660699999996</c:v>
                </c:pt>
                <c:pt idx="768">
                  <c:v>533.13707099999999</c:v>
                </c:pt>
                <c:pt idx="769">
                  <c:v>533.56748400000004</c:v>
                </c:pt>
                <c:pt idx="770">
                  <c:v>533.99784499999998</c:v>
                </c:pt>
                <c:pt idx="771">
                  <c:v>534.42815399999995</c:v>
                </c:pt>
                <c:pt idx="772">
                  <c:v>534.85841200000004</c:v>
                </c:pt>
                <c:pt idx="773">
                  <c:v>535.28861800000004</c:v>
                </c:pt>
                <c:pt idx="774">
                  <c:v>535.71877300000006</c:v>
                </c:pt>
                <c:pt idx="775">
                  <c:v>536.14887499999998</c:v>
                </c:pt>
                <c:pt idx="776">
                  <c:v>536.57892600000002</c:v>
                </c:pt>
                <c:pt idx="777">
                  <c:v>537.00892599999997</c:v>
                </c:pt>
                <c:pt idx="778">
                  <c:v>537.43887299999994</c:v>
                </c:pt>
                <c:pt idx="779">
                  <c:v>537.86876900000004</c:v>
                </c:pt>
                <c:pt idx="780">
                  <c:v>538.29861300000005</c:v>
                </c:pt>
                <c:pt idx="781">
                  <c:v>538.72840499999995</c:v>
                </c:pt>
                <c:pt idx="782">
                  <c:v>539.15814499999999</c:v>
                </c:pt>
                <c:pt idx="783">
                  <c:v>539.58783300000005</c:v>
                </c:pt>
                <c:pt idx="784">
                  <c:v>540.01747</c:v>
                </c:pt>
                <c:pt idx="785">
                  <c:v>540.44705399999998</c:v>
                </c:pt>
                <c:pt idx="786">
                  <c:v>540.87658699999997</c:v>
                </c:pt>
                <c:pt idx="787">
                  <c:v>541.30606799999998</c:v>
                </c:pt>
                <c:pt idx="788">
                  <c:v>541.73549700000001</c:v>
                </c:pt>
                <c:pt idx="789">
                  <c:v>542.16487400000005</c:v>
                </c:pt>
                <c:pt idx="790">
                  <c:v>542.594199</c:v>
                </c:pt>
                <c:pt idx="791">
                  <c:v>543.02347199999997</c:v>
                </c:pt>
                <c:pt idx="792">
                  <c:v>543.45269299999995</c:v>
                </c:pt>
                <c:pt idx="793">
                  <c:v>543.88186199999996</c:v>
                </c:pt>
                <c:pt idx="794">
                  <c:v>544.31097999999997</c:v>
                </c:pt>
                <c:pt idx="795">
                  <c:v>544.74004500000001</c:v>
                </c:pt>
                <c:pt idx="796">
                  <c:v>545.16905799999995</c:v>
                </c:pt>
                <c:pt idx="797">
                  <c:v>545.59801900000002</c:v>
                </c:pt>
                <c:pt idx="798">
                  <c:v>546.026928</c:v>
                </c:pt>
                <c:pt idx="799">
                  <c:v>546.45578499999999</c:v>
                </c:pt>
                <c:pt idx="800">
                  <c:v>546.88458900000001</c:v>
                </c:pt>
                <c:pt idx="801">
                  <c:v>547.31334200000003</c:v>
                </c:pt>
                <c:pt idx="802">
                  <c:v>547.74204299999997</c:v>
                </c:pt>
                <c:pt idx="803">
                  <c:v>548.17069100000003</c:v>
                </c:pt>
                <c:pt idx="804">
                  <c:v>548.599287</c:v>
                </c:pt>
                <c:pt idx="805">
                  <c:v>549.02783099999999</c:v>
                </c:pt>
                <c:pt idx="806">
                  <c:v>549.456323</c:v>
                </c:pt>
                <c:pt idx="807">
                  <c:v>549.88476300000002</c:v>
                </c:pt>
                <c:pt idx="808">
                  <c:v>550.31315099999995</c:v>
                </c:pt>
                <c:pt idx="809">
                  <c:v>550.74148600000001</c:v>
                </c:pt>
                <c:pt idx="810">
                  <c:v>551.16976899999997</c:v>
                </c:pt>
                <c:pt idx="811">
                  <c:v>551.59799999999996</c:v>
                </c:pt>
                <c:pt idx="812">
                  <c:v>552.02617799999996</c:v>
                </c:pt>
                <c:pt idx="813">
                  <c:v>552.45430399999998</c:v>
                </c:pt>
                <c:pt idx="814">
                  <c:v>552.88237800000002</c:v>
                </c:pt>
                <c:pt idx="815">
                  <c:v>553.31039999999996</c:v>
                </c:pt>
                <c:pt idx="816">
                  <c:v>553.73836900000003</c:v>
                </c:pt>
                <c:pt idx="817">
                  <c:v>554.16628600000001</c:v>
                </c:pt>
                <c:pt idx="818">
                  <c:v>554.59415100000001</c:v>
                </c:pt>
                <c:pt idx="819">
                  <c:v>555.02196300000003</c:v>
                </c:pt>
                <c:pt idx="820">
                  <c:v>555.44972199999995</c:v>
                </c:pt>
                <c:pt idx="821">
                  <c:v>555.87743</c:v>
                </c:pt>
                <c:pt idx="822">
                  <c:v>556.30508499999996</c:v>
                </c:pt>
                <c:pt idx="823">
                  <c:v>556.73268700000006</c:v>
                </c:pt>
                <c:pt idx="824">
                  <c:v>557.16023700000005</c:v>
                </c:pt>
                <c:pt idx="825">
                  <c:v>557.58773499999995</c:v>
                </c:pt>
                <c:pt idx="826">
                  <c:v>558.01517999999999</c:v>
                </c:pt>
                <c:pt idx="827">
                  <c:v>558.44257300000004</c:v>
                </c:pt>
                <c:pt idx="828">
                  <c:v>558.869913</c:v>
                </c:pt>
                <c:pt idx="829">
                  <c:v>559.29719999999998</c:v>
                </c:pt>
                <c:pt idx="830">
                  <c:v>559.72443499999997</c:v>
                </c:pt>
                <c:pt idx="831">
                  <c:v>560.15161799999998</c:v>
                </c:pt>
                <c:pt idx="832">
                  <c:v>560.57874800000002</c:v>
                </c:pt>
                <c:pt idx="833">
                  <c:v>561.00582499999996</c:v>
                </c:pt>
                <c:pt idx="834">
                  <c:v>561.43285000000003</c:v>
                </c:pt>
                <c:pt idx="835">
                  <c:v>561.85982200000001</c:v>
                </c:pt>
                <c:pt idx="836">
                  <c:v>562.28674100000001</c:v>
                </c:pt>
                <c:pt idx="837">
                  <c:v>562.71360800000002</c:v>
                </c:pt>
                <c:pt idx="838">
                  <c:v>563.14042199999994</c:v>
                </c:pt>
                <c:pt idx="839">
                  <c:v>563.567184</c:v>
                </c:pt>
                <c:pt idx="840">
                  <c:v>563.99389199999996</c:v>
                </c:pt>
                <c:pt idx="841">
                  <c:v>564.42054800000005</c:v>
                </c:pt>
                <c:pt idx="842">
                  <c:v>564.84715200000005</c:v>
                </c:pt>
                <c:pt idx="843">
                  <c:v>565.27370199999996</c:v>
                </c:pt>
                <c:pt idx="844">
                  <c:v>565.7002</c:v>
                </c:pt>
                <c:pt idx="845">
                  <c:v>566.12664500000005</c:v>
                </c:pt>
                <c:pt idx="846">
                  <c:v>566.55303800000002</c:v>
                </c:pt>
                <c:pt idx="847">
                  <c:v>566.979377</c:v>
                </c:pt>
                <c:pt idx="848">
                  <c:v>567.405664</c:v>
                </c:pt>
                <c:pt idx="849">
                  <c:v>567.83189800000002</c:v>
                </c:pt>
                <c:pt idx="850">
                  <c:v>568.25807899999995</c:v>
                </c:pt>
                <c:pt idx="851">
                  <c:v>568.68420700000001</c:v>
                </c:pt>
                <c:pt idx="852">
                  <c:v>569.11028199999998</c:v>
                </c:pt>
                <c:pt idx="853">
                  <c:v>569.53630499999997</c:v>
                </c:pt>
                <c:pt idx="854">
                  <c:v>569.96227399999998</c:v>
                </c:pt>
                <c:pt idx="855">
                  <c:v>570.38819100000001</c:v>
                </c:pt>
                <c:pt idx="856">
                  <c:v>570.81405500000005</c:v>
                </c:pt>
                <c:pt idx="857">
                  <c:v>571.23986600000001</c:v>
                </c:pt>
                <c:pt idx="858">
                  <c:v>571.66562299999998</c:v>
                </c:pt>
                <c:pt idx="859">
                  <c:v>572.09132799999998</c:v>
                </c:pt>
                <c:pt idx="860">
                  <c:v>572.51697999999999</c:v>
                </c:pt>
                <c:pt idx="861">
                  <c:v>572.94257900000002</c:v>
                </c:pt>
                <c:pt idx="862">
                  <c:v>573.36812499999996</c:v>
                </c:pt>
                <c:pt idx="863">
                  <c:v>573.79361700000004</c:v>
                </c:pt>
                <c:pt idx="864">
                  <c:v>574.21905700000002</c:v>
                </c:pt>
                <c:pt idx="865">
                  <c:v>574.64444400000002</c:v>
                </c:pt>
                <c:pt idx="866">
                  <c:v>575.06977700000004</c:v>
                </c:pt>
                <c:pt idx="867">
                  <c:v>575.49505799999997</c:v>
                </c:pt>
                <c:pt idx="868">
                  <c:v>575.92028500000004</c:v>
                </c:pt>
                <c:pt idx="869">
                  <c:v>576.34546</c:v>
                </c:pt>
                <c:pt idx="870">
                  <c:v>576.77058099999999</c:v>
                </c:pt>
                <c:pt idx="871">
                  <c:v>577.195649</c:v>
                </c:pt>
                <c:pt idx="872">
                  <c:v>577.62066400000003</c:v>
                </c:pt>
                <c:pt idx="873">
                  <c:v>578.04562499999997</c:v>
                </c:pt>
                <c:pt idx="874">
                  <c:v>578.47053400000004</c:v>
                </c:pt>
                <c:pt idx="875">
                  <c:v>578.89538900000002</c:v>
                </c:pt>
                <c:pt idx="876">
                  <c:v>579.32019100000002</c:v>
                </c:pt>
                <c:pt idx="877">
                  <c:v>579.74494000000004</c:v>
                </c:pt>
                <c:pt idx="878">
                  <c:v>580.16963499999997</c:v>
                </c:pt>
                <c:pt idx="879">
                  <c:v>580.59427700000003</c:v>
                </c:pt>
                <c:pt idx="880">
                  <c:v>581.018866</c:v>
                </c:pt>
                <c:pt idx="881">
                  <c:v>581.44340199999999</c:v>
                </c:pt>
                <c:pt idx="882">
                  <c:v>581.867884</c:v>
                </c:pt>
                <c:pt idx="883">
                  <c:v>582.29231300000004</c:v>
                </c:pt>
                <c:pt idx="884">
                  <c:v>582.71668899999997</c:v>
                </c:pt>
                <c:pt idx="885">
                  <c:v>583.14101100000005</c:v>
                </c:pt>
                <c:pt idx="886">
                  <c:v>583.56528000000003</c:v>
                </c:pt>
                <c:pt idx="887">
                  <c:v>583.98949500000003</c:v>
                </c:pt>
                <c:pt idx="888">
                  <c:v>584.41365699999994</c:v>
                </c:pt>
                <c:pt idx="889">
                  <c:v>584.83776599999999</c:v>
                </c:pt>
                <c:pt idx="890">
                  <c:v>585.26182100000005</c:v>
                </c:pt>
                <c:pt idx="891">
                  <c:v>585.68582300000003</c:v>
                </c:pt>
                <c:pt idx="892">
                  <c:v>586.10977100000002</c:v>
                </c:pt>
                <c:pt idx="893">
                  <c:v>586.53366600000004</c:v>
                </c:pt>
                <c:pt idx="894">
                  <c:v>586.95750799999996</c:v>
                </c:pt>
                <c:pt idx="895">
                  <c:v>587.38129500000002</c:v>
                </c:pt>
                <c:pt idx="896">
                  <c:v>587.80502999999999</c:v>
                </c:pt>
                <c:pt idx="897">
                  <c:v>588.22871099999998</c:v>
                </c:pt>
                <c:pt idx="898">
                  <c:v>588.65233799999999</c:v>
                </c:pt>
                <c:pt idx="899">
                  <c:v>589.07591100000002</c:v>
                </c:pt>
                <c:pt idx="900">
                  <c:v>589.49943099999996</c:v>
                </c:pt>
                <c:pt idx="901">
                  <c:v>589.92289800000003</c:v>
                </c:pt>
                <c:pt idx="902">
                  <c:v>590.34631100000001</c:v>
                </c:pt>
                <c:pt idx="903">
                  <c:v>590.76967000000002</c:v>
                </c:pt>
                <c:pt idx="904">
                  <c:v>591.19297600000004</c:v>
                </c:pt>
                <c:pt idx="905">
                  <c:v>591.61622699999998</c:v>
                </c:pt>
                <c:pt idx="906">
                  <c:v>592.03942600000005</c:v>
                </c:pt>
                <c:pt idx="907">
                  <c:v>592.46257000000003</c:v>
                </c:pt>
                <c:pt idx="908">
                  <c:v>592.88566100000003</c:v>
                </c:pt>
                <c:pt idx="909">
                  <c:v>593.30869800000005</c:v>
                </c:pt>
                <c:pt idx="910">
                  <c:v>593.73168199999998</c:v>
                </c:pt>
                <c:pt idx="911">
                  <c:v>594.15461100000005</c:v>
                </c:pt>
                <c:pt idx="912">
                  <c:v>594.57748700000002</c:v>
                </c:pt>
                <c:pt idx="913">
                  <c:v>595.00030900000002</c:v>
                </c:pt>
                <c:pt idx="914">
                  <c:v>595.42307700000003</c:v>
                </c:pt>
                <c:pt idx="915">
                  <c:v>595.84579199999996</c:v>
                </c:pt>
                <c:pt idx="916">
                  <c:v>596.26845300000002</c:v>
                </c:pt>
                <c:pt idx="917">
                  <c:v>596.691059</c:v>
                </c:pt>
                <c:pt idx="918">
                  <c:v>597.11361199999999</c:v>
                </c:pt>
                <c:pt idx="919">
                  <c:v>597.536112</c:v>
                </c:pt>
                <c:pt idx="920">
                  <c:v>597.95855700000004</c:v>
                </c:pt>
                <c:pt idx="921">
                  <c:v>598.38094799999999</c:v>
                </c:pt>
                <c:pt idx="922">
                  <c:v>598.80328599999996</c:v>
                </c:pt>
                <c:pt idx="923">
                  <c:v>599.22556899999995</c:v>
                </c:pt>
                <c:pt idx="924">
                  <c:v>599.64779899999996</c:v>
                </c:pt>
                <c:pt idx="925">
                  <c:v>600.069974</c:v>
                </c:pt>
                <c:pt idx="926">
                  <c:v>600.49209599999995</c:v>
                </c:pt>
                <c:pt idx="927">
                  <c:v>600.91416300000003</c:v>
                </c:pt>
                <c:pt idx="928">
                  <c:v>601.33617700000002</c:v>
                </c:pt>
                <c:pt idx="929">
                  <c:v>601.75813700000003</c:v>
                </c:pt>
                <c:pt idx="930">
                  <c:v>602.18004199999996</c:v>
                </c:pt>
                <c:pt idx="931">
                  <c:v>602.60189400000002</c:v>
                </c:pt>
                <c:pt idx="932">
                  <c:v>603.02369099999999</c:v>
                </c:pt>
                <c:pt idx="933">
                  <c:v>603.44543499999997</c:v>
                </c:pt>
                <c:pt idx="934">
                  <c:v>603.86712399999999</c:v>
                </c:pt>
                <c:pt idx="935">
                  <c:v>604.28875900000003</c:v>
                </c:pt>
                <c:pt idx="936">
                  <c:v>604.71033999999997</c:v>
                </c:pt>
                <c:pt idx="937">
                  <c:v>605.13186700000006</c:v>
                </c:pt>
                <c:pt idx="938">
                  <c:v>605.55334000000005</c:v>
                </c:pt>
                <c:pt idx="939">
                  <c:v>605.97475799999995</c:v>
                </c:pt>
                <c:pt idx="940">
                  <c:v>606.39612299999999</c:v>
                </c:pt>
                <c:pt idx="941">
                  <c:v>606.81743300000005</c:v>
                </c:pt>
                <c:pt idx="942">
                  <c:v>607.23868900000002</c:v>
                </c:pt>
                <c:pt idx="943">
                  <c:v>607.65989100000002</c:v>
                </c:pt>
                <c:pt idx="944">
                  <c:v>608.08103800000004</c:v>
                </c:pt>
                <c:pt idx="945">
                  <c:v>608.50213199999996</c:v>
                </c:pt>
                <c:pt idx="946">
                  <c:v>608.92317100000002</c:v>
                </c:pt>
                <c:pt idx="947">
                  <c:v>609.344156</c:v>
                </c:pt>
                <c:pt idx="948">
                  <c:v>609.765086</c:v>
                </c:pt>
                <c:pt idx="949">
                  <c:v>610.18596200000002</c:v>
                </c:pt>
                <c:pt idx="950">
                  <c:v>610.60678399999995</c:v>
                </c:pt>
                <c:pt idx="951">
                  <c:v>611.02755100000002</c:v>
                </c:pt>
                <c:pt idx="952">
                  <c:v>611.44826399999999</c:v>
                </c:pt>
                <c:pt idx="953">
                  <c:v>611.868923</c:v>
                </c:pt>
                <c:pt idx="954">
                  <c:v>612.28952800000002</c:v>
                </c:pt>
                <c:pt idx="955">
                  <c:v>612.71007699999996</c:v>
                </c:pt>
                <c:pt idx="956">
                  <c:v>613.13057300000003</c:v>
                </c:pt>
                <c:pt idx="957">
                  <c:v>613.55101400000001</c:v>
                </c:pt>
                <c:pt idx="958">
                  <c:v>613.97140100000001</c:v>
                </c:pt>
                <c:pt idx="959">
                  <c:v>614.39173300000004</c:v>
                </c:pt>
                <c:pt idx="960">
                  <c:v>614.81200999999999</c:v>
                </c:pt>
                <c:pt idx="961">
                  <c:v>615.23223399999995</c:v>
                </c:pt>
                <c:pt idx="962">
                  <c:v>615.65240200000005</c:v>
                </c:pt>
                <c:pt idx="963">
                  <c:v>616.07251699999995</c:v>
                </c:pt>
                <c:pt idx="964">
                  <c:v>616.49257599999999</c:v>
                </c:pt>
                <c:pt idx="965">
                  <c:v>616.91258100000005</c:v>
                </c:pt>
                <c:pt idx="966">
                  <c:v>617.33253200000001</c:v>
                </c:pt>
                <c:pt idx="967">
                  <c:v>617.75242800000001</c:v>
                </c:pt>
                <c:pt idx="968">
                  <c:v>618.17226900000003</c:v>
                </c:pt>
                <c:pt idx="969">
                  <c:v>618.59205599999996</c:v>
                </c:pt>
                <c:pt idx="970">
                  <c:v>619.01178800000002</c:v>
                </c:pt>
                <c:pt idx="971">
                  <c:v>619.431465</c:v>
                </c:pt>
                <c:pt idx="972">
                  <c:v>619.851088</c:v>
                </c:pt>
                <c:pt idx="973">
                  <c:v>620.27065600000003</c:v>
                </c:pt>
                <c:pt idx="974">
                  <c:v>620.69016899999997</c:v>
                </c:pt>
                <c:pt idx="975">
                  <c:v>621.10962800000004</c:v>
                </c:pt>
                <c:pt idx="976">
                  <c:v>621.52903200000003</c:v>
                </c:pt>
                <c:pt idx="977">
                  <c:v>621.94838100000004</c:v>
                </c:pt>
                <c:pt idx="978">
                  <c:v>622.36767599999996</c:v>
                </c:pt>
                <c:pt idx="979">
                  <c:v>622.78691500000002</c:v>
                </c:pt>
                <c:pt idx="980">
                  <c:v>623.20609999999999</c:v>
                </c:pt>
                <c:pt idx="981">
                  <c:v>623.62523099999999</c:v>
                </c:pt>
                <c:pt idx="982">
                  <c:v>624.04430600000001</c:v>
                </c:pt>
                <c:pt idx="983">
                  <c:v>624.46332600000005</c:v>
                </c:pt>
                <c:pt idx="984">
                  <c:v>624.88229200000001</c:v>
                </c:pt>
                <c:pt idx="985">
                  <c:v>625.30120299999999</c:v>
                </c:pt>
                <c:pt idx="986">
                  <c:v>625.72005899999999</c:v>
                </c:pt>
                <c:pt idx="987">
                  <c:v>626.13886000000002</c:v>
                </c:pt>
                <c:pt idx="988">
                  <c:v>626.55760599999996</c:v>
                </c:pt>
                <c:pt idx="989">
                  <c:v>626.97629800000004</c:v>
                </c:pt>
                <c:pt idx="990">
                  <c:v>627.39493400000003</c:v>
                </c:pt>
                <c:pt idx="991">
                  <c:v>627.81351500000005</c:v>
                </c:pt>
                <c:pt idx="992">
                  <c:v>628.23204199999998</c:v>
                </c:pt>
                <c:pt idx="993">
                  <c:v>628.65051300000005</c:v>
                </c:pt>
                <c:pt idx="994">
                  <c:v>629.06893000000002</c:v>
                </c:pt>
                <c:pt idx="995">
                  <c:v>629.48729100000003</c:v>
                </c:pt>
                <c:pt idx="996">
                  <c:v>629.90559800000005</c:v>
                </c:pt>
                <c:pt idx="997">
                  <c:v>630.323849</c:v>
                </c:pt>
                <c:pt idx="998">
                  <c:v>630.74204599999996</c:v>
                </c:pt>
                <c:pt idx="999">
                  <c:v>631.16018699999995</c:v>
                </c:pt>
                <c:pt idx="1000">
                  <c:v>631.57827299999997</c:v>
                </c:pt>
                <c:pt idx="1001">
                  <c:v>631.99630500000001</c:v>
                </c:pt>
                <c:pt idx="1002">
                  <c:v>632.41428099999996</c:v>
                </c:pt>
                <c:pt idx="1003">
                  <c:v>632.83220200000005</c:v>
                </c:pt>
                <c:pt idx="1004">
                  <c:v>633.25006800000006</c:v>
                </c:pt>
                <c:pt idx="1005">
                  <c:v>633.66787799999997</c:v>
                </c:pt>
                <c:pt idx="1006">
                  <c:v>634.08563400000003</c:v>
                </c:pt>
                <c:pt idx="1007">
                  <c:v>634.503334</c:v>
                </c:pt>
                <c:pt idx="1008">
                  <c:v>634.92097899999999</c:v>
                </c:pt>
                <c:pt idx="1009">
                  <c:v>635.33856900000001</c:v>
                </c:pt>
                <c:pt idx="1010">
                  <c:v>635.75610400000005</c:v>
                </c:pt>
                <c:pt idx="1011">
                  <c:v>636.17358300000001</c:v>
                </c:pt>
                <c:pt idx="1012">
                  <c:v>636.59100799999999</c:v>
                </c:pt>
                <c:pt idx="1013">
                  <c:v>637.008376</c:v>
                </c:pt>
                <c:pt idx="1014">
                  <c:v>637.42569000000003</c:v>
                </c:pt>
                <c:pt idx="1015">
                  <c:v>637.84294799999998</c:v>
                </c:pt>
                <c:pt idx="1016">
                  <c:v>638.26015199999995</c:v>
                </c:pt>
                <c:pt idx="1017">
                  <c:v>638.67729899999995</c:v>
                </c:pt>
                <c:pt idx="1018">
                  <c:v>639.09439199999997</c:v>
                </c:pt>
                <c:pt idx="1019">
                  <c:v>639.51142900000002</c:v>
                </c:pt>
                <c:pt idx="1020">
                  <c:v>639.92840999999999</c:v>
                </c:pt>
                <c:pt idx="1021">
                  <c:v>640.34533699999997</c:v>
                </c:pt>
                <c:pt idx="1022">
                  <c:v>640.76220699999999</c:v>
                </c:pt>
                <c:pt idx="1023">
                  <c:v>641.17902300000003</c:v>
                </c:pt>
                <c:pt idx="1024">
                  <c:v>641.59578299999998</c:v>
                </c:pt>
                <c:pt idx="1025">
                  <c:v>642.01248699999996</c:v>
                </c:pt>
                <c:pt idx="1026">
                  <c:v>642.42913599999997</c:v>
                </c:pt>
                <c:pt idx="1027">
                  <c:v>642.84573</c:v>
                </c:pt>
                <c:pt idx="1028">
                  <c:v>643.26226799999995</c:v>
                </c:pt>
                <c:pt idx="1029">
                  <c:v>643.67875100000003</c:v>
                </c:pt>
                <c:pt idx="1030">
                  <c:v>644.09517800000003</c:v>
                </c:pt>
                <c:pt idx="1031">
                  <c:v>644.51154899999995</c:v>
                </c:pt>
                <c:pt idx="1032">
                  <c:v>644.927865</c:v>
                </c:pt>
                <c:pt idx="1033">
                  <c:v>645.34412599999996</c:v>
                </c:pt>
                <c:pt idx="1034">
                  <c:v>645.76033099999995</c:v>
                </c:pt>
                <c:pt idx="1035">
                  <c:v>646.17647999999997</c:v>
                </c:pt>
                <c:pt idx="1036">
                  <c:v>646.59257400000001</c:v>
                </c:pt>
                <c:pt idx="1037">
                  <c:v>647.00861199999997</c:v>
                </c:pt>
                <c:pt idx="1038">
                  <c:v>647.42459399999996</c:v>
                </c:pt>
                <c:pt idx="1039">
                  <c:v>647.84052099999997</c:v>
                </c:pt>
                <c:pt idx="1040">
                  <c:v>648.25639200000001</c:v>
                </c:pt>
                <c:pt idx="1041">
                  <c:v>648.67220699999996</c:v>
                </c:pt>
                <c:pt idx="1042">
                  <c:v>649.08796700000005</c:v>
                </c:pt>
                <c:pt idx="1043">
                  <c:v>649.50367100000005</c:v>
                </c:pt>
                <c:pt idx="1044">
                  <c:v>649.91931899999997</c:v>
                </c:pt>
                <c:pt idx="1045">
                  <c:v>650.33491100000003</c:v>
                </c:pt>
                <c:pt idx="1046">
                  <c:v>650.75044800000001</c:v>
                </c:pt>
                <c:pt idx="1047">
                  <c:v>651.16592900000001</c:v>
                </c:pt>
                <c:pt idx="1048">
                  <c:v>651.58135400000003</c:v>
                </c:pt>
                <c:pt idx="1049">
                  <c:v>651.99672299999997</c:v>
                </c:pt>
                <c:pt idx="1050">
                  <c:v>652.41203700000005</c:v>
                </c:pt>
                <c:pt idx="1051">
                  <c:v>652.82729500000005</c:v>
                </c:pt>
                <c:pt idx="1052">
                  <c:v>653.24249599999996</c:v>
                </c:pt>
                <c:pt idx="1053">
                  <c:v>653.65764200000001</c:v>
                </c:pt>
                <c:pt idx="1054">
                  <c:v>654.07273299999997</c:v>
                </c:pt>
                <c:pt idx="1055">
                  <c:v>654.48776699999996</c:v>
                </c:pt>
                <c:pt idx="1056">
                  <c:v>654.90274499999998</c:v>
                </c:pt>
                <c:pt idx="1057">
                  <c:v>655.31766700000003</c:v>
                </c:pt>
                <c:pt idx="1058">
                  <c:v>655.73253399999999</c:v>
                </c:pt>
                <c:pt idx="1059">
                  <c:v>656.14734399999998</c:v>
                </c:pt>
                <c:pt idx="1060">
                  <c:v>656.56209899999999</c:v>
                </c:pt>
                <c:pt idx="1061">
                  <c:v>656.97679700000003</c:v>
                </c:pt>
                <c:pt idx="1062">
                  <c:v>657.39143999999999</c:v>
                </c:pt>
                <c:pt idx="1063">
                  <c:v>657.80602599999997</c:v>
                </c:pt>
                <c:pt idx="1064">
                  <c:v>658.22055699999999</c:v>
                </c:pt>
                <c:pt idx="1065">
                  <c:v>658.63503100000003</c:v>
                </c:pt>
                <c:pt idx="1066">
                  <c:v>659.04944899999998</c:v>
                </c:pt>
                <c:pt idx="1067">
                  <c:v>659.46381199999996</c:v>
                </c:pt>
                <c:pt idx="1068">
                  <c:v>659.87811799999997</c:v>
                </c:pt>
                <c:pt idx="1069">
                  <c:v>660.29236800000001</c:v>
                </c:pt>
                <c:pt idx="1070">
                  <c:v>660.70656199999996</c:v>
                </c:pt>
                <c:pt idx="1071">
                  <c:v>661.12070000000006</c:v>
                </c:pt>
                <c:pt idx="1072">
                  <c:v>661.53478099999995</c:v>
                </c:pt>
                <c:pt idx="1073">
                  <c:v>661.94880699999999</c:v>
                </c:pt>
                <c:pt idx="1074">
                  <c:v>662.36277600000005</c:v>
                </c:pt>
                <c:pt idx="1075">
                  <c:v>662.77668900000003</c:v>
                </c:pt>
                <c:pt idx="1076">
                  <c:v>663.19054600000004</c:v>
                </c:pt>
                <c:pt idx="1077">
                  <c:v>663.60434699999996</c:v>
                </c:pt>
                <c:pt idx="1078">
                  <c:v>664.01809200000002</c:v>
                </c:pt>
                <c:pt idx="1079">
                  <c:v>664.43178</c:v>
                </c:pt>
                <c:pt idx="1080">
                  <c:v>664.84541200000001</c:v>
                </c:pt>
                <c:pt idx="1081">
                  <c:v>665.25898700000005</c:v>
                </c:pt>
                <c:pt idx="1082">
                  <c:v>665.672507</c:v>
                </c:pt>
                <c:pt idx="1083">
                  <c:v>666.08596999999997</c:v>
                </c:pt>
                <c:pt idx="1084">
                  <c:v>666.49937699999998</c:v>
                </c:pt>
                <c:pt idx="1085">
                  <c:v>666.91272700000002</c:v>
                </c:pt>
                <c:pt idx="1086">
                  <c:v>667.32602099999997</c:v>
                </c:pt>
                <c:pt idx="1087">
                  <c:v>667.73925899999995</c:v>
                </c:pt>
                <c:pt idx="1088">
                  <c:v>668.15243999999996</c:v>
                </c:pt>
                <c:pt idx="1089">
                  <c:v>668.56556499999999</c:v>
                </c:pt>
                <c:pt idx="1090">
                  <c:v>668.97863299999995</c:v>
                </c:pt>
                <c:pt idx="1091">
                  <c:v>669.39164500000004</c:v>
                </c:pt>
                <c:pt idx="1092">
                  <c:v>669.80460100000005</c:v>
                </c:pt>
                <c:pt idx="1093">
                  <c:v>670.21749999999997</c:v>
                </c:pt>
                <c:pt idx="1094">
                  <c:v>670.63034300000004</c:v>
                </c:pt>
                <c:pt idx="1095">
                  <c:v>671.04312900000002</c:v>
                </c:pt>
                <c:pt idx="1096">
                  <c:v>671.45585800000003</c:v>
                </c:pt>
                <c:pt idx="1097">
                  <c:v>671.86853199999996</c:v>
                </c:pt>
                <c:pt idx="1098">
                  <c:v>672.28114800000003</c:v>
                </c:pt>
                <c:pt idx="1099">
                  <c:v>672.69370800000002</c:v>
                </c:pt>
                <c:pt idx="1100">
                  <c:v>673.10621200000003</c:v>
                </c:pt>
                <c:pt idx="1101">
                  <c:v>673.51865899999996</c:v>
                </c:pt>
                <c:pt idx="1102">
                  <c:v>673.93104900000003</c:v>
                </c:pt>
                <c:pt idx="1103">
                  <c:v>674.34338300000002</c:v>
                </c:pt>
                <c:pt idx="1104">
                  <c:v>674.75566000000003</c:v>
                </c:pt>
                <c:pt idx="1105">
                  <c:v>675.16787999999997</c:v>
                </c:pt>
                <c:pt idx="1106">
                  <c:v>675.58004400000004</c:v>
                </c:pt>
                <c:pt idx="1107">
                  <c:v>675.99215100000004</c:v>
                </c:pt>
                <c:pt idx="1108">
                  <c:v>676.40420099999994</c:v>
                </c:pt>
                <c:pt idx="1109">
                  <c:v>676.81619499999999</c:v>
                </c:pt>
                <c:pt idx="1110">
                  <c:v>677.22813199999996</c:v>
                </c:pt>
                <c:pt idx="1111">
                  <c:v>677.64001199999996</c:v>
                </c:pt>
                <c:pt idx="1112">
                  <c:v>678.05183599999998</c:v>
                </c:pt>
                <c:pt idx="1113">
                  <c:v>678.46360300000003</c:v>
                </c:pt>
                <c:pt idx="1114">
                  <c:v>678.87531300000001</c:v>
                </c:pt>
                <c:pt idx="1115">
                  <c:v>679.28696600000001</c:v>
                </c:pt>
                <c:pt idx="1116">
                  <c:v>679.69856200000004</c:v>
                </c:pt>
                <c:pt idx="1117">
                  <c:v>680.11010199999998</c:v>
                </c:pt>
                <c:pt idx="1118">
                  <c:v>680.52158399999996</c:v>
                </c:pt>
                <c:pt idx="1119">
                  <c:v>680.93300999999997</c:v>
                </c:pt>
                <c:pt idx="1120">
                  <c:v>681.344379</c:v>
                </c:pt>
                <c:pt idx="1121">
                  <c:v>681.75569099999996</c:v>
                </c:pt>
                <c:pt idx="1122">
                  <c:v>682.16694700000005</c:v>
                </c:pt>
                <c:pt idx="1123">
                  <c:v>682.57814499999995</c:v>
                </c:pt>
                <c:pt idx="1124">
                  <c:v>682.98928599999999</c:v>
                </c:pt>
                <c:pt idx="1125">
                  <c:v>683.40037099999995</c:v>
                </c:pt>
                <c:pt idx="1126">
                  <c:v>683.81139800000005</c:v>
                </c:pt>
                <c:pt idx="1127">
                  <c:v>684.22236899999996</c:v>
                </c:pt>
                <c:pt idx="1128">
                  <c:v>684.63328300000001</c:v>
                </c:pt>
                <c:pt idx="1129">
                  <c:v>685.04413899999997</c:v>
                </c:pt>
                <c:pt idx="1130">
                  <c:v>685.45493899999997</c:v>
                </c:pt>
                <c:pt idx="1131">
                  <c:v>685.865681</c:v>
                </c:pt>
                <c:pt idx="1132">
                  <c:v>686.27636700000005</c:v>
                </c:pt>
                <c:pt idx="1133">
                  <c:v>686.68699500000002</c:v>
                </c:pt>
                <c:pt idx="1134">
                  <c:v>687.09756700000003</c:v>
                </c:pt>
                <c:pt idx="1135">
                  <c:v>687.50808099999995</c:v>
                </c:pt>
                <c:pt idx="1136">
                  <c:v>687.91853800000001</c:v>
                </c:pt>
                <c:pt idx="1137">
                  <c:v>688.32893799999999</c:v>
                </c:pt>
                <c:pt idx="1138">
                  <c:v>688.73928100000001</c:v>
                </c:pt>
                <c:pt idx="1139">
                  <c:v>689.14956700000005</c:v>
                </c:pt>
                <c:pt idx="1140">
                  <c:v>689.55979500000001</c:v>
                </c:pt>
                <c:pt idx="1141">
                  <c:v>689.969967</c:v>
                </c:pt>
                <c:pt idx="1142">
                  <c:v>690.38008100000002</c:v>
                </c:pt>
                <c:pt idx="1143">
                  <c:v>690.79013799999996</c:v>
                </c:pt>
                <c:pt idx="1144">
                  <c:v>691.20013800000004</c:v>
                </c:pt>
                <c:pt idx="1145">
                  <c:v>691.61008100000004</c:v>
                </c:pt>
                <c:pt idx="1146">
                  <c:v>692.01996599999995</c:v>
                </c:pt>
                <c:pt idx="1147">
                  <c:v>692.42979400000002</c:v>
                </c:pt>
                <c:pt idx="1148">
                  <c:v>692.83956499999999</c:v>
                </c:pt>
                <c:pt idx="1149">
                  <c:v>693.249278</c:v>
                </c:pt>
                <c:pt idx="1150">
                  <c:v>693.65893400000004</c:v>
                </c:pt>
                <c:pt idx="1151">
                  <c:v>694.068533</c:v>
                </c:pt>
                <c:pt idx="1152">
                  <c:v>694.47807499999999</c:v>
                </c:pt>
                <c:pt idx="1153">
                  <c:v>694.88755900000001</c:v>
                </c:pt>
                <c:pt idx="1154">
                  <c:v>695.29698599999995</c:v>
                </c:pt>
                <c:pt idx="1155">
                  <c:v>695.70635500000003</c:v>
                </c:pt>
                <c:pt idx="1156">
                  <c:v>696.11566700000003</c:v>
                </c:pt>
                <c:pt idx="1157">
                  <c:v>696.52492199999995</c:v>
                </c:pt>
                <c:pt idx="1158">
                  <c:v>696.93411900000001</c:v>
                </c:pt>
                <c:pt idx="1159">
                  <c:v>697.34325899999999</c:v>
                </c:pt>
                <c:pt idx="1160">
                  <c:v>697.752341</c:v>
                </c:pt>
                <c:pt idx="1161">
                  <c:v>698.16136600000004</c:v>
                </c:pt>
                <c:pt idx="1162">
                  <c:v>698.57033300000001</c:v>
                </c:pt>
                <c:pt idx="1163">
                  <c:v>698.979243</c:v>
                </c:pt>
                <c:pt idx="1164">
                  <c:v>699.38809500000002</c:v>
                </c:pt>
                <c:pt idx="1165">
                  <c:v>699.79688999999996</c:v>
                </c:pt>
                <c:pt idx="1166">
                  <c:v>700.20562700000005</c:v>
                </c:pt>
                <c:pt idx="1167">
                  <c:v>700.61430600000006</c:v>
                </c:pt>
                <c:pt idx="1168">
                  <c:v>701.02292799999998</c:v>
                </c:pt>
                <c:pt idx="1169">
                  <c:v>701.43149300000005</c:v>
                </c:pt>
                <c:pt idx="1170">
                  <c:v>701.84</c:v>
                </c:pt>
                <c:pt idx="1171">
                  <c:v>702.24844900000005</c:v>
                </c:pt>
                <c:pt idx="1172">
                  <c:v>702.65683999999999</c:v>
                </c:pt>
                <c:pt idx="1173">
                  <c:v>703.06517399999996</c:v>
                </c:pt>
                <c:pt idx="1174">
                  <c:v>703.47345099999995</c:v>
                </c:pt>
                <c:pt idx="1175">
                  <c:v>703.88166899999999</c:v>
                </c:pt>
                <c:pt idx="1176">
                  <c:v>704.28983000000005</c:v>
                </c:pt>
                <c:pt idx="1177">
                  <c:v>704.69793300000003</c:v>
                </c:pt>
                <c:pt idx="1178">
                  <c:v>705.10597900000005</c:v>
                </c:pt>
                <c:pt idx="1179">
                  <c:v>705.51396599999998</c:v>
                </c:pt>
                <c:pt idx="1180">
                  <c:v>705.92189599999995</c:v>
                </c:pt>
                <c:pt idx="1181">
                  <c:v>706.32976799999994</c:v>
                </c:pt>
                <c:pt idx="1182">
                  <c:v>706.73758299999997</c:v>
                </c:pt>
                <c:pt idx="1183">
                  <c:v>707.14533900000004</c:v>
                </c:pt>
                <c:pt idx="1184">
                  <c:v>707.55303800000002</c:v>
                </c:pt>
                <c:pt idx="1185">
                  <c:v>707.96067900000003</c:v>
                </c:pt>
                <c:pt idx="1186">
                  <c:v>708.36826199999996</c:v>
                </c:pt>
                <c:pt idx="1187">
                  <c:v>708.77578700000004</c:v>
                </c:pt>
                <c:pt idx="1188">
                  <c:v>709.18325400000003</c:v>
                </c:pt>
                <c:pt idx="1189">
                  <c:v>709.59066399999995</c:v>
                </c:pt>
                <c:pt idx="1190">
                  <c:v>709.99801500000001</c:v>
                </c:pt>
                <c:pt idx="1191">
                  <c:v>710.40530899999999</c:v>
                </c:pt>
                <c:pt idx="1192">
                  <c:v>710.812545</c:v>
                </c:pt>
                <c:pt idx="1193">
                  <c:v>711.21972200000005</c:v>
                </c:pt>
                <c:pt idx="1194">
                  <c:v>711.62684200000001</c:v>
                </c:pt>
                <c:pt idx="1195">
                  <c:v>712.03390400000001</c:v>
                </c:pt>
                <c:pt idx="1196">
                  <c:v>712.44090800000004</c:v>
                </c:pt>
                <c:pt idx="1197">
                  <c:v>712.84785299999999</c:v>
                </c:pt>
                <c:pt idx="1198">
                  <c:v>713.25474099999997</c:v>
                </c:pt>
                <c:pt idx="1199">
                  <c:v>713.66157099999998</c:v>
                </c:pt>
                <c:pt idx="1200">
                  <c:v>714.06834200000003</c:v>
                </c:pt>
                <c:pt idx="1201">
                  <c:v>714.475056</c:v>
                </c:pt>
                <c:pt idx="1202">
                  <c:v>714.881711</c:v>
                </c:pt>
                <c:pt idx="1203">
                  <c:v>715.28830900000003</c:v>
                </c:pt>
                <c:pt idx="1204">
                  <c:v>715.69484799999998</c:v>
                </c:pt>
                <c:pt idx="1205">
                  <c:v>716.10132899999996</c:v>
                </c:pt>
                <c:pt idx="1206">
                  <c:v>716.50775199999998</c:v>
                </c:pt>
                <c:pt idx="1207">
                  <c:v>716.91411700000003</c:v>
                </c:pt>
                <c:pt idx="1208">
                  <c:v>717.320424</c:v>
                </c:pt>
                <c:pt idx="1209">
                  <c:v>717.72667200000001</c:v>
                </c:pt>
                <c:pt idx="1210">
                  <c:v>718.13286200000005</c:v>
                </c:pt>
                <c:pt idx="1211">
                  <c:v>718.538994</c:v>
                </c:pt>
                <c:pt idx="1212">
                  <c:v>718.94506799999999</c:v>
                </c:pt>
                <c:pt idx="1213">
                  <c:v>719.35108400000001</c:v>
                </c:pt>
                <c:pt idx="1214">
                  <c:v>719.75704099999996</c:v>
                </c:pt>
                <c:pt idx="1215">
                  <c:v>720.16294000000005</c:v>
                </c:pt>
                <c:pt idx="1216">
                  <c:v>720.56878099999994</c:v>
                </c:pt>
                <c:pt idx="1217">
                  <c:v>720.97456299999999</c:v>
                </c:pt>
                <c:pt idx="1218">
                  <c:v>721.38028699999995</c:v>
                </c:pt>
                <c:pt idx="1219">
                  <c:v>721.78595299999995</c:v>
                </c:pt>
                <c:pt idx="1220">
                  <c:v>722.19155999999998</c:v>
                </c:pt>
                <c:pt idx="1221">
                  <c:v>722.59710900000005</c:v>
                </c:pt>
                <c:pt idx="1222">
                  <c:v>723.00260000000003</c:v>
                </c:pt>
                <c:pt idx="1223">
                  <c:v>723.40803200000005</c:v>
                </c:pt>
                <c:pt idx="1224">
                  <c:v>723.81340599999999</c:v>
                </c:pt>
                <c:pt idx="1225">
                  <c:v>724.21872099999996</c:v>
                </c:pt>
                <c:pt idx="1226">
                  <c:v>724.62397799999997</c:v>
                </c:pt>
                <c:pt idx="1227">
                  <c:v>725.029177</c:v>
                </c:pt>
                <c:pt idx="1228">
                  <c:v>725.43431699999996</c:v>
                </c:pt>
                <c:pt idx="1229">
                  <c:v>725.83939799999996</c:v>
                </c:pt>
                <c:pt idx="1230">
                  <c:v>726.24442099999999</c:v>
                </c:pt>
                <c:pt idx="1231">
                  <c:v>726.64938600000005</c:v>
                </c:pt>
                <c:pt idx="1232">
                  <c:v>727.05429200000003</c:v>
                </c:pt>
                <c:pt idx="1233">
                  <c:v>727.45913900000005</c:v>
                </c:pt>
                <c:pt idx="1234">
                  <c:v>727.86392799999999</c:v>
                </c:pt>
                <c:pt idx="1235">
                  <c:v>728.26865799999996</c:v>
                </c:pt>
                <c:pt idx="1236">
                  <c:v>728.67332999999996</c:v>
                </c:pt>
                <c:pt idx="1237">
                  <c:v>729.077943</c:v>
                </c:pt>
                <c:pt idx="1238">
                  <c:v>729.48249699999997</c:v>
                </c:pt>
                <c:pt idx="1239">
                  <c:v>729.88699299999996</c:v>
                </c:pt>
                <c:pt idx="1240">
                  <c:v>730.29142999999999</c:v>
                </c:pt>
                <c:pt idx="1241">
                  <c:v>730.69580900000005</c:v>
                </c:pt>
                <c:pt idx="1242">
                  <c:v>731.10012800000004</c:v>
                </c:pt>
                <c:pt idx="1243">
                  <c:v>731.50438999999994</c:v>
                </c:pt>
                <c:pt idx="1244">
                  <c:v>731.908592</c:v>
                </c:pt>
                <c:pt idx="1245">
                  <c:v>732.31273599999997</c:v>
                </c:pt>
                <c:pt idx="1246">
                  <c:v>732.71682099999998</c:v>
                </c:pt>
                <c:pt idx="1247">
                  <c:v>733.12084700000003</c:v>
                </c:pt>
                <c:pt idx="1248">
                  <c:v>733.52481399999999</c:v>
                </c:pt>
                <c:pt idx="1249">
                  <c:v>733.92872299999999</c:v>
                </c:pt>
                <c:pt idx="1250">
                  <c:v>734.33257300000002</c:v>
                </c:pt>
                <c:pt idx="1251">
                  <c:v>734.73636399999998</c:v>
                </c:pt>
                <c:pt idx="1252">
                  <c:v>735.14009599999997</c:v>
                </c:pt>
                <c:pt idx="1253">
                  <c:v>735.543769</c:v>
                </c:pt>
                <c:pt idx="1254">
                  <c:v>735.94738299999995</c:v>
                </c:pt>
                <c:pt idx="1255">
                  <c:v>736.35093900000004</c:v>
                </c:pt>
                <c:pt idx="1256">
                  <c:v>736.75443600000006</c:v>
                </c:pt>
                <c:pt idx="1257">
                  <c:v>737.15787399999999</c:v>
                </c:pt>
                <c:pt idx="1258">
                  <c:v>737.56125199999997</c:v>
                </c:pt>
                <c:pt idx="1259">
                  <c:v>737.96457199999998</c:v>
                </c:pt>
                <c:pt idx="1260">
                  <c:v>738.36783300000002</c:v>
                </c:pt>
                <c:pt idx="1261">
                  <c:v>738.77103499999998</c:v>
                </c:pt>
                <c:pt idx="1262">
                  <c:v>739.17417799999998</c:v>
                </c:pt>
                <c:pt idx="1263">
                  <c:v>739.57726200000002</c:v>
                </c:pt>
                <c:pt idx="1264">
                  <c:v>739.98028699999998</c:v>
                </c:pt>
                <c:pt idx="1265">
                  <c:v>740.38325299999997</c:v>
                </c:pt>
                <c:pt idx="1266">
                  <c:v>740.78616</c:v>
                </c:pt>
                <c:pt idx="1267">
                  <c:v>741.18900799999994</c:v>
                </c:pt>
                <c:pt idx="1268">
                  <c:v>741.59179700000004</c:v>
                </c:pt>
                <c:pt idx="1269">
                  <c:v>741.99452699999995</c:v>
                </c:pt>
                <c:pt idx="1270">
                  <c:v>742.397198</c:v>
                </c:pt>
                <c:pt idx="1271">
                  <c:v>742.79980899999998</c:v>
                </c:pt>
                <c:pt idx="1272">
                  <c:v>743.202361</c:v>
                </c:pt>
                <c:pt idx="1273">
                  <c:v>743.60485500000004</c:v>
                </c:pt>
                <c:pt idx="1274">
                  <c:v>744.00728900000001</c:v>
                </c:pt>
                <c:pt idx="1275">
                  <c:v>744.40966400000002</c:v>
                </c:pt>
                <c:pt idx="1276">
                  <c:v>744.81197999999995</c:v>
                </c:pt>
                <c:pt idx="1277">
                  <c:v>745.21423600000003</c:v>
                </c:pt>
                <c:pt idx="1278">
                  <c:v>745.61643300000003</c:v>
                </c:pt>
                <c:pt idx="1279">
                  <c:v>746.01857099999995</c:v>
                </c:pt>
                <c:pt idx="1280">
                  <c:v>746.42065000000002</c:v>
                </c:pt>
                <c:pt idx="1281">
                  <c:v>746.82267000000002</c:v>
                </c:pt>
                <c:pt idx="1282">
                  <c:v>747.22463000000005</c:v>
                </c:pt>
                <c:pt idx="1283">
                  <c:v>747.626531</c:v>
                </c:pt>
                <c:pt idx="1284">
                  <c:v>748.02837299999999</c:v>
                </c:pt>
                <c:pt idx="1285">
                  <c:v>748.43015500000001</c:v>
                </c:pt>
                <c:pt idx="1286">
                  <c:v>748.83187799999996</c:v>
                </c:pt>
                <c:pt idx="1287">
                  <c:v>749.23354200000006</c:v>
                </c:pt>
                <c:pt idx="1288">
                  <c:v>749.63514599999996</c:v>
                </c:pt>
                <c:pt idx="1289">
                  <c:v>750.03669100000002</c:v>
                </c:pt>
                <c:pt idx="1290">
                  <c:v>750.438177</c:v>
                </c:pt>
                <c:pt idx="1291">
                  <c:v>750.83960300000001</c:v>
                </c:pt>
                <c:pt idx="1292">
                  <c:v>751.24096999999995</c:v>
                </c:pt>
                <c:pt idx="1293">
                  <c:v>751.64227700000004</c:v>
                </c:pt>
                <c:pt idx="1294">
                  <c:v>752.04352500000005</c:v>
                </c:pt>
                <c:pt idx="1295">
                  <c:v>752.44471299999998</c:v>
                </c:pt>
                <c:pt idx="1296">
                  <c:v>752.84584199999995</c:v>
                </c:pt>
                <c:pt idx="1297">
                  <c:v>753.24691099999995</c:v>
                </c:pt>
                <c:pt idx="1298">
                  <c:v>753.647921</c:v>
                </c:pt>
                <c:pt idx="1299">
                  <c:v>754.04887099999996</c:v>
                </c:pt>
                <c:pt idx="1300">
                  <c:v>754.44976199999996</c:v>
                </c:pt>
                <c:pt idx="1301">
                  <c:v>754.850593</c:v>
                </c:pt>
                <c:pt idx="1302">
                  <c:v>755.25136499999996</c:v>
                </c:pt>
                <c:pt idx="1303">
                  <c:v>755.65207699999996</c:v>
                </c:pt>
                <c:pt idx="1304">
                  <c:v>756.052729</c:v>
                </c:pt>
                <c:pt idx="1305">
                  <c:v>756.45332199999996</c:v>
                </c:pt>
                <c:pt idx="1306">
                  <c:v>756.85385499999995</c:v>
                </c:pt>
                <c:pt idx="1307">
                  <c:v>757.25432899999998</c:v>
                </c:pt>
                <c:pt idx="1308">
                  <c:v>757.65474200000006</c:v>
                </c:pt>
                <c:pt idx="1309">
                  <c:v>758.05509700000005</c:v>
                </c:pt>
                <c:pt idx="1310">
                  <c:v>758.45539099999996</c:v>
                </c:pt>
                <c:pt idx="1311">
                  <c:v>758.85562600000003</c:v>
                </c:pt>
                <c:pt idx="1312">
                  <c:v>759.25580100000002</c:v>
                </c:pt>
                <c:pt idx="1313">
                  <c:v>759.65591600000005</c:v>
                </c:pt>
                <c:pt idx="1314">
                  <c:v>760.055972</c:v>
                </c:pt>
                <c:pt idx="1315">
                  <c:v>760.45596699999999</c:v>
                </c:pt>
                <c:pt idx="1316">
                  <c:v>760.85590300000001</c:v>
                </c:pt>
                <c:pt idx="1317">
                  <c:v>761.25577899999996</c:v>
                </c:pt>
                <c:pt idx="1318">
                  <c:v>761.65559599999995</c:v>
                </c:pt>
                <c:pt idx="1319">
                  <c:v>762.05535199999997</c:v>
                </c:pt>
                <c:pt idx="1320">
                  <c:v>762.45504900000003</c:v>
                </c:pt>
                <c:pt idx="1321">
                  <c:v>762.85468600000002</c:v>
                </c:pt>
                <c:pt idx="1322">
                  <c:v>763.25426300000004</c:v>
                </c:pt>
                <c:pt idx="1323">
                  <c:v>763.65377999999998</c:v>
                </c:pt>
                <c:pt idx="1324">
                  <c:v>764.05323699999997</c:v>
                </c:pt>
                <c:pt idx="1325">
                  <c:v>764.45263399999999</c:v>
                </c:pt>
                <c:pt idx="1326">
                  <c:v>764.85197200000005</c:v>
                </c:pt>
                <c:pt idx="1327">
                  <c:v>765.25124900000003</c:v>
                </c:pt>
                <c:pt idx="1328">
                  <c:v>765.65046600000005</c:v>
                </c:pt>
                <c:pt idx="1329">
                  <c:v>766.04962399999999</c:v>
                </c:pt>
                <c:pt idx="1330">
                  <c:v>766.44872099999998</c:v>
                </c:pt>
                <c:pt idx="1331">
                  <c:v>766.847758</c:v>
                </c:pt>
                <c:pt idx="1332">
                  <c:v>767.24673600000006</c:v>
                </c:pt>
                <c:pt idx="1333">
                  <c:v>767.64565300000004</c:v>
                </c:pt>
                <c:pt idx="1334">
                  <c:v>768.04450999999995</c:v>
                </c:pt>
                <c:pt idx="1335">
                  <c:v>768.443308</c:v>
                </c:pt>
                <c:pt idx="1336">
                  <c:v>768.84204499999998</c:v>
                </c:pt>
                <c:pt idx="1337">
                  <c:v>769.24072200000001</c:v>
                </c:pt>
                <c:pt idx="1338">
                  <c:v>769.63933899999995</c:v>
                </c:pt>
                <c:pt idx="1339">
                  <c:v>770.03789600000005</c:v>
                </c:pt>
                <c:pt idx="1340">
                  <c:v>770.43639199999996</c:v>
                </c:pt>
                <c:pt idx="1341">
                  <c:v>770.83482900000001</c:v>
                </c:pt>
                <c:pt idx="1342">
                  <c:v>771.233205</c:v>
                </c:pt>
                <c:pt idx="1343">
                  <c:v>771.63152100000002</c:v>
                </c:pt>
                <c:pt idx="1344">
                  <c:v>772.02977699999997</c:v>
                </c:pt>
                <c:pt idx="1345">
                  <c:v>772.42797299999995</c:v>
                </c:pt>
                <c:pt idx="1346">
                  <c:v>772.82610799999998</c:v>
                </c:pt>
                <c:pt idx="1347">
                  <c:v>773.22418400000004</c:v>
                </c:pt>
                <c:pt idx="1348">
                  <c:v>773.62219900000002</c:v>
                </c:pt>
                <c:pt idx="1349">
                  <c:v>774.02015300000005</c:v>
                </c:pt>
                <c:pt idx="1350">
                  <c:v>774.418048</c:v>
                </c:pt>
                <c:pt idx="1351">
                  <c:v>774.81588199999999</c:v>
                </c:pt>
                <c:pt idx="1352">
                  <c:v>775.21365600000001</c:v>
                </c:pt>
                <c:pt idx="1353">
                  <c:v>775.61136899999997</c:v>
                </c:pt>
                <c:pt idx="1354">
                  <c:v>776.00902199999996</c:v>
                </c:pt>
                <c:pt idx="1355">
                  <c:v>776.40661499999999</c:v>
                </c:pt>
                <c:pt idx="1356">
                  <c:v>776.80414699999994</c:v>
                </c:pt>
                <c:pt idx="1357">
                  <c:v>777.20161900000005</c:v>
                </c:pt>
                <c:pt idx="1358">
                  <c:v>777.59903099999997</c:v>
                </c:pt>
                <c:pt idx="1359">
                  <c:v>777.99638200000004</c:v>
                </c:pt>
                <c:pt idx="1360">
                  <c:v>778.39367200000004</c:v>
                </c:pt>
                <c:pt idx="1361">
                  <c:v>778.79090299999996</c:v>
                </c:pt>
                <c:pt idx="1362">
                  <c:v>779.18807200000003</c:v>
                </c:pt>
                <c:pt idx="1363">
                  <c:v>779.58518200000003</c:v>
                </c:pt>
                <c:pt idx="1364">
                  <c:v>779.98222999999996</c:v>
                </c:pt>
                <c:pt idx="1365">
                  <c:v>780.37921900000003</c:v>
                </c:pt>
                <c:pt idx="1366">
                  <c:v>780.77614600000004</c:v>
                </c:pt>
                <c:pt idx="1367">
                  <c:v>781.17301399999997</c:v>
                </c:pt>
                <c:pt idx="1368">
                  <c:v>781.56982000000005</c:v>
                </c:pt>
                <c:pt idx="1369">
                  <c:v>781.96656599999994</c:v>
                </c:pt>
                <c:pt idx="1370">
                  <c:v>782.36325199999999</c:v>
                </c:pt>
                <c:pt idx="1371">
                  <c:v>782.75987599999996</c:v>
                </c:pt>
                <c:pt idx="1372">
                  <c:v>783.15644099999997</c:v>
                </c:pt>
                <c:pt idx="1373">
                  <c:v>783.55294400000002</c:v>
                </c:pt>
                <c:pt idx="1374">
                  <c:v>783.949387</c:v>
                </c:pt>
                <c:pt idx="1375">
                  <c:v>784.34576900000002</c:v>
                </c:pt>
                <c:pt idx="1376">
                  <c:v>784.74209099999996</c:v>
                </c:pt>
                <c:pt idx="1377">
                  <c:v>785.13835200000005</c:v>
                </c:pt>
                <c:pt idx="1378">
                  <c:v>785.53455199999996</c:v>
                </c:pt>
                <c:pt idx="1379">
                  <c:v>785.93069200000002</c:v>
                </c:pt>
                <c:pt idx="1380">
                  <c:v>786.32677000000001</c:v>
                </c:pt>
                <c:pt idx="1381">
                  <c:v>786.72278800000004</c:v>
                </c:pt>
                <c:pt idx="1382">
                  <c:v>787.11874499999999</c:v>
                </c:pt>
                <c:pt idx="1383">
                  <c:v>787.51464199999998</c:v>
                </c:pt>
                <c:pt idx="1384">
                  <c:v>787.91047800000001</c:v>
                </c:pt>
                <c:pt idx="1385">
                  <c:v>788.30625199999997</c:v>
                </c:pt>
                <c:pt idx="1386">
                  <c:v>788.70196599999997</c:v>
                </c:pt>
                <c:pt idx="1387">
                  <c:v>789.09761900000001</c:v>
                </c:pt>
                <c:pt idx="1388">
                  <c:v>789.49321199999997</c:v>
                </c:pt>
                <c:pt idx="1389">
                  <c:v>789.88874299999998</c:v>
                </c:pt>
                <c:pt idx="1390">
                  <c:v>790.28421400000002</c:v>
                </c:pt>
                <c:pt idx="1391">
                  <c:v>790.67962299999999</c:v>
                </c:pt>
                <c:pt idx="1392">
                  <c:v>791.074972</c:v>
                </c:pt>
                <c:pt idx="1393">
                  <c:v>791.47026000000005</c:v>
                </c:pt>
                <c:pt idx="1394">
                  <c:v>791.86548700000003</c:v>
                </c:pt>
                <c:pt idx="1395">
                  <c:v>792.26065200000005</c:v>
                </c:pt>
                <c:pt idx="1396">
                  <c:v>792.65575699999999</c:v>
                </c:pt>
                <c:pt idx="1397">
                  <c:v>793.05080099999998</c:v>
                </c:pt>
                <c:pt idx="1398">
                  <c:v>793.445784</c:v>
                </c:pt>
                <c:pt idx="1399">
                  <c:v>793.84070599999995</c:v>
                </c:pt>
                <c:pt idx="1400">
                  <c:v>794.23556699999995</c:v>
                </c:pt>
                <c:pt idx="1401">
                  <c:v>794.63036599999998</c:v>
                </c:pt>
                <c:pt idx="1402">
                  <c:v>795.02510500000005</c:v>
                </c:pt>
                <c:pt idx="1403">
                  <c:v>795.41978300000005</c:v>
                </c:pt>
                <c:pt idx="1404">
                  <c:v>795.81439899999998</c:v>
                </c:pt>
                <c:pt idx="1405">
                  <c:v>796.20895499999995</c:v>
                </c:pt>
                <c:pt idx="1406">
                  <c:v>796.60344899999996</c:v>
                </c:pt>
                <c:pt idx="1407">
                  <c:v>796.997882</c:v>
                </c:pt>
                <c:pt idx="1408">
                  <c:v>797.39225399999998</c:v>
                </c:pt>
                <c:pt idx="1409">
                  <c:v>797.786565</c:v>
                </c:pt>
                <c:pt idx="1410">
                  <c:v>798.18081500000005</c:v>
                </c:pt>
                <c:pt idx="1411">
                  <c:v>798.57500300000004</c:v>
                </c:pt>
                <c:pt idx="1412">
                  <c:v>798.96912999999995</c:v>
                </c:pt>
                <c:pt idx="1413">
                  <c:v>799.36319600000002</c:v>
                </c:pt>
                <c:pt idx="1414">
                  <c:v>799.75720100000001</c:v>
                </c:pt>
                <c:pt idx="1415">
                  <c:v>800.15114400000004</c:v>
                </c:pt>
                <c:pt idx="1416">
                  <c:v>800.545027</c:v>
                </c:pt>
                <c:pt idx="1417">
                  <c:v>800.93884700000001</c:v>
                </c:pt>
                <c:pt idx="1418">
                  <c:v>801.33260700000005</c:v>
                </c:pt>
                <c:pt idx="1419">
                  <c:v>801.72630500000002</c:v>
                </c:pt>
                <c:pt idx="1420">
                  <c:v>802.11994200000004</c:v>
                </c:pt>
                <c:pt idx="1421">
                  <c:v>802.51351799999998</c:v>
                </c:pt>
                <c:pt idx="1422">
                  <c:v>802.90703199999996</c:v>
                </c:pt>
                <c:pt idx="1423">
                  <c:v>803.30048499999998</c:v>
                </c:pt>
                <c:pt idx="1424">
                  <c:v>803.69387600000005</c:v>
                </c:pt>
                <c:pt idx="1425">
                  <c:v>804.08720700000003</c:v>
                </c:pt>
                <c:pt idx="1426">
                  <c:v>804.48047499999996</c:v>
                </c:pt>
                <c:pt idx="1427">
                  <c:v>804.87368200000003</c:v>
                </c:pt>
                <c:pt idx="1428">
                  <c:v>805.26682800000003</c:v>
                </c:pt>
                <c:pt idx="1429">
                  <c:v>805.65991199999996</c:v>
                </c:pt>
                <c:pt idx="1430">
                  <c:v>806.05293500000005</c:v>
                </c:pt>
                <c:pt idx="1431">
                  <c:v>806.44589599999995</c:v>
                </c:pt>
                <c:pt idx="1432">
                  <c:v>806.838796</c:v>
                </c:pt>
                <c:pt idx="1433">
                  <c:v>807.23163399999999</c:v>
                </c:pt>
                <c:pt idx="1434">
                  <c:v>807.62441100000001</c:v>
                </c:pt>
                <c:pt idx="1435">
                  <c:v>808.01712599999996</c:v>
                </c:pt>
                <c:pt idx="1436">
                  <c:v>808.40977999999996</c:v>
                </c:pt>
                <c:pt idx="1437">
                  <c:v>808.80237199999999</c:v>
                </c:pt>
                <c:pt idx="1438">
                  <c:v>809.19490199999996</c:v>
                </c:pt>
                <c:pt idx="1439">
                  <c:v>809.58737099999996</c:v>
                </c:pt>
                <c:pt idx="1440">
                  <c:v>809.97977800000001</c:v>
                </c:pt>
                <c:pt idx="1441">
                  <c:v>810.37212299999999</c:v>
                </c:pt>
                <c:pt idx="1442">
                  <c:v>810.76440700000001</c:v>
                </c:pt>
                <c:pt idx="1443">
                  <c:v>811.15662899999995</c:v>
                </c:pt>
                <c:pt idx="1444">
                  <c:v>811.54879000000005</c:v>
                </c:pt>
                <c:pt idx="1445">
                  <c:v>811.94088899999997</c:v>
                </c:pt>
                <c:pt idx="1446">
                  <c:v>812.33292600000004</c:v>
                </c:pt>
                <c:pt idx="1447">
                  <c:v>812.72490100000005</c:v>
                </c:pt>
                <c:pt idx="1448">
                  <c:v>813.11681399999998</c:v>
                </c:pt>
                <c:pt idx="1449">
                  <c:v>813.50866599999995</c:v>
                </c:pt>
                <c:pt idx="1450">
                  <c:v>813.90045599999996</c:v>
                </c:pt>
                <c:pt idx="1451">
                  <c:v>814.29218400000002</c:v>
                </c:pt>
                <c:pt idx="1452">
                  <c:v>814.683851</c:v>
                </c:pt>
                <c:pt idx="1453">
                  <c:v>815.07545500000003</c:v>
                </c:pt>
                <c:pt idx="1454">
                  <c:v>815.46699799999999</c:v>
                </c:pt>
                <c:pt idx="1455">
                  <c:v>815.85847899999999</c:v>
                </c:pt>
                <c:pt idx="1456">
                  <c:v>816.24989800000003</c:v>
                </c:pt>
                <c:pt idx="1457">
                  <c:v>816.641255</c:v>
                </c:pt>
                <c:pt idx="1458">
                  <c:v>817.03255000000001</c:v>
                </c:pt>
                <c:pt idx="1459">
                  <c:v>817.42378299999996</c:v>
                </c:pt>
                <c:pt idx="1460">
                  <c:v>817.81495399999994</c:v>
                </c:pt>
                <c:pt idx="1461">
                  <c:v>818.20606399999997</c:v>
                </c:pt>
                <c:pt idx="1462">
                  <c:v>818.59711100000004</c:v>
                </c:pt>
                <c:pt idx="1463">
                  <c:v>818.98809700000004</c:v>
                </c:pt>
                <c:pt idx="1464">
                  <c:v>819.37901999999997</c:v>
                </c:pt>
                <c:pt idx="1465">
                  <c:v>819.76988200000005</c:v>
                </c:pt>
                <c:pt idx="1466">
                  <c:v>820.16068099999995</c:v>
                </c:pt>
                <c:pt idx="1467">
                  <c:v>820.55141800000001</c:v>
                </c:pt>
                <c:pt idx="1468">
                  <c:v>820.942094</c:v>
                </c:pt>
                <c:pt idx="1469">
                  <c:v>821.33270700000003</c:v>
                </c:pt>
                <c:pt idx="1470">
                  <c:v>821.72325799999999</c:v>
                </c:pt>
                <c:pt idx="1471">
                  <c:v>822.11374699999999</c:v>
                </c:pt>
                <c:pt idx="1472">
                  <c:v>822.50417400000003</c:v>
                </c:pt>
                <c:pt idx="1473">
                  <c:v>822.89453900000001</c:v>
                </c:pt>
                <c:pt idx="1474">
                  <c:v>823.28484200000003</c:v>
                </c:pt>
                <c:pt idx="1475">
                  <c:v>823.67508199999997</c:v>
                </c:pt>
                <c:pt idx="1476">
                  <c:v>824.06526099999996</c:v>
                </c:pt>
                <c:pt idx="1477">
                  <c:v>824.455377</c:v>
                </c:pt>
                <c:pt idx="1478">
                  <c:v>824.84543099999996</c:v>
                </c:pt>
                <c:pt idx="1479">
                  <c:v>825.23542299999997</c:v>
                </c:pt>
                <c:pt idx="1480">
                  <c:v>825.62535200000002</c:v>
                </c:pt>
                <c:pt idx="1481">
                  <c:v>826.01522</c:v>
                </c:pt>
                <c:pt idx="1482">
                  <c:v>826.40502500000002</c:v>
                </c:pt>
                <c:pt idx="1483">
                  <c:v>826.79476799999998</c:v>
                </c:pt>
                <c:pt idx="1484">
                  <c:v>827.18444799999997</c:v>
                </c:pt>
                <c:pt idx="1485">
                  <c:v>827.57406600000002</c:v>
                </c:pt>
                <c:pt idx="1486">
                  <c:v>827.96362199999999</c:v>
                </c:pt>
                <c:pt idx="1487">
                  <c:v>828.353116</c:v>
                </c:pt>
                <c:pt idx="1488">
                  <c:v>828.74254699999995</c:v>
                </c:pt>
                <c:pt idx="1489">
                  <c:v>829.13191600000005</c:v>
                </c:pt>
                <c:pt idx="1490">
                  <c:v>829.52122199999997</c:v>
                </c:pt>
                <c:pt idx="1491">
                  <c:v>829.91046600000004</c:v>
                </c:pt>
                <c:pt idx="1492">
                  <c:v>830.29964800000005</c:v>
                </c:pt>
                <c:pt idx="1493">
                  <c:v>830.68876699999998</c:v>
                </c:pt>
                <c:pt idx="1494">
                  <c:v>831.07782399999996</c:v>
                </c:pt>
                <c:pt idx="1495">
                  <c:v>831.46681799999999</c:v>
                </c:pt>
                <c:pt idx="1496">
                  <c:v>831.85574999999994</c:v>
                </c:pt>
                <c:pt idx="1497">
                  <c:v>832.24462000000005</c:v>
                </c:pt>
                <c:pt idx="1498">
                  <c:v>832.63342699999998</c:v>
                </c:pt>
                <c:pt idx="1499">
                  <c:v>833.02217099999996</c:v>
                </c:pt>
                <c:pt idx="1500">
                  <c:v>833.41085299999997</c:v>
                </c:pt>
                <c:pt idx="1501">
                  <c:v>833.79947200000004</c:v>
                </c:pt>
                <c:pt idx="1502">
                  <c:v>834.18802900000003</c:v>
                </c:pt>
                <c:pt idx="1503">
                  <c:v>834.57652299999995</c:v>
                </c:pt>
                <c:pt idx="1504">
                  <c:v>834.96495500000003</c:v>
                </c:pt>
                <c:pt idx="1505">
                  <c:v>835.35332400000004</c:v>
                </c:pt>
                <c:pt idx="1506">
                  <c:v>835.74162999999999</c:v>
                </c:pt>
                <c:pt idx="1507">
                  <c:v>836.12987399999997</c:v>
                </c:pt>
                <c:pt idx="1508">
                  <c:v>836.518055</c:v>
                </c:pt>
                <c:pt idx="1509">
                  <c:v>836.90617299999997</c:v>
                </c:pt>
                <c:pt idx="1510">
                  <c:v>837.29422899999997</c:v>
                </c:pt>
                <c:pt idx="1511">
                  <c:v>837.68222200000002</c:v>
                </c:pt>
                <c:pt idx="1512">
                  <c:v>838.070153</c:v>
                </c:pt>
                <c:pt idx="1513">
                  <c:v>838.45802000000003</c:v>
                </c:pt>
                <c:pt idx="1514">
                  <c:v>838.84582499999999</c:v>
                </c:pt>
                <c:pt idx="1515">
                  <c:v>839.23356699999999</c:v>
                </c:pt>
                <c:pt idx="1516">
                  <c:v>839.62124700000004</c:v>
                </c:pt>
                <c:pt idx="1517">
                  <c:v>840.00886300000002</c:v>
                </c:pt>
                <c:pt idx="1518">
                  <c:v>840.39641700000004</c:v>
                </c:pt>
                <c:pt idx="1519">
                  <c:v>840.783908</c:v>
                </c:pt>
                <c:pt idx="1520">
                  <c:v>841.171336</c:v>
                </c:pt>
                <c:pt idx="1521">
                  <c:v>841.55870200000004</c:v>
                </c:pt>
                <c:pt idx="1522">
                  <c:v>841.94600400000002</c:v>
                </c:pt>
                <c:pt idx="1523">
                  <c:v>842.33324400000004</c:v>
                </c:pt>
                <c:pt idx="1524">
                  <c:v>842.72041999999999</c:v>
                </c:pt>
                <c:pt idx="1525">
                  <c:v>843.10753399999999</c:v>
                </c:pt>
                <c:pt idx="1526">
                  <c:v>843.49458500000003</c:v>
                </c:pt>
                <c:pt idx="1527">
                  <c:v>843.881573</c:v>
                </c:pt>
                <c:pt idx="1528">
                  <c:v>844.26849800000002</c:v>
                </c:pt>
                <c:pt idx="1529">
                  <c:v>844.65535999999997</c:v>
                </c:pt>
                <c:pt idx="1530">
                  <c:v>845.04215899999997</c:v>
                </c:pt>
                <c:pt idx="1531">
                  <c:v>845.42889600000001</c:v>
                </c:pt>
                <c:pt idx="1532">
                  <c:v>845.81556899999998</c:v>
                </c:pt>
                <c:pt idx="1533">
                  <c:v>846.202179</c:v>
                </c:pt>
                <c:pt idx="1534">
                  <c:v>846.58872599999995</c:v>
                </c:pt>
                <c:pt idx="1535">
                  <c:v>846.97520999999995</c:v>
                </c:pt>
                <c:pt idx="1536">
                  <c:v>847.36163099999999</c:v>
                </c:pt>
                <c:pt idx="1537">
                  <c:v>847.74798899999996</c:v>
                </c:pt>
                <c:pt idx="1538">
                  <c:v>848.13428299999998</c:v>
                </c:pt>
                <c:pt idx="1539">
                  <c:v>848.52051500000005</c:v>
                </c:pt>
                <c:pt idx="1540">
                  <c:v>848.90668400000004</c:v>
                </c:pt>
                <c:pt idx="1541">
                  <c:v>849.29278899999997</c:v>
                </c:pt>
                <c:pt idx="1542">
                  <c:v>849.67883099999995</c:v>
                </c:pt>
                <c:pt idx="1543">
                  <c:v>850.06480999999997</c:v>
                </c:pt>
                <c:pt idx="1544">
                  <c:v>850.45072600000003</c:v>
                </c:pt>
                <c:pt idx="1545">
                  <c:v>850.83657900000003</c:v>
                </c:pt>
                <c:pt idx="1546">
                  <c:v>851.22236799999996</c:v>
                </c:pt>
                <c:pt idx="1547">
                  <c:v>851.60809500000005</c:v>
                </c:pt>
                <c:pt idx="1548">
                  <c:v>851.99375799999996</c:v>
                </c:pt>
                <c:pt idx="1549">
                  <c:v>852.37935800000002</c:v>
                </c:pt>
                <c:pt idx="1550">
                  <c:v>852.76489400000003</c:v>
                </c:pt>
                <c:pt idx="1551">
                  <c:v>853.15036699999996</c:v>
                </c:pt>
                <c:pt idx="1552">
                  <c:v>853.53577700000005</c:v>
                </c:pt>
                <c:pt idx="1553">
                  <c:v>853.92112399999996</c:v>
                </c:pt>
                <c:pt idx="1554">
                  <c:v>854.30640700000004</c:v>
                </c:pt>
                <c:pt idx="1555">
                  <c:v>854.69162700000004</c:v>
                </c:pt>
                <c:pt idx="1556">
                  <c:v>855.07678299999998</c:v>
                </c:pt>
                <c:pt idx="1557">
                  <c:v>855.46187699999996</c:v>
                </c:pt>
                <c:pt idx="1558">
                  <c:v>855.84690599999999</c:v>
                </c:pt>
                <c:pt idx="1559">
                  <c:v>856.23187299999995</c:v>
                </c:pt>
                <c:pt idx="1560">
                  <c:v>856.61677599999996</c:v>
                </c:pt>
                <c:pt idx="1561">
                  <c:v>857.00161500000002</c:v>
                </c:pt>
                <c:pt idx="1562">
                  <c:v>857.386391</c:v>
                </c:pt>
                <c:pt idx="1563">
                  <c:v>857.77110400000004</c:v>
                </c:pt>
                <c:pt idx="1564">
                  <c:v>858.155753</c:v>
                </c:pt>
                <c:pt idx="1565">
                  <c:v>858.54033900000002</c:v>
                </c:pt>
                <c:pt idx="1566">
                  <c:v>858.92486099999996</c:v>
                </c:pt>
                <c:pt idx="1567">
                  <c:v>859.30931899999996</c:v>
                </c:pt>
                <c:pt idx="1568">
                  <c:v>859.693714</c:v>
                </c:pt>
                <c:pt idx="1569">
                  <c:v>860.07804599999997</c:v>
                </c:pt>
                <c:pt idx="1570">
                  <c:v>860.46231399999999</c:v>
                </c:pt>
                <c:pt idx="1571">
                  <c:v>860.84651799999995</c:v>
                </c:pt>
                <c:pt idx="1572">
                  <c:v>861.23065899999995</c:v>
                </c:pt>
                <c:pt idx="1573">
                  <c:v>861.61473599999999</c:v>
                </c:pt>
                <c:pt idx="1574">
                  <c:v>861.99874899999998</c:v>
                </c:pt>
                <c:pt idx="1575">
                  <c:v>862.382699</c:v>
                </c:pt>
                <c:pt idx="1576">
                  <c:v>862.76658499999996</c:v>
                </c:pt>
                <c:pt idx="1577">
                  <c:v>863.15040799999997</c:v>
                </c:pt>
                <c:pt idx="1578">
                  <c:v>863.53416700000002</c:v>
                </c:pt>
                <c:pt idx="1579">
                  <c:v>863.91786200000001</c:v>
                </c:pt>
                <c:pt idx="1580">
                  <c:v>864.30149300000005</c:v>
                </c:pt>
                <c:pt idx="1581">
                  <c:v>864.68506100000002</c:v>
                </c:pt>
                <c:pt idx="1582">
                  <c:v>865.06856500000004</c:v>
                </c:pt>
                <c:pt idx="1583">
                  <c:v>865.45200499999999</c:v>
                </c:pt>
                <c:pt idx="1584">
                  <c:v>865.83538099999998</c:v>
                </c:pt>
                <c:pt idx="1585">
                  <c:v>866.21869400000003</c:v>
                </c:pt>
                <c:pt idx="1586">
                  <c:v>866.60194200000001</c:v>
                </c:pt>
                <c:pt idx="1587">
                  <c:v>866.98512700000003</c:v>
                </c:pt>
                <c:pt idx="1588">
                  <c:v>867.36824799999999</c:v>
                </c:pt>
                <c:pt idx="1589">
                  <c:v>867.751306</c:v>
                </c:pt>
                <c:pt idx="1590">
                  <c:v>868.13429900000006</c:v>
                </c:pt>
                <c:pt idx="1591">
                  <c:v>868.51722900000004</c:v>
                </c:pt>
                <c:pt idx="1592">
                  <c:v>868.90009399999997</c:v>
                </c:pt>
                <c:pt idx="1593">
                  <c:v>869.28289600000005</c:v>
                </c:pt>
                <c:pt idx="1594">
                  <c:v>869.66563399999995</c:v>
                </c:pt>
                <c:pt idx="1595">
                  <c:v>870.04830700000002</c:v>
                </c:pt>
                <c:pt idx="1596">
                  <c:v>870.43091700000002</c:v>
                </c:pt>
                <c:pt idx="1597">
                  <c:v>870.81346299999996</c:v>
                </c:pt>
                <c:pt idx="1598">
                  <c:v>871.19594500000005</c:v>
                </c:pt>
                <c:pt idx="1599">
                  <c:v>871.57836299999997</c:v>
                </c:pt>
                <c:pt idx="1600">
                  <c:v>871.96071700000005</c:v>
                </c:pt>
                <c:pt idx="1601">
                  <c:v>872.34300699999994</c:v>
                </c:pt>
                <c:pt idx="1602">
                  <c:v>872.72523200000001</c:v>
                </c:pt>
                <c:pt idx="1603">
                  <c:v>873.107394</c:v>
                </c:pt>
                <c:pt idx="1604">
                  <c:v>873.48949200000004</c:v>
                </c:pt>
                <c:pt idx="1605">
                  <c:v>873.87152500000002</c:v>
                </c:pt>
                <c:pt idx="1606">
                  <c:v>874.25349500000004</c:v>
                </c:pt>
                <c:pt idx="1607">
                  <c:v>874.6354</c:v>
                </c:pt>
                <c:pt idx="1608">
                  <c:v>875.01724100000001</c:v>
                </c:pt>
                <c:pt idx="1609">
                  <c:v>875.39901799999996</c:v>
                </c:pt>
                <c:pt idx="1610">
                  <c:v>875.78073099999995</c:v>
                </c:pt>
                <c:pt idx="1611">
                  <c:v>876.16237999999998</c:v>
                </c:pt>
                <c:pt idx="1612">
                  <c:v>876.54396399999996</c:v>
                </c:pt>
                <c:pt idx="1613">
                  <c:v>876.92548399999998</c:v>
                </c:pt>
                <c:pt idx="1614">
                  <c:v>877.30694100000005</c:v>
                </c:pt>
                <c:pt idx="1615">
                  <c:v>877.68833199999995</c:v>
                </c:pt>
                <c:pt idx="1616">
                  <c:v>878.06966</c:v>
                </c:pt>
                <c:pt idx="1617">
                  <c:v>878.45092299999999</c:v>
                </c:pt>
                <c:pt idx="1618">
                  <c:v>878.83212200000003</c:v>
                </c:pt>
                <c:pt idx="1619">
                  <c:v>879.213257</c:v>
                </c:pt>
                <c:pt idx="1620">
                  <c:v>879.59432700000002</c:v>
                </c:pt>
                <c:pt idx="1621">
                  <c:v>879.97533299999998</c:v>
                </c:pt>
                <c:pt idx="1622">
                  <c:v>880.35627499999998</c:v>
                </c:pt>
                <c:pt idx="1623">
                  <c:v>880.73715200000004</c:v>
                </c:pt>
                <c:pt idx="1624">
                  <c:v>881.11796500000003</c:v>
                </c:pt>
                <c:pt idx="1625">
                  <c:v>881.49871399999995</c:v>
                </c:pt>
                <c:pt idx="1626">
                  <c:v>881.87939800000004</c:v>
                </c:pt>
                <c:pt idx="1627">
                  <c:v>882.26001799999995</c:v>
                </c:pt>
                <c:pt idx="1628">
                  <c:v>882.64057300000002</c:v>
                </c:pt>
                <c:pt idx="1629">
                  <c:v>883.02106400000002</c:v>
                </c:pt>
                <c:pt idx="1630">
                  <c:v>883.40148999999997</c:v>
                </c:pt>
                <c:pt idx="1631">
                  <c:v>883.78185199999996</c:v>
                </c:pt>
                <c:pt idx="1632">
                  <c:v>884.16215</c:v>
                </c:pt>
                <c:pt idx="1633">
                  <c:v>884.54238299999997</c:v>
                </c:pt>
                <c:pt idx="1634">
                  <c:v>884.922551</c:v>
                </c:pt>
                <c:pt idx="1635">
                  <c:v>885.30265499999996</c:v>
                </c:pt>
                <c:pt idx="1636">
                  <c:v>885.68269399999997</c:v>
                </c:pt>
                <c:pt idx="1637">
                  <c:v>886.06266900000003</c:v>
                </c:pt>
                <c:pt idx="1638">
                  <c:v>886.44257900000002</c:v>
                </c:pt>
                <c:pt idx="1639">
                  <c:v>886.82242499999995</c:v>
                </c:pt>
                <c:pt idx="1640">
                  <c:v>887.20220600000005</c:v>
                </c:pt>
                <c:pt idx="1641">
                  <c:v>887.58192199999996</c:v>
                </c:pt>
                <c:pt idx="1642">
                  <c:v>887.96157400000004</c:v>
                </c:pt>
                <c:pt idx="1643">
                  <c:v>888.34116100000006</c:v>
                </c:pt>
                <c:pt idx="1644">
                  <c:v>888.72068300000001</c:v>
                </c:pt>
                <c:pt idx="1645">
                  <c:v>889.10014100000001</c:v>
                </c:pt>
                <c:pt idx="1646">
                  <c:v>889.47953299999995</c:v>
                </c:pt>
                <c:pt idx="1647">
                  <c:v>889.85886200000004</c:v>
                </c:pt>
                <c:pt idx="1648">
                  <c:v>890.23812499999997</c:v>
                </c:pt>
                <c:pt idx="1649">
                  <c:v>890.61732400000005</c:v>
                </c:pt>
                <c:pt idx="1650">
                  <c:v>890.99645799999996</c:v>
                </c:pt>
                <c:pt idx="1651">
                  <c:v>891.37552700000003</c:v>
                </c:pt>
                <c:pt idx="1652">
                  <c:v>891.75453100000004</c:v>
                </c:pt>
                <c:pt idx="1653">
                  <c:v>892.13347099999999</c:v>
                </c:pt>
                <c:pt idx="1654">
                  <c:v>892.51234599999998</c:v>
                </c:pt>
                <c:pt idx="1655">
                  <c:v>892.89115600000002</c:v>
                </c:pt>
                <c:pt idx="1656">
                  <c:v>893.269901</c:v>
                </c:pt>
                <c:pt idx="1657">
                  <c:v>893.64858100000004</c:v>
                </c:pt>
                <c:pt idx="1658">
                  <c:v>894.027196</c:v>
                </c:pt>
                <c:pt idx="1659">
                  <c:v>894.40574700000002</c:v>
                </c:pt>
                <c:pt idx="1660">
                  <c:v>894.78423199999997</c:v>
                </c:pt>
                <c:pt idx="1661">
                  <c:v>895.16265299999998</c:v>
                </c:pt>
                <c:pt idx="1662">
                  <c:v>895.54100900000003</c:v>
                </c:pt>
                <c:pt idx="1663">
                  <c:v>895.91929900000002</c:v>
                </c:pt>
                <c:pt idx="1664">
                  <c:v>896.29752499999995</c:v>
                </c:pt>
                <c:pt idx="1665">
                  <c:v>896.67568600000004</c:v>
                </c:pt>
                <c:pt idx="1666">
                  <c:v>897.05378199999996</c:v>
                </c:pt>
                <c:pt idx="1667">
                  <c:v>897.43181200000004</c:v>
                </c:pt>
                <c:pt idx="1668">
                  <c:v>897.80977800000005</c:v>
                </c:pt>
                <c:pt idx="1669">
                  <c:v>898.187679</c:v>
                </c:pt>
                <c:pt idx="1670">
                  <c:v>898.56551400000001</c:v>
                </c:pt>
                <c:pt idx="1671">
                  <c:v>898.94328499999995</c:v>
                </c:pt>
                <c:pt idx="1672">
                  <c:v>899.32099000000005</c:v>
                </c:pt>
                <c:pt idx="1673">
                  <c:v>899.69862999999998</c:v>
                </c:pt>
                <c:pt idx="1674">
                  <c:v>900.07620599999996</c:v>
                </c:pt>
                <c:pt idx="1675">
                  <c:v>900.45371599999999</c:v>
                </c:pt>
                <c:pt idx="1676">
                  <c:v>900.83116099999995</c:v>
                </c:pt>
                <c:pt idx="1677">
                  <c:v>901.20853999999997</c:v>
                </c:pt>
                <c:pt idx="1678">
                  <c:v>901.58585500000004</c:v>
                </c:pt>
                <c:pt idx="1679">
                  <c:v>901.96310400000004</c:v>
                </c:pt>
                <c:pt idx="1680">
                  <c:v>902.34028799999999</c:v>
                </c:pt>
                <c:pt idx="1681">
                  <c:v>902.71740699999998</c:v>
                </c:pt>
                <c:pt idx="1682">
                  <c:v>903.09446100000002</c:v>
                </c:pt>
                <c:pt idx="1683">
                  <c:v>903.47145</c:v>
                </c:pt>
                <c:pt idx="1684">
                  <c:v>903.84837300000004</c:v>
                </c:pt>
                <c:pt idx="1685">
                  <c:v>904.22523100000001</c:v>
                </c:pt>
                <c:pt idx="1686">
                  <c:v>904.60202300000003</c:v>
                </c:pt>
                <c:pt idx="1687">
                  <c:v>904.97874999999999</c:v>
                </c:pt>
                <c:pt idx="1688">
                  <c:v>905.355412</c:v>
                </c:pt>
                <c:pt idx="1689">
                  <c:v>905.73200899999995</c:v>
                </c:pt>
                <c:pt idx="1690">
                  <c:v>906.10853999999995</c:v>
                </c:pt>
                <c:pt idx="1691">
                  <c:v>906.485006</c:v>
                </c:pt>
                <c:pt idx="1692">
                  <c:v>906.86140699999999</c:v>
                </c:pt>
                <c:pt idx="1693">
                  <c:v>907.23774200000003</c:v>
                </c:pt>
                <c:pt idx="1694">
                  <c:v>907.614011</c:v>
                </c:pt>
                <c:pt idx="1695">
                  <c:v>907.99021500000003</c:v>
                </c:pt>
                <c:pt idx="1696">
                  <c:v>908.366354</c:v>
                </c:pt>
                <c:pt idx="1697">
                  <c:v>908.74242800000002</c:v>
                </c:pt>
                <c:pt idx="1698">
                  <c:v>909.11843499999998</c:v>
                </c:pt>
                <c:pt idx="1699">
                  <c:v>909.49437799999998</c:v>
                </c:pt>
                <c:pt idx="1700">
                  <c:v>909.87025500000004</c:v>
                </c:pt>
                <c:pt idx="1701">
                  <c:v>910.24606600000004</c:v>
                </c:pt>
                <c:pt idx="1702">
                  <c:v>910.62181199999998</c:v>
                </c:pt>
                <c:pt idx="1703">
                  <c:v>910.99749199999997</c:v>
                </c:pt>
                <c:pt idx="1704">
                  <c:v>911.373107</c:v>
                </c:pt>
                <c:pt idx="1705">
                  <c:v>911.74865599999998</c:v>
                </c:pt>
                <c:pt idx="1706">
                  <c:v>912.12413900000001</c:v>
                </c:pt>
                <c:pt idx="1707">
                  <c:v>912.49955699999998</c:v>
                </c:pt>
                <c:pt idx="1708">
                  <c:v>912.874909</c:v>
                </c:pt>
                <c:pt idx="1709">
                  <c:v>913.25019599999996</c:v>
                </c:pt>
                <c:pt idx="1710">
                  <c:v>913.62541699999997</c:v>
                </c:pt>
                <c:pt idx="1711">
                  <c:v>914.00057200000003</c:v>
                </c:pt>
                <c:pt idx="1712">
                  <c:v>914.37566100000004</c:v>
                </c:pt>
                <c:pt idx="1713">
                  <c:v>914.75068499999998</c:v>
                </c:pt>
                <c:pt idx="1714">
                  <c:v>915.12564299999997</c:v>
                </c:pt>
                <c:pt idx="1715">
                  <c:v>915.50053600000001</c:v>
                </c:pt>
                <c:pt idx="1716">
                  <c:v>915.87536299999999</c:v>
                </c:pt>
                <c:pt idx="1717">
                  <c:v>916.25012300000003</c:v>
                </c:pt>
                <c:pt idx="1718">
                  <c:v>916.624819</c:v>
                </c:pt>
                <c:pt idx="1719">
                  <c:v>916.99944800000003</c:v>
                </c:pt>
                <c:pt idx="1720">
                  <c:v>917.37401199999999</c:v>
                </c:pt>
                <c:pt idx="1721">
                  <c:v>917.74850900000001</c:v>
                </c:pt>
                <c:pt idx="1722">
                  <c:v>918.12294099999997</c:v>
                </c:pt>
                <c:pt idx="1723">
                  <c:v>918.49730699999998</c:v>
                </c:pt>
                <c:pt idx="1724">
                  <c:v>918.87160700000004</c:v>
                </c:pt>
                <c:pt idx="1725">
                  <c:v>919.24584200000004</c:v>
                </c:pt>
                <c:pt idx="1726">
                  <c:v>919.62000999999998</c:v>
                </c:pt>
                <c:pt idx="1727">
                  <c:v>919.99411199999997</c:v>
                </c:pt>
                <c:pt idx="1728">
                  <c:v>920.36814900000002</c:v>
                </c:pt>
                <c:pt idx="1729">
                  <c:v>920.74212</c:v>
                </c:pt>
                <c:pt idx="1730">
                  <c:v>921.11602400000004</c:v>
                </c:pt>
                <c:pt idx="1731">
                  <c:v>921.48986300000001</c:v>
                </c:pt>
                <c:pt idx="1732">
                  <c:v>921.86363600000004</c:v>
                </c:pt>
                <c:pt idx="1733">
                  <c:v>922.23734200000001</c:v>
                </c:pt>
                <c:pt idx="1734">
                  <c:v>922.61098300000003</c:v>
                </c:pt>
                <c:pt idx="1735">
                  <c:v>922.98455799999999</c:v>
                </c:pt>
                <c:pt idx="1736">
                  <c:v>923.35806600000001</c:v>
                </c:pt>
                <c:pt idx="1737">
                  <c:v>923.73150899999996</c:v>
                </c:pt>
                <c:pt idx="1738">
                  <c:v>924.10488499999997</c:v>
                </c:pt>
                <c:pt idx="1739">
                  <c:v>924.47819600000003</c:v>
                </c:pt>
                <c:pt idx="1740">
                  <c:v>924.85144000000003</c:v>
                </c:pt>
                <c:pt idx="1741">
                  <c:v>925.22461799999996</c:v>
                </c:pt>
                <c:pt idx="1742">
                  <c:v>925.59772999999996</c:v>
                </c:pt>
                <c:pt idx="1743">
                  <c:v>925.970776</c:v>
                </c:pt>
                <c:pt idx="1744">
                  <c:v>926.34375599999998</c:v>
                </c:pt>
                <c:pt idx="1745">
                  <c:v>926.71666900000002</c:v>
                </c:pt>
                <c:pt idx="1746">
                  <c:v>927.089517</c:v>
                </c:pt>
                <c:pt idx="1747">
                  <c:v>927.46229800000003</c:v>
                </c:pt>
                <c:pt idx="1748">
                  <c:v>927.835013</c:v>
                </c:pt>
                <c:pt idx="1749">
                  <c:v>928.20766100000003</c:v>
                </c:pt>
                <c:pt idx="1750">
                  <c:v>928.58024399999999</c:v>
                </c:pt>
                <c:pt idx="1751">
                  <c:v>928.95276000000001</c:v>
                </c:pt>
                <c:pt idx="1752">
                  <c:v>929.32520999999997</c:v>
                </c:pt>
                <c:pt idx="1753">
                  <c:v>929.69759299999998</c:v>
                </c:pt>
                <c:pt idx="1754">
                  <c:v>930.06991100000005</c:v>
                </c:pt>
                <c:pt idx="1755">
                  <c:v>930.44216200000005</c:v>
                </c:pt>
                <c:pt idx="1756">
                  <c:v>930.814346</c:v>
                </c:pt>
                <c:pt idx="1757">
                  <c:v>931.186464</c:v>
                </c:pt>
                <c:pt idx="1758">
                  <c:v>931.55851600000005</c:v>
                </c:pt>
                <c:pt idx="1759">
                  <c:v>931.93050200000005</c:v>
                </c:pt>
                <c:pt idx="1760">
                  <c:v>932.30242099999998</c:v>
                </c:pt>
                <c:pt idx="1761">
                  <c:v>932.67427399999997</c:v>
                </c:pt>
                <c:pt idx="1762">
                  <c:v>933.04606000000001</c:v>
                </c:pt>
                <c:pt idx="1763">
                  <c:v>933.41777999999999</c:v>
                </c:pt>
                <c:pt idx="1764">
                  <c:v>933.78943300000003</c:v>
                </c:pt>
                <c:pt idx="1765">
                  <c:v>934.16102000000001</c:v>
                </c:pt>
                <c:pt idx="1766">
                  <c:v>934.53254000000004</c:v>
                </c:pt>
                <c:pt idx="1767">
                  <c:v>934.90399400000001</c:v>
                </c:pt>
                <c:pt idx="1768">
                  <c:v>935.27538100000004</c:v>
                </c:pt>
                <c:pt idx="1769">
                  <c:v>935.646702</c:v>
                </c:pt>
                <c:pt idx="1770">
                  <c:v>936.01795600000003</c:v>
                </c:pt>
                <c:pt idx="1771">
                  <c:v>936.38914399999999</c:v>
                </c:pt>
                <c:pt idx="1772">
                  <c:v>936.760265</c:v>
                </c:pt>
                <c:pt idx="1773">
                  <c:v>937.13131899999996</c:v>
                </c:pt>
                <c:pt idx="1774">
                  <c:v>937.50230699999997</c:v>
                </c:pt>
                <c:pt idx="1775">
                  <c:v>937.87322900000004</c:v>
                </c:pt>
                <c:pt idx="1776">
                  <c:v>938.24408300000005</c:v>
                </c:pt>
                <c:pt idx="1777">
                  <c:v>938.61487099999999</c:v>
                </c:pt>
                <c:pt idx="1778">
                  <c:v>938.985592</c:v>
                </c:pt>
                <c:pt idx="1779">
                  <c:v>939.35624700000005</c:v>
                </c:pt>
                <c:pt idx="1780">
                  <c:v>939.72683500000005</c:v>
                </c:pt>
                <c:pt idx="1781">
                  <c:v>940.09735599999999</c:v>
                </c:pt>
                <c:pt idx="1782">
                  <c:v>940.46781099999998</c:v>
                </c:pt>
                <c:pt idx="1783">
                  <c:v>940.83819800000003</c:v>
                </c:pt>
                <c:pt idx="1784">
                  <c:v>941.20851900000002</c:v>
                </c:pt>
                <c:pt idx="1785">
                  <c:v>941.57877299999996</c:v>
                </c:pt>
                <c:pt idx="1786">
                  <c:v>941.94896100000005</c:v>
                </c:pt>
                <c:pt idx="1787">
                  <c:v>942.31908099999998</c:v>
                </c:pt>
                <c:pt idx="1788">
                  <c:v>942.68913499999996</c:v>
                </c:pt>
                <c:pt idx="1789">
                  <c:v>943.059122</c:v>
                </c:pt>
                <c:pt idx="1790">
                  <c:v>943.42904199999998</c:v>
                </c:pt>
                <c:pt idx="1791">
                  <c:v>943.79889500000002</c:v>
                </c:pt>
                <c:pt idx="1792">
                  <c:v>944.16868199999999</c:v>
                </c:pt>
                <c:pt idx="1793">
                  <c:v>944.53840100000002</c:v>
                </c:pt>
                <c:pt idx="1794">
                  <c:v>944.90805399999999</c:v>
                </c:pt>
                <c:pt idx="1795">
                  <c:v>945.27763900000002</c:v>
                </c:pt>
                <c:pt idx="1796">
                  <c:v>945.64715799999999</c:v>
                </c:pt>
                <c:pt idx="1797">
                  <c:v>946.01661000000001</c:v>
                </c:pt>
                <c:pt idx="1798">
                  <c:v>946.38599399999998</c:v>
                </c:pt>
                <c:pt idx="1799">
                  <c:v>946.755312</c:v>
                </c:pt>
                <c:pt idx="1800">
                  <c:v>947.12456299999997</c:v>
                </c:pt>
                <c:pt idx="1801">
                  <c:v>947.49374699999998</c:v>
                </c:pt>
                <c:pt idx="1802">
                  <c:v>947.86286299999995</c:v>
                </c:pt>
                <c:pt idx="1803">
                  <c:v>948.23191299999996</c:v>
                </c:pt>
                <c:pt idx="1804">
                  <c:v>948.60089600000003</c:v>
                </c:pt>
                <c:pt idx="1805">
                  <c:v>948.96981100000005</c:v>
                </c:pt>
                <c:pt idx="1806">
                  <c:v>949.33866</c:v>
                </c:pt>
                <c:pt idx="1807">
                  <c:v>949.70744100000002</c:v>
                </c:pt>
                <c:pt idx="1808">
                  <c:v>950.07615499999997</c:v>
                </c:pt>
                <c:pt idx="1809">
                  <c:v>950.44480199999998</c:v>
                </c:pt>
                <c:pt idx="1810">
                  <c:v>950.81338200000005</c:v>
                </c:pt>
                <c:pt idx="1811">
                  <c:v>951.18189500000005</c:v>
                </c:pt>
                <c:pt idx="1812">
                  <c:v>951.550341</c:v>
                </c:pt>
                <c:pt idx="1813">
                  <c:v>951.91871900000001</c:v>
                </c:pt>
                <c:pt idx="1814">
                  <c:v>952.28702999999996</c:v>
                </c:pt>
                <c:pt idx="1815">
                  <c:v>952.65527399999996</c:v>
                </c:pt>
                <c:pt idx="1816">
                  <c:v>953.02345100000002</c:v>
                </c:pt>
                <c:pt idx="1817">
                  <c:v>953.39156000000003</c:v>
                </c:pt>
                <c:pt idx="1818">
                  <c:v>953.75960299999997</c:v>
                </c:pt>
                <c:pt idx="1819">
                  <c:v>954.12757799999997</c:v>
                </c:pt>
                <c:pt idx="1820">
                  <c:v>954.49548500000003</c:v>
                </c:pt>
                <c:pt idx="1821">
                  <c:v>954.86332600000003</c:v>
                </c:pt>
                <c:pt idx="1822">
                  <c:v>955.23109899999997</c:v>
                </c:pt>
                <c:pt idx="1823">
                  <c:v>955.59880399999997</c:v>
                </c:pt>
                <c:pt idx="1824">
                  <c:v>955.96644300000003</c:v>
                </c:pt>
                <c:pt idx="1825">
                  <c:v>956.33401400000002</c:v>
                </c:pt>
                <c:pt idx="1826">
                  <c:v>956.70151699999997</c:v>
                </c:pt>
                <c:pt idx="1827">
                  <c:v>957.06895299999996</c:v>
                </c:pt>
                <c:pt idx="1828">
                  <c:v>957.43632200000002</c:v>
                </c:pt>
                <c:pt idx="1829">
                  <c:v>957.80362300000002</c:v>
                </c:pt>
                <c:pt idx="1830">
                  <c:v>958.17085699999996</c:v>
                </c:pt>
                <c:pt idx="1831">
                  <c:v>958.53802399999995</c:v>
                </c:pt>
                <c:pt idx="1832">
                  <c:v>958.905123</c:v>
                </c:pt>
                <c:pt idx="1833">
                  <c:v>959.272154</c:v>
                </c:pt>
                <c:pt idx="1834">
                  <c:v>959.63911800000005</c:v>
                </c:pt>
                <c:pt idx="1835">
                  <c:v>960.00601500000005</c:v>
                </c:pt>
                <c:pt idx="1836">
                  <c:v>960.37284299999999</c:v>
                </c:pt>
                <c:pt idx="1837">
                  <c:v>960.73960499999998</c:v>
                </c:pt>
                <c:pt idx="1838">
                  <c:v>961.10629900000004</c:v>
                </c:pt>
                <c:pt idx="1839">
                  <c:v>961.47292500000003</c:v>
                </c:pt>
                <c:pt idx="1840">
                  <c:v>961.83948299999997</c:v>
                </c:pt>
                <c:pt idx="1841">
                  <c:v>962.20597399999997</c:v>
                </c:pt>
                <c:pt idx="1842">
                  <c:v>962.57239800000002</c:v>
                </c:pt>
                <c:pt idx="1843">
                  <c:v>962.93875300000002</c:v>
                </c:pt>
                <c:pt idx="1844">
                  <c:v>963.30504099999996</c:v>
                </c:pt>
                <c:pt idx="1845">
                  <c:v>963.67126199999996</c:v>
                </c:pt>
                <c:pt idx="1846">
                  <c:v>964.03741500000001</c:v>
                </c:pt>
                <c:pt idx="1847">
                  <c:v>964.40350000000001</c:v>
                </c:pt>
                <c:pt idx="1848">
                  <c:v>964.76951699999995</c:v>
                </c:pt>
                <c:pt idx="1849">
                  <c:v>965.13546699999995</c:v>
                </c:pt>
                <c:pt idx="1850">
                  <c:v>965.50134800000001</c:v>
                </c:pt>
                <c:pt idx="1851">
                  <c:v>965.86716200000001</c:v>
                </c:pt>
                <c:pt idx="1852">
                  <c:v>966.23290899999995</c:v>
                </c:pt>
                <c:pt idx="1853">
                  <c:v>966.59858699999995</c:v>
                </c:pt>
                <c:pt idx="1854">
                  <c:v>966.96419800000001</c:v>
                </c:pt>
                <c:pt idx="1855">
                  <c:v>967.32974100000001</c:v>
                </c:pt>
                <c:pt idx="1856">
                  <c:v>967.69521599999996</c:v>
                </c:pt>
                <c:pt idx="1857">
                  <c:v>968.06062299999996</c:v>
                </c:pt>
                <c:pt idx="1858">
                  <c:v>968.42596200000003</c:v>
                </c:pt>
                <c:pt idx="1859">
                  <c:v>968.79123400000003</c:v>
                </c:pt>
                <c:pt idx="1860">
                  <c:v>969.15643799999998</c:v>
                </c:pt>
                <c:pt idx="1861">
                  <c:v>969.52157299999999</c:v>
                </c:pt>
                <c:pt idx="1862">
                  <c:v>969.88664100000005</c:v>
                </c:pt>
                <c:pt idx="1863">
                  <c:v>970.25164099999995</c:v>
                </c:pt>
                <c:pt idx="1864">
                  <c:v>970.61657300000002</c:v>
                </c:pt>
                <c:pt idx="1865">
                  <c:v>970.98143700000003</c:v>
                </c:pt>
                <c:pt idx="1866">
                  <c:v>971.34623199999999</c:v>
                </c:pt>
                <c:pt idx="1867">
                  <c:v>971.71096</c:v>
                </c:pt>
                <c:pt idx="1868">
                  <c:v>972.07561999999996</c:v>
                </c:pt>
                <c:pt idx="1869">
                  <c:v>972.44021199999997</c:v>
                </c:pt>
                <c:pt idx="1870">
                  <c:v>972.80473600000005</c:v>
                </c:pt>
                <c:pt idx="1871">
                  <c:v>973.16919199999995</c:v>
                </c:pt>
                <c:pt idx="1872">
                  <c:v>973.53357900000003</c:v>
                </c:pt>
                <c:pt idx="1873">
                  <c:v>973.89789900000005</c:v>
                </c:pt>
                <c:pt idx="1874">
                  <c:v>974.26215100000002</c:v>
                </c:pt>
                <c:pt idx="1875">
                  <c:v>974.62633400000004</c:v>
                </c:pt>
                <c:pt idx="1876">
                  <c:v>974.99044900000001</c:v>
                </c:pt>
                <c:pt idx="1877">
                  <c:v>975.35449600000004</c:v>
                </c:pt>
                <c:pt idx="1878">
                  <c:v>975.71847500000001</c:v>
                </c:pt>
                <c:pt idx="1879">
                  <c:v>976.08238600000004</c:v>
                </c:pt>
                <c:pt idx="1880">
                  <c:v>976.44622900000002</c:v>
                </c:pt>
                <c:pt idx="1881">
                  <c:v>976.81000300000005</c:v>
                </c:pt>
                <c:pt idx="1882">
                  <c:v>977.17370900000003</c:v>
                </c:pt>
                <c:pt idx="1883">
                  <c:v>977.53734699999995</c:v>
                </c:pt>
                <c:pt idx="1884">
                  <c:v>977.90091700000005</c:v>
                </c:pt>
                <c:pt idx="1885">
                  <c:v>978.26441799999998</c:v>
                </c:pt>
                <c:pt idx="1886">
                  <c:v>978.62785099999996</c:v>
                </c:pt>
                <c:pt idx="1887">
                  <c:v>978.99121600000001</c:v>
                </c:pt>
                <c:pt idx="1888">
                  <c:v>979.354513</c:v>
                </c:pt>
                <c:pt idx="1889">
                  <c:v>979.71774100000005</c:v>
                </c:pt>
                <c:pt idx="1890">
                  <c:v>980.08090100000004</c:v>
                </c:pt>
                <c:pt idx="1891">
                  <c:v>980.44399199999998</c:v>
                </c:pt>
                <c:pt idx="1892">
                  <c:v>980.80701599999998</c:v>
                </c:pt>
                <c:pt idx="1893">
                  <c:v>981.16997000000003</c:v>
                </c:pt>
                <c:pt idx="1894">
                  <c:v>981.53285700000004</c:v>
                </c:pt>
                <c:pt idx="1895">
                  <c:v>981.89567499999998</c:v>
                </c:pt>
                <c:pt idx="1896">
                  <c:v>982.25842399999999</c:v>
                </c:pt>
                <c:pt idx="1897">
                  <c:v>982.62110499999994</c:v>
                </c:pt>
                <c:pt idx="1898">
                  <c:v>982.98371799999995</c:v>
                </c:pt>
                <c:pt idx="1899">
                  <c:v>983.34626200000002</c:v>
                </c:pt>
                <c:pt idx="1900">
                  <c:v>983.70873800000004</c:v>
                </c:pt>
                <c:pt idx="1901">
                  <c:v>984.071145</c:v>
                </c:pt>
                <c:pt idx="1902">
                  <c:v>984.43348300000002</c:v>
                </c:pt>
                <c:pt idx="1903">
                  <c:v>984.79575399999999</c:v>
                </c:pt>
                <c:pt idx="1904">
                  <c:v>985.15795500000002</c:v>
                </c:pt>
                <c:pt idx="1905">
                  <c:v>985.52008799999999</c:v>
                </c:pt>
                <c:pt idx="1906">
                  <c:v>985.88215200000002</c:v>
                </c:pt>
                <c:pt idx="1907">
                  <c:v>986.244148</c:v>
                </c:pt>
                <c:pt idx="1908">
                  <c:v>986.60607500000003</c:v>
                </c:pt>
                <c:pt idx="1909">
                  <c:v>986.96793400000001</c:v>
                </c:pt>
                <c:pt idx="1910">
                  <c:v>987.32972400000006</c:v>
                </c:pt>
                <c:pt idx="1911">
                  <c:v>987.69144500000004</c:v>
                </c:pt>
                <c:pt idx="1912">
                  <c:v>988.05309799999998</c:v>
                </c:pt>
                <c:pt idx="1913">
                  <c:v>988.41468199999997</c:v>
                </c:pt>
                <c:pt idx="1914">
                  <c:v>988.77619700000002</c:v>
                </c:pt>
                <c:pt idx="1915">
                  <c:v>989.13764400000002</c:v>
                </c:pt>
                <c:pt idx="1916">
                  <c:v>989.49902099999997</c:v>
                </c:pt>
                <c:pt idx="1917">
                  <c:v>989.86032999999998</c:v>
                </c:pt>
                <c:pt idx="1918">
                  <c:v>990.22157100000004</c:v>
                </c:pt>
                <c:pt idx="1919">
                  <c:v>990.58274200000005</c:v>
                </c:pt>
                <c:pt idx="1920">
                  <c:v>990.94384500000001</c:v>
                </c:pt>
                <c:pt idx="1921">
                  <c:v>991.30487900000003</c:v>
                </c:pt>
                <c:pt idx="1922">
                  <c:v>991.66584399999999</c:v>
                </c:pt>
                <c:pt idx="1923">
                  <c:v>992.02674000000002</c:v>
                </c:pt>
                <c:pt idx="1924">
                  <c:v>992.38756799999999</c:v>
                </c:pt>
                <c:pt idx="1925">
                  <c:v>992.74832600000002</c:v>
                </c:pt>
                <c:pt idx="1926">
                  <c:v>993.109016</c:v>
                </c:pt>
                <c:pt idx="1927">
                  <c:v>993.46963700000003</c:v>
                </c:pt>
                <c:pt idx="1928">
                  <c:v>993.83018900000002</c:v>
                </c:pt>
                <c:pt idx="1929">
                  <c:v>994.19067199999995</c:v>
                </c:pt>
                <c:pt idx="1930">
                  <c:v>994.55108600000005</c:v>
                </c:pt>
                <c:pt idx="1931">
                  <c:v>994.91143099999999</c:v>
                </c:pt>
                <c:pt idx="1932">
                  <c:v>995.27170699999999</c:v>
                </c:pt>
                <c:pt idx="1933">
                  <c:v>995.63191400000005</c:v>
                </c:pt>
                <c:pt idx="1934">
                  <c:v>995.99205300000006</c:v>
                </c:pt>
                <c:pt idx="1935">
                  <c:v>996.35212200000001</c:v>
                </c:pt>
                <c:pt idx="1936">
                  <c:v>996.71212200000002</c:v>
                </c:pt>
                <c:pt idx="1937">
                  <c:v>997.07205299999998</c:v>
                </c:pt>
                <c:pt idx="1938">
                  <c:v>997.431915</c:v>
                </c:pt>
                <c:pt idx="1939">
                  <c:v>997.79170799999997</c:v>
                </c:pt>
                <c:pt idx="1940">
                  <c:v>998.151432</c:v>
                </c:pt>
                <c:pt idx="1941">
                  <c:v>998.51108699999997</c:v>
                </c:pt>
                <c:pt idx="1942">
                  <c:v>998.87067200000001</c:v>
                </c:pt>
                <c:pt idx="1943">
                  <c:v>999.230189</c:v>
                </c:pt>
                <c:pt idx="1944">
                  <c:v>999.58963600000004</c:v>
                </c:pt>
                <c:pt idx="1945">
                  <c:v>999.94901400000003</c:v>
                </c:pt>
                <c:pt idx="1946">
                  <c:v>1000.308323</c:v>
                </c:pt>
                <c:pt idx="1947">
                  <c:v>1000.667563</c:v>
                </c:pt>
                <c:pt idx="1948">
                  <c:v>1001.026734</c:v>
                </c:pt>
                <c:pt idx="1949">
                  <c:v>1001.385835</c:v>
                </c:pt>
                <c:pt idx="1950">
                  <c:v>1001.744868</c:v>
                </c:pt>
                <c:pt idx="1951">
                  <c:v>1002.103831</c:v>
                </c:pt>
                <c:pt idx="1952">
                  <c:v>1002.462724</c:v>
                </c:pt>
                <c:pt idx="1953">
                  <c:v>1002.821549</c:v>
                </c:pt>
                <c:pt idx="1954">
                  <c:v>1003.180304</c:v>
                </c:pt>
                <c:pt idx="1955">
                  <c:v>1003.53899</c:v>
                </c:pt>
                <c:pt idx="1956">
                  <c:v>1003.897606</c:v>
                </c:pt>
                <c:pt idx="1957">
                  <c:v>1004.256153</c:v>
                </c:pt>
                <c:pt idx="1958">
                  <c:v>1004.614631</c:v>
                </c:pt>
                <c:pt idx="1959">
                  <c:v>1004.97304</c:v>
                </c:pt>
                <c:pt idx="1960">
                  <c:v>1005.331379</c:v>
                </c:pt>
                <c:pt idx="1961">
                  <c:v>1005.689648</c:v>
                </c:pt>
                <c:pt idx="1962">
                  <c:v>1006.047848</c:v>
                </c:pt>
                <c:pt idx="1963">
                  <c:v>1006.405979</c:v>
                </c:pt>
                <c:pt idx="1964">
                  <c:v>1006.764041</c:v>
                </c:pt>
                <c:pt idx="1965">
                  <c:v>1007.122033</c:v>
                </c:pt>
                <c:pt idx="1966">
                  <c:v>1007.479955</c:v>
                </c:pt>
                <c:pt idx="1967">
                  <c:v>1007.837808</c:v>
                </c:pt>
                <c:pt idx="1968">
                  <c:v>1008.195591</c:v>
                </c:pt>
                <c:pt idx="1969">
                  <c:v>1008.553305</c:v>
                </c:pt>
                <c:pt idx="1970">
                  <c:v>1008.91095</c:v>
                </c:pt>
                <c:pt idx="1971">
                  <c:v>1009.268525</c:v>
                </c:pt>
                <c:pt idx="1972">
                  <c:v>1009.62603</c:v>
                </c:pt>
                <c:pt idx="1973">
                  <c:v>1009.983466</c:v>
                </c:pt>
                <c:pt idx="1974">
                  <c:v>1010.340832</c:v>
                </c:pt>
                <c:pt idx="1975">
                  <c:v>1010.698128</c:v>
                </c:pt>
                <c:pt idx="1976">
                  <c:v>1011.055355</c:v>
                </c:pt>
                <c:pt idx="1977">
                  <c:v>1011.412512</c:v>
                </c:pt>
                <c:pt idx="1978">
                  <c:v>1011.7696</c:v>
                </c:pt>
                <c:pt idx="1979">
                  <c:v>1012.126618</c:v>
                </c:pt>
                <c:pt idx="1980">
                  <c:v>1012.483566</c:v>
                </c:pt>
                <c:pt idx="1981">
                  <c:v>1012.840445</c:v>
                </c:pt>
                <c:pt idx="1982">
                  <c:v>1013.197254</c:v>
                </c:pt>
                <c:pt idx="1983">
                  <c:v>1013.553993</c:v>
                </c:pt>
                <c:pt idx="1984">
                  <c:v>1013.910662</c:v>
                </c:pt>
                <c:pt idx="1985">
                  <c:v>1014.267262</c:v>
                </c:pt>
                <c:pt idx="1986">
                  <c:v>1014.623792</c:v>
                </c:pt>
                <c:pt idx="1987">
                  <c:v>1014.980252</c:v>
                </c:pt>
                <c:pt idx="1988">
                  <c:v>1015.336642</c:v>
                </c:pt>
                <c:pt idx="1989">
                  <c:v>1015.692962</c:v>
                </c:pt>
                <c:pt idx="1990">
                  <c:v>1016.049213</c:v>
                </c:pt>
                <c:pt idx="1991">
                  <c:v>1016.405394</c:v>
                </c:pt>
                <c:pt idx="1992">
                  <c:v>1016.7615050000001</c:v>
                </c:pt>
                <c:pt idx="1993">
                  <c:v>1017.1175459999999</c:v>
                </c:pt>
                <c:pt idx="1994">
                  <c:v>1017.473517</c:v>
                </c:pt>
                <c:pt idx="1995">
                  <c:v>1017.829418</c:v>
                </c:pt>
                <c:pt idx="1996">
                  <c:v>1018.18525</c:v>
                </c:pt>
                <c:pt idx="1997">
                  <c:v>1018.541011</c:v>
                </c:pt>
                <c:pt idx="1998">
                  <c:v>1018.896702</c:v>
                </c:pt>
                <c:pt idx="1999">
                  <c:v>1019.252324</c:v>
                </c:pt>
                <c:pt idx="2000">
                  <c:v>1019.607875</c:v>
                </c:pt>
                <c:pt idx="2001">
                  <c:v>1019.963357</c:v>
                </c:pt>
                <c:pt idx="2002">
                  <c:v>1020.318768</c:v>
                </c:pt>
                <c:pt idx="2003">
                  <c:v>1020.67411</c:v>
                </c:pt>
                <c:pt idx="2004">
                  <c:v>1021.0293809999999</c:v>
                </c:pt>
                <c:pt idx="2005">
                  <c:v>1021.384583</c:v>
                </c:pt>
                <c:pt idx="2006">
                  <c:v>1021.739714</c:v>
                </c:pt>
                <c:pt idx="2007">
                  <c:v>1022.094775</c:v>
                </c:pt>
                <c:pt idx="2008">
                  <c:v>1022.449766</c:v>
                </c:pt>
                <c:pt idx="2009">
                  <c:v>1022.8046869999999</c:v>
                </c:pt>
                <c:pt idx="2010">
                  <c:v>1023.159538</c:v>
                </c:pt>
                <c:pt idx="2011">
                  <c:v>1023.514319</c:v>
                </c:pt>
                <c:pt idx="2012">
                  <c:v>1023.86903</c:v>
                </c:pt>
                <c:pt idx="2013">
                  <c:v>1024.2236700000001</c:v>
                </c:pt>
                <c:pt idx="2014">
                  <c:v>1024.5782400000001</c:v>
                </c:pt>
                <c:pt idx="2015">
                  <c:v>1024.93274</c:v>
                </c:pt>
                <c:pt idx="2016">
                  <c:v>1025.2871700000001</c:v>
                </c:pt>
                <c:pt idx="2017">
                  <c:v>1025.6415300000001</c:v>
                </c:pt>
                <c:pt idx="2018">
                  <c:v>1025.995819</c:v>
                </c:pt>
                <c:pt idx="2019">
                  <c:v>1026.350038</c:v>
                </c:pt>
                <c:pt idx="2020">
                  <c:v>1026.704187</c:v>
                </c:pt>
                <c:pt idx="2021">
                  <c:v>1027.0582649999999</c:v>
                </c:pt>
                <c:pt idx="2022">
                  <c:v>1027.412274</c:v>
                </c:pt>
                <c:pt idx="2023">
                  <c:v>1027.766212</c:v>
                </c:pt>
                <c:pt idx="2024">
                  <c:v>1028.120079</c:v>
                </c:pt>
                <c:pt idx="2025">
                  <c:v>1028.473876</c:v>
                </c:pt>
                <c:pt idx="2026">
                  <c:v>1028.827603</c:v>
                </c:pt>
                <c:pt idx="2027">
                  <c:v>1029.1812600000001</c:v>
                </c:pt>
                <c:pt idx="2028">
                  <c:v>1029.534846</c:v>
                </c:pt>
                <c:pt idx="2029">
                  <c:v>1029.888361</c:v>
                </c:pt>
                <c:pt idx="2030">
                  <c:v>1030.241806</c:v>
                </c:pt>
                <c:pt idx="2031">
                  <c:v>1030.5951809999999</c:v>
                </c:pt>
                <c:pt idx="2032">
                  <c:v>1030.9484849999999</c:v>
                </c:pt>
                <c:pt idx="2033">
                  <c:v>1031.301719</c:v>
                </c:pt>
                <c:pt idx="2034">
                  <c:v>1031.6548829999999</c:v>
                </c:pt>
                <c:pt idx="2035">
                  <c:v>1032.007975</c:v>
                </c:pt>
                <c:pt idx="2036">
                  <c:v>1032.3609980000001</c:v>
                </c:pt>
                <c:pt idx="2037">
                  <c:v>1032.7139500000001</c:v>
                </c:pt>
                <c:pt idx="2038">
                  <c:v>1033.0668310000001</c:v>
                </c:pt>
                <c:pt idx="2039">
                  <c:v>1033.4196420000001</c:v>
                </c:pt>
                <c:pt idx="2040">
                  <c:v>1033.7723820000001</c:v>
                </c:pt>
                <c:pt idx="2041">
                  <c:v>1034.125051</c:v>
                </c:pt>
                <c:pt idx="2042">
                  <c:v>1034.47765</c:v>
                </c:pt>
                <c:pt idx="2043">
                  <c:v>1034.8301779999999</c:v>
                </c:pt>
                <c:pt idx="2044">
                  <c:v>1035.182636</c:v>
                </c:pt>
                <c:pt idx="2045">
                  <c:v>1035.5350229999999</c:v>
                </c:pt>
              </c:numCache>
            </c:numRef>
          </c:xVal>
          <c:yVal>
            <c:numRef>
              <c:f>'5'!$CE$3:$CE$2048</c:f>
              <c:numCache>
                <c:formatCode>General</c:formatCode>
                <c:ptCount val="2046"/>
                <c:pt idx="0">
                  <c:v>693.15865399999996</c:v>
                </c:pt>
                <c:pt idx="1">
                  <c:v>640.22653800000001</c:v>
                </c:pt>
                <c:pt idx="2">
                  <c:v>516.71826899999996</c:v>
                </c:pt>
                <c:pt idx="3">
                  <c:v>615.02076899999997</c:v>
                </c:pt>
                <c:pt idx="4">
                  <c:v>514.19769199999996</c:v>
                </c:pt>
                <c:pt idx="5">
                  <c:v>589.81500000000005</c:v>
                </c:pt>
                <c:pt idx="6">
                  <c:v>577.21211500000004</c:v>
                </c:pt>
                <c:pt idx="7">
                  <c:v>488.99192299999999</c:v>
                </c:pt>
                <c:pt idx="8">
                  <c:v>536.88288499999999</c:v>
                </c:pt>
                <c:pt idx="9">
                  <c:v>574.69153800000004</c:v>
                </c:pt>
                <c:pt idx="10">
                  <c:v>544.444615</c:v>
                </c:pt>
                <c:pt idx="11">
                  <c:v>579.73269200000004</c:v>
                </c:pt>
                <c:pt idx="12">
                  <c:v>552.00634600000001</c:v>
                </c:pt>
                <c:pt idx="13">
                  <c:v>564.60923100000002</c:v>
                </c:pt>
                <c:pt idx="14">
                  <c:v>662.91173100000003</c:v>
                </c:pt>
                <c:pt idx="15">
                  <c:v>589.81500000000005</c:v>
                </c:pt>
                <c:pt idx="16">
                  <c:v>615.02076899999997</c:v>
                </c:pt>
                <c:pt idx="17">
                  <c:v>597.37673099999995</c:v>
                </c:pt>
                <c:pt idx="18">
                  <c:v>599.89730799999995</c:v>
                </c:pt>
                <c:pt idx="19">
                  <c:v>670.47346200000004</c:v>
                </c:pt>
                <c:pt idx="20">
                  <c:v>620.06192299999998</c:v>
                </c:pt>
                <c:pt idx="21">
                  <c:v>650.30884600000002</c:v>
                </c:pt>
                <c:pt idx="22">
                  <c:v>703.24096199999997</c:v>
                </c:pt>
                <c:pt idx="23">
                  <c:v>738.52903800000001</c:v>
                </c:pt>
                <c:pt idx="24">
                  <c:v>609.97961499999997</c:v>
                </c:pt>
                <c:pt idx="25">
                  <c:v>746.09076900000002</c:v>
                </c:pt>
                <c:pt idx="26">
                  <c:v>703.24096199999997</c:v>
                </c:pt>
                <c:pt idx="27">
                  <c:v>746.09076900000002</c:v>
                </c:pt>
                <c:pt idx="28">
                  <c:v>730.967308</c:v>
                </c:pt>
                <c:pt idx="29">
                  <c:v>763.73480800000004</c:v>
                </c:pt>
                <c:pt idx="30">
                  <c:v>773.81711499999994</c:v>
                </c:pt>
                <c:pt idx="31">
                  <c:v>756.17307700000003</c:v>
                </c:pt>
                <c:pt idx="32">
                  <c:v>723.40557699999999</c:v>
                </c:pt>
                <c:pt idx="33">
                  <c:v>819.1875</c:v>
                </c:pt>
                <c:pt idx="34">
                  <c:v>819.1875</c:v>
                </c:pt>
                <c:pt idx="35">
                  <c:v>771.29653800000006</c:v>
                </c:pt>
                <c:pt idx="36">
                  <c:v>804.06403799999998</c:v>
                </c:pt>
                <c:pt idx="37">
                  <c:v>806.58461499999999</c:v>
                </c:pt>
                <c:pt idx="38">
                  <c:v>768.77596200000005</c:v>
                </c:pt>
                <c:pt idx="39">
                  <c:v>826.74923100000001</c:v>
                </c:pt>
                <c:pt idx="40">
                  <c:v>773.81711499999994</c:v>
                </c:pt>
                <c:pt idx="41">
                  <c:v>718.36442299999999</c:v>
                </c:pt>
                <c:pt idx="42">
                  <c:v>751.13192300000003</c:v>
                </c:pt>
                <c:pt idx="43">
                  <c:v>751.13192300000003</c:v>
                </c:pt>
                <c:pt idx="44">
                  <c:v>713.32326899999998</c:v>
                </c:pt>
                <c:pt idx="45">
                  <c:v>799.02288499999997</c:v>
                </c:pt>
                <c:pt idx="46">
                  <c:v>781.37884599999995</c:v>
                </c:pt>
                <c:pt idx="47">
                  <c:v>821.708077</c:v>
                </c:pt>
                <c:pt idx="48">
                  <c:v>746.09076900000002</c:v>
                </c:pt>
                <c:pt idx="49">
                  <c:v>786.42</c:v>
                </c:pt>
                <c:pt idx="50">
                  <c:v>771.29653800000006</c:v>
                </c:pt>
                <c:pt idx="51">
                  <c:v>776.33769199999995</c:v>
                </c:pt>
                <c:pt idx="52">
                  <c:v>811.62576899999999</c:v>
                </c:pt>
                <c:pt idx="53">
                  <c:v>791.46115399999996</c:v>
                </c:pt>
                <c:pt idx="54">
                  <c:v>730.967308</c:v>
                </c:pt>
                <c:pt idx="55">
                  <c:v>786.42</c:v>
                </c:pt>
                <c:pt idx="56">
                  <c:v>733.48788500000001</c:v>
                </c:pt>
                <c:pt idx="57">
                  <c:v>799.02288499999997</c:v>
                </c:pt>
                <c:pt idx="58">
                  <c:v>738.52903800000001</c:v>
                </c:pt>
                <c:pt idx="59">
                  <c:v>715.84384599999998</c:v>
                </c:pt>
                <c:pt idx="60">
                  <c:v>720.88499999999999</c:v>
                </c:pt>
                <c:pt idx="61">
                  <c:v>758.69365400000004</c:v>
                </c:pt>
                <c:pt idx="62">
                  <c:v>799.02288499999997</c:v>
                </c:pt>
                <c:pt idx="63">
                  <c:v>733.48788500000001</c:v>
                </c:pt>
                <c:pt idx="64">
                  <c:v>741.04961500000002</c:v>
                </c:pt>
                <c:pt idx="65">
                  <c:v>766.25538500000005</c:v>
                </c:pt>
                <c:pt idx="66">
                  <c:v>730.967308</c:v>
                </c:pt>
                <c:pt idx="67">
                  <c:v>796.50230799999997</c:v>
                </c:pt>
                <c:pt idx="68">
                  <c:v>773.81711499999994</c:v>
                </c:pt>
                <c:pt idx="69">
                  <c:v>748.61134600000003</c:v>
                </c:pt>
                <c:pt idx="70">
                  <c:v>768.77596200000005</c:v>
                </c:pt>
                <c:pt idx="71">
                  <c:v>741.04961500000002</c:v>
                </c:pt>
                <c:pt idx="72">
                  <c:v>708.28211499999998</c:v>
                </c:pt>
                <c:pt idx="73">
                  <c:v>695.67923099999996</c:v>
                </c:pt>
                <c:pt idx="74">
                  <c:v>756.17307700000003</c:v>
                </c:pt>
                <c:pt idx="75">
                  <c:v>730.967308</c:v>
                </c:pt>
                <c:pt idx="76">
                  <c:v>713.32326899999998</c:v>
                </c:pt>
                <c:pt idx="77">
                  <c:v>788.94057699999996</c:v>
                </c:pt>
                <c:pt idx="78">
                  <c:v>746.09076900000002</c:v>
                </c:pt>
                <c:pt idx="79">
                  <c:v>720.88499999999999</c:v>
                </c:pt>
                <c:pt idx="80">
                  <c:v>836.83153800000002</c:v>
                </c:pt>
                <c:pt idx="81">
                  <c:v>781.37884599999995</c:v>
                </c:pt>
                <c:pt idx="82">
                  <c:v>773.81711499999994</c:v>
                </c:pt>
                <c:pt idx="83">
                  <c:v>763.73480800000004</c:v>
                </c:pt>
                <c:pt idx="84">
                  <c:v>741.04961500000002</c:v>
                </c:pt>
                <c:pt idx="85">
                  <c:v>826.74923100000001</c:v>
                </c:pt>
                <c:pt idx="86">
                  <c:v>758.69365400000004</c:v>
                </c:pt>
                <c:pt idx="87">
                  <c:v>736.00846200000001</c:v>
                </c:pt>
                <c:pt idx="88">
                  <c:v>783.89942299999996</c:v>
                </c:pt>
                <c:pt idx="89">
                  <c:v>758.69365400000004</c:v>
                </c:pt>
                <c:pt idx="90">
                  <c:v>741.04961500000002</c:v>
                </c:pt>
                <c:pt idx="91">
                  <c:v>786.42</c:v>
                </c:pt>
                <c:pt idx="92">
                  <c:v>718.36442299999999</c:v>
                </c:pt>
                <c:pt idx="93">
                  <c:v>738.52903800000001</c:v>
                </c:pt>
                <c:pt idx="94">
                  <c:v>778.85826899999995</c:v>
                </c:pt>
                <c:pt idx="95">
                  <c:v>763.73480800000004</c:v>
                </c:pt>
                <c:pt idx="96">
                  <c:v>758.69365400000004</c:v>
                </c:pt>
                <c:pt idx="97">
                  <c:v>761.21423100000004</c:v>
                </c:pt>
                <c:pt idx="98">
                  <c:v>741.04961500000002</c:v>
                </c:pt>
                <c:pt idx="99">
                  <c:v>763.73480800000004</c:v>
                </c:pt>
                <c:pt idx="100">
                  <c:v>766.25538500000005</c:v>
                </c:pt>
                <c:pt idx="101">
                  <c:v>771.29653800000006</c:v>
                </c:pt>
                <c:pt idx="102">
                  <c:v>738.52903800000001</c:v>
                </c:pt>
                <c:pt idx="103">
                  <c:v>788.94057699999996</c:v>
                </c:pt>
                <c:pt idx="104">
                  <c:v>768.77596200000005</c:v>
                </c:pt>
                <c:pt idx="105">
                  <c:v>758.69365400000004</c:v>
                </c:pt>
                <c:pt idx="106">
                  <c:v>756.17307700000003</c:v>
                </c:pt>
                <c:pt idx="107">
                  <c:v>781.37884599999995</c:v>
                </c:pt>
                <c:pt idx="108">
                  <c:v>811.62576899999999</c:v>
                </c:pt>
                <c:pt idx="109">
                  <c:v>703.24096199999997</c:v>
                </c:pt>
                <c:pt idx="110">
                  <c:v>799.02288499999997</c:v>
                </c:pt>
                <c:pt idx="111">
                  <c:v>758.69365400000004</c:v>
                </c:pt>
                <c:pt idx="112">
                  <c:v>758.69365400000004</c:v>
                </c:pt>
                <c:pt idx="113">
                  <c:v>743.57019200000002</c:v>
                </c:pt>
                <c:pt idx="114">
                  <c:v>698.19980799999996</c:v>
                </c:pt>
                <c:pt idx="115">
                  <c:v>776.33769199999995</c:v>
                </c:pt>
                <c:pt idx="116">
                  <c:v>816.666923</c:v>
                </c:pt>
                <c:pt idx="117">
                  <c:v>814.14634599999999</c:v>
                </c:pt>
                <c:pt idx="118">
                  <c:v>761.21423100000004</c:v>
                </c:pt>
                <c:pt idx="119">
                  <c:v>763.73480800000004</c:v>
                </c:pt>
                <c:pt idx="120">
                  <c:v>776.33769199999995</c:v>
                </c:pt>
                <c:pt idx="121">
                  <c:v>836.83153800000002</c:v>
                </c:pt>
                <c:pt idx="122">
                  <c:v>723.40557699999999</c:v>
                </c:pt>
                <c:pt idx="123">
                  <c:v>781.37884599999995</c:v>
                </c:pt>
                <c:pt idx="124">
                  <c:v>816.666923</c:v>
                </c:pt>
                <c:pt idx="125">
                  <c:v>758.69365400000004</c:v>
                </c:pt>
                <c:pt idx="126">
                  <c:v>776.33769199999995</c:v>
                </c:pt>
                <c:pt idx="127">
                  <c:v>738.52903800000001</c:v>
                </c:pt>
                <c:pt idx="128">
                  <c:v>743.57019200000002</c:v>
                </c:pt>
                <c:pt idx="129">
                  <c:v>809.10519199999999</c:v>
                </c:pt>
                <c:pt idx="130">
                  <c:v>788.94057699999996</c:v>
                </c:pt>
                <c:pt idx="131">
                  <c:v>748.61134600000003</c:v>
                </c:pt>
                <c:pt idx="132">
                  <c:v>806.58461499999999</c:v>
                </c:pt>
                <c:pt idx="133">
                  <c:v>793.98173099999997</c:v>
                </c:pt>
                <c:pt idx="134">
                  <c:v>758.69365400000004</c:v>
                </c:pt>
                <c:pt idx="135">
                  <c:v>811.62576899999999</c:v>
                </c:pt>
                <c:pt idx="136">
                  <c:v>738.52903800000001</c:v>
                </c:pt>
                <c:pt idx="137">
                  <c:v>693.15865399999996</c:v>
                </c:pt>
                <c:pt idx="138">
                  <c:v>801.54346199999998</c:v>
                </c:pt>
                <c:pt idx="139">
                  <c:v>713.32326899999998</c:v>
                </c:pt>
                <c:pt idx="140">
                  <c:v>758.69365400000004</c:v>
                </c:pt>
                <c:pt idx="141">
                  <c:v>778.85826899999995</c:v>
                </c:pt>
                <c:pt idx="142">
                  <c:v>796.50230799999997</c:v>
                </c:pt>
                <c:pt idx="143">
                  <c:v>725.926154</c:v>
                </c:pt>
                <c:pt idx="144">
                  <c:v>773.81711499999994</c:v>
                </c:pt>
                <c:pt idx="145">
                  <c:v>758.69365400000004</c:v>
                </c:pt>
                <c:pt idx="146">
                  <c:v>806.58461499999999</c:v>
                </c:pt>
                <c:pt idx="147">
                  <c:v>730.967308</c:v>
                </c:pt>
                <c:pt idx="148">
                  <c:v>753.65250000000003</c:v>
                </c:pt>
                <c:pt idx="149">
                  <c:v>751.13192300000003</c:v>
                </c:pt>
                <c:pt idx="150">
                  <c:v>670.47346200000004</c:v>
                </c:pt>
                <c:pt idx="151">
                  <c:v>700.72038499999996</c:v>
                </c:pt>
                <c:pt idx="152">
                  <c:v>690.63807699999995</c:v>
                </c:pt>
                <c:pt idx="153">
                  <c:v>705.76153799999997</c:v>
                </c:pt>
                <c:pt idx="154">
                  <c:v>753.65250000000003</c:v>
                </c:pt>
                <c:pt idx="155">
                  <c:v>766.25538500000005</c:v>
                </c:pt>
                <c:pt idx="156">
                  <c:v>705.76153799999997</c:v>
                </c:pt>
                <c:pt idx="157">
                  <c:v>771.29653800000006</c:v>
                </c:pt>
                <c:pt idx="158">
                  <c:v>733.48788500000001</c:v>
                </c:pt>
                <c:pt idx="159">
                  <c:v>738.52903800000001</c:v>
                </c:pt>
                <c:pt idx="160">
                  <c:v>728.446731</c:v>
                </c:pt>
                <c:pt idx="161">
                  <c:v>783.89942299999996</c:v>
                </c:pt>
                <c:pt idx="162">
                  <c:v>700.72038499999996</c:v>
                </c:pt>
                <c:pt idx="163">
                  <c:v>748.61134600000003</c:v>
                </c:pt>
                <c:pt idx="164">
                  <c:v>751.13192300000003</c:v>
                </c:pt>
                <c:pt idx="165">
                  <c:v>781.37884599999995</c:v>
                </c:pt>
                <c:pt idx="166">
                  <c:v>758.69365400000004</c:v>
                </c:pt>
                <c:pt idx="167">
                  <c:v>776.33769199999995</c:v>
                </c:pt>
                <c:pt idx="168">
                  <c:v>733.48788500000001</c:v>
                </c:pt>
                <c:pt idx="169">
                  <c:v>748.61134600000003</c:v>
                </c:pt>
                <c:pt idx="170">
                  <c:v>773.81711499999994</c:v>
                </c:pt>
                <c:pt idx="171">
                  <c:v>766.25538500000005</c:v>
                </c:pt>
                <c:pt idx="172">
                  <c:v>766.25538500000005</c:v>
                </c:pt>
                <c:pt idx="173">
                  <c:v>715.84384599999998</c:v>
                </c:pt>
                <c:pt idx="174">
                  <c:v>856.99615400000005</c:v>
                </c:pt>
                <c:pt idx="175">
                  <c:v>733.48788500000001</c:v>
                </c:pt>
                <c:pt idx="176">
                  <c:v>753.65250000000003</c:v>
                </c:pt>
                <c:pt idx="177">
                  <c:v>783.89942299999996</c:v>
                </c:pt>
                <c:pt idx="178">
                  <c:v>753.65250000000003</c:v>
                </c:pt>
                <c:pt idx="179">
                  <c:v>758.69365400000004</c:v>
                </c:pt>
                <c:pt idx="180">
                  <c:v>771.29653800000006</c:v>
                </c:pt>
                <c:pt idx="181">
                  <c:v>723.40557699999999</c:v>
                </c:pt>
                <c:pt idx="182">
                  <c:v>695.67923099999996</c:v>
                </c:pt>
                <c:pt idx="183">
                  <c:v>761.21423100000004</c:v>
                </c:pt>
                <c:pt idx="184">
                  <c:v>771.29653800000006</c:v>
                </c:pt>
                <c:pt idx="185">
                  <c:v>708.28211499999998</c:v>
                </c:pt>
                <c:pt idx="186">
                  <c:v>799.02288499999997</c:v>
                </c:pt>
                <c:pt idx="187">
                  <c:v>781.37884599999995</c:v>
                </c:pt>
                <c:pt idx="188">
                  <c:v>743.57019200000002</c:v>
                </c:pt>
                <c:pt idx="189">
                  <c:v>738.52903800000001</c:v>
                </c:pt>
                <c:pt idx="190">
                  <c:v>773.81711499999994</c:v>
                </c:pt>
                <c:pt idx="191">
                  <c:v>776.33769199999995</c:v>
                </c:pt>
                <c:pt idx="192">
                  <c:v>751.13192300000003</c:v>
                </c:pt>
                <c:pt idx="193">
                  <c:v>746.09076900000002</c:v>
                </c:pt>
                <c:pt idx="194">
                  <c:v>826.74923100000001</c:v>
                </c:pt>
                <c:pt idx="195">
                  <c:v>761.21423100000004</c:v>
                </c:pt>
                <c:pt idx="196">
                  <c:v>763.73480800000004</c:v>
                </c:pt>
                <c:pt idx="197">
                  <c:v>801.54346199999998</c:v>
                </c:pt>
                <c:pt idx="198">
                  <c:v>718.36442299999999</c:v>
                </c:pt>
                <c:pt idx="199">
                  <c:v>736.00846200000001</c:v>
                </c:pt>
                <c:pt idx="200">
                  <c:v>763.73480800000004</c:v>
                </c:pt>
                <c:pt idx="201">
                  <c:v>849.43442300000004</c:v>
                </c:pt>
                <c:pt idx="202">
                  <c:v>733.48788500000001</c:v>
                </c:pt>
                <c:pt idx="203">
                  <c:v>791.46115399999996</c:v>
                </c:pt>
                <c:pt idx="204">
                  <c:v>730.967308</c:v>
                </c:pt>
                <c:pt idx="205">
                  <c:v>741.04961500000002</c:v>
                </c:pt>
                <c:pt idx="206">
                  <c:v>793.98173099999997</c:v>
                </c:pt>
                <c:pt idx="207">
                  <c:v>801.54346199999998</c:v>
                </c:pt>
                <c:pt idx="208">
                  <c:v>715.84384599999998</c:v>
                </c:pt>
                <c:pt idx="209">
                  <c:v>763.73480800000004</c:v>
                </c:pt>
                <c:pt idx="210">
                  <c:v>768.77596200000005</c:v>
                </c:pt>
                <c:pt idx="211">
                  <c:v>806.58461499999999</c:v>
                </c:pt>
                <c:pt idx="212">
                  <c:v>738.52903800000001</c:v>
                </c:pt>
                <c:pt idx="213">
                  <c:v>736.00846200000001</c:v>
                </c:pt>
                <c:pt idx="214">
                  <c:v>846.91384600000004</c:v>
                </c:pt>
                <c:pt idx="215">
                  <c:v>778.85826899999995</c:v>
                </c:pt>
                <c:pt idx="216">
                  <c:v>761.21423100000004</c:v>
                </c:pt>
                <c:pt idx="217">
                  <c:v>725.926154</c:v>
                </c:pt>
                <c:pt idx="218">
                  <c:v>758.69365400000004</c:v>
                </c:pt>
                <c:pt idx="219">
                  <c:v>783.89942299999996</c:v>
                </c:pt>
                <c:pt idx="220">
                  <c:v>773.81711499999994</c:v>
                </c:pt>
                <c:pt idx="221">
                  <c:v>836.83153800000002</c:v>
                </c:pt>
                <c:pt idx="222">
                  <c:v>710.80269199999998</c:v>
                </c:pt>
                <c:pt idx="223">
                  <c:v>725.926154</c:v>
                </c:pt>
                <c:pt idx="224">
                  <c:v>836.83153800000002</c:v>
                </c:pt>
                <c:pt idx="225">
                  <c:v>743.57019200000002</c:v>
                </c:pt>
                <c:pt idx="226">
                  <c:v>763.73480800000004</c:v>
                </c:pt>
                <c:pt idx="227">
                  <c:v>791.46115399999996</c:v>
                </c:pt>
                <c:pt idx="228">
                  <c:v>768.77596200000005</c:v>
                </c:pt>
                <c:pt idx="229">
                  <c:v>786.42</c:v>
                </c:pt>
                <c:pt idx="230">
                  <c:v>781.37884599999995</c:v>
                </c:pt>
                <c:pt idx="231">
                  <c:v>796.50230799999997</c:v>
                </c:pt>
                <c:pt idx="232">
                  <c:v>730.967308</c:v>
                </c:pt>
                <c:pt idx="233">
                  <c:v>708.28211499999998</c:v>
                </c:pt>
                <c:pt idx="234">
                  <c:v>736.00846200000001</c:v>
                </c:pt>
                <c:pt idx="235">
                  <c:v>730.967308</c:v>
                </c:pt>
                <c:pt idx="236">
                  <c:v>801.54346199999998</c:v>
                </c:pt>
                <c:pt idx="237">
                  <c:v>796.50230799999997</c:v>
                </c:pt>
                <c:pt idx="238">
                  <c:v>776.33769199999995</c:v>
                </c:pt>
                <c:pt idx="239">
                  <c:v>690.63807699999995</c:v>
                </c:pt>
                <c:pt idx="240">
                  <c:v>786.42</c:v>
                </c:pt>
                <c:pt idx="241">
                  <c:v>761.21423100000004</c:v>
                </c:pt>
                <c:pt idx="242">
                  <c:v>710.80269199999998</c:v>
                </c:pt>
                <c:pt idx="243">
                  <c:v>741.04961500000002</c:v>
                </c:pt>
                <c:pt idx="244">
                  <c:v>819.1875</c:v>
                </c:pt>
                <c:pt idx="245">
                  <c:v>741.04961500000002</c:v>
                </c:pt>
                <c:pt idx="246">
                  <c:v>746.09076900000002</c:v>
                </c:pt>
                <c:pt idx="247">
                  <c:v>809.10519199999999</c:v>
                </c:pt>
                <c:pt idx="248">
                  <c:v>816.666923</c:v>
                </c:pt>
                <c:pt idx="249">
                  <c:v>791.46115399999996</c:v>
                </c:pt>
                <c:pt idx="250">
                  <c:v>826.74923100000001</c:v>
                </c:pt>
                <c:pt idx="251">
                  <c:v>756.17307700000003</c:v>
                </c:pt>
                <c:pt idx="252">
                  <c:v>806.58461499999999</c:v>
                </c:pt>
                <c:pt idx="253">
                  <c:v>781.37884599999995</c:v>
                </c:pt>
                <c:pt idx="254">
                  <c:v>796.50230799999997</c:v>
                </c:pt>
                <c:pt idx="255">
                  <c:v>698.19980799999996</c:v>
                </c:pt>
                <c:pt idx="256">
                  <c:v>746.09076900000002</c:v>
                </c:pt>
                <c:pt idx="257">
                  <c:v>791.46115399999996</c:v>
                </c:pt>
                <c:pt idx="258">
                  <c:v>814.14634599999999</c:v>
                </c:pt>
                <c:pt idx="259">
                  <c:v>741.04961500000002</c:v>
                </c:pt>
                <c:pt idx="260">
                  <c:v>708.28211499999998</c:v>
                </c:pt>
                <c:pt idx="261">
                  <c:v>856.99615400000005</c:v>
                </c:pt>
                <c:pt idx="262">
                  <c:v>763.73480800000004</c:v>
                </c:pt>
                <c:pt idx="263">
                  <c:v>809.10519199999999</c:v>
                </c:pt>
                <c:pt idx="264">
                  <c:v>834.31096200000002</c:v>
                </c:pt>
                <c:pt idx="265">
                  <c:v>768.77596200000005</c:v>
                </c:pt>
                <c:pt idx="266">
                  <c:v>753.65250000000003</c:v>
                </c:pt>
                <c:pt idx="267">
                  <c:v>821.708077</c:v>
                </c:pt>
                <c:pt idx="268">
                  <c:v>791.46115399999996</c:v>
                </c:pt>
                <c:pt idx="269">
                  <c:v>763.73480800000004</c:v>
                </c:pt>
                <c:pt idx="270">
                  <c:v>748.61134600000003</c:v>
                </c:pt>
                <c:pt idx="271">
                  <c:v>743.57019200000002</c:v>
                </c:pt>
                <c:pt idx="272">
                  <c:v>741.04961500000002</c:v>
                </c:pt>
                <c:pt idx="273">
                  <c:v>756.17307700000003</c:v>
                </c:pt>
                <c:pt idx="274">
                  <c:v>826.74923100000001</c:v>
                </c:pt>
                <c:pt idx="275">
                  <c:v>778.85826899999995</c:v>
                </c:pt>
                <c:pt idx="276">
                  <c:v>751.13192300000003</c:v>
                </c:pt>
                <c:pt idx="277">
                  <c:v>793.98173099999997</c:v>
                </c:pt>
                <c:pt idx="278">
                  <c:v>756.17307700000003</c:v>
                </c:pt>
                <c:pt idx="279">
                  <c:v>723.40557699999999</c:v>
                </c:pt>
                <c:pt idx="280">
                  <c:v>758.69365400000004</c:v>
                </c:pt>
                <c:pt idx="281">
                  <c:v>713.32326899999998</c:v>
                </c:pt>
                <c:pt idx="282">
                  <c:v>862.03730800000005</c:v>
                </c:pt>
                <c:pt idx="283">
                  <c:v>831.79038500000001</c:v>
                </c:pt>
                <c:pt idx="284">
                  <c:v>811.62576899999999</c:v>
                </c:pt>
                <c:pt idx="285">
                  <c:v>811.62576899999999</c:v>
                </c:pt>
                <c:pt idx="286">
                  <c:v>839.35211500000003</c:v>
                </c:pt>
                <c:pt idx="287">
                  <c:v>738.52903800000001</c:v>
                </c:pt>
                <c:pt idx="288">
                  <c:v>736.00846200000001</c:v>
                </c:pt>
                <c:pt idx="289">
                  <c:v>756.17307700000003</c:v>
                </c:pt>
                <c:pt idx="290">
                  <c:v>723.40557699999999</c:v>
                </c:pt>
                <c:pt idx="291">
                  <c:v>746.09076900000002</c:v>
                </c:pt>
                <c:pt idx="292">
                  <c:v>763.73480800000004</c:v>
                </c:pt>
                <c:pt idx="293">
                  <c:v>781.37884599999995</c:v>
                </c:pt>
                <c:pt idx="294">
                  <c:v>758.69365400000004</c:v>
                </c:pt>
                <c:pt idx="295">
                  <c:v>768.77596200000005</c:v>
                </c:pt>
                <c:pt idx="296">
                  <c:v>738.52903800000001</c:v>
                </c:pt>
                <c:pt idx="297">
                  <c:v>783.89942299999996</c:v>
                </c:pt>
                <c:pt idx="298">
                  <c:v>819.1875</c:v>
                </c:pt>
                <c:pt idx="299">
                  <c:v>814.14634599999999</c:v>
                </c:pt>
                <c:pt idx="300">
                  <c:v>753.65250000000003</c:v>
                </c:pt>
                <c:pt idx="301">
                  <c:v>736.00846200000001</c:v>
                </c:pt>
                <c:pt idx="302">
                  <c:v>768.77596200000005</c:v>
                </c:pt>
                <c:pt idx="303">
                  <c:v>713.32326899999998</c:v>
                </c:pt>
                <c:pt idx="304">
                  <c:v>786.42</c:v>
                </c:pt>
                <c:pt idx="305">
                  <c:v>776.33769199999995</c:v>
                </c:pt>
                <c:pt idx="306">
                  <c:v>751.13192300000003</c:v>
                </c:pt>
                <c:pt idx="307">
                  <c:v>748.61134600000003</c:v>
                </c:pt>
                <c:pt idx="308">
                  <c:v>811.62576899999999</c:v>
                </c:pt>
                <c:pt idx="309">
                  <c:v>766.25538500000005</c:v>
                </c:pt>
                <c:pt idx="310">
                  <c:v>773.81711499999994</c:v>
                </c:pt>
                <c:pt idx="311">
                  <c:v>791.46115399999996</c:v>
                </c:pt>
                <c:pt idx="312">
                  <c:v>723.40557699999999</c:v>
                </c:pt>
                <c:pt idx="313">
                  <c:v>773.81711499999994</c:v>
                </c:pt>
                <c:pt idx="314">
                  <c:v>816.666923</c:v>
                </c:pt>
                <c:pt idx="315">
                  <c:v>741.04961500000002</c:v>
                </c:pt>
                <c:pt idx="316">
                  <c:v>856.99615400000005</c:v>
                </c:pt>
                <c:pt idx="317">
                  <c:v>756.17307700000003</c:v>
                </c:pt>
                <c:pt idx="318">
                  <c:v>766.25538500000005</c:v>
                </c:pt>
                <c:pt idx="319">
                  <c:v>814.14634599999999</c:v>
                </c:pt>
                <c:pt idx="320">
                  <c:v>783.89942299999996</c:v>
                </c:pt>
                <c:pt idx="321">
                  <c:v>730.967308</c:v>
                </c:pt>
                <c:pt idx="322">
                  <c:v>829.26980800000001</c:v>
                </c:pt>
                <c:pt idx="323">
                  <c:v>761.21423100000004</c:v>
                </c:pt>
                <c:pt idx="324">
                  <c:v>809.10519199999999</c:v>
                </c:pt>
                <c:pt idx="325">
                  <c:v>814.14634599999999</c:v>
                </c:pt>
                <c:pt idx="326">
                  <c:v>783.89942299999996</c:v>
                </c:pt>
                <c:pt idx="327">
                  <c:v>730.967308</c:v>
                </c:pt>
                <c:pt idx="328">
                  <c:v>788.94057699999996</c:v>
                </c:pt>
                <c:pt idx="329">
                  <c:v>814.14634599999999</c:v>
                </c:pt>
                <c:pt idx="330">
                  <c:v>786.42</c:v>
                </c:pt>
                <c:pt idx="331">
                  <c:v>768.77596200000005</c:v>
                </c:pt>
                <c:pt idx="332">
                  <c:v>816.666923</c:v>
                </c:pt>
                <c:pt idx="333">
                  <c:v>720.88499999999999</c:v>
                </c:pt>
                <c:pt idx="334">
                  <c:v>829.26980800000001</c:v>
                </c:pt>
                <c:pt idx="335">
                  <c:v>816.666923</c:v>
                </c:pt>
                <c:pt idx="336">
                  <c:v>799.02288499999997</c:v>
                </c:pt>
                <c:pt idx="337">
                  <c:v>799.02288499999997</c:v>
                </c:pt>
                <c:pt idx="338">
                  <c:v>773.81711499999994</c:v>
                </c:pt>
                <c:pt idx="339">
                  <c:v>781.37884599999995</c:v>
                </c:pt>
                <c:pt idx="340">
                  <c:v>804.06403799999998</c:v>
                </c:pt>
                <c:pt idx="341">
                  <c:v>801.54346199999998</c:v>
                </c:pt>
                <c:pt idx="342">
                  <c:v>796.50230799999997</c:v>
                </c:pt>
                <c:pt idx="343">
                  <c:v>788.94057699999996</c:v>
                </c:pt>
                <c:pt idx="344">
                  <c:v>862.03730800000005</c:v>
                </c:pt>
                <c:pt idx="345">
                  <c:v>768.77596200000005</c:v>
                </c:pt>
                <c:pt idx="346">
                  <c:v>728.446731</c:v>
                </c:pt>
                <c:pt idx="347">
                  <c:v>786.42</c:v>
                </c:pt>
                <c:pt idx="348">
                  <c:v>831.79038500000001</c:v>
                </c:pt>
                <c:pt idx="349">
                  <c:v>796.50230799999997</c:v>
                </c:pt>
                <c:pt idx="350">
                  <c:v>725.926154</c:v>
                </c:pt>
                <c:pt idx="351">
                  <c:v>836.83153800000002</c:v>
                </c:pt>
                <c:pt idx="352">
                  <c:v>773.81711499999994</c:v>
                </c:pt>
                <c:pt idx="353">
                  <c:v>819.1875</c:v>
                </c:pt>
                <c:pt idx="354">
                  <c:v>766.25538500000005</c:v>
                </c:pt>
                <c:pt idx="355">
                  <c:v>821.708077</c:v>
                </c:pt>
                <c:pt idx="356">
                  <c:v>854.47557700000004</c:v>
                </c:pt>
                <c:pt idx="357">
                  <c:v>824.22865400000001</c:v>
                </c:pt>
                <c:pt idx="358">
                  <c:v>746.09076900000002</c:v>
                </c:pt>
                <c:pt idx="359">
                  <c:v>758.69365400000004</c:v>
                </c:pt>
                <c:pt idx="360">
                  <c:v>846.91384600000004</c:v>
                </c:pt>
                <c:pt idx="361">
                  <c:v>776.33769199999995</c:v>
                </c:pt>
                <c:pt idx="362">
                  <c:v>799.02288499999997</c:v>
                </c:pt>
                <c:pt idx="363">
                  <c:v>806.58461499999999</c:v>
                </c:pt>
                <c:pt idx="364">
                  <c:v>849.43442300000004</c:v>
                </c:pt>
                <c:pt idx="365">
                  <c:v>851.95500000000004</c:v>
                </c:pt>
                <c:pt idx="366">
                  <c:v>771.29653800000006</c:v>
                </c:pt>
                <c:pt idx="367">
                  <c:v>738.52903800000001</c:v>
                </c:pt>
                <c:pt idx="368">
                  <c:v>831.79038500000001</c:v>
                </c:pt>
                <c:pt idx="369">
                  <c:v>829.26980800000001</c:v>
                </c:pt>
                <c:pt idx="370">
                  <c:v>736.00846200000001</c:v>
                </c:pt>
                <c:pt idx="371">
                  <c:v>811.62576899999999</c:v>
                </c:pt>
                <c:pt idx="372">
                  <c:v>839.35211500000003</c:v>
                </c:pt>
                <c:pt idx="373">
                  <c:v>768.77596200000005</c:v>
                </c:pt>
                <c:pt idx="374">
                  <c:v>821.708077</c:v>
                </c:pt>
                <c:pt idx="375">
                  <c:v>746.09076900000002</c:v>
                </c:pt>
                <c:pt idx="376">
                  <c:v>846.91384600000004</c:v>
                </c:pt>
                <c:pt idx="377">
                  <c:v>907.407692</c:v>
                </c:pt>
                <c:pt idx="378">
                  <c:v>781.37884599999995</c:v>
                </c:pt>
                <c:pt idx="379">
                  <c:v>829.26980800000001</c:v>
                </c:pt>
                <c:pt idx="380">
                  <c:v>799.02288499999997</c:v>
                </c:pt>
                <c:pt idx="381">
                  <c:v>819.1875</c:v>
                </c:pt>
                <c:pt idx="382">
                  <c:v>786.42</c:v>
                </c:pt>
                <c:pt idx="383">
                  <c:v>819.1875</c:v>
                </c:pt>
                <c:pt idx="384">
                  <c:v>877.16076899999996</c:v>
                </c:pt>
                <c:pt idx="385">
                  <c:v>723.40557699999999</c:v>
                </c:pt>
                <c:pt idx="386">
                  <c:v>839.35211500000003</c:v>
                </c:pt>
                <c:pt idx="387">
                  <c:v>829.26980800000001</c:v>
                </c:pt>
                <c:pt idx="388">
                  <c:v>839.35211500000003</c:v>
                </c:pt>
                <c:pt idx="389">
                  <c:v>768.77596200000005</c:v>
                </c:pt>
                <c:pt idx="390">
                  <c:v>804.06403799999998</c:v>
                </c:pt>
                <c:pt idx="391">
                  <c:v>723.40557699999999</c:v>
                </c:pt>
                <c:pt idx="392">
                  <c:v>791.46115399999996</c:v>
                </c:pt>
                <c:pt idx="393">
                  <c:v>862.03730800000005</c:v>
                </c:pt>
                <c:pt idx="394">
                  <c:v>736.00846200000001</c:v>
                </c:pt>
                <c:pt idx="395">
                  <c:v>738.52903800000001</c:v>
                </c:pt>
                <c:pt idx="396">
                  <c:v>796.50230799999997</c:v>
                </c:pt>
                <c:pt idx="397">
                  <c:v>793.98173099999997</c:v>
                </c:pt>
                <c:pt idx="398">
                  <c:v>751.13192300000003</c:v>
                </c:pt>
                <c:pt idx="399">
                  <c:v>854.47557700000004</c:v>
                </c:pt>
                <c:pt idx="400">
                  <c:v>793.98173099999997</c:v>
                </c:pt>
                <c:pt idx="401">
                  <c:v>826.74923100000001</c:v>
                </c:pt>
                <c:pt idx="402">
                  <c:v>814.14634599999999</c:v>
                </c:pt>
                <c:pt idx="403">
                  <c:v>811.62576899999999</c:v>
                </c:pt>
                <c:pt idx="404">
                  <c:v>751.13192300000003</c:v>
                </c:pt>
                <c:pt idx="405">
                  <c:v>799.02288499999997</c:v>
                </c:pt>
                <c:pt idx="406">
                  <c:v>725.926154</c:v>
                </c:pt>
                <c:pt idx="407">
                  <c:v>788.94057699999996</c:v>
                </c:pt>
                <c:pt idx="408">
                  <c:v>844.39326900000003</c:v>
                </c:pt>
                <c:pt idx="409">
                  <c:v>846.91384600000004</c:v>
                </c:pt>
                <c:pt idx="410">
                  <c:v>736.00846200000001</c:v>
                </c:pt>
                <c:pt idx="411">
                  <c:v>799.02288499999997</c:v>
                </c:pt>
                <c:pt idx="412">
                  <c:v>824.22865400000001</c:v>
                </c:pt>
                <c:pt idx="413">
                  <c:v>831.79038500000001</c:v>
                </c:pt>
                <c:pt idx="414">
                  <c:v>736.00846200000001</c:v>
                </c:pt>
                <c:pt idx="415">
                  <c:v>771.29653800000006</c:v>
                </c:pt>
                <c:pt idx="416">
                  <c:v>786.42</c:v>
                </c:pt>
                <c:pt idx="417">
                  <c:v>872.11961499999995</c:v>
                </c:pt>
                <c:pt idx="418">
                  <c:v>859.51673100000005</c:v>
                </c:pt>
                <c:pt idx="419">
                  <c:v>761.21423100000004</c:v>
                </c:pt>
                <c:pt idx="420">
                  <c:v>821.708077</c:v>
                </c:pt>
                <c:pt idx="421">
                  <c:v>844.39326900000003</c:v>
                </c:pt>
                <c:pt idx="422">
                  <c:v>844.39326900000003</c:v>
                </c:pt>
                <c:pt idx="423">
                  <c:v>824.22865400000001</c:v>
                </c:pt>
                <c:pt idx="424">
                  <c:v>851.95500000000004</c:v>
                </c:pt>
                <c:pt idx="425">
                  <c:v>773.81711499999994</c:v>
                </c:pt>
                <c:pt idx="426">
                  <c:v>781.37884599999995</c:v>
                </c:pt>
                <c:pt idx="427">
                  <c:v>778.85826899999995</c:v>
                </c:pt>
                <c:pt idx="428">
                  <c:v>821.708077</c:v>
                </c:pt>
                <c:pt idx="429">
                  <c:v>829.26980800000001</c:v>
                </c:pt>
                <c:pt idx="430">
                  <c:v>806.58461499999999</c:v>
                </c:pt>
                <c:pt idx="431">
                  <c:v>776.33769199999995</c:v>
                </c:pt>
                <c:pt idx="432">
                  <c:v>796.50230799999997</c:v>
                </c:pt>
                <c:pt idx="433">
                  <c:v>771.29653800000006</c:v>
                </c:pt>
                <c:pt idx="434">
                  <c:v>914.96942300000001</c:v>
                </c:pt>
                <c:pt idx="435">
                  <c:v>814.14634599999999</c:v>
                </c:pt>
                <c:pt idx="436">
                  <c:v>783.89942299999996</c:v>
                </c:pt>
                <c:pt idx="437">
                  <c:v>816.666923</c:v>
                </c:pt>
                <c:pt idx="438">
                  <c:v>768.77596200000005</c:v>
                </c:pt>
                <c:pt idx="439">
                  <c:v>892.28423099999998</c:v>
                </c:pt>
                <c:pt idx="440">
                  <c:v>831.79038500000001</c:v>
                </c:pt>
                <c:pt idx="441">
                  <c:v>839.35211500000003</c:v>
                </c:pt>
                <c:pt idx="442">
                  <c:v>867.07846199999994</c:v>
                </c:pt>
                <c:pt idx="443">
                  <c:v>841.87269200000003</c:v>
                </c:pt>
                <c:pt idx="444">
                  <c:v>897.32538499999998</c:v>
                </c:pt>
                <c:pt idx="445">
                  <c:v>851.95500000000004</c:v>
                </c:pt>
                <c:pt idx="446">
                  <c:v>884.72249999999997</c:v>
                </c:pt>
                <c:pt idx="447">
                  <c:v>917.49</c:v>
                </c:pt>
                <c:pt idx="448">
                  <c:v>945.21634600000004</c:v>
                </c:pt>
                <c:pt idx="449">
                  <c:v>965.38096199999995</c:v>
                </c:pt>
                <c:pt idx="450">
                  <c:v>922.53115400000002</c:v>
                </c:pt>
                <c:pt idx="451">
                  <c:v>972.94269199999997</c:v>
                </c:pt>
                <c:pt idx="452">
                  <c:v>1040.9982689999999</c:v>
                </c:pt>
                <c:pt idx="453">
                  <c:v>960.33980799999995</c:v>
                </c:pt>
                <c:pt idx="454">
                  <c:v>1098.971538</c:v>
                </c:pt>
                <c:pt idx="455">
                  <c:v>1063.683462</c:v>
                </c:pt>
                <c:pt idx="456">
                  <c:v>1124.177308</c:v>
                </c:pt>
                <c:pt idx="457">
                  <c:v>1161.985962</c:v>
                </c:pt>
                <c:pt idx="458">
                  <c:v>1262.8090380000001</c:v>
                </c:pt>
                <c:pt idx="459">
                  <c:v>1207.356346</c:v>
                </c:pt>
                <c:pt idx="460">
                  <c:v>1288.0148079999999</c:v>
                </c:pt>
                <c:pt idx="461">
                  <c:v>1401.440769</c:v>
                </c:pt>
                <c:pt idx="462">
                  <c:v>1411.5230770000001</c:v>
                </c:pt>
                <c:pt idx="463">
                  <c:v>1403.961346</c:v>
                </c:pt>
                <c:pt idx="464">
                  <c:v>1484.6198079999999</c:v>
                </c:pt>
                <c:pt idx="465">
                  <c:v>1550.154808</c:v>
                </c:pt>
                <c:pt idx="466">
                  <c:v>1615.6898080000001</c:v>
                </c:pt>
                <c:pt idx="467">
                  <c:v>1771.9655769999999</c:v>
                </c:pt>
                <c:pt idx="468">
                  <c:v>1734.156923</c:v>
                </c:pt>
                <c:pt idx="469">
                  <c:v>1918.159038</c:v>
                </c:pt>
                <c:pt idx="470">
                  <c:v>2066.8730770000002</c:v>
                </c:pt>
                <c:pt idx="471">
                  <c:v>2094.5994230000001</c:v>
                </c:pt>
                <c:pt idx="472">
                  <c:v>2213.066538</c:v>
                </c:pt>
                <c:pt idx="473">
                  <c:v>2381.9451920000001</c:v>
                </c:pt>
                <c:pt idx="474">
                  <c:v>2487.8094230000002</c:v>
                </c:pt>
                <c:pt idx="475">
                  <c:v>2760.031731</c:v>
                </c:pt>
                <c:pt idx="476">
                  <c:v>2931.4309619999999</c:v>
                </c:pt>
                <c:pt idx="477">
                  <c:v>2898.663462</c:v>
                </c:pt>
                <c:pt idx="478">
                  <c:v>3095.268462</c:v>
                </c:pt>
                <c:pt idx="479">
                  <c:v>3306.9969230000002</c:v>
                </c:pt>
                <c:pt idx="480">
                  <c:v>3506.1224999999999</c:v>
                </c:pt>
                <c:pt idx="481">
                  <c:v>3826.2357689999999</c:v>
                </c:pt>
                <c:pt idx="482">
                  <c:v>4141.3078850000002</c:v>
                </c:pt>
                <c:pt idx="483">
                  <c:v>4516.8738460000004</c:v>
                </c:pt>
                <c:pt idx="484">
                  <c:v>4842.0282690000004</c:v>
                </c:pt>
                <c:pt idx="485">
                  <c:v>5126.853462</c:v>
                </c:pt>
                <c:pt idx="486">
                  <c:v>5525.1046150000002</c:v>
                </c:pt>
                <c:pt idx="487">
                  <c:v>5784.7240380000003</c:v>
                </c:pt>
                <c:pt idx="488">
                  <c:v>6286.3188460000001</c:v>
                </c:pt>
                <c:pt idx="489">
                  <c:v>6775.3107689999997</c:v>
                </c:pt>
                <c:pt idx="490">
                  <c:v>7360.0846149999998</c:v>
                </c:pt>
                <c:pt idx="491">
                  <c:v>7823.8707690000001</c:v>
                </c:pt>
                <c:pt idx="492">
                  <c:v>8383.4388459999991</c:v>
                </c:pt>
                <c:pt idx="493">
                  <c:v>8834.6221150000001</c:v>
                </c:pt>
                <c:pt idx="494">
                  <c:v>9414.354808</c:v>
                </c:pt>
                <c:pt idx="495">
                  <c:v>10296.556731000001</c:v>
                </c:pt>
                <c:pt idx="496">
                  <c:v>10472.997115</c:v>
                </c:pt>
                <c:pt idx="497">
                  <c:v>11443.419231</c:v>
                </c:pt>
                <c:pt idx="498">
                  <c:v>11650.106538</c:v>
                </c:pt>
                <c:pt idx="499">
                  <c:v>12554.993654</c:v>
                </c:pt>
                <c:pt idx="500">
                  <c:v>13240.590577000001</c:v>
                </c:pt>
                <c:pt idx="501">
                  <c:v>13795.1175</c:v>
                </c:pt>
                <c:pt idx="502">
                  <c:v>13956.434423000001</c:v>
                </c:pt>
                <c:pt idx="503">
                  <c:v>14576.496346</c:v>
                </c:pt>
                <c:pt idx="504">
                  <c:v>14974.747499999999</c:v>
                </c:pt>
                <c:pt idx="505">
                  <c:v>15259.572692</c:v>
                </c:pt>
                <c:pt idx="506">
                  <c:v>15095.735192</c:v>
                </c:pt>
                <c:pt idx="507">
                  <c:v>15191.517115000001</c:v>
                </c:pt>
                <c:pt idx="508">
                  <c:v>15315.025385000001</c:v>
                </c:pt>
                <c:pt idx="509">
                  <c:v>15163.790768999999</c:v>
                </c:pt>
                <c:pt idx="510">
                  <c:v>14957.103461999999</c:v>
                </c:pt>
                <c:pt idx="511">
                  <c:v>14881.486154</c:v>
                </c:pt>
                <c:pt idx="512">
                  <c:v>14319.397499999999</c:v>
                </c:pt>
                <c:pt idx="513">
                  <c:v>14236.218462000001</c:v>
                </c:pt>
                <c:pt idx="514">
                  <c:v>13548.100962</c:v>
                </c:pt>
                <c:pt idx="515">
                  <c:v>12953.244807999999</c:v>
                </c:pt>
                <c:pt idx="516">
                  <c:v>12595.322885</c:v>
                </c:pt>
                <c:pt idx="517">
                  <c:v>12000.466731</c:v>
                </c:pt>
                <c:pt idx="518">
                  <c:v>11327.472691999999</c:v>
                </c:pt>
                <c:pt idx="519">
                  <c:v>11145.991153999999</c:v>
                </c:pt>
                <c:pt idx="520">
                  <c:v>10621.711154000001</c:v>
                </c:pt>
                <c:pt idx="521">
                  <c:v>10331.844808</c:v>
                </c:pt>
                <c:pt idx="522">
                  <c:v>9782.3590380000005</c:v>
                </c:pt>
                <c:pt idx="523">
                  <c:v>9565.5894229999994</c:v>
                </c:pt>
                <c:pt idx="524">
                  <c:v>8993.4184619999996</c:v>
                </c:pt>
                <c:pt idx="525">
                  <c:v>8980.8155769999994</c:v>
                </c:pt>
                <c:pt idx="526">
                  <c:v>8852.2661540000008</c:v>
                </c:pt>
                <c:pt idx="527">
                  <c:v>8338.0684619999993</c:v>
                </c:pt>
                <c:pt idx="528">
                  <c:v>8307.8215380000001</c:v>
                </c:pt>
                <c:pt idx="529">
                  <c:v>8096.0930770000004</c:v>
                </c:pt>
                <c:pt idx="530">
                  <c:v>7907.0498079999998</c:v>
                </c:pt>
                <c:pt idx="531">
                  <c:v>8098.6136539999998</c:v>
                </c:pt>
                <c:pt idx="532">
                  <c:v>7902.0086540000002</c:v>
                </c:pt>
                <c:pt idx="533">
                  <c:v>7697.841923</c:v>
                </c:pt>
                <c:pt idx="534">
                  <c:v>7907.0498079999998</c:v>
                </c:pt>
                <c:pt idx="535">
                  <c:v>7707.924231</c:v>
                </c:pt>
                <c:pt idx="536">
                  <c:v>7743.2123080000001</c:v>
                </c:pt>
                <c:pt idx="537">
                  <c:v>7760.8563459999996</c:v>
                </c:pt>
                <c:pt idx="538">
                  <c:v>7692.8007690000004</c:v>
                </c:pt>
                <c:pt idx="539">
                  <c:v>7816.3090380000003</c:v>
                </c:pt>
                <c:pt idx="540">
                  <c:v>7690.2801920000002</c:v>
                </c:pt>
                <c:pt idx="541">
                  <c:v>7765.8975</c:v>
                </c:pt>
                <c:pt idx="542">
                  <c:v>7607.101154</c:v>
                </c:pt>
                <c:pt idx="543">
                  <c:v>7929.7349999999997</c:v>
                </c:pt>
                <c:pt idx="544">
                  <c:v>7718.0065379999996</c:v>
                </c:pt>
                <c:pt idx="545">
                  <c:v>7828.9119229999997</c:v>
                </c:pt>
                <c:pt idx="546">
                  <c:v>7891.9263460000002</c:v>
                </c:pt>
                <c:pt idx="547">
                  <c:v>7781.0209619999996</c:v>
                </c:pt>
                <c:pt idx="548">
                  <c:v>7740.6917309999999</c:v>
                </c:pt>
                <c:pt idx="549">
                  <c:v>7826.3913460000003</c:v>
                </c:pt>
                <c:pt idx="550">
                  <c:v>7753.2946149999998</c:v>
                </c:pt>
                <c:pt idx="551">
                  <c:v>8093.5725000000002</c:v>
                </c:pt>
                <c:pt idx="552">
                  <c:v>7886.8851919999997</c:v>
                </c:pt>
                <c:pt idx="553">
                  <c:v>8022.9963459999999</c:v>
                </c:pt>
                <c:pt idx="554">
                  <c:v>7864.2</c:v>
                </c:pt>
                <c:pt idx="555">
                  <c:v>7849.0765380000003</c:v>
                </c:pt>
                <c:pt idx="556">
                  <c:v>8098.6136539999998</c:v>
                </c:pt>
                <c:pt idx="557">
                  <c:v>8113.7371149999999</c:v>
                </c:pt>
                <c:pt idx="558">
                  <c:v>8214.5601920000008</c:v>
                </c:pt>
                <c:pt idx="559">
                  <c:v>8161.6280770000003</c:v>
                </c:pt>
                <c:pt idx="560">
                  <c:v>8365.7948080000006</c:v>
                </c:pt>
                <c:pt idx="561">
                  <c:v>8542.2351920000001</c:v>
                </c:pt>
                <c:pt idx="562">
                  <c:v>8872.4307690000005</c:v>
                </c:pt>
                <c:pt idx="563">
                  <c:v>8408.6446149999992</c:v>
                </c:pt>
                <c:pt idx="564">
                  <c:v>8481.7413460000007</c:v>
                </c:pt>
                <c:pt idx="565">
                  <c:v>8690.9492310000005</c:v>
                </c:pt>
                <c:pt idx="566">
                  <c:v>8738.8401919999997</c:v>
                </c:pt>
                <c:pt idx="567">
                  <c:v>8761.5253850000008</c:v>
                </c:pt>
                <c:pt idx="568">
                  <c:v>8718.675577</c:v>
                </c:pt>
                <c:pt idx="569">
                  <c:v>8769.0871150000003</c:v>
                </c:pt>
                <c:pt idx="570">
                  <c:v>9031.2271149999997</c:v>
                </c:pt>
                <c:pt idx="571">
                  <c:v>9023.6653850000002</c:v>
                </c:pt>
                <c:pt idx="572">
                  <c:v>9250.5173080000004</c:v>
                </c:pt>
                <c:pt idx="573">
                  <c:v>9300.9288460000007</c:v>
                </c:pt>
                <c:pt idx="574">
                  <c:v>9290.8465379999998</c:v>
                </c:pt>
                <c:pt idx="575">
                  <c:v>9542.9042310000004</c:v>
                </c:pt>
                <c:pt idx="576">
                  <c:v>9414.354808</c:v>
                </c:pt>
                <c:pt idx="577">
                  <c:v>9285.8053849999997</c:v>
                </c:pt>
                <c:pt idx="578">
                  <c:v>9573.1511539999992</c:v>
                </c:pt>
                <c:pt idx="579">
                  <c:v>9749.5915380000006</c:v>
                </c:pt>
                <c:pt idx="580">
                  <c:v>9782.3590380000005</c:v>
                </c:pt>
                <c:pt idx="581">
                  <c:v>9590.7951919999996</c:v>
                </c:pt>
                <c:pt idx="582">
                  <c:v>9880.6615380000003</c:v>
                </c:pt>
                <c:pt idx="583">
                  <c:v>9719.344615</c:v>
                </c:pt>
                <c:pt idx="584">
                  <c:v>9943.6759619999993</c:v>
                </c:pt>
                <c:pt idx="585">
                  <c:v>9941.155385</c:v>
                </c:pt>
                <c:pt idx="586">
                  <c:v>10178.089615000001</c:v>
                </c:pt>
                <c:pt idx="587">
                  <c:v>9863.0174999999999</c:v>
                </c:pt>
                <c:pt idx="588">
                  <c:v>9719.344615</c:v>
                </c:pt>
                <c:pt idx="589">
                  <c:v>9961.32</c:v>
                </c:pt>
                <c:pt idx="590">
                  <c:v>10145.322115000001</c:v>
                </c:pt>
                <c:pt idx="591">
                  <c:v>9951.2376920000006</c:v>
                </c:pt>
                <c:pt idx="592">
                  <c:v>9951.2376920000006</c:v>
                </c:pt>
                <c:pt idx="593">
                  <c:v>9973.922885</c:v>
                </c:pt>
                <c:pt idx="594">
                  <c:v>9968.8817309999995</c:v>
                </c:pt>
                <c:pt idx="595">
                  <c:v>9769.7561540000006</c:v>
                </c:pt>
                <c:pt idx="596">
                  <c:v>9989.0463459999992</c:v>
                </c:pt>
                <c:pt idx="597">
                  <c:v>9774.7973079999992</c:v>
                </c:pt>
                <c:pt idx="598">
                  <c:v>9686.577115</c:v>
                </c:pt>
                <c:pt idx="599">
                  <c:v>9636.1655769999998</c:v>
                </c:pt>
                <c:pt idx="600">
                  <c:v>9429.4782689999993</c:v>
                </c:pt>
                <c:pt idx="601">
                  <c:v>9545.4248079999998</c:v>
                </c:pt>
                <c:pt idx="602">
                  <c:v>9353.8609620000007</c:v>
                </c:pt>
                <c:pt idx="603">
                  <c:v>9134.5707689999999</c:v>
                </c:pt>
                <c:pt idx="604">
                  <c:v>9318.5728849999996</c:v>
                </c:pt>
                <c:pt idx="605">
                  <c:v>8822.0192310000002</c:v>
                </c:pt>
                <c:pt idx="606">
                  <c:v>8789.2517310000003</c:v>
                </c:pt>
                <c:pt idx="607">
                  <c:v>8743.8813460000001</c:v>
                </c:pt>
                <c:pt idx="608">
                  <c:v>8264.9717309999996</c:v>
                </c:pt>
                <c:pt idx="609">
                  <c:v>8590.1261539999996</c:v>
                </c:pt>
                <c:pt idx="610">
                  <c:v>8363.2742309999994</c:v>
                </c:pt>
                <c:pt idx="611">
                  <c:v>8161.6280770000003</c:v>
                </c:pt>
                <c:pt idx="612">
                  <c:v>7990.228846</c:v>
                </c:pt>
                <c:pt idx="613">
                  <c:v>7836.4736540000004</c:v>
                </c:pt>
                <c:pt idx="614">
                  <c:v>7675.156731</c:v>
                </c:pt>
                <c:pt idx="615">
                  <c:v>7725.5682690000003</c:v>
                </c:pt>
                <c:pt idx="616">
                  <c:v>7453.3459620000003</c:v>
                </c:pt>
                <c:pt idx="617">
                  <c:v>7425.6196149999996</c:v>
                </c:pt>
                <c:pt idx="618">
                  <c:v>7314.7142309999999</c:v>
                </c:pt>
                <c:pt idx="619">
                  <c:v>7324.7965379999996</c:v>
                </c:pt>
                <c:pt idx="620">
                  <c:v>7022.3273079999999</c:v>
                </c:pt>
                <c:pt idx="621">
                  <c:v>6808.0782689999996</c:v>
                </c:pt>
                <c:pt idx="622">
                  <c:v>6797.995962</c:v>
                </c:pt>
                <c:pt idx="623">
                  <c:v>6659.3642309999996</c:v>
                </c:pt>
                <c:pt idx="624">
                  <c:v>6717.3374999999996</c:v>
                </c:pt>
                <c:pt idx="625">
                  <c:v>6513.1707690000003</c:v>
                </c:pt>
                <c:pt idx="626">
                  <c:v>6608.9526919999998</c:v>
                </c:pt>
                <c:pt idx="627">
                  <c:v>6319.086346</c:v>
                </c:pt>
                <c:pt idx="628">
                  <c:v>6248.5101919999997</c:v>
                </c:pt>
                <c:pt idx="629">
                  <c:v>6321.6069230000003</c:v>
                </c:pt>
                <c:pt idx="630">
                  <c:v>6361.936154</c:v>
                </c:pt>
                <c:pt idx="631">
                  <c:v>6190.5369229999997</c:v>
                </c:pt>
                <c:pt idx="632">
                  <c:v>6314.0451919999996</c:v>
                </c:pt>
                <c:pt idx="633">
                  <c:v>6251.030769</c:v>
                </c:pt>
                <c:pt idx="634">
                  <c:v>6034.2611539999998</c:v>
                </c:pt>
                <c:pt idx="635">
                  <c:v>6104.8373080000001</c:v>
                </c:pt>
                <c:pt idx="636">
                  <c:v>6077.1109619999997</c:v>
                </c:pt>
                <c:pt idx="637">
                  <c:v>5953.6026920000004</c:v>
                </c:pt>
                <c:pt idx="638">
                  <c:v>6145.1665380000004</c:v>
                </c:pt>
                <c:pt idx="639">
                  <c:v>6059.466923</c:v>
                </c:pt>
                <c:pt idx="640">
                  <c:v>6324.1274999999996</c:v>
                </c:pt>
                <c:pt idx="641">
                  <c:v>6056.9463459999997</c:v>
                </c:pt>
                <c:pt idx="642">
                  <c:v>6228.345577</c:v>
                </c:pt>
                <c:pt idx="643">
                  <c:v>6135.0842309999998</c:v>
                </c:pt>
                <c:pt idx="644">
                  <c:v>6135.0842309999998</c:v>
                </c:pt>
                <c:pt idx="645">
                  <c:v>6296.4011540000001</c:v>
                </c:pt>
                <c:pt idx="646">
                  <c:v>6082.1521149999999</c:v>
                </c:pt>
                <c:pt idx="647">
                  <c:v>6324.1274999999996</c:v>
                </c:pt>
                <c:pt idx="648">
                  <c:v>6291.36</c:v>
                </c:pt>
                <c:pt idx="649">
                  <c:v>6422.43</c:v>
                </c:pt>
                <c:pt idx="650">
                  <c:v>6374.5390379999999</c:v>
                </c:pt>
                <c:pt idx="651">
                  <c:v>6571.1440380000004</c:v>
                </c:pt>
                <c:pt idx="652">
                  <c:v>6596.3498079999999</c:v>
                </c:pt>
                <c:pt idx="653">
                  <c:v>6659.3642309999996</c:v>
                </c:pt>
                <c:pt idx="654">
                  <c:v>6850.9280769999996</c:v>
                </c:pt>
                <c:pt idx="655">
                  <c:v>6840.8457689999996</c:v>
                </c:pt>
                <c:pt idx="656">
                  <c:v>6911.4219229999999</c:v>
                </c:pt>
                <c:pt idx="657">
                  <c:v>7113.0680769999999</c:v>
                </c:pt>
                <c:pt idx="658">
                  <c:v>7201.2882689999997</c:v>
                </c:pt>
                <c:pt idx="659">
                  <c:v>7168.5207689999997</c:v>
                </c:pt>
                <c:pt idx="660">
                  <c:v>7221.4528849999997</c:v>
                </c:pt>
                <c:pt idx="661">
                  <c:v>7425.6196149999996</c:v>
                </c:pt>
                <c:pt idx="662">
                  <c:v>7627.2657689999996</c:v>
                </c:pt>
                <c:pt idx="663">
                  <c:v>7775.979808</c:v>
                </c:pt>
                <c:pt idx="664">
                  <c:v>7937.2967310000004</c:v>
                </c:pt>
                <c:pt idx="665">
                  <c:v>7995.27</c:v>
                </c:pt>
                <c:pt idx="666">
                  <c:v>8010.393462</c:v>
                </c:pt>
                <c:pt idx="667">
                  <c:v>8060.8050000000003</c:v>
                </c:pt>
                <c:pt idx="668">
                  <c:v>8451.4944230000001</c:v>
                </c:pt>
                <c:pt idx="669">
                  <c:v>8557.3586539999997</c:v>
                </c:pt>
                <c:pt idx="670">
                  <c:v>9018.6242309999998</c:v>
                </c:pt>
                <c:pt idx="671">
                  <c:v>8950.5686540000006</c:v>
                </c:pt>
                <c:pt idx="672">
                  <c:v>9152.2148080000006</c:v>
                </c:pt>
                <c:pt idx="673">
                  <c:v>9134.5707689999999</c:v>
                </c:pt>
                <c:pt idx="674">
                  <c:v>9278.2436539999999</c:v>
                </c:pt>
                <c:pt idx="675">
                  <c:v>9570.6305769999999</c:v>
                </c:pt>
                <c:pt idx="676">
                  <c:v>9560.5482690000008</c:v>
                </c:pt>
                <c:pt idx="677">
                  <c:v>9835.2911540000005</c:v>
                </c:pt>
                <c:pt idx="678">
                  <c:v>10054.581346000001</c:v>
                </c:pt>
                <c:pt idx="679">
                  <c:v>10377.215192</c:v>
                </c:pt>
                <c:pt idx="680">
                  <c:v>10251.186346</c:v>
                </c:pt>
                <c:pt idx="681">
                  <c:v>10576.340769</c:v>
                </c:pt>
                <c:pt idx="682">
                  <c:v>10798.151538</c:v>
                </c:pt>
                <c:pt idx="683">
                  <c:v>10757.822308000001</c:v>
                </c:pt>
                <c:pt idx="684">
                  <c:v>11045.168077</c:v>
                </c:pt>
                <c:pt idx="685">
                  <c:v>11221.608462</c:v>
                </c:pt>
                <c:pt idx="686">
                  <c:v>11410.651731</c:v>
                </c:pt>
                <c:pt idx="687">
                  <c:v>11665.23</c:v>
                </c:pt>
                <c:pt idx="688">
                  <c:v>11801.341154</c:v>
                </c:pt>
                <c:pt idx="689">
                  <c:v>11861.834999999999</c:v>
                </c:pt>
                <c:pt idx="690">
                  <c:v>12189.51</c:v>
                </c:pt>
                <c:pt idx="691">
                  <c:v>12469.294038</c:v>
                </c:pt>
                <c:pt idx="692">
                  <c:v>12723.872308</c:v>
                </c:pt>
                <c:pt idx="693">
                  <c:v>12814.613077</c:v>
                </c:pt>
                <c:pt idx="694">
                  <c:v>12915.436154000001</c:v>
                </c:pt>
                <c:pt idx="695">
                  <c:v>13074.2325</c:v>
                </c:pt>
                <c:pt idx="696">
                  <c:v>13447.277885</c:v>
                </c:pt>
                <c:pt idx="697">
                  <c:v>13346.454808</c:v>
                </c:pt>
                <c:pt idx="698">
                  <c:v>13406.948654</c:v>
                </c:pt>
                <c:pt idx="699">
                  <c:v>13860.6525</c:v>
                </c:pt>
                <c:pt idx="700">
                  <c:v>13810.240962</c:v>
                </c:pt>
                <c:pt idx="701">
                  <c:v>14011.887115</c:v>
                </c:pt>
                <c:pt idx="702">
                  <c:v>14193.368654</c:v>
                </c:pt>
                <c:pt idx="703">
                  <c:v>14382.411923</c:v>
                </c:pt>
                <c:pt idx="704">
                  <c:v>14316.876923</c:v>
                </c:pt>
                <c:pt idx="705">
                  <c:v>14377.370768999999</c:v>
                </c:pt>
                <c:pt idx="706">
                  <c:v>14478.193846</c:v>
                </c:pt>
                <c:pt idx="707">
                  <c:v>14568.934615</c:v>
                </c:pt>
                <c:pt idx="708">
                  <c:v>14589.099231</c:v>
                </c:pt>
                <c:pt idx="709">
                  <c:v>14909.2125</c:v>
                </c:pt>
                <c:pt idx="710">
                  <c:v>14936.938845999999</c:v>
                </c:pt>
                <c:pt idx="711">
                  <c:v>14727.730962</c:v>
                </c:pt>
                <c:pt idx="712">
                  <c:v>15032.720769</c:v>
                </c:pt>
                <c:pt idx="713">
                  <c:v>15120.940962000001</c:v>
                </c:pt>
                <c:pt idx="714">
                  <c:v>15239.408077</c:v>
                </c:pt>
                <c:pt idx="715">
                  <c:v>15277.216731</c:v>
                </c:pt>
                <c:pt idx="716">
                  <c:v>15388.122115</c:v>
                </c:pt>
                <c:pt idx="717">
                  <c:v>15093.214615000001</c:v>
                </c:pt>
                <c:pt idx="718">
                  <c:v>14999.953269</c:v>
                </c:pt>
                <c:pt idx="719">
                  <c:v>15161.270192</c:v>
                </c:pt>
                <c:pt idx="720">
                  <c:v>15211.681731000001</c:v>
                </c:pt>
                <c:pt idx="721">
                  <c:v>15027.679614999999</c:v>
                </c:pt>
                <c:pt idx="722">
                  <c:v>15070.529423</c:v>
                </c:pt>
                <c:pt idx="723">
                  <c:v>15173.873077</c:v>
                </c:pt>
                <c:pt idx="724">
                  <c:v>15118.420384999999</c:v>
                </c:pt>
                <c:pt idx="725">
                  <c:v>15062.967692</c:v>
                </c:pt>
                <c:pt idx="726">
                  <c:v>15146.146731000001</c:v>
                </c:pt>
                <c:pt idx="727">
                  <c:v>15010.035577000001</c:v>
                </c:pt>
                <c:pt idx="728">
                  <c:v>14747.895576999999</c:v>
                </c:pt>
                <c:pt idx="729">
                  <c:v>14836.115769</c:v>
                </c:pt>
                <c:pt idx="730">
                  <c:v>14556.331731</c:v>
                </c:pt>
                <c:pt idx="731">
                  <c:v>14911.733077000001</c:v>
                </c:pt>
                <c:pt idx="732">
                  <c:v>15068.008846000001</c:v>
                </c:pt>
                <c:pt idx="733">
                  <c:v>14584.058077</c:v>
                </c:pt>
                <c:pt idx="734">
                  <c:v>14760.498462</c:v>
                </c:pt>
                <c:pt idx="735">
                  <c:v>14606.743269000001</c:v>
                </c:pt>
                <c:pt idx="736">
                  <c:v>14586.578654000001</c:v>
                </c:pt>
                <c:pt idx="737">
                  <c:v>14629.428462</c:v>
                </c:pt>
                <c:pt idx="738">
                  <c:v>14649.593077</c:v>
                </c:pt>
                <c:pt idx="739">
                  <c:v>14584.058077</c:v>
                </c:pt>
                <c:pt idx="740">
                  <c:v>14364.767884999999</c:v>
                </c:pt>
                <c:pt idx="741">
                  <c:v>14274.027115000001</c:v>
                </c:pt>
                <c:pt idx="742">
                  <c:v>14450.467500000001</c:v>
                </c:pt>
                <c:pt idx="743">
                  <c:v>14311.835768999999</c:v>
                </c:pt>
                <c:pt idx="744">
                  <c:v>14218.574423</c:v>
                </c:pt>
                <c:pt idx="745">
                  <c:v>14347.123846</c:v>
                </c:pt>
                <c:pt idx="746">
                  <c:v>13868.214231</c:v>
                </c:pt>
                <c:pt idx="747">
                  <c:v>13903.502307999999</c:v>
                </c:pt>
                <c:pt idx="748">
                  <c:v>14173.204038</c:v>
                </c:pt>
                <c:pt idx="749">
                  <c:v>14163.121730999999</c:v>
                </c:pt>
                <c:pt idx="750">
                  <c:v>13820.323269</c:v>
                </c:pt>
                <c:pt idx="751">
                  <c:v>13850.570191999999</c:v>
                </c:pt>
                <c:pt idx="752">
                  <c:v>13732.103077</c:v>
                </c:pt>
                <c:pt idx="753">
                  <c:v>13575.827308</c:v>
                </c:pt>
                <c:pt idx="754">
                  <c:v>13994.243076999999</c:v>
                </c:pt>
                <c:pt idx="755">
                  <c:v>13573.306731000001</c:v>
                </c:pt>
                <c:pt idx="756">
                  <c:v>13495.168846</c:v>
                </c:pt>
                <c:pt idx="757">
                  <c:v>13485.086538</c:v>
                </c:pt>
                <c:pt idx="758">
                  <c:v>13391.825192</c:v>
                </c:pt>
                <c:pt idx="759">
                  <c:v>13480.045384999999</c:v>
                </c:pt>
                <c:pt idx="760">
                  <c:v>13243.111154</c:v>
                </c:pt>
                <c:pt idx="761">
                  <c:v>13273.358077000001</c:v>
                </c:pt>
                <c:pt idx="762">
                  <c:v>13220.425961999999</c:v>
                </c:pt>
                <c:pt idx="763">
                  <c:v>13346.454808</c:v>
                </c:pt>
                <c:pt idx="764">
                  <c:v>13104.479423000001</c:v>
                </c:pt>
                <c:pt idx="765">
                  <c:v>13192.699615</c:v>
                </c:pt>
                <c:pt idx="766">
                  <c:v>13101.958846</c:v>
                </c:pt>
                <c:pt idx="767">
                  <c:v>13069.191346</c:v>
                </c:pt>
                <c:pt idx="768">
                  <c:v>12983.491731</c:v>
                </c:pt>
                <c:pt idx="769">
                  <c:v>13021.300385</c:v>
                </c:pt>
                <c:pt idx="770">
                  <c:v>12859.983462</c:v>
                </c:pt>
                <c:pt idx="771">
                  <c:v>13101.958846</c:v>
                </c:pt>
                <c:pt idx="772">
                  <c:v>12703.707692</c:v>
                </c:pt>
                <c:pt idx="773">
                  <c:v>12612.966923</c:v>
                </c:pt>
                <c:pt idx="774">
                  <c:v>12975.93</c:v>
                </c:pt>
                <c:pt idx="775">
                  <c:v>12489.458654</c:v>
                </c:pt>
                <c:pt idx="776">
                  <c:v>12612.966923</c:v>
                </c:pt>
                <c:pt idx="777">
                  <c:v>12577.678846000001</c:v>
                </c:pt>
                <c:pt idx="778">
                  <c:v>12265.127307999999</c:v>
                </c:pt>
                <c:pt idx="779">
                  <c:v>12532.308462000001</c:v>
                </c:pt>
                <c:pt idx="780">
                  <c:v>12638.172692</c:v>
                </c:pt>
                <c:pt idx="781">
                  <c:v>12648.254999999999</c:v>
                </c:pt>
                <c:pt idx="782">
                  <c:v>12494.499808</c:v>
                </c:pt>
                <c:pt idx="783">
                  <c:v>12355.868076999999</c:v>
                </c:pt>
                <c:pt idx="784">
                  <c:v>12633.131538</c:v>
                </c:pt>
                <c:pt idx="785">
                  <c:v>12292.853654</c:v>
                </c:pt>
                <c:pt idx="786">
                  <c:v>12363.429808000001</c:v>
                </c:pt>
                <c:pt idx="787">
                  <c:v>12529.787885</c:v>
                </c:pt>
                <c:pt idx="788">
                  <c:v>12199.592307999999</c:v>
                </c:pt>
                <c:pt idx="789">
                  <c:v>12255.045</c:v>
                </c:pt>
                <c:pt idx="790">
                  <c:v>12134.057307999999</c:v>
                </c:pt>
                <c:pt idx="791">
                  <c:v>12451.65</c:v>
                </c:pt>
                <c:pt idx="792">
                  <c:v>12103.810385000001</c:v>
                </c:pt>
                <c:pt idx="793">
                  <c:v>12242.442115</c:v>
                </c:pt>
                <c:pt idx="794">
                  <c:v>12000.466731</c:v>
                </c:pt>
                <c:pt idx="795">
                  <c:v>12330.662308000001</c:v>
                </c:pt>
                <c:pt idx="796">
                  <c:v>11980.302115</c:v>
                </c:pt>
                <c:pt idx="797">
                  <c:v>12055.919422999999</c:v>
                </c:pt>
                <c:pt idx="798">
                  <c:v>12113.892691999999</c:v>
                </c:pt>
                <c:pt idx="799">
                  <c:v>11665.23</c:v>
                </c:pt>
                <c:pt idx="800">
                  <c:v>12018.110769000001</c:v>
                </c:pt>
                <c:pt idx="801">
                  <c:v>11987.863846</c:v>
                </c:pt>
                <c:pt idx="802">
                  <c:v>11899.643654</c:v>
                </c:pt>
                <c:pt idx="803">
                  <c:v>12030.713653999999</c:v>
                </c:pt>
                <c:pt idx="804">
                  <c:v>12108.851538000001</c:v>
                </c:pt>
                <c:pt idx="805">
                  <c:v>11889.561346</c:v>
                </c:pt>
                <c:pt idx="806">
                  <c:v>11824.026346000001</c:v>
                </c:pt>
                <c:pt idx="807">
                  <c:v>12002.987308</c:v>
                </c:pt>
                <c:pt idx="808">
                  <c:v>11564.406923</c:v>
                </c:pt>
                <c:pt idx="809">
                  <c:v>12055.919422999999</c:v>
                </c:pt>
                <c:pt idx="810">
                  <c:v>11808.902885</c:v>
                </c:pt>
                <c:pt idx="811">
                  <c:v>11569.448076999999</c:v>
                </c:pt>
                <c:pt idx="812">
                  <c:v>11748.409038</c:v>
                </c:pt>
                <c:pt idx="813">
                  <c:v>11992.905000000001</c:v>
                </c:pt>
                <c:pt idx="814">
                  <c:v>11806.382308</c:v>
                </c:pt>
                <c:pt idx="815">
                  <c:v>11929.890577</c:v>
                </c:pt>
                <c:pt idx="816">
                  <c:v>11594.653845999999</c:v>
                </c:pt>
                <c:pt idx="817">
                  <c:v>11629.941923</c:v>
                </c:pt>
                <c:pt idx="818">
                  <c:v>11690.435769</c:v>
                </c:pt>
                <c:pt idx="819">
                  <c:v>11841.670384999999</c:v>
                </c:pt>
                <c:pt idx="820">
                  <c:v>11934.931731000001</c:v>
                </c:pt>
                <c:pt idx="821">
                  <c:v>11829.067499999999</c:v>
                </c:pt>
                <c:pt idx="822">
                  <c:v>11788.738268999999</c:v>
                </c:pt>
                <c:pt idx="823">
                  <c:v>11987.863846</c:v>
                </c:pt>
                <c:pt idx="824">
                  <c:v>11831.588077</c:v>
                </c:pt>
                <c:pt idx="825">
                  <c:v>11937.452308</c:v>
                </c:pt>
                <c:pt idx="826">
                  <c:v>11534.16</c:v>
                </c:pt>
                <c:pt idx="827">
                  <c:v>11965.178653999999</c:v>
                </c:pt>
                <c:pt idx="828">
                  <c:v>11970.219808</c:v>
                </c:pt>
                <c:pt idx="829">
                  <c:v>12139.098462</c:v>
                </c:pt>
                <c:pt idx="830">
                  <c:v>12045.837115</c:v>
                </c:pt>
                <c:pt idx="831">
                  <c:v>12050.878269000001</c:v>
                </c:pt>
                <c:pt idx="832">
                  <c:v>12305.456538</c:v>
                </c:pt>
                <c:pt idx="833">
                  <c:v>12207.154038000001</c:v>
                </c:pt>
                <c:pt idx="834">
                  <c:v>12350.826923000001</c:v>
                </c:pt>
                <c:pt idx="835">
                  <c:v>12398.717885</c:v>
                </c:pt>
                <c:pt idx="836">
                  <c:v>12587.761154</c:v>
                </c:pt>
                <c:pt idx="837">
                  <c:v>12522.226154</c:v>
                </c:pt>
                <c:pt idx="838">
                  <c:v>12852.421731</c:v>
                </c:pt>
                <c:pt idx="839">
                  <c:v>12900.312692</c:v>
                </c:pt>
                <c:pt idx="840">
                  <c:v>13013.738654000001</c:v>
                </c:pt>
                <c:pt idx="841">
                  <c:v>13187.658461999999</c:v>
                </c:pt>
                <c:pt idx="842">
                  <c:v>13197.740769</c:v>
                </c:pt>
                <c:pt idx="843">
                  <c:v>13258.234614999999</c:v>
                </c:pt>
                <c:pt idx="844">
                  <c:v>13434.674999999999</c:v>
                </c:pt>
                <c:pt idx="845">
                  <c:v>13588.430192</c:v>
                </c:pt>
                <c:pt idx="846">
                  <c:v>13739.664808</c:v>
                </c:pt>
                <c:pt idx="847">
                  <c:v>13779.994038000001</c:v>
                </c:pt>
                <c:pt idx="848">
                  <c:v>13931.228654</c:v>
                </c:pt>
                <c:pt idx="849">
                  <c:v>14047.175192000001</c:v>
                </c:pt>
                <c:pt idx="850">
                  <c:v>14074.901538</c:v>
                </c:pt>
                <c:pt idx="851">
                  <c:v>13855.611346</c:v>
                </c:pt>
                <c:pt idx="852">
                  <c:v>14218.574423</c:v>
                </c:pt>
                <c:pt idx="853">
                  <c:v>14155.56</c:v>
                </c:pt>
                <c:pt idx="854">
                  <c:v>14107.669038</c:v>
                </c:pt>
                <c:pt idx="855">
                  <c:v>13991.7225</c:v>
                </c:pt>
                <c:pt idx="856">
                  <c:v>14266.465385</c:v>
                </c:pt>
                <c:pt idx="857">
                  <c:v>13991.7225</c:v>
                </c:pt>
                <c:pt idx="858">
                  <c:v>13986.681345999999</c:v>
                </c:pt>
                <c:pt idx="859">
                  <c:v>13913.584615</c:v>
                </c:pt>
                <c:pt idx="860">
                  <c:v>14480.714422999999</c:v>
                </c:pt>
                <c:pt idx="861">
                  <c:v>14352.165000000001</c:v>
                </c:pt>
                <c:pt idx="862">
                  <c:v>14513.481922999999</c:v>
                </c:pt>
                <c:pt idx="863">
                  <c:v>14291.671154</c:v>
                </c:pt>
                <c:pt idx="864">
                  <c:v>14533.646538000001</c:v>
                </c:pt>
                <c:pt idx="865">
                  <c:v>14354.685577</c:v>
                </c:pt>
                <c:pt idx="866">
                  <c:v>14246.300768999999</c:v>
                </c:pt>
                <c:pt idx="867">
                  <c:v>14508.440769000001</c:v>
                </c:pt>
                <c:pt idx="868">
                  <c:v>14548.77</c:v>
                </c:pt>
                <c:pt idx="869">
                  <c:v>14498.358462</c:v>
                </c:pt>
                <c:pt idx="870">
                  <c:v>14407.617692</c:v>
                </c:pt>
                <c:pt idx="871">
                  <c:v>14697.484038000001</c:v>
                </c:pt>
                <c:pt idx="872">
                  <c:v>14493.317308</c:v>
                </c:pt>
                <c:pt idx="873">
                  <c:v>14760.498462</c:v>
                </c:pt>
                <c:pt idx="874">
                  <c:v>14803.348269</c:v>
                </c:pt>
                <c:pt idx="875">
                  <c:v>14606.743269000001</c:v>
                </c:pt>
                <c:pt idx="876">
                  <c:v>14745.375</c:v>
                </c:pt>
                <c:pt idx="877">
                  <c:v>14853.759808000001</c:v>
                </c:pt>
                <c:pt idx="878">
                  <c:v>14836.115769</c:v>
                </c:pt>
                <c:pt idx="879">
                  <c:v>14732.772115</c:v>
                </c:pt>
                <c:pt idx="880">
                  <c:v>14831.074615</c:v>
                </c:pt>
                <c:pt idx="881">
                  <c:v>14657.154807999999</c:v>
                </c:pt>
                <c:pt idx="882">
                  <c:v>14700.004615</c:v>
                </c:pt>
                <c:pt idx="883">
                  <c:v>14977.268077000001</c:v>
                </c:pt>
                <c:pt idx="884">
                  <c:v>14558.852308</c:v>
                </c:pt>
                <c:pt idx="885">
                  <c:v>14904.171345999999</c:v>
                </c:pt>
                <c:pt idx="886">
                  <c:v>14856.280385</c:v>
                </c:pt>
                <c:pt idx="887">
                  <c:v>14848.718654</c:v>
                </c:pt>
                <c:pt idx="888">
                  <c:v>14768.060192000001</c:v>
                </c:pt>
                <c:pt idx="889">
                  <c:v>14702.525191999999</c:v>
                </c:pt>
                <c:pt idx="890">
                  <c:v>14548.77</c:v>
                </c:pt>
                <c:pt idx="891">
                  <c:v>14440.385192</c:v>
                </c:pt>
                <c:pt idx="892">
                  <c:v>14510.961346</c:v>
                </c:pt>
                <c:pt idx="893">
                  <c:v>14392.494231000001</c:v>
                </c:pt>
                <c:pt idx="894">
                  <c:v>14274.027115000001</c:v>
                </c:pt>
                <c:pt idx="895">
                  <c:v>14226.136154</c:v>
                </c:pt>
                <c:pt idx="896">
                  <c:v>14261.424231000001</c:v>
                </c:pt>
                <c:pt idx="897">
                  <c:v>14216.053846000001</c:v>
                </c:pt>
                <c:pt idx="898">
                  <c:v>14153.039423</c:v>
                </c:pt>
                <c:pt idx="899">
                  <c:v>13984.160769</c:v>
                </c:pt>
                <c:pt idx="900">
                  <c:v>13802.679231</c:v>
                </c:pt>
                <c:pt idx="901">
                  <c:v>13490.127692</c:v>
                </c:pt>
                <c:pt idx="902">
                  <c:v>13573.306731000001</c:v>
                </c:pt>
                <c:pt idx="903">
                  <c:v>13278.399230999999</c:v>
                </c:pt>
                <c:pt idx="904">
                  <c:v>13439.716154</c:v>
                </c:pt>
                <c:pt idx="905">
                  <c:v>13157.411538</c:v>
                </c:pt>
                <c:pt idx="906">
                  <c:v>12965.847691999999</c:v>
                </c:pt>
                <c:pt idx="907">
                  <c:v>12965.847691999999</c:v>
                </c:pt>
                <c:pt idx="908">
                  <c:v>12877.627500000001</c:v>
                </c:pt>
                <c:pt idx="909">
                  <c:v>12232.359807999999</c:v>
                </c:pt>
                <c:pt idx="910">
                  <c:v>12408.800192000001</c:v>
                </c:pt>
                <c:pt idx="911">
                  <c:v>12239.921538000001</c:v>
                </c:pt>
                <c:pt idx="912">
                  <c:v>12015.590192</c:v>
                </c:pt>
                <c:pt idx="913">
                  <c:v>11687.915192</c:v>
                </c:pt>
                <c:pt idx="914">
                  <c:v>11745.888462000001</c:v>
                </c:pt>
                <c:pt idx="915">
                  <c:v>11546.762885</c:v>
                </c:pt>
                <c:pt idx="916">
                  <c:v>11456.022115</c:v>
                </c:pt>
                <c:pt idx="917">
                  <c:v>11405.610576999999</c:v>
                </c:pt>
                <c:pt idx="918">
                  <c:v>11319.910962</c:v>
                </c:pt>
                <c:pt idx="919">
                  <c:v>10946.865577</c:v>
                </c:pt>
                <c:pt idx="920">
                  <c:v>11007.359423</c:v>
                </c:pt>
                <c:pt idx="921">
                  <c:v>10772.945769</c:v>
                </c:pt>
                <c:pt idx="922">
                  <c:v>10626.752307999999</c:v>
                </c:pt>
                <c:pt idx="923">
                  <c:v>10498.202885000001</c:v>
                </c:pt>
                <c:pt idx="924">
                  <c:v>10505.764615</c:v>
                </c:pt>
                <c:pt idx="925">
                  <c:v>10362.091731</c:v>
                </c:pt>
                <c:pt idx="926">
                  <c:v>10084.828269</c:v>
                </c:pt>
                <c:pt idx="927">
                  <c:v>10130.198654</c:v>
                </c:pt>
                <c:pt idx="928">
                  <c:v>10165.486731000001</c:v>
                </c:pt>
                <c:pt idx="929">
                  <c:v>9973.922885</c:v>
                </c:pt>
                <c:pt idx="930">
                  <c:v>9628.603846</c:v>
                </c:pt>
                <c:pt idx="931">
                  <c:v>9903.3467309999996</c:v>
                </c:pt>
                <c:pt idx="932">
                  <c:v>9590.7951919999996</c:v>
                </c:pt>
                <c:pt idx="933">
                  <c:v>9691.6182690000005</c:v>
                </c:pt>
                <c:pt idx="934">
                  <c:v>9351.3403849999995</c:v>
                </c:pt>
                <c:pt idx="935">
                  <c:v>9293.3671149999991</c:v>
                </c:pt>
                <c:pt idx="936">
                  <c:v>9316.0523080000003</c:v>
                </c:pt>
                <c:pt idx="937">
                  <c:v>9263.1201920000003</c:v>
                </c:pt>
                <c:pt idx="938">
                  <c:v>9069.0357690000001</c:v>
                </c:pt>
                <c:pt idx="939">
                  <c:v>8897.6365380000007</c:v>
                </c:pt>
                <c:pt idx="940">
                  <c:v>9053.9123080000008</c:v>
                </c:pt>
                <c:pt idx="941">
                  <c:v>8917.8011540000007</c:v>
                </c:pt>
                <c:pt idx="942">
                  <c:v>9003.5007690000002</c:v>
                </c:pt>
                <c:pt idx="943">
                  <c:v>8638.0171150000006</c:v>
                </c:pt>
                <c:pt idx="944">
                  <c:v>8713.6344229999995</c:v>
                </c:pt>
                <c:pt idx="945">
                  <c:v>8718.675577</c:v>
                </c:pt>
                <c:pt idx="946">
                  <c:v>8706.0726919999997</c:v>
                </c:pt>
                <c:pt idx="947">
                  <c:v>8380.9182689999998</c:v>
                </c:pt>
                <c:pt idx="948">
                  <c:v>8597.6878849999994</c:v>
                </c:pt>
                <c:pt idx="949">
                  <c:v>8290.1774999999998</c:v>
                </c:pt>
                <c:pt idx="950">
                  <c:v>8194.3955769999993</c:v>
                </c:pt>
                <c:pt idx="951">
                  <c:v>8128.8605770000004</c:v>
                </c:pt>
                <c:pt idx="952">
                  <c:v>8111.2165379999997</c:v>
                </c:pt>
                <c:pt idx="953">
                  <c:v>8083.4901920000002</c:v>
                </c:pt>
                <c:pt idx="954">
                  <c:v>7869.2411540000003</c:v>
                </c:pt>
                <c:pt idx="955">
                  <c:v>7657.5126920000002</c:v>
                </c:pt>
                <c:pt idx="956">
                  <c:v>7692.8007690000004</c:v>
                </c:pt>
                <c:pt idx="957">
                  <c:v>7407.9755770000002</c:v>
                </c:pt>
                <c:pt idx="958">
                  <c:v>7297.0701920000001</c:v>
                </c:pt>
                <c:pt idx="959">
                  <c:v>7365.1257690000002</c:v>
                </c:pt>
                <c:pt idx="960">
                  <c:v>7223.9734619999999</c:v>
                </c:pt>
                <c:pt idx="961">
                  <c:v>6994.6009620000004</c:v>
                </c:pt>
                <c:pt idx="962">
                  <c:v>6850.9280769999996</c:v>
                </c:pt>
                <c:pt idx="963">
                  <c:v>6828.2428849999997</c:v>
                </c:pt>
                <c:pt idx="964">
                  <c:v>6855.969231</c:v>
                </c:pt>
                <c:pt idx="965">
                  <c:v>6523.2530770000003</c:v>
                </c:pt>
                <c:pt idx="966">
                  <c:v>6460.2386539999998</c:v>
                </c:pt>
                <c:pt idx="967">
                  <c:v>6553.5</c:v>
                </c:pt>
                <c:pt idx="968">
                  <c:v>6349.3332689999997</c:v>
                </c:pt>
                <c:pt idx="969">
                  <c:v>6319.086346</c:v>
                </c:pt>
                <c:pt idx="970">
                  <c:v>6271.195385</c:v>
                </c:pt>
                <c:pt idx="971">
                  <c:v>6135.0842309999998</c:v>
                </c:pt>
                <c:pt idx="972">
                  <c:v>5971.2467310000002</c:v>
                </c:pt>
                <c:pt idx="973">
                  <c:v>5961.1644230000002</c:v>
                </c:pt>
                <c:pt idx="974">
                  <c:v>5998.9730769999996</c:v>
                </c:pt>
                <c:pt idx="975">
                  <c:v>5918.3146150000002</c:v>
                </c:pt>
                <c:pt idx="976">
                  <c:v>5857.8207689999999</c:v>
                </c:pt>
                <c:pt idx="977">
                  <c:v>5827.5738460000002</c:v>
                </c:pt>
                <c:pt idx="978">
                  <c:v>5691.4626920000001</c:v>
                </c:pt>
                <c:pt idx="979">
                  <c:v>5661.2157690000004</c:v>
                </c:pt>
                <c:pt idx="980">
                  <c:v>5688.9421149999998</c:v>
                </c:pt>
                <c:pt idx="981">
                  <c:v>5452.007885</c:v>
                </c:pt>
                <c:pt idx="982">
                  <c:v>5507.4605769999998</c:v>
                </c:pt>
                <c:pt idx="983">
                  <c:v>5489.816538</c:v>
                </c:pt>
                <c:pt idx="984">
                  <c:v>5509.9811540000001</c:v>
                </c:pt>
                <c:pt idx="985">
                  <c:v>5378.9111540000004</c:v>
                </c:pt>
                <c:pt idx="986">
                  <c:v>5204.9913459999998</c:v>
                </c:pt>
                <c:pt idx="987">
                  <c:v>5293.2115379999996</c:v>
                </c:pt>
                <c:pt idx="988">
                  <c:v>5177.2650000000003</c:v>
                </c:pt>
                <c:pt idx="989">
                  <c:v>5068.8801919999996</c:v>
                </c:pt>
                <c:pt idx="990">
                  <c:v>4975.6188460000003</c:v>
                </c:pt>
                <c:pt idx="991">
                  <c:v>5121.8123079999996</c:v>
                </c:pt>
                <c:pt idx="992">
                  <c:v>4894.9603850000003</c:v>
                </c:pt>
                <c:pt idx="993">
                  <c:v>4882.3575000000001</c:v>
                </c:pt>
                <c:pt idx="994">
                  <c:v>5053.7567310000004</c:v>
                </c:pt>
                <c:pt idx="995">
                  <c:v>4879.8369229999998</c:v>
                </c:pt>
                <c:pt idx="996">
                  <c:v>4763.8903849999997</c:v>
                </c:pt>
                <c:pt idx="997">
                  <c:v>4700.8759620000001</c:v>
                </c:pt>
                <c:pt idx="998">
                  <c:v>4758.8492310000001</c:v>
                </c:pt>
                <c:pt idx="999">
                  <c:v>4728.6023080000004</c:v>
                </c:pt>
                <c:pt idx="1000">
                  <c:v>4627.7792310000004</c:v>
                </c:pt>
                <c:pt idx="1001">
                  <c:v>4569.8059620000004</c:v>
                </c:pt>
                <c:pt idx="1002">
                  <c:v>4554.6824999999999</c:v>
                </c:pt>
                <c:pt idx="1003">
                  <c:v>4574.8471149999996</c:v>
                </c:pt>
                <c:pt idx="1004">
                  <c:v>4584.9294229999996</c:v>
                </c:pt>
                <c:pt idx="1005">
                  <c:v>4350.5157689999996</c:v>
                </c:pt>
                <c:pt idx="1006">
                  <c:v>4431.174231</c:v>
                </c:pt>
                <c:pt idx="1007">
                  <c:v>4428.6536539999997</c:v>
                </c:pt>
                <c:pt idx="1008">
                  <c:v>4395.8861539999998</c:v>
                </c:pt>
                <c:pt idx="1009">
                  <c:v>4290.0219230000002</c:v>
                </c:pt>
                <c:pt idx="1010">
                  <c:v>4315.2276920000004</c:v>
                </c:pt>
                <c:pt idx="1011">
                  <c:v>4290.0219230000002</c:v>
                </c:pt>
                <c:pt idx="1012">
                  <c:v>4133.7461540000004</c:v>
                </c:pt>
                <c:pt idx="1013">
                  <c:v>4171.5548079999999</c:v>
                </c:pt>
                <c:pt idx="1014">
                  <c:v>4143.8284620000004</c:v>
                </c:pt>
                <c:pt idx="1015">
                  <c:v>4106.019808</c:v>
                </c:pt>
                <c:pt idx="1016">
                  <c:v>3959.8263459999998</c:v>
                </c:pt>
                <c:pt idx="1017">
                  <c:v>4068.2111540000001</c:v>
                </c:pt>
                <c:pt idx="1018">
                  <c:v>4068.2111540000001</c:v>
                </c:pt>
                <c:pt idx="1019">
                  <c:v>4060.6494229999998</c:v>
                </c:pt>
                <c:pt idx="1020">
                  <c:v>3974.9498079999998</c:v>
                </c:pt>
                <c:pt idx="1021">
                  <c:v>3879.1678849999998</c:v>
                </c:pt>
                <c:pt idx="1022">
                  <c:v>3828.7563460000001</c:v>
                </c:pt>
                <c:pt idx="1023">
                  <c:v>3730.4538459999999</c:v>
                </c:pt>
                <c:pt idx="1024">
                  <c:v>3884.209038</c:v>
                </c:pt>
                <c:pt idx="1025">
                  <c:v>3717.850962</c:v>
                </c:pt>
                <c:pt idx="1026">
                  <c:v>3735.4949999999999</c:v>
                </c:pt>
                <c:pt idx="1027">
                  <c:v>3715.3303850000002</c:v>
                </c:pt>
                <c:pt idx="1028">
                  <c:v>3790.9476920000002</c:v>
                </c:pt>
                <c:pt idx="1029">
                  <c:v>3632.1513460000001</c:v>
                </c:pt>
                <c:pt idx="1030">
                  <c:v>3717.850962</c:v>
                </c:pt>
                <c:pt idx="1031">
                  <c:v>3506.1224999999999</c:v>
                </c:pt>
                <c:pt idx="1032">
                  <c:v>3629.6307689999999</c:v>
                </c:pt>
                <c:pt idx="1033">
                  <c:v>3606.945577</c:v>
                </c:pt>
                <c:pt idx="1034">
                  <c:v>3516.204808</c:v>
                </c:pt>
                <c:pt idx="1035">
                  <c:v>3503.6019230000002</c:v>
                </c:pt>
                <c:pt idx="1036">
                  <c:v>3556.5340379999998</c:v>
                </c:pt>
                <c:pt idx="1037">
                  <c:v>3445.6286540000001</c:v>
                </c:pt>
                <c:pt idx="1038">
                  <c:v>3473.355</c:v>
                </c:pt>
                <c:pt idx="1039">
                  <c:v>3480.9167309999998</c:v>
                </c:pt>
                <c:pt idx="1040">
                  <c:v>3362.449615</c:v>
                </c:pt>
                <c:pt idx="1041">
                  <c:v>3354.8878850000001</c:v>
                </c:pt>
                <c:pt idx="1042">
                  <c:v>3319.5998079999999</c:v>
                </c:pt>
                <c:pt idx="1043">
                  <c:v>3218.7767309999999</c:v>
                </c:pt>
                <c:pt idx="1044">
                  <c:v>3279.2705769999998</c:v>
                </c:pt>
                <c:pt idx="1045">
                  <c:v>3213.7355769999999</c:v>
                </c:pt>
                <c:pt idx="1046">
                  <c:v>3216.2561540000002</c:v>
                </c:pt>
                <c:pt idx="1047">
                  <c:v>3193.5709619999998</c:v>
                </c:pt>
                <c:pt idx="1048">
                  <c:v>3241.4619229999998</c:v>
                </c:pt>
                <c:pt idx="1049">
                  <c:v>3145.68</c:v>
                </c:pt>
                <c:pt idx="1050">
                  <c:v>3228.8590380000001</c:v>
                </c:pt>
                <c:pt idx="1051">
                  <c:v>3170.885769</c:v>
                </c:pt>
                <c:pt idx="1052">
                  <c:v>3138.1182690000001</c:v>
                </c:pt>
                <c:pt idx="1053">
                  <c:v>2999.4865380000001</c:v>
                </c:pt>
                <c:pt idx="1054">
                  <c:v>3009.5688460000001</c:v>
                </c:pt>
                <c:pt idx="1055">
                  <c:v>3012.0894229999999</c:v>
                </c:pt>
                <c:pt idx="1056">
                  <c:v>2986.8836540000002</c:v>
                </c:pt>
                <c:pt idx="1057">
                  <c:v>2886.0605770000002</c:v>
                </c:pt>
                <c:pt idx="1058">
                  <c:v>2891.1017310000002</c:v>
                </c:pt>
                <c:pt idx="1059">
                  <c:v>2762.5523079999998</c:v>
                </c:pt>
                <c:pt idx="1060">
                  <c:v>2896.1428850000002</c:v>
                </c:pt>
                <c:pt idx="1061">
                  <c:v>3029.7334620000001</c:v>
                </c:pt>
                <c:pt idx="1062">
                  <c:v>2797.840385</c:v>
                </c:pt>
                <c:pt idx="1063">
                  <c:v>2855.813654</c:v>
                </c:pt>
                <c:pt idx="1064">
                  <c:v>2843.2107689999998</c:v>
                </c:pt>
                <c:pt idx="1065">
                  <c:v>2800.3609620000002</c:v>
                </c:pt>
                <c:pt idx="1066">
                  <c:v>2853.2930769999998</c:v>
                </c:pt>
                <c:pt idx="1067">
                  <c:v>2790.2786540000002</c:v>
                </c:pt>
                <c:pt idx="1068">
                  <c:v>2800.3609620000002</c:v>
                </c:pt>
                <c:pt idx="1069">
                  <c:v>2646.6057689999998</c:v>
                </c:pt>
                <c:pt idx="1070">
                  <c:v>2714.6613459999999</c:v>
                </c:pt>
                <c:pt idx="1071">
                  <c:v>2611.3176920000001</c:v>
                </c:pt>
                <c:pt idx="1072">
                  <c:v>2618.8794229999999</c:v>
                </c:pt>
                <c:pt idx="1073">
                  <c:v>2613.8382689999999</c:v>
                </c:pt>
                <c:pt idx="1074">
                  <c:v>2492.8505770000002</c:v>
                </c:pt>
                <c:pt idx="1075">
                  <c:v>2631.4823080000001</c:v>
                </c:pt>
                <c:pt idx="1076">
                  <c:v>2608.7971149999998</c:v>
                </c:pt>
                <c:pt idx="1077">
                  <c:v>2573.5090380000001</c:v>
                </c:pt>
                <c:pt idx="1078">
                  <c:v>2502.9328850000002</c:v>
                </c:pt>
                <c:pt idx="1079">
                  <c:v>2424.7950000000001</c:v>
                </c:pt>
                <c:pt idx="1080">
                  <c:v>2460.0830769999998</c:v>
                </c:pt>
                <c:pt idx="1081">
                  <c:v>2540.7415380000002</c:v>
                </c:pt>
                <c:pt idx="1082">
                  <c:v>2429.8361540000001</c:v>
                </c:pt>
                <c:pt idx="1083">
                  <c:v>2513.0151919999998</c:v>
                </c:pt>
                <c:pt idx="1084">
                  <c:v>2548.303269</c:v>
                </c:pt>
                <c:pt idx="1085">
                  <c:v>2376.9040380000001</c:v>
                </c:pt>
                <c:pt idx="1086">
                  <c:v>2354.2188460000002</c:v>
                </c:pt>
                <c:pt idx="1087">
                  <c:v>2384.4657689999999</c:v>
                </c:pt>
                <c:pt idx="1088">
                  <c:v>2434.8773080000001</c:v>
                </c:pt>
                <c:pt idx="1089">
                  <c:v>2359.2600000000002</c:v>
                </c:pt>
                <c:pt idx="1090">
                  <c:v>2288.6838459999999</c:v>
                </c:pt>
                <c:pt idx="1091">
                  <c:v>2386.9863460000001</c:v>
                </c:pt>
                <c:pt idx="1092">
                  <c:v>2281.1221150000001</c:v>
                </c:pt>
                <c:pt idx="1093">
                  <c:v>2351.698269</c:v>
                </c:pt>
                <c:pt idx="1094">
                  <c:v>2187.8607689999999</c:v>
                </c:pt>
                <c:pt idx="1095">
                  <c:v>2260.9575</c:v>
                </c:pt>
                <c:pt idx="1096">
                  <c:v>2250.875192</c:v>
                </c:pt>
                <c:pt idx="1097">
                  <c:v>2225.6694229999998</c:v>
                </c:pt>
                <c:pt idx="1098">
                  <c:v>2210.5459620000001</c:v>
                </c:pt>
                <c:pt idx="1099">
                  <c:v>2162.6550000000002</c:v>
                </c:pt>
                <c:pt idx="1100">
                  <c:v>2271.039808</c:v>
                </c:pt>
                <c:pt idx="1101">
                  <c:v>2205.5048080000001</c:v>
                </c:pt>
                <c:pt idx="1102">
                  <c:v>2056.7907690000002</c:v>
                </c:pt>
                <c:pt idx="1103">
                  <c:v>2114.7640379999998</c:v>
                </c:pt>
                <c:pt idx="1104">
                  <c:v>2061.8319230000002</c:v>
                </c:pt>
                <c:pt idx="1105">
                  <c:v>2044.1878850000001</c:v>
                </c:pt>
                <c:pt idx="1106">
                  <c:v>2117.284615</c:v>
                </c:pt>
                <c:pt idx="1107">
                  <c:v>2066.8730770000002</c:v>
                </c:pt>
                <c:pt idx="1108">
                  <c:v>2011.4203849999999</c:v>
                </c:pt>
                <c:pt idx="1109">
                  <c:v>2029.064423</c:v>
                </c:pt>
                <c:pt idx="1110">
                  <c:v>1971.091154</c:v>
                </c:pt>
                <c:pt idx="1111">
                  <c:v>2076.9553850000002</c:v>
                </c:pt>
                <c:pt idx="1112">
                  <c:v>2029.064423</c:v>
                </c:pt>
                <c:pt idx="1113">
                  <c:v>2127.366923</c:v>
                </c:pt>
                <c:pt idx="1114">
                  <c:v>2003.8586539999999</c:v>
                </c:pt>
                <c:pt idx="1115">
                  <c:v>1955.9676919999999</c:v>
                </c:pt>
                <c:pt idx="1116">
                  <c:v>1923.200192</c:v>
                </c:pt>
                <c:pt idx="1117">
                  <c:v>2003.8586539999999</c:v>
                </c:pt>
                <c:pt idx="1118">
                  <c:v>1986.2146150000001</c:v>
                </c:pt>
                <c:pt idx="1119">
                  <c:v>1963.529423</c:v>
                </c:pt>
                <c:pt idx="1120">
                  <c:v>1852.6240379999999</c:v>
                </c:pt>
                <c:pt idx="1121">
                  <c:v>1840.021154</c:v>
                </c:pt>
                <c:pt idx="1122">
                  <c:v>1870.2680769999999</c:v>
                </c:pt>
                <c:pt idx="1123">
                  <c:v>1822.377115</c:v>
                </c:pt>
                <c:pt idx="1124">
                  <c:v>1870.2680769999999</c:v>
                </c:pt>
                <c:pt idx="1125">
                  <c:v>1744.239231</c:v>
                </c:pt>
                <c:pt idx="1126">
                  <c:v>1744.239231</c:v>
                </c:pt>
                <c:pt idx="1127">
                  <c:v>1829.938846</c:v>
                </c:pt>
                <c:pt idx="1128">
                  <c:v>1837.500577</c:v>
                </c:pt>
                <c:pt idx="1129">
                  <c:v>1761.8832689999999</c:v>
                </c:pt>
                <c:pt idx="1130">
                  <c:v>1789.6096150000001</c:v>
                </c:pt>
                <c:pt idx="1131">
                  <c:v>1746.759808</c:v>
                </c:pt>
                <c:pt idx="1132">
                  <c:v>1696.3482690000001</c:v>
                </c:pt>
                <c:pt idx="1133">
                  <c:v>1809.7742310000001</c:v>
                </c:pt>
                <c:pt idx="1134">
                  <c:v>1741.718654</c:v>
                </c:pt>
                <c:pt idx="1135">
                  <c:v>1691.3071150000001</c:v>
                </c:pt>
                <c:pt idx="1136">
                  <c:v>1774.4861539999999</c:v>
                </c:pt>
                <c:pt idx="1137">
                  <c:v>1585.4428849999999</c:v>
                </c:pt>
                <c:pt idx="1138">
                  <c:v>1542.593077</c:v>
                </c:pt>
                <c:pt idx="1139">
                  <c:v>1721.554038</c:v>
                </c:pt>
                <c:pt idx="1140">
                  <c:v>1661.0601919999999</c:v>
                </c:pt>
                <c:pt idx="1141">
                  <c:v>1645.936731</c:v>
                </c:pt>
                <c:pt idx="1142">
                  <c:v>1691.3071150000001</c:v>
                </c:pt>
                <c:pt idx="1143">
                  <c:v>1600.5663460000001</c:v>
                </c:pt>
                <c:pt idx="1144">
                  <c:v>1542.593077</c:v>
                </c:pt>
                <c:pt idx="1145">
                  <c:v>1593.0046150000001</c:v>
                </c:pt>
                <c:pt idx="1146">
                  <c:v>1522.4284620000001</c:v>
                </c:pt>
                <c:pt idx="1147">
                  <c:v>1519.9078850000001</c:v>
                </c:pt>
                <c:pt idx="1148">
                  <c:v>1678.7042309999999</c:v>
                </c:pt>
                <c:pt idx="1149">
                  <c:v>1542.593077</c:v>
                </c:pt>
                <c:pt idx="1150">
                  <c:v>1598.0457690000001</c:v>
                </c:pt>
                <c:pt idx="1151">
                  <c:v>1459.4140379999999</c:v>
                </c:pt>
                <c:pt idx="1152">
                  <c:v>1494.702115</c:v>
                </c:pt>
                <c:pt idx="1153">
                  <c:v>1557.7165379999999</c:v>
                </c:pt>
                <c:pt idx="1154">
                  <c:v>1484.6198079999999</c:v>
                </c:pt>
                <c:pt idx="1155">
                  <c:v>1489.6609619999999</c:v>
                </c:pt>
                <c:pt idx="1156">
                  <c:v>1535.031346</c:v>
                </c:pt>
                <c:pt idx="1157">
                  <c:v>1585.4428849999999</c:v>
                </c:pt>
                <c:pt idx="1158">
                  <c:v>1527.469615</c:v>
                </c:pt>
                <c:pt idx="1159">
                  <c:v>1434.208269</c:v>
                </c:pt>
                <c:pt idx="1160">
                  <c:v>1441.77</c:v>
                </c:pt>
                <c:pt idx="1161">
                  <c:v>1451.852308</c:v>
                </c:pt>
                <c:pt idx="1162">
                  <c:v>1436.728846</c:v>
                </c:pt>
                <c:pt idx="1163">
                  <c:v>1456.893462</c:v>
                </c:pt>
                <c:pt idx="1164">
                  <c:v>1386.3173079999999</c:v>
                </c:pt>
                <c:pt idx="1165">
                  <c:v>1472.0169229999999</c:v>
                </c:pt>
                <c:pt idx="1166">
                  <c:v>1388.8378849999999</c:v>
                </c:pt>
                <c:pt idx="1167">
                  <c:v>1411.5230770000001</c:v>
                </c:pt>
                <c:pt idx="1168">
                  <c:v>1358.590962</c:v>
                </c:pt>
                <c:pt idx="1169">
                  <c:v>1298.097115</c:v>
                </c:pt>
                <c:pt idx="1170">
                  <c:v>1446.811154</c:v>
                </c:pt>
                <c:pt idx="1171">
                  <c:v>1393.879038</c:v>
                </c:pt>
                <c:pt idx="1172">
                  <c:v>1356.070385</c:v>
                </c:pt>
                <c:pt idx="1173">
                  <c:v>1351.029231</c:v>
                </c:pt>
                <c:pt idx="1174">
                  <c:v>1313.220577</c:v>
                </c:pt>
                <c:pt idx="1175">
                  <c:v>1403.961346</c:v>
                </c:pt>
                <c:pt idx="1176">
                  <c:v>1343.4675</c:v>
                </c:pt>
                <c:pt idx="1177">
                  <c:v>1325.8234620000001</c:v>
                </c:pt>
                <c:pt idx="1178">
                  <c:v>1333.385192</c:v>
                </c:pt>
                <c:pt idx="1179">
                  <c:v>1250.206154</c:v>
                </c:pt>
                <c:pt idx="1180">
                  <c:v>1356.070385</c:v>
                </c:pt>
                <c:pt idx="1181">
                  <c:v>1227.5209620000001</c:v>
                </c:pt>
                <c:pt idx="1182">
                  <c:v>1280.4530769999999</c:v>
                </c:pt>
                <c:pt idx="1183">
                  <c:v>1212.3975</c:v>
                </c:pt>
                <c:pt idx="1184">
                  <c:v>1310.7</c:v>
                </c:pt>
                <c:pt idx="1185">
                  <c:v>1179.6300000000001</c:v>
                </c:pt>
                <c:pt idx="1186">
                  <c:v>1217.438654</c:v>
                </c:pt>
                <c:pt idx="1187">
                  <c:v>1217.438654</c:v>
                </c:pt>
                <c:pt idx="1188">
                  <c:v>1172.0682690000001</c:v>
                </c:pt>
                <c:pt idx="1189">
                  <c:v>1159.465385</c:v>
                </c:pt>
                <c:pt idx="1190">
                  <c:v>1194.7534619999999</c:v>
                </c:pt>
                <c:pt idx="1191">
                  <c:v>1184.6711539999999</c:v>
                </c:pt>
                <c:pt idx="1192">
                  <c:v>1146.8625</c:v>
                </c:pt>
                <c:pt idx="1193">
                  <c:v>1179.6300000000001</c:v>
                </c:pt>
                <c:pt idx="1194">
                  <c:v>1177.1094230000001</c:v>
                </c:pt>
                <c:pt idx="1195">
                  <c:v>1119.136154</c:v>
                </c:pt>
                <c:pt idx="1196">
                  <c:v>1169.5476920000001</c:v>
                </c:pt>
                <c:pt idx="1197">
                  <c:v>1139.3007689999999</c:v>
                </c:pt>
                <c:pt idx="1198">
                  <c:v>1131.7390379999999</c:v>
                </c:pt>
                <c:pt idx="1199">
                  <c:v>1242.644423</c:v>
                </c:pt>
                <c:pt idx="1200">
                  <c:v>1149.383077</c:v>
                </c:pt>
                <c:pt idx="1201">
                  <c:v>1030.915962</c:v>
                </c:pt>
                <c:pt idx="1202">
                  <c:v>1194.7534619999999</c:v>
                </c:pt>
                <c:pt idx="1203">
                  <c:v>1056.121731</c:v>
                </c:pt>
                <c:pt idx="1204">
                  <c:v>1134.2596149999999</c:v>
                </c:pt>
                <c:pt idx="1205">
                  <c:v>1068.7246150000001</c:v>
                </c:pt>
                <c:pt idx="1206">
                  <c:v>1136.7801919999999</c:v>
                </c:pt>
                <c:pt idx="1207">
                  <c:v>1073.7657690000001</c:v>
                </c:pt>
                <c:pt idx="1208">
                  <c:v>1131.7390379999999</c:v>
                </c:pt>
                <c:pt idx="1209">
                  <c:v>1048.56</c:v>
                </c:pt>
                <c:pt idx="1210">
                  <c:v>1151.903654</c:v>
                </c:pt>
                <c:pt idx="1211">
                  <c:v>1104.012692</c:v>
                </c:pt>
                <c:pt idx="1212">
                  <c:v>1081.3275000000001</c:v>
                </c:pt>
                <c:pt idx="1213">
                  <c:v>1078.8069230000001</c:v>
                </c:pt>
                <c:pt idx="1214">
                  <c:v>1104.012692</c:v>
                </c:pt>
                <c:pt idx="1215">
                  <c:v>1043.5188459999999</c:v>
                </c:pt>
                <c:pt idx="1216">
                  <c:v>1093.9303849999999</c:v>
                </c:pt>
                <c:pt idx="1217">
                  <c:v>1109.053846</c:v>
                </c:pt>
                <c:pt idx="1218">
                  <c:v>1066.2040380000001</c:v>
                </c:pt>
                <c:pt idx="1219">
                  <c:v>1058.642308</c:v>
                </c:pt>
                <c:pt idx="1220">
                  <c:v>1005.710192</c:v>
                </c:pt>
                <c:pt idx="1221">
                  <c:v>1005.710192</c:v>
                </c:pt>
                <c:pt idx="1222">
                  <c:v>1015.7925</c:v>
                </c:pt>
                <c:pt idx="1223">
                  <c:v>998.14846199999999</c:v>
                </c:pt>
                <c:pt idx="1224">
                  <c:v>1030.915962</c:v>
                </c:pt>
                <c:pt idx="1225">
                  <c:v>1038.4776919999999</c:v>
                </c:pt>
                <c:pt idx="1226">
                  <c:v>914.96942300000001</c:v>
                </c:pt>
                <c:pt idx="1227">
                  <c:v>1088.8892310000001</c:v>
                </c:pt>
                <c:pt idx="1228">
                  <c:v>993.10730799999999</c:v>
                </c:pt>
                <c:pt idx="1229">
                  <c:v>975.46326899999997</c:v>
                </c:pt>
                <c:pt idx="1230">
                  <c:v>1018.313077</c:v>
                </c:pt>
                <c:pt idx="1231">
                  <c:v>988.06615399999998</c:v>
                </c:pt>
                <c:pt idx="1232">
                  <c:v>1030.915962</c:v>
                </c:pt>
                <c:pt idx="1233">
                  <c:v>995.62788499999999</c:v>
                </c:pt>
                <c:pt idx="1234">
                  <c:v>914.96942300000001</c:v>
                </c:pt>
                <c:pt idx="1235">
                  <c:v>947.73692300000005</c:v>
                </c:pt>
                <c:pt idx="1236">
                  <c:v>988.06615399999998</c:v>
                </c:pt>
                <c:pt idx="1237">
                  <c:v>1013.271923</c:v>
                </c:pt>
                <c:pt idx="1238">
                  <c:v>877.16076899999996</c:v>
                </c:pt>
                <c:pt idx="1239">
                  <c:v>937.65461500000004</c:v>
                </c:pt>
                <c:pt idx="1240">
                  <c:v>940.17519200000004</c:v>
                </c:pt>
                <c:pt idx="1241">
                  <c:v>922.53115400000002</c:v>
                </c:pt>
                <c:pt idx="1242">
                  <c:v>960.33980799999995</c:v>
                </c:pt>
                <c:pt idx="1243">
                  <c:v>955.29865400000006</c:v>
                </c:pt>
                <c:pt idx="1244">
                  <c:v>965.38096199999995</c:v>
                </c:pt>
                <c:pt idx="1245">
                  <c:v>942.69576900000004</c:v>
                </c:pt>
                <c:pt idx="1246">
                  <c:v>977.98384599999997</c:v>
                </c:pt>
                <c:pt idx="1247">
                  <c:v>980.50442299999997</c:v>
                </c:pt>
                <c:pt idx="1248">
                  <c:v>970.42211499999996</c:v>
                </c:pt>
                <c:pt idx="1249">
                  <c:v>940.17519200000004</c:v>
                </c:pt>
                <c:pt idx="1250">
                  <c:v>977.98384599999997</c:v>
                </c:pt>
                <c:pt idx="1251">
                  <c:v>935.13403800000003</c:v>
                </c:pt>
                <c:pt idx="1252">
                  <c:v>960.33980799999995</c:v>
                </c:pt>
                <c:pt idx="1253">
                  <c:v>904.88711499999999</c:v>
                </c:pt>
                <c:pt idx="1254">
                  <c:v>914.96942300000001</c:v>
                </c:pt>
                <c:pt idx="1255">
                  <c:v>877.16076899999996</c:v>
                </c:pt>
                <c:pt idx="1256">
                  <c:v>889.76365399999997</c:v>
                </c:pt>
                <c:pt idx="1257">
                  <c:v>884.72249999999997</c:v>
                </c:pt>
                <c:pt idx="1258">
                  <c:v>902.36653799999999</c:v>
                </c:pt>
                <c:pt idx="1259">
                  <c:v>864.55788500000006</c:v>
                </c:pt>
                <c:pt idx="1260">
                  <c:v>927.57230800000002</c:v>
                </c:pt>
                <c:pt idx="1261">
                  <c:v>909.928269</c:v>
                </c:pt>
                <c:pt idx="1262">
                  <c:v>909.928269</c:v>
                </c:pt>
                <c:pt idx="1263">
                  <c:v>899.84596199999999</c:v>
                </c:pt>
                <c:pt idx="1264">
                  <c:v>856.99615400000005</c:v>
                </c:pt>
                <c:pt idx="1265">
                  <c:v>894.80480799999998</c:v>
                </c:pt>
                <c:pt idx="1266">
                  <c:v>950.25750000000005</c:v>
                </c:pt>
                <c:pt idx="1267">
                  <c:v>887.24307699999997</c:v>
                </c:pt>
                <c:pt idx="1268">
                  <c:v>874.64019199999996</c:v>
                </c:pt>
                <c:pt idx="1269">
                  <c:v>884.72249999999997</c:v>
                </c:pt>
                <c:pt idx="1270">
                  <c:v>917.49</c:v>
                </c:pt>
                <c:pt idx="1271">
                  <c:v>902.36653799999999</c:v>
                </c:pt>
                <c:pt idx="1272">
                  <c:v>942.69576900000004</c:v>
                </c:pt>
                <c:pt idx="1273">
                  <c:v>972.94269199999997</c:v>
                </c:pt>
                <c:pt idx="1274">
                  <c:v>1010.751346</c:v>
                </c:pt>
                <c:pt idx="1275">
                  <c:v>930.09288500000002</c:v>
                </c:pt>
                <c:pt idx="1276">
                  <c:v>894.80480799999998</c:v>
                </c:pt>
                <c:pt idx="1277">
                  <c:v>867.07846199999994</c:v>
                </c:pt>
                <c:pt idx="1278">
                  <c:v>942.69576900000004</c:v>
                </c:pt>
                <c:pt idx="1279">
                  <c:v>947.73692300000005</c:v>
                </c:pt>
                <c:pt idx="1280">
                  <c:v>904.88711499999999</c:v>
                </c:pt>
                <c:pt idx="1281">
                  <c:v>980.50442299999997</c:v>
                </c:pt>
                <c:pt idx="1282">
                  <c:v>945.21634600000004</c:v>
                </c:pt>
                <c:pt idx="1283">
                  <c:v>793.98173099999997</c:v>
                </c:pt>
                <c:pt idx="1284">
                  <c:v>940.17519200000004</c:v>
                </c:pt>
                <c:pt idx="1285">
                  <c:v>940.17519200000004</c:v>
                </c:pt>
                <c:pt idx="1286">
                  <c:v>945.21634600000004</c:v>
                </c:pt>
                <c:pt idx="1287">
                  <c:v>988.06615399999998</c:v>
                </c:pt>
                <c:pt idx="1288">
                  <c:v>887.24307699999997</c:v>
                </c:pt>
                <c:pt idx="1289">
                  <c:v>902.36653799999999</c:v>
                </c:pt>
                <c:pt idx="1290">
                  <c:v>862.03730800000005</c:v>
                </c:pt>
                <c:pt idx="1291">
                  <c:v>904.88711499999999</c:v>
                </c:pt>
                <c:pt idx="1292">
                  <c:v>882.20192299999997</c:v>
                </c:pt>
                <c:pt idx="1293">
                  <c:v>882.20192299999997</c:v>
                </c:pt>
                <c:pt idx="1294">
                  <c:v>907.407692</c:v>
                </c:pt>
                <c:pt idx="1295">
                  <c:v>922.53115400000002</c:v>
                </c:pt>
                <c:pt idx="1296">
                  <c:v>864.55788500000006</c:v>
                </c:pt>
                <c:pt idx="1297">
                  <c:v>856.99615400000005</c:v>
                </c:pt>
                <c:pt idx="1298">
                  <c:v>829.26980800000001</c:v>
                </c:pt>
                <c:pt idx="1299">
                  <c:v>811.62576899999999</c:v>
                </c:pt>
                <c:pt idx="1300">
                  <c:v>892.28423099999998</c:v>
                </c:pt>
                <c:pt idx="1301">
                  <c:v>867.07846199999994</c:v>
                </c:pt>
                <c:pt idx="1302">
                  <c:v>897.32538499999998</c:v>
                </c:pt>
                <c:pt idx="1303">
                  <c:v>854.47557700000004</c:v>
                </c:pt>
                <c:pt idx="1304">
                  <c:v>862.03730800000005</c:v>
                </c:pt>
                <c:pt idx="1305">
                  <c:v>899.84596199999999</c:v>
                </c:pt>
                <c:pt idx="1306">
                  <c:v>854.47557700000004</c:v>
                </c:pt>
                <c:pt idx="1307">
                  <c:v>826.74923100000001</c:v>
                </c:pt>
                <c:pt idx="1308">
                  <c:v>821.708077</c:v>
                </c:pt>
                <c:pt idx="1309">
                  <c:v>877.16076899999996</c:v>
                </c:pt>
                <c:pt idx="1310">
                  <c:v>831.79038500000001</c:v>
                </c:pt>
                <c:pt idx="1311">
                  <c:v>940.17519200000004</c:v>
                </c:pt>
                <c:pt idx="1312">
                  <c:v>862.03730800000005</c:v>
                </c:pt>
                <c:pt idx="1313">
                  <c:v>859.51673100000005</c:v>
                </c:pt>
                <c:pt idx="1314">
                  <c:v>884.72249999999997</c:v>
                </c:pt>
                <c:pt idx="1315">
                  <c:v>811.62576899999999</c:v>
                </c:pt>
                <c:pt idx="1316">
                  <c:v>841.87269200000003</c:v>
                </c:pt>
                <c:pt idx="1317">
                  <c:v>879.68134599999996</c:v>
                </c:pt>
                <c:pt idx="1318">
                  <c:v>826.74923100000001</c:v>
                </c:pt>
                <c:pt idx="1319">
                  <c:v>862.03730800000005</c:v>
                </c:pt>
                <c:pt idx="1320">
                  <c:v>806.58461499999999</c:v>
                </c:pt>
                <c:pt idx="1321">
                  <c:v>879.68134599999996</c:v>
                </c:pt>
                <c:pt idx="1322">
                  <c:v>877.16076899999996</c:v>
                </c:pt>
                <c:pt idx="1323">
                  <c:v>814.14634599999999</c:v>
                </c:pt>
                <c:pt idx="1324">
                  <c:v>862.03730800000005</c:v>
                </c:pt>
                <c:pt idx="1325">
                  <c:v>771.29653800000006</c:v>
                </c:pt>
                <c:pt idx="1326">
                  <c:v>846.91384600000004</c:v>
                </c:pt>
                <c:pt idx="1327">
                  <c:v>834.31096200000002</c:v>
                </c:pt>
                <c:pt idx="1328">
                  <c:v>786.42</c:v>
                </c:pt>
                <c:pt idx="1329">
                  <c:v>788.94057699999996</c:v>
                </c:pt>
                <c:pt idx="1330">
                  <c:v>826.74923100000001</c:v>
                </c:pt>
                <c:pt idx="1331">
                  <c:v>834.31096200000002</c:v>
                </c:pt>
                <c:pt idx="1332">
                  <c:v>839.35211500000003</c:v>
                </c:pt>
                <c:pt idx="1333">
                  <c:v>862.03730800000005</c:v>
                </c:pt>
                <c:pt idx="1334">
                  <c:v>882.20192299999997</c:v>
                </c:pt>
                <c:pt idx="1335">
                  <c:v>821.708077</c:v>
                </c:pt>
                <c:pt idx="1336">
                  <c:v>854.47557700000004</c:v>
                </c:pt>
                <c:pt idx="1337">
                  <c:v>927.57230800000002</c:v>
                </c:pt>
                <c:pt idx="1338">
                  <c:v>826.74923100000001</c:v>
                </c:pt>
                <c:pt idx="1339">
                  <c:v>826.74923100000001</c:v>
                </c:pt>
                <c:pt idx="1340">
                  <c:v>877.16076899999996</c:v>
                </c:pt>
                <c:pt idx="1341">
                  <c:v>859.51673100000005</c:v>
                </c:pt>
                <c:pt idx="1342">
                  <c:v>846.91384600000004</c:v>
                </c:pt>
                <c:pt idx="1343">
                  <c:v>864.55788500000006</c:v>
                </c:pt>
                <c:pt idx="1344">
                  <c:v>925.05173100000002</c:v>
                </c:pt>
                <c:pt idx="1345">
                  <c:v>821.708077</c:v>
                </c:pt>
                <c:pt idx="1346">
                  <c:v>809.10519199999999</c:v>
                </c:pt>
                <c:pt idx="1347">
                  <c:v>793.98173099999997</c:v>
                </c:pt>
                <c:pt idx="1348">
                  <c:v>846.91384600000004</c:v>
                </c:pt>
                <c:pt idx="1349">
                  <c:v>824.22865400000001</c:v>
                </c:pt>
                <c:pt idx="1350">
                  <c:v>874.64019199999996</c:v>
                </c:pt>
                <c:pt idx="1351">
                  <c:v>877.16076899999996</c:v>
                </c:pt>
                <c:pt idx="1352">
                  <c:v>839.35211500000003</c:v>
                </c:pt>
                <c:pt idx="1353">
                  <c:v>781.37884599999995</c:v>
                </c:pt>
                <c:pt idx="1354">
                  <c:v>781.37884599999995</c:v>
                </c:pt>
                <c:pt idx="1355">
                  <c:v>907.407692</c:v>
                </c:pt>
                <c:pt idx="1356">
                  <c:v>846.91384600000004</c:v>
                </c:pt>
                <c:pt idx="1357">
                  <c:v>836.83153800000002</c:v>
                </c:pt>
                <c:pt idx="1358">
                  <c:v>801.54346199999998</c:v>
                </c:pt>
                <c:pt idx="1359">
                  <c:v>819.1875</c:v>
                </c:pt>
                <c:pt idx="1360">
                  <c:v>851.95500000000004</c:v>
                </c:pt>
                <c:pt idx="1361">
                  <c:v>814.14634599999999</c:v>
                </c:pt>
                <c:pt idx="1362">
                  <c:v>733.48788500000001</c:v>
                </c:pt>
                <c:pt idx="1363">
                  <c:v>856.99615400000005</c:v>
                </c:pt>
                <c:pt idx="1364">
                  <c:v>786.42</c:v>
                </c:pt>
                <c:pt idx="1365">
                  <c:v>824.22865400000001</c:v>
                </c:pt>
                <c:pt idx="1366">
                  <c:v>849.43442300000004</c:v>
                </c:pt>
                <c:pt idx="1367">
                  <c:v>756.17307700000003</c:v>
                </c:pt>
                <c:pt idx="1368">
                  <c:v>826.74923100000001</c:v>
                </c:pt>
                <c:pt idx="1369">
                  <c:v>816.666923</c:v>
                </c:pt>
                <c:pt idx="1370">
                  <c:v>786.42</c:v>
                </c:pt>
                <c:pt idx="1371">
                  <c:v>806.58461499999999</c:v>
                </c:pt>
                <c:pt idx="1372">
                  <c:v>746.09076900000002</c:v>
                </c:pt>
                <c:pt idx="1373">
                  <c:v>849.43442300000004</c:v>
                </c:pt>
                <c:pt idx="1374">
                  <c:v>786.42</c:v>
                </c:pt>
                <c:pt idx="1375">
                  <c:v>859.51673100000005</c:v>
                </c:pt>
                <c:pt idx="1376">
                  <c:v>773.81711499999994</c:v>
                </c:pt>
                <c:pt idx="1377">
                  <c:v>882.20192299999997</c:v>
                </c:pt>
                <c:pt idx="1378">
                  <c:v>730.967308</c:v>
                </c:pt>
                <c:pt idx="1379">
                  <c:v>839.35211500000003</c:v>
                </c:pt>
                <c:pt idx="1380">
                  <c:v>788.94057699999996</c:v>
                </c:pt>
                <c:pt idx="1381">
                  <c:v>796.50230799999997</c:v>
                </c:pt>
                <c:pt idx="1382">
                  <c:v>746.09076900000002</c:v>
                </c:pt>
                <c:pt idx="1383">
                  <c:v>821.708077</c:v>
                </c:pt>
                <c:pt idx="1384">
                  <c:v>746.09076900000002</c:v>
                </c:pt>
                <c:pt idx="1385">
                  <c:v>776.33769199999995</c:v>
                </c:pt>
                <c:pt idx="1386">
                  <c:v>756.17307700000003</c:v>
                </c:pt>
                <c:pt idx="1387">
                  <c:v>799.02288499999997</c:v>
                </c:pt>
                <c:pt idx="1388">
                  <c:v>804.06403799999998</c:v>
                </c:pt>
                <c:pt idx="1389">
                  <c:v>766.25538500000005</c:v>
                </c:pt>
                <c:pt idx="1390">
                  <c:v>786.42</c:v>
                </c:pt>
                <c:pt idx="1391">
                  <c:v>781.37884599999995</c:v>
                </c:pt>
                <c:pt idx="1392">
                  <c:v>741.04961500000002</c:v>
                </c:pt>
                <c:pt idx="1393">
                  <c:v>766.25538500000005</c:v>
                </c:pt>
                <c:pt idx="1394">
                  <c:v>816.666923</c:v>
                </c:pt>
                <c:pt idx="1395">
                  <c:v>781.37884599999995</c:v>
                </c:pt>
                <c:pt idx="1396">
                  <c:v>773.81711499999994</c:v>
                </c:pt>
                <c:pt idx="1397">
                  <c:v>821.708077</c:v>
                </c:pt>
                <c:pt idx="1398">
                  <c:v>766.25538500000005</c:v>
                </c:pt>
                <c:pt idx="1399">
                  <c:v>771.29653800000006</c:v>
                </c:pt>
                <c:pt idx="1400">
                  <c:v>783.89942299999996</c:v>
                </c:pt>
                <c:pt idx="1401">
                  <c:v>781.37884599999995</c:v>
                </c:pt>
                <c:pt idx="1402">
                  <c:v>748.61134600000003</c:v>
                </c:pt>
                <c:pt idx="1403">
                  <c:v>786.42</c:v>
                </c:pt>
                <c:pt idx="1404">
                  <c:v>821.708077</c:v>
                </c:pt>
                <c:pt idx="1405">
                  <c:v>791.46115399999996</c:v>
                </c:pt>
                <c:pt idx="1406">
                  <c:v>788.94057699999996</c:v>
                </c:pt>
                <c:pt idx="1407">
                  <c:v>768.77596200000005</c:v>
                </c:pt>
                <c:pt idx="1408">
                  <c:v>786.42</c:v>
                </c:pt>
                <c:pt idx="1409">
                  <c:v>799.02288499999997</c:v>
                </c:pt>
                <c:pt idx="1410">
                  <c:v>788.94057699999996</c:v>
                </c:pt>
                <c:pt idx="1411">
                  <c:v>766.25538500000005</c:v>
                </c:pt>
                <c:pt idx="1412">
                  <c:v>826.74923100000001</c:v>
                </c:pt>
                <c:pt idx="1413">
                  <c:v>841.87269200000003</c:v>
                </c:pt>
                <c:pt idx="1414">
                  <c:v>821.708077</c:v>
                </c:pt>
                <c:pt idx="1415">
                  <c:v>768.77596200000005</c:v>
                </c:pt>
                <c:pt idx="1416">
                  <c:v>773.81711499999994</c:v>
                </c:pt>
                <c:pt idx="1417">
                  <c:v>806.58461499999999</c:v>
                </c:pt>
                <c:pt idx="1418">
                  <c:v>723.40557699999999</c:v>
                </c:pt>
                <c:pt idx="1419">
                  <c:v>718.36442299999999</c:v>
                </c:pt>
                <c:pt idx="1420">
                  <c:v>751.13192300000003</c:v>
                </c:pt>
                <c:pt idx="1421">
                  <c:v>766.25538500000005</c:v>
                </c:pt>
                <c:pt idx="1422">
                  <c:v>801.54346199999998</c:v>
                </c:pt>
                <c:pt idx="1423">
                  <c:v>718.36442299999999</c:v>
                </c:pt>
                <c:pt idx="1424">
                  <c:v>816.666923</c:v>
                </c:pt>
                <c:pt idx="1425">
                  <c:v>771.29653800000006</c:v>
                </c:pt>
                <c:pt idx="1426">
                  <c:v>786.42</c:v>
                </c:pt>
                <c:pt idx="1427">
                  <c:v>758.69365400000004</c:v>
                </c:pt>
                <c:pt idx="1428">
                  <c:v>826.74923100000001</c:v>
                </c:pt>
                <c:pt idx="1429">
                  <c:v>703.24096199999997</c:v>
                </c:pt>
                <c:pt idx="1430">
                  <c:v>768.77596200000005</c:v>
                </c:pt>
                <c:pt idx="1431">
                  <c:v>753.65250000000003</c:v>
                </c:pt>
                <c:pt idx="1432">
                  <c:v>738.52903800000001</c:v>
                </c:pt>
                <c:pt idx="1433">
                  <c:v>814.14634599999999</c:v>
                </c:pt>
                <c:pt idx="1434">
                  <c:v>771.29653800000006</c:v>
                </c:pt>
                <c:pt idx="1435">
                  <c:v>718.36442299999999</c:v>
                </c:pt>
                <c:pt idx="1436">
                  <c:v>821.708077</c:v>
                </c:pt>
                <c:pt idx="1437">
                  <c:v>695.67923099999996</c:v>
                </c:pt>
                <c:pt idx="1438">
                  <c:v>736.00846200000001</c:v>
                </c:pt>
                <c:pt idx="1439">
                  <c:v>756.17307700000003</c:v>
                </c:pt>
                <c:pt idx="1440">
                  <c:v>859.51673100000005</c:v>
                </c:pt>
                <c:pt idx="1441">
                  <c:v>761.21423100000004</c:v>
                </c:pt>
                <c:pt idx="1442">
                  <c:v>851.95500000000004</c:v>
                </c:pt>
                <c:pt idx="1443">
                  <c:v>773.81711499999994</c:v>
                </c:pt>
                <c:pt idx="1444">
                  <c:v>804.06403799999998</c:v>
                </c:pt>
                <c:pt idx="1445">
                  <c:v>708.28211499999998</c:v>
                </c:pt>
                <c:pt idx="1446">
                  <c:v>743.57019200000002</c:v>
                </c:pt>
                <c:pt idx="1447">
                  <c:v>763.73480800000004</c:v>
                </c:pt>
                <c:pt idx="1448">
                  <c:v>763.73480800000004</c:v>
                </c:pt>
                <c:pt idx="1449">
                  <c:v>748.61134600000003</c:v>
                </c:pt>
                <c:pt idx="1450">
                  <c:v>831.79038500000001</c:v>
                </c:pt>
                <c:pt idx="1451">
                  <c:v>786.42</c:v>
                </c:pt>
                <c:pt idx="1452">
                  <c:v>786.42</c:v>
                </c:pt>
                <c:pt idx="1453">
                  <c:v>768.77596200000005</c:v>
                </c:pt>
                <c:pt idx="1454">
                  <c:v>756.17307700000003</c:v>
                </c:pt>
                <c:pt idx="1455">
                  <c:v>771.29653800000006</c:v>
                </c:pt>
                <c:pt idx="1456">
                  <c:v>768.77596200000005</c:v>
                </c:pt>
                <c:pt idx="1457">
                  <c:v>748.61134600000003</c:v>
                </c:pt>
                <c:pt idx="1458">
                  <c:v>809.10519199999999</c:v>
                </c:pt>
                <c:pt idx="1459">
                  <c:v>708.28211499999998</c:v>
                </c:pt>
                <c:pt idx="1460">
                  <c:v>783.89942299999996</c:v>
                </c:pt>
                <c:pt idx="1461">
                  <c:v>806.58461499999999</c:v>
                </c:pt>
                <c:pt idx="1462">
                  <c:v>809.10519199999999</c:v>
                </c:pt>
                <c:pt idx="1463">
                  <c:v>746.09076900000002</c:v>
                </c:pt>
                <c:pt idx="1464">
                  <c:v>799.02288499999997</c:v>
                </c:pt>
                <c:pt idx="1465">
                  <c:v>720.88499999999999</c:v>
                </c:pt>
                <c:pt idx="1466">
                  <c:v>690.63807699999995</c:v>
                </c:pt>
                <c:pt idx="1467">
                  <c:v>804.06403799999998</c:v>
                </c:pt>
                <c:pt idx="1468">
                  <c:v>733.48788500000001</c:v>
                </c:pt>
                <c:pt idx="1469">
                  <c:v>751.13192300000003</c:v>
                </c:pt>
                <c:pt idx="1470">
                  <c:v>796.50230799999997</c:v>
                </c:pt>
                <c:pt idx="1471">
                  <c:v>743.57019200000002</c:v>
                </c:pt>
                <c:pt idx="1472">
                  <c:v>793.98173099999997</c:v>
                </c:pt>
                <c:pt idx="1473">
                  <c:v>796.50230799999997</c:v>
                </c:pt>
                <c:pt idx="1474">
                  <c:v>703.24096199999997</c:v>
                </c:pt>
                <c:pt idx="1475">
                  <c:v>753.65250000000003</c:v>
                </c:pt>
                <c:pt idx="1476">
                  <c:v>776.33769199999995</c:v>
                </c:pt>
                <c:pt idx="1477">
                  <c:v>741.04961500000002</c:v>
                </c:pt>
                <c:pt idx="1478">
                  <c:v>781.37884599999995</c:v>
                </c:pt>
                <c:pt idx="1479">
                  <c:v>804.06403799999998</c:v>
                </c:pt>
                <c:pt idx="1480">
                  <c:v>753.65250000000003</c:v>
                </c:pt>
                <c:pt idx="1481">
                  <c:v>763.73480800000004</c:v>
                </c:pt>
                <c:pt idx="1482">
                  <c:v>756.17307700000003</c:v>
                </c:pt>
                <c:pt idx="1483">
                  <c:v>796.50230799999997</c:v>
                </c:pt>
                <c:pt idx="1484">
                  <c:v>728.446731</c:v>
                </c:pt>
                <c:pt idx="1485">
                  <c:v>806.58461499999999</c:v>
                </c:pt>
                <c:pt idx="1486">
                  <c:v>778.85826899999995</c:v>
                </c:pt>
                <c:pt idx="1487">
                  <c:v>841.87269200000003</c:v>
                </c:pt>
                <c:pt idx="1488">
                  <c:v>846.91384600000004</c:v>
                </c:pt>
                <c:pt idx="1489">
                  <c:v>761.21423100000004</c:v>
                </c:pt>
                <c:pt idx="1490">
                  <c:v>778.85826899999995</c:v>
                </c:pt>
                <c:pt idx="1491">
                  <c:v>756.17307700000003</c:v>
                </c:pt>
                <c:pt idx="1492">
                  <c:v>751.13192300000003</c:v>
                </c:pt>
                <c:pt idx="1493">
                  <c:v>814.14634599999999</c:v>
                </c:pt>
                <c:pt idx="1494">
                  <c:v>816.666923</c:v>
                </c:pt>
                <c:pt idx="1495">
                  <c:v>814.14634599999999</c:v>
                </c:pt>
                <c:pt idx="1496">
                  <c:v>700.72038499999996</c:v>
                </c:pt>
                <c:pt idx="1497">
                  <c:v>799.02288499999997</c:v>
                </c:pt>
                <c:pt idx="1498">
                  <c:v>728.446731</c:v>
                </c:pt>
                <c:pt idx="1499">
                  <c:v>693.15865399999996</c:v>
                </c:pt>
                <c:pt idx="1500">
                  <c:v>756.17307700000003</c:v>
                </c:pt>
                <c:pt idx="1501">
                  <c:v>829.26980800000001</c:v>
                </c:pt>
                <c:pt idx="1502">
                  <c:v>725.926154</c:v>
                </c:pt>
                <c:pt idx="1503">
                  <c:v>718.36442299999999</c:v>
                </c:pt>
                <c:pt idx="1504">
                  <c:v>816.666923</c:v>
                </c:pt>
                <c:pt idx="1505">
                  <c:v>725.926154</c:v>
                </c:pt>
                <c:pt idx="1506">
                  <c:v>791.46115399999996</c:v>
                </c:pt>
                <c:pt idx="1507">
                  <c:v>809.10519199999999</c:v>
                </c:pt>
                <c:pt idx="1508">
                  <c:v>811.62576899999999</c:v>
                </c:pt>
                <c:pt idx="1509">
                  <c:v>816.666923</c:v>
                </c:pt>
                <c:pt idx="1510">
                  <c:v>705.76153799999997</c:v>
                </c:pt>
                <c:pt idx="1511">
                  <c:v>786.42</c:v>
                </c:pt>
                <c:pt idx="1512">
                  <c:v>778.85826899999995</c:v>
                </c:pt>
                <c:pt idx="1513">
                  <c:v>806.58461499999999</c:v>
                </c:pt>
                <c:pt idx="1514">
                  <c:v>791.46115399999996</c:v>
                </c:pt>
                <c:pt idx="1515">
                  <c:v>799.02288499999997</c:v>
                </c:pt>
                <c:pt idx="1516">
                  <c:v>695.67923099999996</c:v>
                </c:pt>
                <c:pt idx="1517">
                  <c:v>758.69365400000004</c:v>
                </c:pt>
                <c:pt idx="1518">
                  <c:v>728.446731</c:v>
                </c:pt>
                <c:pt idx="1519">
                  <c:v>824.22865400000001</c:v>
                </c:pt>
                <c:pt idx="1520">
                  <c:v>778.85826899999995</c:v>
                </c:pt>
                <c:pt idx="1521">
                  <c:v>758.69365400000004</c:v>
                </c:pt>
                <c:pt idx="1522">
                  <c:v>806.58461499999999</c:v>
                </c:pt>
                <c:pt idx="1523">
                  <c:v>786.42</c:v>
                </c:pt>
                <c:pt idx="1524">
                  <c:v>814.14634599999999</c:v>
                </c:pt>
                <c:pt idx="1525">
                  <c:v>778.85826899999995</c:v>
                </c:pt>
                <c:pt idx="1526">
                  <c:v>753.65250000000003</c:v>
                </c:pt>
                <c:pt idx="1527">
                  <c:v>753.65250000000003</c:v>
                </c:pt>
                <c:pt idx="1528">
                  <c:v>796.50230799999997</c:v>
                </c:pt>
                <c:pt idx="1529">
                  <c:v>678.03519200000005</c:v>
                </c:pt>
                <c:pt idx="1530">
                  <c:v>778.85826899999995</c:v>
                </c:pt>
                <c:pt idx="1531">
                  <c:v>801.54346199999998</c:v>
                </c:pt>
                <c:pt idx="1532">
                  <c:v>826.74923100000001</c:v>
                </c:pt>
                <c:pt idx="1533">
                  <c:v>793.98173099999997</c:v>
                </c:pt>
                <c:pt idx="1534">
                  <c:v>766.25538500000005</c:v>
                </c:pt>
                <c:pt idx="1535">
                  <c:v>720.88499999999999</c:v>
                </c:pt>
                <c:pt idx="1536">
                  <c:v>736.00846200000001</c:v>
                </c:pt>
                <c:pt idx="1537">
                  <c:v>776.33769199999995</c:v>
                </c:pt>
                <c:pt idx="1538">
                  <c:v>733.48788500000001</c:v>
                </c:pt>
                <c:pt idx="1539">
                  <c:v>806.58461499999999</c:v>
                </c:pt>
                <c:pt idx="1540">
                  <c:v>690.63807699999995</c:v>
                </c:pt>
                <c:pt idx="1541">
                  <c:v>756.17307700000003</c:v>
                </c:pt>
                <c:pt idx="1542">
                  <c:v>786.42</c:v>
                </c:pt>
                <c:pt idx="1543">
                  <c:v>766.25538500000005</c:v>
                </c:pt>
                <c:pt idx="1544">
                  <c:v>723.40557699999999</c:v>
                </c:pt>
                <c:pt idx="1545">
                  <c:v>751.13192300000003</c:v>
                </c:pt>
                <c:pt idx="1546">
                  <c:v>723.40557699999999</c:v>
                </c:pt>
                <c:pt idx="1547">
                  <c:v>788.94057699999996</c:v>
                </c:pt>
                <c:pt idx="1548">
                  <c:v>730.967308</c:v>
                </c:pt>
                <c:pt idx="1549">
                  <c:v>728.446731</c:v>
                </c:pt>
                <c:pt idx="1550">
                  <c:v>730.967308</c:v>
                </c:pt>
                <c:pt idx="1551">
                  <c:v>753.65250000000003</c:v>
                </c:pt>
                <c:pt idx="1552">
                  <c:v>736.00846200000001</c:v>
                </c:pt>
                <c:pt idx="1553">
                  <c:v>705.76153799999997</c:v>
                </c:pt>
                <c:pt idx="1554">
                  <c:v>778.85826899999995</c:v>
                </c:pt>
                <c:pt idx="1555">
                  <c:v>736.00846200000001</c:v>
                </c:pt>
                <c:pt idx="1556">
                  <c:v>804.06403799999998</c:v>
                </c:pt>
                <c:pt idx="1557">
                  <c:v>733.48788500000001</c:v>
                </c:pt>
                <c:pt idx="1558">
                  <c:v>756.17307700000003</c:v>
                </c:pt>
                <c:pt idx="1559">
                  <c:v>773.81711499999994</c:v>
                </c:pt>
                <c:pt idx="1560">
                  <c:v>814.14634599999999</c:v>
                </c:pt>
                <c:pt idx="1561">
                  <c:v>768.77596200000005</c:v>
                </c:pt>
                <c:pt idx="1562">
                  <c:v>829.26980800000001</c:v>
                </c:pt>
                <c:pt idx="1563">
                  <c:v>809.10519199999999</c:v>
                </c:pt>
                <c:pt idx="1564">
                  <c:v>763.73480800000004</c:v>
                </c:pt>
                <c:pt idx="1565">
                  <c:v>768.77596200000005</c:v>
                </c:pt>
                <c:pt idx="1566">
                  <c:v>751.13192300000003</c:v>
                </c:pt>
                <c:pt idx="1567">
                  <c:v>821.708077</c:v>
                </c:pt>
                <c:pt idx="1568">
                  <c:v>778.85826899999995</c:v>
                </c:pt>
                <c:pt idx="1569">
                  <c:v>683.07634599999994</c:v>
                </c:pt>
                <c:pt idx="1570">
                  <c:v>773.81711499999994</c:v>
                </c:pt>
                <c:pt idx="1571">
                  <c:v>786.42</c:v>
                </c:pt>
                <c:pt idx="1572">
                  <c:v>746.09076900000002</c:v>
                </c:pt>
                <c:pt idx="1573">
                  <c:v>688.11749999999995</c:v>
                </c:pt>
                <c:pt idx="1574">
                  <c:v>708.28211499999998</c:v>
                </c:pt>
                <c:pt idx="1575">
                  <c:v>771.29653800000006</c:v>
                </c:pt>
                <c:pt idx="1576">
                  <c:v>756.17307700000003</c:v>
                </c:pt>
                <c:pt idx="1577">
                  <c:v>733.48788500000001</c:v>
                </c:pt>
                <c:pt idx="1578">
                  <c:v>809.10519199999999</c:v>
                </c:pt>
                <c:pt idx="1579">
                  <c:v>793.98173099999997</c:v>
                </c:pt>
                <c:pt idx="1580">
                  <c:v>841.87269200000003</c:v>
                </c:pt>
                <c:pt idx="1581">
                  <c:v>776.33769199999995</c:v>
                </c:pt>
                <c:pt idx="1582">
                  <c:v>741.04961500000002</c:v>
                </c:pt>
                <c:pt idx="1583">
                  <c:v>743.57019200000002</c:v>
                </c:pt>
                <c:pt idx="1584">
                  <c:v>781.37884599999995</c:v>
                </c:pt>
                <c:pt idx="1585">
                  <c:v>720.88499999999999</c:v>
                </c:pt>
                <c:pt idx="1586">
                  <c:v>826.74923100000001</c:v>
                </c:pt>
                <c:pt idx="1587">
                  <c:v>741.04961500000002</c:v>
                </c:pt>
                <c:pt idx="1588">
                  <c:v>796.50230799999997</c:v>
                </c:pt>
                <c:pt idx="1589">
                  <c:v>743.57019200000002</c:v>
                </c:pt>
                <c:pt idx="1590">
                  <c:v>773.81711499999994</c:v>
                </c:pt>
                <c:pt idx="1591">
                  <c:v>720.88499999999999</c:v>
                </c:pt>
                <c:pt idx="1592">
                  <c:v>753.65250000000003</c:v>
                </c:pt>
                <c:pt idx="1593">
                  <c:v>773.81711499999994</c:v>
                </c:pt>
                <c:pt idx="1594">
                  <c:v>738.52903800000001</c:v>
                </c:pt>
                <c:pt idx="1595">
                  <c:v>713.32326899999998</c:v>
                </c:pt>
                <c:pt idx="1596">
                  <c:v>736.00846200000001</c:v>
                </c:pt>
                <c:pt idx="1597">
                  <c:v>771.29653800000006</c:v>
                </c:pt>
                <c:pt idx="1598">
                  <c:v>766.25538500000005</c:v>
                </c:pt>
                <c:pt idx="1599">
                  <c:v>773.81711499999994</c:v>
                </c:pt>
                <c:pt idx="1600">
                  <c:v>763.73480800000004</c:v>
                </c:pt>
                <c:pt idx="1601">
                  <c:v>746.09076900000002</c:v>
                </c:pt>
                <c:pt idx="1602">
                  <c:v>710.80269199999998</c:v>
                </c:pt>
                <c:pt idx="1603">
                  <c:v>700.72038499999996</c:v>
                </c:pt>
                <c:pt idx="1604">
                  <c:v>698.19980799999996</c:v>
                </c:pt>
                <c:pt idx="1605">
                  <c:v>771.29653800000006</c:v>
                </c:pt>
                <c:pt idx="1606">
                  <c:v>718.36442299999999</c:v>
                </c:pt>
                <c:pt idx="1607">
                  <c:v>738.52903800000001</c:v>
                </c:pt>
                <c:pt idx="1608">
                  <c:v>761.21423100000004</c:v>
                </c:pt>
                <c:pt idx="1609">
                  <c:v>746.09076900000002</c:v>
                </c:pt>
                <c:pt idx="1610">
                  <c:v>741.04961500000002</c:v>
                </c:pt>
                <c:pt idx="1611">
                  <c:v>773.81711499999994</c:v>
                </c:pt>
                <c:pt idx="1612">
                  <c:v>804.06403799999998</c:v>
                </c:pt>
                <c:pt idx="1613">
                  <c:v>776.33769199999995</c:v>
                </c:pt>
                <c:pt idx="1614">
                  <c:v>829.26980800000001</c:v>
                </c:pt>
                <c:pt idx="1615">
                  <c:v>748.61134600000003</c:v>
                </c:pt>
                <c:pt idx="1616">
                  <c:v>723.40557699999999</c:v>
                </c:pt>
                <c:pt idx="1617">
                  <c:v>705.76153799999997</c:v>
                </c:pt>
                <c:pt idx="1618">
                  <c:v>728.446731</c:v>
                </c:pt>
                <c:pt idx="1619">
                  <c:v>814.14634599999999</c:v>
                </c:pt>
                <c:pt idx="1620">
                  <c:v>799.02288499999997</c:v>
                </c:pt>
                <c:pt idx="1621">
                  <c:v>768.77596200000005</c:v>
                </c:pt>
                <c:pt idx="1622">
                  <c:v>690.63807699999995</c:v>
                </c:pt>
                <c:pt idx="1623">
                  <c:v>705.76153799999997</c:v>
                </c:pt>
                <c:pt idx="1624">
                  <c:v>801.54346199999998</c:v>
                </c:pt>
                <c:pt idx="1625">
                  <c:v>791.46115399999996</c:v>
                </c:pt>
                <c:pt idx="1626">
                  <c:v>720.88499999999999</c:v>
                </c:pt>
                <c:pt idx="1627">
                  <c:v>793.98173099999997</c:v>
                </c:pt>
                <c:pt idx="1628">
                  <c:v>741.04961500000002</c:v>
                </c:pt>
                <c:pt idx="1629">
                  <c:v>799.02288499999997</c:v>
                </c:pt>
                <c:pt idx="1630">
                  <c:v>728.446731</c:v>
                </c:pt>
                <c:pt idx="1631">
                  <c:v>776.33769199999995</c:v>
                </c:pt>
                <c:pt idx="1632">
                  <c:v>630.14423099999999</c:v>
                </c:pt>
                <c:pt idx="1633">
                  <c:v>766.25538500000005</c:v>
                </c:pt>
                <c:pt idx="1634">
                  <c:v>723.40557699999999</c:v>
                </c:pt>
                <c:pt idx="1635">
                  <c:v>763.73480800000004</c:v>
                </c:pt>
                <c:pt idx="1636">
                  <c:v>786.42</c:v>
                </c:pt>
                <c:pt idx="1637">
                  <c:v>730.967308</c:v>
                </c:pt>
                <c:pt idx="1638">
                  <c:v>751.13192300000003</c:v>
                </c:pt>
                <c:pt idx="1639">
                  <c:v>778.85826899999995</c:v>
                </c:pt>
                <c:pt idx="1640">
                  <c:v>801.54346199999998</c:v>
                </c:pt>
                <c:pt idx="1641">
                  <c:v>730.967308</c:v>
                </c:pt>
                <c:pt idx="1642">
                  <c:v>698.19980799999996</c:v>
                </c:pt>
                <c:pt idx="1643">
                  <c:v>766.25538500000005</c:v>
                </c:pt>
                <c:pt idx="1644">
                  <c:v>829.26980800000001</c:v>
                </c:pt>
                <c:pt idx="1645">
                  <c:v>788.94057699999996</c:v>
                </c:pt>
                <c:pt idx="1646">
                  <c:v>816.666923</c:v>
                </c:pt>
                <c:pt idx="1647">
                  <c:v>751.13192300000003</c:v>
                </c:pt>
                <c:pt idx="1648">
                  <c:v>718.36442299999999</c:v>
                </c:pt>
                <c:pt idx="1649">
                  <c:v>829.26980800000001</c:v>
                </c:pt>
                <c:pt idx="1650">
                  <c:v>688.11749999999995</c:v>
                </c:pt>
                <c:pt idx="1651">
                  <c:v>778.85826899999995</c:v>
                </c:pt>
                <c:pt idx="1652">
                  <c:v>771.29653800000006</c:v>
                </c:pt>
                <c:pt idx="1653">
                  <c:v>753.65250000000003</c:v>
                </c:pt>
                <c:pt idx="1654">
                  <c:v>700.72038499999996</c:v>
                </c:pt>
                <c:pt idx="1655">
                  <c:v>705.76153799999997</c:v>
                </c:pt>
                <c:pt idx="1656">
                  <c:v>778.85826899999995</c:v>
                </c:pt>
                <c:pt idx="1657">
                  <c:v>771.29653800000006</c:v>
                </c:pt>
                <c:pt idx="1658">
                  <c:v>690.63807699999995</c:v>
                </c:pt>
                <c:pt idx="1659">
                  <c:v>799.02288499999997</c:v>
                </c:pt>
                <c:pt idx="1660">
                  <c:v>786.42</c:v>
                </c:pt>
                <c:pt idx="1661">
                  <c:v>761.21423100000004</c:v>
                </c:pt>
                <c:pt idx="1662">
                  <c:v>781.37884599999995</c:v>
                </c:pt>
                <c:pt idx="1663">
                  <c:v>796.50230799999997</c:v>
                </c:pt>
                <c:pt idx="1664">
                  <c:v>738.52903800000001</c:v>
                </c:pt>
                <c:pt idx="1665">
                  <c:v>751.13192300000003</c:v>
                </c:pt>
                <c:pt idx="1666">
                  <c:v>753.65250000000003</c:v>
                </c:pt>
                <c:pt idx="1667">
                  <c:v>743.57019200000002</c:v>
                </c:pt>
                <c:pt idx="1668">
                  <c:v>809.10519199999999</c:v>
                </c:pt>
                <c:pt idx="1669">
                  <c:v>738.52903800000001</c:v>
                </c:pt>
                <c:pt idx="1670">
                  <c:v>733.48788500000001</c:v>
                </c:pt>
                <c:pt idx="1671">
                  <c:v>783.89942299999996</c:v>
                </c:pt>
                <c:pt idx="1672">
                  <c:v>748.61134600000003</c:v>
                </c:pt>
                <c:pt idx="1673">
                  <c:v>771.29653800000006</c:v>
                </c:pt>
                <c:pt idx="1674">
                  <c:v>796.50230799999997</c:v>
                </c:pt>
                <c:pt idx="1675">
                  <c:v>821.708077</c:v>
                </c:pt>
                <c:pt idx="1676">
                  <c:v>736.00846200000001</c:v>
                </c:pt>
                <c:pt idx="1677">
                  <c:v>738.52903800000001</c:v>
                </c:pt>
                <c:pt idx="1678">
                  <c:v>705.76153799999997</c:v>
                </c:pt>
                <c:pt idx="1679">
                  <c:v>801.54346199999998</c:v>
                </c:pt>
                <c:pt idx="1680">
                  <c:v>804.06403799999998</c:v>
                </c:pt>
                <c:pt idx="1681">
                  <c:v>751.13192300000003</c:v>
                </c:pt>
                <c:pt idx="1682">
                  <c:v>720.88499999999999</c:v>
                </c:pt>
                <c:pt idx="1683">
                  <c:v>773.81711499999994</c:v>
                </c:pt>
                <c:pt idx="1684">
                  <c:v>811.62576899999999</c:v>
                </c:pt>
                <c:pt idx="1685">
                  <c:v>670.47346200000004</c:v>
                </c:pt>
                <c:pt idx="1686">
                  <c:v>819.1875</c:v>
                </c:pt>
                <c:pt idx="1687">
                  <c:v>773.81711499999994</c:v>
                </c:pt>
                <c:pt idx="1688">
                  <c:v>746.09076900000002</c:v>
                </c:pt>
                <c:pt idx="1689">
                  <c:v>736.00846200000001</c:v>
                </c:pt>
                <c:pt idx="1690">
                  <c:v>748.61134600000003</c:v>
                </c:pt>
                <c:pt idx="1691">
                  <c:v>720.88499999999999</c:v>
                </c:pt>
                <c:pt idx="1692">
                  <c:v>786.42</c:v>
                </c:pt>
                <c:pt idx="1693">
                  <c:v>768.77596200000005</c:v>
                </c:pt>
                <c:pt idx="1694">
                  <c:v>756.17307700000003</c:v>
                </c:pt>
                <c:pt idx="1695">
                  <c:v>821.708077</c:v>
                </c:pt>
                <c:pt idx="1696">
                  <c:v>771.29653800000006</c:v>
                </c:pt>
                <c:pt idx="1697">
                  <c:v>753.65250000000003</c:v>
                </c:pt>
                <c:pt idx="1698">
                  <c:v>700.72038499999996</c:v>
                </c:pt>
                <c:pt idx="1699">
                  <c:v>723.40557699999999</c:v>
                </c:pt>
                <c:pt idx="1700">
                  <c:v>766.25538500000005</c:v>
                </c:pt>
                <c:pt idx="1701">
                  <c:v>821.708077</c:v>
                </c:pt>
                <c:pt idx="1702">
                  <c:v>783.89942299999996</c:v>
                </c:pt>
                <c:pt idx="1703">
                  <c:v>796.50230799999997</c:v>
                </c:pt>
                <c:pt idx="1704">
                  <c:v>683.07634599999994</c:v>
                </c:pt>
                <c:pt idx="1705">
                  <c:v>788.94057699999996</c:v>
                </c:pt>
                <c:pt idx="1706">
                  <c:v>826.74923100000001</c:v>
                </c:pt>
                <c:pt idx="1707">
                  <c:v>776.33769199999995</c:v>
                </c:pt>
                <c:pt idx="1708">
                  <c:v>814.14634599999999</c:v>
                </c:pt>
                <c:pt idx="1709">
                  <c:v>738.52903800000001</c:v>
                </c:pt>
                <c:pt idx="1710">
                  <c:v>801.54346199999998</c:v>
                </c:pt>
                <c:pt idx="1711">
                  <c:v>751.13192300000003</c:v>
                </c:pt>
                <c:pt idx="1712">
                  <c:v>753.65250000000003</c:v>
                </c:pt>
                <c:pt idx="1713">
                  <c:v>751.13192300000003</c:v>
                </c:pt>
                <c:pt idx="1714">
                  <c:v>736.00846200000001</c:v>
                </c:pt>
                <c:pt idx="1715">
                  <c:v>761.21423100000004</c:v>
                </c:pt>
                <c:pt idx="1716">
                  <c:v>763.73480800000004</c:v>
                </c:pt>
                <c:pt idx="1717">
                  <c:v>753.65250000000003</c:v>
                </c:pt>
                <c:pt idx="1718">
                  <c:v>753.65250000000003</c:v>
                </c:pt>
                <c:pt idx="1719">
                  <c:v>778.85826899999995</c:v>
                </c:pt>
                <c:pt idx="1720">
                  <c:v>688.11749999999995</c:v>
                </c:pt>
                <c:pt idx="1721">
                  <c:v>741.04961500000002</c:v>
                </c:pt>
                <c:pt idx="1722">
                  <c:v>889.76365399999997</c:v>
                </c:pt>
                <c:pt idx="1723">
                  <c:v>776.33769199999995</c:v>
                </c:pt>
                <c:pt idx="1724">
                  <c:v>720.88499999999999</c:v>
                </c:pt>
                <c:pt idx="1725">
                  <c:v>761.21423100000004</c:v>
                </c:pt>
                <c:pt idx="1726">
                  <c:v>771.29653800000006</c:v>
                </c:pt>
                <c:pt idx="1727">
                  <c:v>738.52903800000001</c:v>
                </c:pt>
                <c:pt idx="1728">
                  <c:v>738.52903800000001</c:v>
                </c:pt>
                <c:pt idx="1729">
                  <c:v>741.04961500000002</c:v>
                </c:pt>
                <c:pt idx="1730">
                  <c:v>738.52903800000001</c:v>
                </c:pt>
                <c:pt idx="1731">
                  <c:v>766.25538500000005</c:v>
                </c:pt>
                <c:pt idx="1732">
                  <c:v>683.07634599999994</c:v>
                </c:pt>
                <c:pt idx="1733">
                  <c:v>796.50230799999997</c:v>
                </c:pt>
                <c:pt idx="1734">
                  <c:v>695.67923099999996</c:v>
                </c:pt>
                <c:pt idx="1735">
                  <c:v>748.61134600000003</c:v>
                </c:pt>
                <c:pt idx="1736">
                  <c:v>710.80269199999998</c:v>
                </c:pt>
                <c:pt idx="1737">
                  <c:v>751.13192300000003</c:v>
                </c:pt>
                <c:pt idx="1738">
                  <c:v>768.77596200000005</c:v>
                </c:pt>
                <c:pt idx="1739">
                  <c:v>743.57019200000002</c:v>
                </c:pt>
                <c:pt idx="1740">
                  <c:v>733.48788500000001</c:v>
                </c:pt>
                <c:pt idx="1741">
                  <c:v>743.57019200000002</c:v>
                </c:pt>
                <c:pt idx="1742">
                  <c:v>753.65250000000003</c:v>
                </c:pt>
                <c:pt idx="1743">
                  <c:v>678.03519200000005</c:v>
                </c:pt>
                <c:pt idx="1744">
                  <c:v>698.19980799999996</c:v>
                </c:pt>
                <c:pt idx="1745">
                  <c:v>705.76153799999997</c:v>
                </c:pt>
                <c:pt idx="1746">
                  <c:v>715.84384599999998</c:v>
                </c:pt>
                <c:pt idx="1747">
                  <c:v>715.84384599999998</c:v>
                </c:pt>
                <c:pt idx="1748">
                  <c:v>728.446731</c:v>
                </c:pt>
                <c:pt idx="1749">
                  <c:v>756.17307700000003</c:v>
                </c:pt>
                <c:pt idx="1750">
                  <c:v>796.50230799999997</c:v>
                </c:pt>
                <c:pt idx="1751">
                  <c:v>781.37884599999995</c:v>
                </c:pt>
                <c:pt idx="1752">
                  <c:v>824.22865400000001</c:v>
                </c:pt>
                <c:pt idx="1753">
                  <c:v>718.36442299999999</c:v>
                </c:pt>
                <c:pt idx="1754">
                  <c:v>695.67923099999996</c:v>
                </c:pt>
                <c:pt idx="1755">
                  <c:v>763.73480800000004</c:v>
                </c:pt>
                <c:pt idx="1756">
                  <c:v>796.50230799999997</c:v>
                </c:pt>
                <c:pt idx="1757">
                  <c:v>799.02288499999997</c:v>
                </c:pt>
                <c:pt idx="1758">
                  <c:v>801.54346199999998</c:v>
                </c:pt>
                <c:pt idx="1759">
                  <c:v>771.29653800000006</c:v>
                </c:pt>
                <c:pt idx="1760">
                  <c:v>730.967308</c:v>
                </c:pt>
                <c:pt idx="1761">
                  <c:v>768.77596200000005</c:v>
                </c:pt>
                <c:pt idx="1762">
                  <c:v>713.32326899999998</c:v>
                </c:pt>
                <c:pt idx="1763">
                  <c:v>725.926154</c:v>
                </c:pt>
                <c:pt idx="1764">
                  <c:v>736.00846200000001</c:v>
                </c:pt>
                <c:pt idx="1765">
                  <c:v>705.76153799999997</c:v>
                </c:pt>
                <c:pt idx="1766">
                  <c:v>766.25538500000005</c:v>
                </c:pt>
                <c:pt idx="1767">
                  <c:v>776.33769199999995</c:v>
                </c:pt>
                <c:pt idx="1768">
                  <c:v>680.55576900000005</c:v>
                </c:pt>
                <c:pt idx="1769">
                  <c:v>801.54346199999998</c:v>
                </c:pt>
                <c:pt idx="1770">
                  <c:v>801.54346199999998</c:v>
                </c:pt>
                <c:pt idx="1771">
                  <c:v>801.54346199999998</c:v>
                </c:pt>
                <c:pt idx="1772">
                  <c:v>778.85826899999995</c:v>
                </c:pt>
                <c:pt idx="1773">
                  <c:v>776.33769199999995</c:v>
                </c:pt>
                <c:pt idx="1774">
                  <c:v>736.00846200000001</c:v>
                </c:pt>
                <c:pt idx="1775">
                  <c:v>854.47557700000004</c:v>
                </c:pt>
                <c:pt idx="1776">
                  <c:v>771.29653800000006</c:v>
                </c:pt>
                <c:pt idx="1777">
                  <c:v>733.48788500000001</c:v>
                </c:pt>
                <c:pt idx="1778">
                  <c:v>811.62576899999999</c:v>
                </c:pt>
                <c:pt idx="1779">
                  <c:v>741.04961500000002</c:v>
                </c:pt>
                <c:pt idx="1780">
                  <c:v>773.81711499999994</c:v>
                </c:pt>
                <c:pt idx="1781">
                  <c:v>796.50230799999997</c:v>
                </c:pt>
                <c:pt idx="1782">
                  <c:v>781.37884599999995</c:v>
                </c:pt>
                <c:pt idx="1783">
                  <c:v>761.21423100000004</c:v>
                </c:pt>
                <c:pt idx="1784">
                  <c:v>783.89942299999996</c:v>
                </c:pt>
                <c:pt idx="1785">
                  <c:v>693.15865399999996</c:v>
                </c:pt>
                <c:pt idx="1786">
                  <c:v>788.94057699999996</c:v>
                </c:pt>
                <c:pt idx="1787">
                  <c:v>819.1875</c:v>
                </c:pt>
                <c:pt idx="1788">
                  <c:v>793.98173099999997</c:v>
                </c:pt>
                <c:pt idx="1789">
                  <c:v>746.09076900000002</c:v>
                </c:pt>
                <c:pt idx="1790">
                  <c:v>736.00846200000001</c:v>
                </c:pt>
                <c:pt idx="1791">
                  <c:v>753.65250000000003</c:v>
                </c:pt>
                <c:pt idx="1792">
                  <c:v>708.28211499999998</c:v>
                </c:pt>
                <c:pt idx="1793">
                  <c:v>788.94057699999996</c:v>
                </c:pt>
                <c:pt idx="1794">
                  <c:v>778.85826899999995</c:v>
                </c:pt>
                <c:pt idx="1795">
                  <c:v>725.926154</c:v>
                </c:pt>
                <c:pt idx="1796">
                  <c:v>756.17307700000003</c:v>
                </c:pt>
                <c:pt idx="1797">
                  <c:v>720.88499999999999</c:v>
                </c:pt>
                <c:pt idx="1798">
                  <c:v>743.57019200000002</c:v>
                </c:pt>
                <c:pt idx="1799">
                  <c:v>728.446731</c:v>
                </c:pt>
                <c:pt idx="1800">
                  <c:v>841.87269200000003</c:v>
                </c:pt>
                <c:pt idx="1801">
                  <c:v>836.83153800000002</c:v>
                </c:pt>
                <c:pt idx="1802">
                  <c:v>773.81711499999994</c:v>
                </c:pt>
                <c:pt idx="1803">
                  <c:v>771.29653800000006</c:v>
                </c:pt>
                <c:pt idx="1804">
                  <c:v>799.02288499999997</c:v>
                </c:pt>
                <c:pt idx="1805">
                  <c:v>793.98173099999997</c:v>
                </c:pt>
                <c:pt idx="1806">
                  <c:v>793.98173099999997</c:v>
                </c:pt>
                <c:pt idx="1807">
                  <c:v>736.00846200000001</c:v>
                </c:pt>
                <c:pt idx="1808">
                  <c:v>783.89942299999996</c:v>
                </c:pt>
                <c:pt idx="1809">
                  <c:v>816.666923</c:v>
                </c:pt>
                <c:pt idx="1810">
                  <c:v>796.50230799999997</c:v>
                </c:pt>
                <c:pt idx="1811">
                  <c:v>826.74923100000001</c:v>
                </c:pt>
                <c:pt idx="1812">
                  <c:v>655.35</c:v>
                </c:pt>
                <c:pt idx="1813">
                  <c:v>788.94057699999996</c:v>
                </c:pt>
                <c:pt idx="1814">
                  <c:v>811.62576899999999</c:v>
                </c:pt>
                <c:pt idx="1815">
                  <c:v>773.81711499999994</c:v>
                </c:pt>
                <c:pt idx="1816">
                  <c:v>768.77596200000005</c:v>
                </c:pt>
                <c:pt idx="1817">
                  <c:v>738.52903800000001</c:v>
                </c:pt>
                <c:pt idx="1818">
                  <c:v>741.04961500000002</c:v>
                </c:pt>
                <c:pt idx="1819">
                  <c:v>728.446731</c:v>
                </c:pt>
                <c:pt idx="1820">
                  <c:v>756.17307700000003</c:v>
                </c:pt>
                <c:pt idx="1821">
                  <c:v>766.25538500000005</c:v>
                </c:pt>
                <c:pt idx="1822">
                  <c:v>781.37884599999995</c:v>
                </c:pt>
                <c:pt idx="1823">
                  <c:v>796.50230799999997</c:v>
                </c:pt>
                <c:pt idx="1824">
                  <c:v>700.72038499999996</c:v>
                </c:pt>
                <c:pt idx="1825">
                  <c:v>856.99615400000005</c:v>
                </c:pt>
                <c:pt idx="1826">
                  <c:v>801.54346199999998</c:v>
                </c:pt>
                <c:pt idx="1827">
                  <c:v>730.967308</c:v>
                </c:pt>
                <c:pt idx="1828">
                  <c:v>766.25538500000005</c:v>
                </c:pt>
                <c:pt idx="1829">
                  <c:v>695.67923099999996</c:v>
                </c:pt>
                <c:pt idx="1830">
                  <c:v>723.40557699999999</c:v>
                </c:pt>
                <c:pt idx="1831">
                  <c:v>773.81711499999994</c:v>
                </c:pt>
                <c:pt idx="1832">
                  <c:v>763.73480800000004</c:v>
                </c:pt>
                <c:pt idx="1833">
                  <c:v>753.65250000000003</c:v>
                </c:pt>
                <c:pt idx="1834">
                  <c:v>788.94057699999996</c:v>
                </c:pt>
                <c:pt idx="1835">
                  <c:v>748.61134600000003</c:v>
                </c:pt>
                <c:pt idx="1836">
                  <c:v>809.10519199999999</c:v>
                </c:pt>
                <c:pt idx="1837">
                  <c:v>753.65250000000003</c:v>
                </c:pt>
                <c:pt idx="1838">
                  <c:v>786.42</c:v>
                </c:pt>
                <c:pt idx="1839">
                  <c:v>733.48788500000001</c:v>
                </c:pt>
                <c:pt idx="1840">
                  <c:v>786.42</c:v>
                </c:pt>
                <c:pt idx="1841">
                  <c:v>799.02288499999997</c:v>
                </c:pt>
                <c:pt idx="1842">
                  <c:v>778.85826899999995</c:v>
                </c:pt>
                <c:pt idx="1843">
                  <c:v>738.52903800000001</c:v>
                </c:pt>
                <c:pt idx="1844">
                  <c:v>741.04961500000002</c:v>
                </c:pt>
                <c:pt idx="1845">
                  <c:v>725.926154</c:v>
                </c:pt>
                <c:pt idx="1846">
                  <c:v>733.48788500000001</c:v>
                </c:pt>
                <c:pt idx="1847">
                  <c:v>766.25538500000005</c:v>
                </c:pt>
                <c:pt idx="1848">
                  <c:v>725.926154</c:v>
                </c:pt>
                <c:pt idx="1849">
                  <c:v>778.85826899999995</c:v>
                </c:pt>
                <c:pt idx="1850">
                  <c:v>771.29653800000006</c:v>
                </c:pt>
                <c:pt idx="1851">
                  <c:v>756.17307700000003</c:v>
                </c:pt>
                <c:pt idx="1852">
                  <c:v>753.65250000000003</c:v>
                </c:pt>
                <c:pt idx="1853">
                  <c:v>773.81711499999994</c:v>
                </c:pt>
                <c:pt idx="1854">
                  <c:v>776.33769199999995</c:v>
                </c:pt>
                <c:pt idx="1855">
                  <c:v>768.77596200000005</c:v>
                </c:pt>
                <c:pt idx="1856">
                  <c:v>720.88499999999999</c:v>
                </c:pt>
                <c:pt idx="1857">
                  <c:v>806.58461499999999</c:v>
                </c:pt>
                <c:pt idx="1858">
                  <c:v>793.98173099999997</c:v>
                </c:pt>
                <c:pt idx="1859">
                  <c:v>738.52903800000001</c:v>
                </c:pt>
                <c:pt idx="1860">
                  <c:v>763.73480800000004</c:v>
                </c:pt>
                <c:pt idx="1861">
                  <c:v>736.00846200000001</c:v>
                </c:pt>
                <c:pt idx="1862">
                  <c:v>773.81711499999994</c:v>
                </c:pt>
                <c:pt idx="1863">
                  <c:v>768.77596200000005</c:v>
                </c:pt>
                <c:pt idx="1864">
                  <c:v>710.80269199999998</c:v>
                </c:pt>
                <c:pt idx="1865">
                  <c:v>799.02288499999997</c:v>
                </c:pt>
                <c:pt idx="1866">
                  <c:v>768.77596200000005</c:v>
                </c:pt>
                <c:pt idx="1867">
                  <c:v>718.36442299999999</c:v>
                </c:pt>
                <c:pt idx="1868">
                  <c:v>771.29653800000006</c:v>
                </c:pt>
                <c:pt idx="1869">
                  <c:v>751.13192300000003</c:v>
                </c:pt>
                <c:pt idx="1870">
                  <c:v>761.21423100000004</c:v>
                </c:pt>
                <c:pt idx="1871">
                  <c:v>834.31096200000002</c:v>
                </c:pt>
                <c:pt idx="1872">
                  <c:v>743.57019200000002</c:v>
                </c:pt>
                <c:pt idx="1873">
                  <c:v>695.67923099999996</c:v>
                </c:pt>
                <c:pt idx="1874">
                  <c:v>736.00846200000001</c:v>
                </c:pt>
                <c:pt idx="1875">
                  <c:v>743.57019200000002</c:v>
                </c:pt>
                <c:pt idx="1876">
                  <c:v>756.17307700000003</c:v>
                </c:pt>
                <c:pt idx="1877">
                  <c:v>809.10519199999999</c:v>
                </c:pt>
                <c:pt idx="1878">
                  <c:v>728.446731</c:v>
                </c:pt>
                <c:pt idx="1879">
                  <c:v>804.06403799999998</c:v>
                </c:pt>
                <c:pt idx="1880">
                  <c:v>708.28211499999998</c:v>
                </c:pt>
                <c:pt idx="1881">
                  <c:v>763.73480800000004</c:v>
                </c:pt>
                <c:pt idx="1882">
                  <c:v>791.46115399999996</c:v>
                </c:pt>
                <c:pt idx="1883">
                  <c:v>781.37884599999995</c:v>
                </c:pt>
                <c:pt idx="1884">
                  <c:v>685.59692299999995</c:v>
                </c:pt>
                <c:pt idx="1885">
                  <c:v>736.00846200000001</c:v>
                </c:pt>
                <c:pt idx="1886">
                  <c:v>811.62576899999999</c:v>
                </c:pt>
                <c:pt idx="1887">
                  <c:v>708.28211499999998</c:v>
                </c:pt>
                <c:pt idx="1888">
                  <c:v>743.57019200000002</c:v>
                </c:pt>
                <c:pt idx="1889">
                  <c:v>781.37884599999995</c:v>
                </c:pt>
                <c:pt idx="1890">
                  <c:v>746.09076900000002</c:v>
                </c:pt>
                <c:pt idx="1891">
                  <c:v>799.02288499999997</c:v>
                </c:pt>
                <c:pt idx="1892">
                  <c:v>783.89942299999996</c:v>
                </c:pt>
                <c:pt idx="1893">
                  <c:v>799.02288499999997</c:v>
                </c:pt>
                <c:pt idx="1894">
                  <c:v>806.58461499999999</c:v>
                </c:pt>
                <c:pt idx="1895">
                  <c:v>776.33769199999995</c:v>
                </c:pt>
                <c:pt idx="1896">
                  <c:v>756.17307700000003</c:v>
                </c:pt>
                <c:pt idx="1897">
                  <c:v>738.52903800000001</c:v>
                </c:pt>
                <c:pt idx="1898">
                  <c:v>771.29653800000006</c:v>
                </c:pt>
                <c:pt idx="1899">
                  <c:v>763.73480800000004</c:v>
                </c:pt>
                <c:pt idx="1900">
                  <c:v>791.46115399999996</c:v>
                </c:pt>
                <c:pt idx="1901">
                  <c:v>756.17307700000003</c:v>
                </c:pt>
                <c:pt idx="1902">
                  <c:v>741.04961500000002</c:v>
                </c:pt>
                <c:pt idx="1903">
                  <c:v>662.91173100000003</c:v>
                </c:pt>
                <c:pt idx="1904">
                  <c:v>814.14634599999999</c:v>
                </c:pt>
                <c:pt idx="1905">
                  <c:v>680.55576900000005</c:v>
                </c:pt>
                <c:pt idx="1906">
                  <c:v>816.666923</c:v>
                </c:pt>
                <c:pt idx="1907">
                  <c:v>736.00846200000001</c:v>
                </c:pt>
                <c:pt idx="1908">
                  <c:v>741.04961500000002</c:v>
                </c:pt>
                <c:pt idx="1909">
                  <c:v>799.02288499999997</c:v>
                </c:pt>
                <c:pt idx="1910">
                  <c:v>751.13192300000003</c:v>
                </c:pt>
                <c:pt idx="1911">
                  <c:v>783.89942299999996</c:v>
                </c:pt>
                <c:pt idx="1912">
                  <c:v>672.99403800000005</c:v>
                </c:pt>
                <c:pt idx="1913">
                  <c:v>758.69365400000004</c:v>
                </c:pt>
                <c:pt idx="1914">
                  <c:v>657.87057700000003</c:v>
                </c:pt>
                <c:pt idx="1915">
                  <c:v>698.19980799999996</c:v>
                </c:pt>
                <c:pt idx="1916">
                  <c:v>730.967308</c:v>
                </c:pt>
                <c:pt idx="1917">
                  <c:v>783.89942299999996</c:v>
                </c:pt>
                <c:pt idx="1918">
                  <c:v>713.32326899999998</c:v>
                </c:pt>
                <c:pt idx="1919">
                  <c:v>806.58461499999999</c:v>
                </c:pt>
                <c:pt idx="1920">
                  <c:v>811.62576899999999</c:v>
                </c:pt>
                <c:pt idx="1921">
                  <c:v>756.17307700000003</c:v>
                </c:pt>
                <c:pt idx="1922">
                  <c:v>829.26980800000001</c:v>
                </c:pt>
                <c:pt idx="1923">
                  <c:v>778.85826899999995</c:v>
                </c:pt>
                <c:pt idx="1924">
                  <c:v>703.24096199999997</c:v>
                </c:pt>
                <c:pt idx="1925">
                  <c:v>846.91384600000004</c:v>
                </c:pt>
                <c:pt idx="1926">
                  <c:v>725.926154</c:v>
                </c:pt>
                <c:pt idx="1927">
                  <c:v>811.62576899999999</c:v>
                </c:pt>
                <c:pt idx="1928">
                  <c:v>736.00846200000001</c:v>
                </c:pt>
                <c:pt idx="1929">
                  <c:v>753.65250000000003</c:v>
                </c:pt>
                <c:pt idx="1930">
                  <c:v>748.61134600000003</c:v>
                </c:pt>
                <c:pt idx="1931">
                  <c:v>763.73480800000004</c:v>
                </c:pt>
                <c:pt idx="1932">
                  <c:v>771.29653800000006</c:v>
                </c:pt>
                <c:pt idx="1933">
                  <c:v>776.33769199999995</c:v>
                </c:pt>
                <c:pt idx="1934">
                  <c:v>771.29653800000006</c:v>
                </c:pt>
                <c:pt idx="1935">
                  <c:v>683.07634599999994</c:v>
                </c:pt>
                <c:pt idx="1936">
                  <c:v>715.84384599999998</c:v>
                </c:pt>
                <c:pt idx="1937">
                  <c:v>741.04961500000002</c:v>
                </c:pt>
                <c:pt idx="1938">
                  <c:v>741.04961500000002</c:v>
                </c:pt>
                <c:pt idx="1939">
                  <c:v>705.76153799999997</c:v>
                </c:pt>
                <c:pt idx="1940">
                  <c:v>675.51461500000005</c:v>
                </c:pt>
                <c:pt idx="1941">
                  <c:v>720.88499999999999</c:v>
                </c:pt>
                <c:pt idx="1942">
                  <c:v>793.98173099999997</c:v>
                </c:pt>
                <c:pt idx="1943">
                  <c:v>695.67923099999996</c:v>
                </c:pt>
                <c:pt idx="1944">
                  <c:v>723.40557699999999</c:v>
                </c:pt>
                <c:pt idx="1945">
                  <c:v>733.48788500000001</c:v>
                </c:pt>
                <c:pt idx="1946">
                  <c:v>728.446731</c:v>
                </c:pt>
                <c:pt idx="1947">
                  <c:v>751.13192300000003</c:v>
                </c:pt>
                <c:pt idx="1948">
                  <c:v>768.77596200000005</c:v>
                </c:pt>
                <c:pt idx="1949">
                  <c:v>796.50230799999997</c:v>
                </c:pt>
                <c:pt idx="1950">
                  <c:v>725.926154</c:v>
                </c:pt>
                <c:pt idx="1951">
                  <c:v>758.69365400000004</c:v>
                </c:pt>
                <c:pt idx="1952">
                  <c:v>816.666923</c:v>
                </c:pt>
                <c:pt idx="1953">
                  <c:v>783.89942299999996</c:v>
                </c:pt>
                <c:pt idx="1954">
                  <c:v>710.80269199999998</c:v>
                </c:pt>
                <c:pt idx="1955">
                  <c:v>738.52903800000001</c:v>
                </c:pt>
                <c:pt idx="1956">
                  <c:v>761.21423100000004</c:v>
                </c:pt>
                <c:pt idx="1957">
                  <c:v>786.42</c:v>
                </c:pt>
                <c:pt idx="1958">
                  <c:v>804.06403799999998</c:v>
                </c:pt>
                <c:pt idx="1959">
                  <c:v>672.99403800000005</c:v>
                </c:pt>
                <c:pt idx="1960">
                  <c:v>758.69365400000004</c:v>
                </c:pt>
                <c:pt idx="1961">
                  <c:v>859.51673100000005</c:v>
                </c:pt>
                <c:pt idx="1962">
                  <c:v>776.33769199999995</c:v>
                </c:pt>
                <c:pt idx="1963">
                  <c:v>763.73480800000004</c:v>
                </c:pt>
                <c:pt idx="1964">
                  <c:v>743.57019200000002</c:v>
                </c:pt>
                <c:pt idx="1965">
                  <c:v>776.33769199999995</c:v>
                </c:pt>
                <c:pt idx="1966">
                  <c:v>776.33769199999995</c:v>
                </c:pt>
                <c:pt idx="1967">
                  <c:v>756.17307700000003</c:v>
                </c:pt>
                <c:pt idx="1968">
                  <c:v>804.06403799999998</c:v>
                </c:pt>
                <c:pt idx="1969">
                  <c:v>710.80269199999998</c:v>
                </c:pt>
                <c:pt idx="1970">
                  <c:v>678.03519200000005</c:v>
                </c:pt>
                <c:pt idx="1971">
                  <c:v>768.77596200000005</c:v>
                </c:pt>
                <c:pt idx="1972">
                  <c:v>753.65250000000003</c:v>
                </c:pt>
                <c:pt idx="1973">
                  <c:v>819.1875</c:v>
                </c:pt>
                <c:pt idx="1974">
                  <c:v>758.69365400000004</c:v>
                </c:pt>
                <c:pt idx="1975">
                  <c:v>761.21423100000004</c:v>
                </c:pt>
                <c:pt idx="1976">
                  <c:v>763.73480800000004</c:v>
                </c:pt>
                <c:pt idx="1977">
                  <c:v>710.80269199999998</c:v>
                </c:pt>
                <c:pt idx="1978">
                  <c:v>688.11749999999995</c:v>
                </c:pt>
                <c:pt idx="1979">
                  <c:v>804.06403799999998</c:v>
                </c:pt>
                <c:pt idx="1980">
                  <c:v>778.85826899999995</c:v>
                </c:pt>
                <c:pt idx="1981">
                  <c:v>819.1875</c:v>
                </c:pt>
                <c:pt idx="1982">
                  <c:v>738.52903800000001</c:v>
                </c:pt>
                <c:pt idx="1983">
                  <c:v>723.40557699999999</c:v>
                </c:pt>
                <c:pt idx="1984">
                  <c:v>736.00846200000001</c:v>
                </c:pt>
                <c:pt idx="1985">
                  <c:v>771.29653800000006</c:v>
                </c:pt>
                <c:pt idx="1986">
                  <c:v>788.94057699999996</c:v>
                </c:pt>
                <c:pt idx="1987">
                  <c:v>804.06403799999998</c:v>
                </c:pt>
                <c:pt idx="1988">
                  <c:v>773.81711499999994</c:v>
                </c:pt>
                <c:pt idx="1989">
                  <c:v>799.02288499999997</c:v>
                </c:pt>
                <c:pt idx="1990">
                  <c:v>698.19980799999996</c:v>
                </c:pt>
                <c:pt idx="1991">
                  <c:v>713.32326899999998</c:v>
                </c:pt>
                <c:pt idx="1992">
                  <c:v>720.88499999999999</c:v>
                </c:pt>
                <c:pt idx="1993">
                  <c:v>796.50230799999997</c:v>
                </c:pt>
                <c:pt idx="1994">
                  <c:v>733.48788500000001</c:v>
                </c:pt>
                <c:pt idx="1995">
                  <c:v>758.69365400000004</c:v>
                </c:pt>
                <c:pt idx="1996">
                  <c:v>730.967308</c:v>
                </c:pt>
                <c:pt idx="1997">
                  <c:v>695.67923099999996</c:v>
                </c:pt>
                <c:pt idx="1998">
                  <c:v>821.708077</c:v>
                </c:pt>
                <c:pt idx="1999">
                  <c:v>783.89942299999996</c:v>
                </c:pt>
                <c:pt idx="2000">
                  <c:v>738.52903800000001</c:v>
                </c:pt>
                <c:pt idx="2001">
                  <c:v>705.76153799999997</c:v>
                </c:pt>
                <c:pt idx="2002">
                  <c:v>718.36442299999999</c:v>
                </c:pt>
                <c:pt idx="2003">
                  <c:v>715.84384599999998</c:v>
                </c:pt>
                <c:pt idx="2004">
                  <c:v>718.36442299999999</c:v>
                </c:pt>
                <c:pt idx="2005">
                  <c:v>804.06403799999998</c:v>
                </c:pt>
                <c:pt idx="2006">
                  <c:v>730.967308</c:v>
                </c:pt>
                <c:pt idx="2007">
                  <c:v>710.80269199999998</c:v>
                </c:pt>
                <c:pt idx="2008">
                  <c:v>781.37884599999995</c:v>
                </c:pt>
                <c:pt idx="2009">
                  <c:v>781.37884599999995</c:v>
                </c:pt>
                <c:pt idx="2010">
                  <c:v>814.14634599999999</c:v>
                </c:pt>
                <c:pt idx="2011">
                  <c:v>786.42</c:v>
                </c:pt>
                <c:pt idx="2012">
                  <c:v>761.21423100000004</c:v>
                </c:pt>
                <c:pt idx="2013">
                  <c:v>698.19980799999996</c:v>
                </c:pt>
                <c:pt idx="2014">
                  <c:v>723.40557699999999</c:v>
                </c:pt>
                <c:pt idx="2015">
                  <c:v>778.85826899999995</c:v>
                </c:pt>
                <c:pt idx="2016">
                  <c:v>743.57019200000002</c:v>
                </c:pt>
                <c:pt idx="2017">
                  <c:v>761.21423100000004</c:v>
                </c:pt>
                <c:pt idx="2018">
                  <c:v>652.82942300000002</c:v>
                </c:pt>
                <c:pt idx="2019">
                  <c:v>730.967308</c:v>
                </c:pt>
                <c:pt idx="2020">
                  <c:v>796.50230799999997</c:v>
                </c:pt>
                <c:pt idx="2021">
                  <c:v>768.77596200000005</c:v>
                </c:pt>
                <c:pt idx="2022">
                  <c:v>781.37884599999995</c:v>
                </c:pt>
                <c:pt idx="2023">
                  <c:v>778.85826899999995</c:v>
                </c:pt>
                <c:pt idx="2024">
                  <c:v>771.29653800000006</c:v>
                </c:pt>
                <c:pt idx="2025">
                  <c:v>753.65250000000003</c:v>
                </c:pt>
                <c:pt idx="2026">
                  <c:v>705.76153799999997</c:v>
                </c:pt>
                <c:pt idx="2027">
                  <c:v>763.73480800000004</c:v>
                </c:pt>
                <c:pt idx="2028">
                  <c:v>781.37884599999995</c:v>
                </c:pt>
                <c:pt idx="2029">
                  <c:v>778.85826899999995</c:v>
                </c:pt>
                <c:pt idx="2030">
                  <c:v>761.21423100000004</c:v>
                </c:pt>
                <c:pt idx="2031">
                  <c:v>773.81711499999994</c:v>
                </c:pt>
                <c:pt idx="2032">
                  <c:v>761.21423100000004</c:v>
                </c:pt>
                <c:pt idx="2033">
                  <c:v>746.09076900000002</c:v>
                </c:pt>
                <c:pt idx="2034">
                  <c:v>728.446731</c:v>
                </c:pt>
                <c:pt idx="2035">
                  <c:v>806.58461499999999</c:v>
                </c:pt>
                <c:pt idx="2036">
                  <c:v>746.09076900000002</c:v>
                </c:pt>
                <c:pt idx="2037">
                  <c:v>693.15865399999996</c:v>
                </c:pt>
                <c:pt idx="2038">
                  <c:v>698.19980799999996</c:v>
                </c:pt>
                <c:pt idx="2039">
                  <c:v>748.61134600000003</c:v>
                </c:pt>
                <c:pt idx="2040">
                  <c:v>743.57019200000002</c:v>
                </c:pt>
                <c:pt idx="2041">
                  <c:v>766.25538500000005</c:v>
                </c:pt>
                <c:pt idx="2042">
                  <c:v>718.36442299999999</c:v>
                </c:pt>
                <c:pt idx="2043">
                  <c:v>806.58461499999999</c:v>
                </c:pt>
                <c:pt idx="2044">
                  <c:v>793.98173099999997</c:v>
                </c:pt>
                <c:pt idx="2045">
                  <c:v>756.17307700000003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940096"/>
        <c:axId val="192606208"/>
      </c:scatterChart>
      <c:valAx>
        <c:axId val="191940096"/>
        <c:scaling>
          <c:orientation val="minMax"/>
          <c:max val="700"/>
          <c:min val="4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Wavelength (nm)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2606208"/>
        <c:crosses val="autoZero"/>
        <c:crossBetween val="midCat"/>
      </c:valAx>
      <c:valAx>
        <c:axId val="192606208"/>
        <c:scaling>
          <c:orientation val="minMax"/>
          <c:max val="35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Intensity (Photon Counts)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1940096"/>
        <c:crosses val="autoZero"/>
        <c:crossBetween val="midCat"/>
      </c:valAx>
    </c:plotArea>
    <c:legend>
      <c:legendPos val="tr"/>
      <c:layout/>
      <c:overlay val="1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FC244-5C19-4DC5-B1E4-C07105114FD4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294C3-495D-44E9-98EC-D62142B512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759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8CAC3-4DDA-4D58-B6D3-8A3FFDC30796}" type="datetimeFigureOut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48DB5-D94D-43F9-8ABD-8668DB01BB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934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68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95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95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95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95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95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95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95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95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9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8FB1ED0-8E5B-496D-A021-2CB84BF4A06A}" type="datetime1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A2B2B5E-4F1D-4671-A32B-51E46D32FA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1D15-94FE-439B-893E-FF7C699B1E58}" type="datetime1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2B5E-4F1D-4671-A32B-51E46D32FA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E37F-2C22-475E-990D-5FB8AA98BFF6}" type="datetime1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2B5E-4F1D-4671-A32B-51E46D32FA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7F211-A7DB-465D-ABFD-14F830CDDE8A}" type="datetime1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2B5E-4F1D-4671-A32B-51E46D32FA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F5261D9-1523-4E17-92C8-DFB8B3F54BD3}" type="datetime1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A2B2B5E-4F1D-4671-A32B-51E46D32FA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EC6F-FB1F-45BC-9AE7-46A7E6E6D87A}" type="datetime1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2B5E-4F1D-4671-A32B-51E46D32FA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0A809-EDCE-40C5-8988-86C8B26610EF}" type="datetime1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2B5E-4F1D-4671-A32B-51E46D32FA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66CD-32A7-4D2C-A26F-16C00C58973B}" type="datetime1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2B5E-4F1D-4671-A32B-51E46D32FA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525F-77DF-4ACE-A82C-EF17512E7706}" type="datetime1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2B5E-4F1D-4671-A32B-51E46D32FA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70FF-3895-4B55-BDCE-9E2984152E5E}" type="datetime1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2B5E-4F1D-4671-A32B-51E46D32FA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23A8-256D-4729-990E-822D994EB62A}" type="datetime1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2B5E-4F1D-4671-A32B-51E46D32FA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A185F1C-3F5D-4C84-B3AE-BF25F08F32BE}" type="datetime1">
              <a:rPr lang="en-US" smtClean="0"/>
              <a:pPr/>
              <a:t>2/20/2013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A2B2B5E-4F1D-4671-A32B-51E46D32FA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g.fsu.edu/me/senior_design/2013/team3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-381000"/>
            <a:ext cx="8229600" cy="153352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Shear Stress </a:t>
            </a:r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Sensor Using Cholesteric Crystals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150" y="1195227"/>
            <a:ext cx="8229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Group #3</a:t>
            </a:r>
          </a:p>
          <a:p>
            <a:pPr algn="ctr"/>
            <a:endParaRPr lang="en-US" sz="220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Group Members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Matthew Carmichael, FSU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Tyler Elsey, FSU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Luiz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Paes, UNIFEI</a:t>
            </a: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u="sng" dirty="0" smtClean="0">
                <a:latin typeface="Arial" pitchFamily="34" charset="0"/>
                <a:cs typeface="Arial" pitchFamily="34" charset="0"/>
              </a:rPr>
              <a:t>Graduate Assistant</a:t>
            </a:r>
          </a:p>
          <a:p>
            <a:pPr algn="ctr"/>
            <a:r>
              <a:rPr lang="en-US" sz="2200" dirty="0" smtClean="0">
                <a:latin typeface="Arial" pitchFamily="34" charset="0"/>
                <a:cs typeface="Arial" pitchFamily="34" charset="0"/>
              </a:rPr>
              <a:t>Matthew Worden</a:t>
            </a: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u="sng" dirty="0" smtClean="0">
                <a:latin typeface="Arial" pitchFamily="34" charset="0"/>
                <a:cs typeface="Arial" pitchFamily="34" charset="0"/>
              </a:rPr>
              <a:t>Sponsors</a:t>
            </a:r>
          </a:p>
          <a:p>
            <a:pPr algn="ctr"/>
            <a:r>
              <a:rPr lang="en-US" sz="2200" dirty="0" smtClean="0">
                <a:latin typeface="Arial" pitchFamily="34" charset="0"/>
                <a:cs typeface="Arial" pitchFamily="34" charset="0"/>
              </a:rPr>
              <a:t>Dr. Dickinson , Eglin AFRL</a:t>
            </a:r>
          </a:p>
          <a:p>
            <a:pPr algn="ctr"/>
            <a:r>
              <a:rPr lang="en-US" sz="2200" dirty="0" smtClean="0">
                <a:latin typeface="Arial" pitchFamily="34" charset="0"/>
                <a:cs typeface="Arial" pitchFamily="34" charset="0"/>
              </a:rPr>
              <a:t>Dr. Oates, FAMU &amp; FSU COE</a:t>
            </a: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2/20/2013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eng.fsu.edu/me/senior_design/2013/team3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2B5E-4F1D-4671-A32B-51E46D32FAE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5181600"/>
            <a:ext cx="1028700" cy="1033145"/>
          </a:xfrm>
          <a:prstGeom prst="rect">
            <a:avLst/>
          </a:prstGeom>
        </p:spPr>
      </p:pic>
      <p:pic>
        <p:nvPicPr>
          <p:cNvPr id="2050" name="Picture 2" descr="http://eng.fsu.edu/me/senior_design/2013/team3/images/collegeemble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26671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59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6" y="2580201"/>
            <a:ext cx="44100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Simulation</a:t>
            </a:r>
            <a:endParaRPr lang="en-US" sz="5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2B5E-4F1D-4671-A32B-51E46D32FAE6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564118"/>
            <a:ext cx="50401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FEM (Finite Element Method)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9484" y="1129606"/>
            <a:ext cx="3537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0000"/>
                </a:solidFill>
              </a:rPr>
              <a:t>Pressure - Sine Load </a:t>
            </a:r>
          </a:p>
          <a:p>
            <a:r>
              <a:rPr lang="en-US" sz="1900" b="1" dirty="0" smtClean="0">
                <a:solidFill>
                  <a:srgbClr val="000000"/>
                </a:solidFill>
              </a:rPr>
              <a:t>-0.5 sin </a:t>
            </a:r>
            <a:r>
              <a:rPr lang="en-US" sz="1900" b="1" dirty="0">
                <a:solidFill>
                  <a:srgbClr val="000000"/>
                </a:solidFill>
              </a:rPr>
              <a:t>(</a:t>
            </a:r>
            <a:r>
              <a:rPr lang="en-US" sz="1900" b="1" dirty="0">
                <a:solidFill>
                  <a:srgbClr val="000000"/>
                </a:solidFill>
                <a:latin typeface="Times New Roman"/>
                <a:cs typeface="Times New Roman"/>
              </a:rPr>
              <a:t>(4</a:t>
            </a:r>
            <a:r>
              <a:rPr lang="el-GR" sz="1900" b="1" dirty="0">
                <a:solidFill>
                  <a:srgbClr val="000000"/>
                </a:solidFill>
                <a:latin typeface="Times New Roman"/>
                <a:cs typeface="Times New Roman"/>
              </a:rPr>
              <a:t>π</a:t>
            </a:r>
            <a:r>
              <a:rPr lang="en-US" sz="1900" b="1" dirty="0">
                <a:solidFill>
                  <a:srgbClr val="000000"/>
                </a:solidFill>
                <a:latin typeface="Times New Roman"/>
                <a:cs typeface="Times New Roman"/>
              </a:rPr>
              <a:t>/L)</a:t>
            </a:r>
            <a:r>
              <a:rPr lang="en-US" sz="1900" b="1" dirty="0">
                <a:solidFill>
                  <a:srgbClr val="000000"/>
                </a:solidFill>
              </a:rPr>
              <a:t>*x</a:t>
            </a:r>
            <a:r>
              <a:rPr lang="en-US" sz="1900" b="1" dirty="0" smtClean="0">
                <a:solidFill>
                  <a:srgbClr val="000000"/>
                </a:solidFill>
              </a:rPr>
              <a:t>) Pa - top</a:t>
            </a:r>
          </a:p>
          <a:p>
            <a:endParaRPr lang="en-US" sz="1900" b="1" dirty="0">
              <a:solidFill>
                <a:srgbClr val="000000"/>
              </a:solidFill>
            </a:endParaRPr>
          </a:p>
          <a:p>
            <a:r>
              <a:rPr lang="en-US" sz="1900" b="1" dirty="0" smtClean="0">
                <a:solidFill>
                  <a:srgbClr val="000000"/>
                </a:solidFill>
              </a:rPr>
              <a:t>0.5 </a:t>
            </a:r>
            <a:r>
              <a:rPr lang="en-US" sz="1900" b="1" dirty="0">
                <a:solidFill>
                  <a:srgbClr val="000000"/>
                </a:solidFill>
              </a:rPr>
              <a:t>sin (</a:t>
            </a:r>
            <a:r>
              <a:rPr lang="en-US" sz="1900" b="1" dirty="0">
                <a:solidFill>
                  <a:srgbClr val="000000"/>
                </a:solidFill>
                <a:latin typeface="Times New Roman"/>
                <a:cs typeface="Times New Roman"/>
              </a:rPr>
              <a:t>(4</a:t>
            </a:r>
            <a:r>
              <a:rPr lang="el-GR" sz="1900" b="1" dirty="0">
                <a:solidFill>
                  <a:srgbClr val="000000"/>
                </a:solidFill>
                <a:latin typeface="Times New Roman"/>
                <a:cs typeface="Times New Roman"/>
              </a:rPr>
              <a:t>π</a:t>
            </a:r>
            <a:r>
              <a:rPr lang="en-US" sz="1900" b="1" dirty="0">
                <a:solidFill>
                  <a:srgbClr val="000000"/>
                </a:solidFill>
                <a:latin typeface="Times New Roman"/>
                <a:cs typeface="Times New Roman"/>
              </a:rPr>
              <a:t>/L)</a:t>
            </a:r>
            <a:r>
              <a:rPr lang="en-US" sz="1900" b="1" dirty="0">
                <a:solidFill>
                  <a:srgbClr val="000000"/>
                </a:solidFill>
              </a:rPr>
              <a:t>*x) </a:t>
            </a:r>
            <a:r>
              <a:rPr lang="en-US" sz="1900" b="1" dirty="0" smtClean="0">
                <a:solidFill>
                  <a:srgbClr val="000000"/>
                </a:solidFill>
              </a:rPr>
              <a:t>Pa - bottom</a:t>
            </a:r>
            <a:endParaRPr lang="en-US" sz="1900" b="1" dirty="0">
              <a:solidFill>
                <a:srgbClr val="000000"/>
              </a:solidFill>
            </a:endParaRPr>
          </a:p>
          <a:p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089645" y="1954421"/>
            <a:ext cx="402236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051602" y="1347096"/>
            <a:ext cx="0" cy="243152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051602" y="1590248"/>
            <a:ext cx="239161" cy="0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63103" y="1428665"/>
            <a:ext cx="2971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</a:rPr>
              <a:t>x</a:t>
            </a: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54495" y="1185513"/>
            <a:ext cx="2971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1638" y="2514600"/>
            <a:ext cx="1807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Stress YY (Pa)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685736" y="4248149"/>
            <a:ext cx="2045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 Coordinate (m)</a:t>
            </a:r>
            <a:endParaRPr lang="en-US" dirty="0"/>
          </a:p>
        </p:txBody>
      </p:sp>
      <p:pic>
        <p:nvPicPr>
          <p:cNvPr id="25" name="Picture 24" descr="C:\Users\Luiz Eduardo Paes\LE-Note\Florida State University\Subjects\Spring - 2013\Senior Design Project\Pressure - Original model - Timoshenko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" t="8386" r="1053" b="835"/>
          <a:stretch/>
        </p:blipFill>
        <p:spPr bwMode="auto">
          <a:xfrm>
            <a:off x="228599" y="1185513"/>
            <a:ext cx="4432301" cy="13960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329539" y="5916095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Coordinate (m)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38008" y="2412466"/>
            <a:ext cx="296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Pressure Error – Sigma YY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48885" y="5659477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Coordinate (m)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4511603" y="3919416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Error (Pa)</a:t>
            </a:r>
            <a:endParaRPr lang="en-US" dirty="0"/>
          </a:p>
        </p:txBody>
      </p:sp>
      <p:pic>
        <p:nvPicPr>
          <p:cNvPr id="3074" name="Picture 2" descr="C:\Users\Luiz Eduardo Paes\LE-Note\Florida State University\Subjects\Spring - 2013\Senior Design Project\Matlab Programs - FEM Simulation\Figures - Timoshenko boundary conditions - sine theory\c=t_over_2\Error_pressure\Error_t - Stress YY - no ax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763" y="2704396"/>
            <a:ext cx="3739245" cy="303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14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Simulation</a:t>
            </a:r>
            <a:endParaRPr lang="en-US" sz="5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2B5E-4F1D-4671-A32B-51E46D32FAE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6200" y="564118"/>
            <a:ext cx="50401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FEM (Finite Element Method)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5453201" y="1849329"/>
            <a:ext cx="36450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Pressure - Sine Load </a:t>
            </a:r>
          </a:p>
          <a:p>
            <a:r>
              <a:rPr lang="en-US" sz="2000" b="1" dirty="0" smtClean="0">
                <a:solidFill>
                  <a:srgbClr val="000000"/>
                </a:solidFill>
              </a:rPr>
              <a:t>-0.5 </a:t>
            </a:r>
            <a:r>
              <a:rPr lang="en-US" sz="2000" b="1" dirty="0">
                <a:solidFill>
                  <a:srgbClr val="000000"/>
                </a:solidFill>
              </a:rPr>
              <a:t>sin (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(4</a:t>
            </a:r>
            <a:r>
              <a:rPr lang="el-GR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π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/c)</a:t>
            </a:r>
            <a:r>
              <a:rPr lang="en-US" sz="2000" b="1" dirty="0" smtClean="0">
                <a:solidFill>
                  <a:srgbClr val="000000"/>
                </a:solidFill>
              </a:rPr>
              <a:t>*</a:t>
            </a:r>
            <a:r>
              <a:rPr lang="en-US" sz="2000" b="1" dirty="0">
                <a:solidFill>
                  <a:srgbClr val="000000"/>
                </a:solidFill>
              </a:rPr>
              <a:t>x) </a:t>
            </a:r>
            <a:r>
              <a:rPr lang="en-US" sz="2000" b="1" dirty="0" smtClean="0">
                <a:solidFill>
                  <a:srgbClr val="000000"/>
                </a:solidFill>
              </a:rPr>
              <a:t>Pa - top</a:t>
            </a:r>
            <a:endParaRPr lang="en-US" sz="2000" b="1" dirty="0">
              <a:solidFill>
                <a:srgbClr val="000000"/>
              </a:solidFill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863039" y="1606177"/>
            <a:ext cx="0" cy="243152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863039" y="1849329"/>
            <a:ext cx="239161" cy="0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74540" y="1687746"/>
            <a:ext cx="2971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x</a:t>
            </a:r>
            <a:endParaRPr lang="en-US" sz="1500" dirty="0"/>
          </a:p>
        </p:txBody>
      </p:sp>
      <p:sp>
        <p:nvSpPr>
          <p:cNvPr id="19" name="TextBox 18"/>
          <p:cNvSpPr txBox="1"/>
          <p:nvPr/>
        </p:nvSpPr>
        <p:spPr>
          <a:xfrm>
            <a:off x="4565932" y="1444594"/>
            <a:ext cx="2971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50768" y="1318414"/>
            <a:ext cx="35755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Thin film - L=2000 (c)</a:t>
            </a:r>
          </a:p>
          <a:p>
            <a:endParaRPr lang="en-US" dirty="0"/>
          </a:p>
        </p:txBody>
      </p:sp>
      <p:pic>
        <p:nvPicPr>
          <p:cNvPr id="23" name="Picture 22"/>
          <p:cNvPicPr/>
          <p:nvPr/>
        </p:nvPicPr>
        <p:blipFill>
          <a:blip r:embed="rId3"/>
          <a:stretch>
            <a:fillRect/>
          </a:stretch>
        </p:blipFill>
        <p:spPr>
          <a:xfrm>
            <a:off x="64108" y="1286003"/>
            <a:ext cx="4505453" cy="1640544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>
            <a:off x="4714485" y="2106275"/>
            <a:ext cx="402236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20575" y="2566742"/>
            <a:ext cx="173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Stress YY (Pa)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3885822" y="4248151"/>
            <a:ext cx="2045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 Coordinate (m)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910622" y="586740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Coordinate (m)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67" y="3874828"/>
            <a:ext cx="3743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995242" y="4121408"/>
            <a:ext cx="717831" cy="6228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819400" y="3657600"/>
            <a:ext cx="1746532" cy="4638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939" y="3030646"/>
            <a:ext cx="3614876" cy="276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Simulation</a:t>
            </a:r>
            <a:endParaRPr lang="en-US" sz="5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2B5E-4F1D-4671-A32B-51E46D32FAE6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564118"/>
            <a:ext cx="50401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FEM (Finite Element Method)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9484" y="1129606"/>
            <a:ext cx="3537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0000"/>
                </a:solidFill>
              </a:rPr>
              <a:t>Shear - Cosine Load </a:t>
            </a:r>
          </a:p>
          <a:p>
            <a:r>
              <a:rPr lang="en-US" sz="1900" b="1" dirty="0" smtClean="0">
                <a:solidFill>
                  <a:srgbClr val="000000"/>
                </a:solidFill>
              </a:rPr>
              <a:t>-0.5 </a:t>
            </a:r>
            <a:r>
              <a:rPr lang="en-US" sz="1900" b="1" dirty="0" err="1" smtClean="0">
                <a:solidFill>
                  <a:srgbClr val="000000"/>
                </a:solidFill>
              </a:rPr>
              <a:t>cos</a:t>
            </a:r>
            <a:r>
              <a:rPr lang="en-US" sz="1900" b="1" dirty="0" smtClean="0">
                <a:solidFill>
                  <a:srgbClr val="000000"/>
                </a:solidFill>
              </a:rPr>
              <a:t> </a:t>
            </a:r>
            <a:r>
              <a:rPr lang="en-US" sz="1900" b="1" dirty="0">
                <a:solidFill>
                  <a:srgbClr val="000000"/>
                </a:solidFill>
              </a:rPr>
              <a:t>(</a:t>
            </a:r>
            <a:r>
              <a:rPr lang="en-US" sz="1900" b="1" dirty="0">
                <a:solidFill>
                  <a:srgbClr val="000000"/>
                </a:solidFill>
                <a:latin typeface="Times New Roman"/>
                <a:cs typeface="Times New Roman"/>
              </a:rPr>
              <a:t>(4</a:t>
            </a:r>
            <a:r>
              <a:rPr lang="el-GR" sz="1900" b="1" dirty="0">
                <a:solidFill>
                  <a:srgbClr val="000000"/>
                </a:solidFill>
                <a:latin typeface="Times New Roman"/>
                <a:cs typeface="Times New Roman"/>
              </a:rPr>
              <a:t>π</a:t>
            </a:r>
            <a:r>
              <a:rPr lang="en-US" sz="1900" b="1" dirty="0">
                <a:solidFill>
                  <a:srgbClr val="000000"/>
                </a:solidFill>
                <a:latin typeface="Times New Roman"/>
                <a:cs typeface="Times New Roman"/>
              </a:rPr>
              <a:t>/L)</a:t>
            </a:r>
            <a:r>
              <a:rPr lang="en-US" sz="1900" b="1" dirty="0">
                <a:solidFill>
                  <a:srgbClr val="000000"/>
                </a:solidFill>
              </a:rPr>
              <a:t>*x</a:t>
            </a:r>
            <a:r>
              <a:rPr lang="en-US" sz="1900" b="1" dirty="0" smtClean="0">
                <a:solidFill>
                  <a:srgbClr val="000000"/>
                </a:solidFill>
              </a:rPr>
              <a:t>) Pa - top</a:t>
            </a:r>
          </a:p>
          <a:p>
            <a:endParaRPr lang="en-US" sz="1900" b="1" dirty="0">
              <a:solidFill>
                <a:srgbClr val="000000"/>
              </a:solidFill>
            </a:endParaRPr>
          </a:p>
          <a:p>
            <a:r>
              <a:rPr lang="en-US" sz="1900" b="1" dirty="0" smtClean="0">
                <a:solidFill>
                  <a:srgbClr val="000000"/>
                </a:solidFill>
              </a:rPr>
              <a:t>0.5 </a:t>
            </a:r>
            <a:r>
              <a:rPr lang="en-US" sz="1900" b="1" dirty="0" err="1" smtClean="0">
                <a:solidFill>
                  <a:srgbClr val="000000"/>
                </a:solidFill>
              </a:rPr>
              <a:t>cos</a:t>
            </a:r>
            <a:r>
              <a:rPr lang="en-US" sz="1900" b="1" dirty="0" smtClean="0">
                <a:solidFill>
                  <a:srgbClr val="000000"/>
                </a:solidFill>
              </a:rPr>
              <a:t> </a:t>
            </a:r>
            <a:r>
              <a:rPr lang="en-US" sz="1900" b="1" dirty="0">
                <a:solidFill>
                  <a:srgbClr val="000000"/>
                </a:solidFill>
              </a:rPr>
              <a:t>(</a:t>
            </a:r>
            <a:r>
              <a:rPr lang="en-US" sz="1900" b="1" dirty="0">
                <a:solidFill>
                  <a:srgbClr val="000000"/>
                </a:solidFill>
                <a:latin typeface="Times New Roman"/>
                <a:cs typeface="Times New Roman"/>
              </a:rPr>
              <a:t>(4</a:t>
            </a:r>
            <a:r>
              <a:rPr lang="el-GR" sz="1900" b="1" dirty="0">
                <a:solidFill>
                  <a:srgbClr val="000000"/>
                </a:solidFill>
                <a:latin typeface="Times New Roman"/>
                <a:cs typeface="Times New Roman"/>
              </a:rPr>
              <a:t>π</a:t>
            </a:r>
            <a:r>
              <a:rPr lang="en-US" sz="1900" b="1" dirty="0">
                <a:solidFill>
                  <a:srgbClr val="000000"/>
                </a:solidFill>
                <a:latin typeface="Times New Roman"/>
                <a:cs typeface="Times New Roman"/>
              </a:rPr>
              <a:t>/L)</a:t>
            </a:r>
            <a:r>
              <a:rPr lang="en-US" sz="1900" b="1" dirty="0">
                <a:solidFill>
                  <a:srgbClr val="000000"/>
                </a:solidFill>
              </a:rPr>
              <a:t>*x) </a:t>
            </a:r>
            <a:r>
              <a:rPr lang="en-US" sz="1900" b="1" dirty="0" smtClean="0">
                <a:solidFill>
                  <a:srgbClr val="000000"/>
                </a:solidFill>
              </a:rPr>
              <a:t>Pa - bottom</a:t>
            </a:r>
            <a:endParaRPr lang="en-US" sz="1900" b="1" dirty="0">
              <a:solidFill>
                <a:srgbClr val="000000"/>
              </a:solidFill>
            </a:endParaRPr>
          </a:p>
          <a:p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089645" y="1954421"/>
            <a:ext cx="402236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051602" y="1347096"/>
            <a:ext cx="0" cy="243152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051602" y="1590248"/>
            <a:ext cx="239161" cy="0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63103" y="1428665"/>
            <a:ext cx="2971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</a:rPr>
              <a:t>x</a:t>
            </a: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54495" y="1185513"/>
            <a:ext cx="2971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1638" y="2514600"/>
            <a:ext cx="150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Stress </a:t>
            </a:r>
            <a:r>
              <a:rPr lang="en-US" dirty="0"/>
              <a:t>X</a:t>
            </a:r>
            <a:r>
              <a:rPr lang="en-US" dirty="0" smtClean="0"/>
              <a:t>Y (Pa)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685736" y="4248149"/>
            <a:ext cx="2045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 Coordinate (m)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14552" y="6028809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Coordinate (m)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38008" y="2412466"/>
            <a:ext cx="2701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Pressure Error – Sigma XY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48885" y="5659477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Coordinate (m)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4511603" y="3919416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Error (Pa)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63" y="2906920"/>
            <a:ext cx="3973337" cy="305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Luiz Eduardo Paes\LE-Note\Florida State University\Subjects\Spring - 2013\Senior Design Project\Matlab Programs - FEM Simulation\Figures - Timoshenko boundary conditions - sine theory\c=t_over_2\Error_shear\Error_t=1_stressX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819" y="2743697"/>
            <a:ext cx="3937770" cy="294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1132"/>
            <a:ext cx="4314825" cy="124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0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Simulation</a:t>
            </a:r>
            <a:endParaRPr lang="en-US" sz="5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2B5E-4F1D-4671-A32B-51E46D32FAE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6200" y="564118"/>
            <a:ext cx="50401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FEM (Finite Element Method)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5453201" y="1807337"/>
            <a:ext cx="36450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Shear </a:t>
            </a:r>
            <a:r>
              <a:rPr lang="en-US" sz="2000" b="1" dirty="0">
                <a:solidFill>
                  <a:srgbClr val="000000"/>
                </a:solidFill>
              </a:rPr>
              <a:t>- </a:t>
            </a:r>
            <a:r>
              <a:rPr lang="en-US" sz="2000" b="1" dirty="0" smtClean="0">
                <a:solidFill>
                  <a:srgbClr val="000000"/>
                </a:solidFill>
              </a:rPr>
              <a:t>Cosine </a:t>
            </a:r>
            <a:r>
              <a:rPr lang="en-US" sz="2000" b="1" dirty="0">
                <a:solidFill>
                  <a:srgbClr val="000000"/>
                </a:solidFill>
              </a:rPr>
              <a:t>Load </a:t>
            </a:r>
          </a:p>
          <a:p>
            <a:r>
              <a:rPr lang="en-US" sz="2000" b="1" dirty="0" smtClean="0">
                <a:solidFill>
                  <a:srgbClr val="000000"/>
                </a:solidFill>
              </a:rPr>
              <a:t>-0.5 </a:t>
            </a:r>
            <a:r>
              <a:rPr lang="en-US" sz="2000" b="1" dirty="0" err="1">
                <a:solidFill>
                  <a:srgbClr val="000000"/>
                </a:solidFill>
              </a:rPr>
              <a:t>cos</a:t>
            </a:r>
            <a:r>
              <a:rPr lang="en-US" sz="2000" b="1" dirty="0">
                <a:solidFill>
                  <a:srgbClr val="000000"/>
                </a:solidFill>
              </a:rPr>
              <a:t> (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(4</a:t>
            </a:r>
            <a:r>
              <a:rPr lang="el-GR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π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/c)</a:t>
            </a:r>
            <a:r>
              <a:rPr lang="en-US" sz="2000" b="1" dirty="0" smtClean="0">
                <a:solidFill>
                  <a:srgbClr val="000000"/>
                </a:solidFill>
              </a:rPr>
              <a:t>*</a:t>
            </a:r>
            <a:r>
              <a:rPr lang="en-US" sz="2000" b="1" dirty="0">
                <a:solidFill>
                  <a:srgbClr val="000000"/>
                </a:solidFill>
              </a:rPr>
              <a:t>x) Pa - </a:t>
            </a:r>
            <a:r>
              <a:rPr lang="en-US" sz="2000" b="1" dirty="0" smtClean="0">
                <a:solidFill>
                  <a:srgbClr val="000000"/>
                </a:solidFill>
              </a:rPr>
              <a:t>top</a:t>
            </a:r>
            <a:endParaRPr lang="en-US" sz="2000" b="1" dirty="0">
              <a:solidFill>
                <a:srgbClr val="000000"/>
              </a:solidFill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863039" y="1606177"/>
            <a:ext cx="0" cy="243152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863039" y="1849329"/>
            <a:ext cx="239161" cy="0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74540" y="1687746"/>
            <a:ext cx="2971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x</a:t>
            </a:r>
            <a:endParaRPr lang="en-US" sz="1500" dirty="0"/>
          </a:p>
        </p:txBody>
      </p:sp>
      <p:sp>
        <p:nvSpPr>
          <p:cNvPr id="19" name="TextBox 18"/>
          <p:cNvSpPr txBox="1"/>
          <p:nvPr/>
        </p:nvSpPr>
        <p:spPr>
          <a:xfrm>
            <a:off x="4565932" y="1444594"/>
            <a:ext cx="2971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50768" y="1318414"/>
            <a:ext cx="35755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Thin film - L=2000 (c)</a:t>
            </a:r>
          </a:p>
          <a:p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4714485" y="2106275"/>
            <a:ext cx="402236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20575" y="2566742"/>
            <a:ext cx="173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Stress </a:t>
            </a:r>
            <a:r>
              <a:rPr lang="en-US" dirty="0"/>
              <a:t>X</a:t>
            </a:r>
            <a:r>
              <a:rPr lang="en-US" dirty="0" smtClean="0"/>
              <a:t>Y (Pa)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3885822" y="4248151"/>
            <a:ext cx="2045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 Coordinate (m)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910622" y="586740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Coordinate (m)</a:t>
            </a:r>
            <a:endParaRPr lang="en-US" dirty="0"/>
          </a:p>
        </p:txBody>
      </p:sp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92926" y="1343204"/>
            <a:ext cx="4503114" cy="154305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291" y="2982573"/>
            <a:ext cx="3905232" cy="2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83" y="3999429"/>
            <a:ext cx="35052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981200" y="4114800"/>
            <a:ext cx="685800" cy="609600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895600" y="3657600"/>
            <a:ext cx="15240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95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Schedule</a:t>
            </a:r>
            <a:endParaRPr lang="en-US" sz="5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2B5E-4F1D-4671-A32B-51E46D32FAE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6987" y="1219200"/>
            <a:ext cx="8229600" cy="297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67"/>
          <a:stretch/>
        </p:blipFill>
        <p:spPr>
          <a:xfrm>
            <a:off x="380155" y="1371600"/>
            <a:ext cx="1246626" cy="4572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4"/>
          <a:stretch/>
        </p:blipFill>
        <p:spPr bwMode="auto">
          <a:xfrm>
            <a:off x="1626781" y="1371600"/>
            <a:ext cx="706980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4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US" sz="5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2B5E-4F1D-4671-A32B-51E46D32FAE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8305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-Shear stress device measurement was fabricated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-</a:t>
            </a:r>
            <a:r>
              <a:rPr lang="en-US" sz="2400" b="1" dirty="0" err="1" smtClean="0"/>
              <a:t>Labview</a:t>
            </a:r>
            <a:r>
              <a:rPr lang="en-US" sz="2400" b="1" dirty="0" smtClean="0"/>
              <a:t> and MATLAB interface is ready for experiments</a:t>
            </a:r>
          </a:p>
          <a:p>
            <a:endParaRPr lang="en-US" sz="2400" b="1" dirty="0"/>
          </a:p>
          <a:p>
            <a:r>
              <a:rPr lang="en-US" sz="2400" b="1" dirty="0" smtClean="0"/>
              <a:t>-Testing samples have been made </a:t>
            </a:r>
          </a:p>
          <a:p>
            <a:endParaRPr lang="en-US" sz="2400" b="1" dirty="0"/>
          </a:p>
          <a:p>
            <a:r>
              <a:rPr lang="en-US" sz="2400" b="1" dirty="0" smtClean="0"/>
              <a:t>-Next steps </a:t>
            </a:r>
          </a:p>
          <a:p>
            <a:endParaRPr lang="en-US" sz="2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Testing and analysis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Vary testing conditions and test polymer form of </a:t>
            </a:r>
            <a:r>
              <a:rPr lang="en-US" sz="2400" b="1" dirty="0" err="1"/>
              <a:t>C</a:t>
            </a:r>
            <a:r>
              <a:rPr lang="en-US" sz="2400" b="1" dirty="0" err="1" smtClean="0"/>
              <a:t>holesteric</a:t>
            </a:r>
            <a:r>
              <a:rPr lang="en-US" sz="2400" b="1" dirty="0" smtClean="0"/>
              <a:t> Crystals    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68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Questions/Comments</a:t>
            </a:r>
            <a:endParaRPr lang="en-US" sz="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2B5E-4F1D-4671-A32B-51E46D32FAE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6" name="Picture 2" descr="C:\Users\Matt\AppData\Local\Microsoft\Windows\Temporary Internet Files\Content.IE5\Y0NVLF7E\MC900441930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438400"/>
            <a:ext cx="2402593" cy="231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OVERVIEW</a:t>
            </a:r>
            <a:endParaRPr lang="en-US" sz="5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Project Scope and Objectives</a:t>
            </a:r>
          </a:p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Theory</a:t>
            </a:r>
          </a:p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Technical Approach</a:t>
            </a:r>
          </a:p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Final Design </a:t>
            </a:r>
          </a:p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Programming Needed</a:t>
            </a:r>
          </a:p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Schedule</a:t>
            </a:r>
          </a:p>
          <a:p>
            <a:pPr marL="0" indent="0">
              <a:buNone/>
            </a:pP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2B5E-4F1D-4671-A32B-51E46D32FAE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9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sz="5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Need Statement &amp; Project Scope</a:t>
            </a:r>
            <a:endParaRPr lang="en-US" sz="5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Need Statement</a:t>
            </a:r>
          </a:p>
          <a:p>
            <a:pPr lvl="1"/>
            <a:r>
              <a:rPr lang="en-US" sz="2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Need in the market for a shear stress sensor that can be used outside the lab</a:t>
            </a:r>
          </a:p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Project Scope</a:t>
            </a:r>
          </a:p>
          <a:p>
            <a:pPr lvl="1"/>
            <a:r>
              <a:rPr lang="en-US" sz="2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Create Testing Apparatus</a:t>
            </a:r>
          </a:p>
          <a:p>
            <a:pPr lvl="1"/>
            <a:r>
              <a:rPr lang="en-US" sz="2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Determine if cholesteric crystals are able to measure shear stress</a:t>
            </a:r>
          </a:p>
          <a:p>
            <a:pPr lvl="1"/>
            <a:endParaRPr lang="en-US" sz="25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2B5E-4F1D-4671-A32B-51E46D32FAE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35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Cholesteric Crystals</a:t>
            </a:r>
            <a:endParaRPr lang="en-US" sz="5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2B5E-4F1D-4671-A32B-51E46D32FAE6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37" y="3714216"/>
            <a:ext cx="4466636" cy="176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24"/>
          <a:stretch/>
        </p:blipFill>
        <p:spPr>
          <a:xfrm>
            <a:off x="533400" y="5295392"/>
            <a:ext cx="4726310" cy="100971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6511" y="1143000"/>
            <a:ext cx="8532689" cy="252888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Originally discovered in cholesterol</a:t>
            </a:r>
          </a:p>
          <a:p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Helical </a:t>
            </a:r>
            <a:r>
              <a:rPr lang="en-US" sz="2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Structure</a:t>
            </a:r>
          </a:p>
          <a:p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Pitch </a:t>
            </a:r>
            <a:r>
              <a:rPr lang="en-US" sz="2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varies with the boundary conditions 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i.e. electricity or </a:t>
            </a: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forces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Liquid Crystals made easily from 3 powders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sz="2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Polymer form made through many time intensive processes</a:t>
            </a:r>
            <a:endParaRPr lang="en-US" sz="2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9" t="10997" r="26518" b="13657"/>
          <a:stretch/>
        </p:blipFill>
        <p:spPr>
          <a:xfrm>
            <a:off x="5773479" y="3886200"/>
            <a:ext cx="2434856" cy="222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Technical Approach</a:t>
            </a:r>
            <a:endParaRPr lang="en-US" sz="5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2B5E-4F1D-4671-A32B-51E46D32FAE6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07" y="1219200"/>
            <a:ext cx="1927967" cy="188803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52399" y="3107238"/>
            <a:ext cx="3352801" cy="3581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Assume no slip condition for liquid crystal testing</a:t>
            </a:r>
          </a:p>
          <a:p>
            <a:pPr>
              <a:buClr>
                <a:srgbClr val="000000"/>
              </a:buClr>
            </a:pP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BluLoop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Fiber Optic Light</a:t>
            </a:r>
          </a:p>
          <a:p>
            <a:pPr>
              <a:buClr>
                <a:srgbClr val="000000"/>
              </a:buClr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Spectrometer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000000"/>
              </a:buClr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200-1100 nm </a:t>
            </a:r>
          </a:p>
          <a:p>
            <a:pPr lvl="1">
              <a:buClr>
                <a:srgbClr val="000000"/>
              </a:buClr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2048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pixels</a:t>
            </a:r>
          </a:p>
          <a:p>
            <a:pPr>
              <a:buClr>
                <a:srgbClr val="000000"/>
              </a:buClr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Linear Servo Motor:</a:t>
            </a:r>
          </a:p>
          <a:p>
            <a:pPr lvl="1">
              <a:buClr>
                <a:srgbClr val="000000"/>
              </a:buClr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step = 1/64”</a:t>
            </a:r>
          </a:p>
          <a:p>
            <a:pPr>
              <a:buClr>
                <a:srgbClr val="000000"/>
              </a:buClr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Load cell:</a:t>
            </a:r>
          </a:p>
          <a:p>
            <a:pPr lvl="1">
              <a:buClr>
                <a:srgbClr val="000000"/>
              </a:buClr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10N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14600" y="1858680"/>
                <a:ext cx="810991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858680"/>
                <a:ext cx="810991" cy="6090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671404"/>
              </p:ext>
            </p:extLst>
          </p:nvPr>
        </p:nvGraphicFramePr>
        <p:xfrm>
          <a:off x="3538993" y="1219200"/>
          <a:ext cx="5548313" cy="498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930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Final Design</a:t>
            </a:r>
            <a:endParaRPr lang="en-US" sz="5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2B5E-4F1D-4671-A32B-51E46D32FAE6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0"/>
            <a:ext cx="6999566" cy="50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9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Programming</a:t>
            </a:r>
            <a:endParaRPr lang="en-US" sz="5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2B5E-4F1D-4671-A32B-51E46D32FAE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6987" y="1219200"/>
            <a:ext cx="8229600" cy="297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6987" y="1371600"/>
            <a:ext cx="8382000" cy="464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LabView</a:t>
            </a:r>
            <a:endParaRPr lang="en-US" sz="25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Correlation between load 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voltage with load cell</a:t>
            </a:r>
          </a:p>
          <a:p>
            <a:pPr lvl="1"/>
            <a:r>
              <a:rPr lang="en-US" sz="2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Load 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cell, spectrometer </a:t>
            </a:r>
            <a:r>
              <a:rPr lang="en-US" sz="2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need to start at the same time – record information</a:t>
            </a:r>
          </a:p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MATLAB</a:t>
            </a:r>
          </a:p>
          <a:p>
            <a:pPr lvl="1"/>
            <a:r>
              <a:rPr lang="en-US" sz="2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Create method to review time resolved data</a:t>
            </a:r>
          </a:p>
          <a:p>
            <a:pPr lvl="1"/>
            <a:r>
              <a:rPr lang="en-US" sz="2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Filter spectrum from reference spectrum</a:t>
            </a:r>
          </a:p>
          <a:p>
            <a:pPr lvl="1"/>
            <a:r>
              <a:rPr lang="en-US" sz="2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Find equation that relates load to wavelength</a:t>
            </a:r>
            <a:endParaRPr lang="en-US" sz="25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94360" lvl="2" indent="0">
              <a:buFont typeface="Wingdings 3"/>
              <a:buNone/>
            </a:pPr>
            <a:endParaRPr lang="en-US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3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Labview</a:t>
            </a:r>
            <a:endParaRPr lang="en-US" sz="5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2B5E-4F1D-4671-A32B-51E46D32FAE6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6987" y="1219200"/>
            <a:ext cx="8229600" cy="297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</a:pPr>
            <a:endParaRPr lang="en-US" sz="2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6" y="1295400"/>
            <a:ext cx="8375861" cy="483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1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Matlab</a:t>
            </a:r>
            <a:endParaRPr lang="en-US" sz="5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B2B5E-4F1D-4671-A32B-51E46D32FAE6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6987" y="1219200"/>
            <a:ext cx="8229600" cy="2971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</a:pPr>
            <a:endParaRPr lang="en-US" sz="2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Blue LC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8987" y="1219200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2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0000"/>
      </a:accent1>
      <a:accent2>
        <a:srgbClr val="000000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2785</TotalTime>
  <Words>526</Words>
  <Application>Microsoft Office PowerPoint</Application>
  <PresentationFormat>On-screen Show (4:3)</PresentationFormat>
  <Paragraphs>140</Paragraphs>
  <Slides>16</Slides>
  <Notes>16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Origin</vt:lpstr>
      <vt:lpstr>Shear Stress Sensor Using Cholesteric Crystals</vt:lpstr>
      <vt:lpstr>OVERVIEW</vt:lpstr>
      <vt:lpstr>Need Statement &amp; Project Scope</vt:lpstr>
      <vt:lpstr>Cholesteric Crystals</vt:lpstr>
      <vt:lpstr>Technical Approach</vt:lpstr>
      <vt:lpstr>Final Design</vt:lpstr>
      <vt:lpstr>Programming</vt:lpstr>
      <vt:lpstr>Labview</vt:lpstr>
      <vt:lpstr>Matlab</vt:lpstr>
      <vt:lpstr>Simulation</vt:lpstr>
      <vt:lpstr>Simulation</vt:lpstr>
      <vt:lpstr>Simulation</vt:lpstr>
      <vt:lpstr>Simulation</vt:lpstr>
      <vt:lpstr>Schedule</vt:lpstr>
      <vt:lpstr>Summary</vt:lpstr>
      <vt:lpstr>Questions/Comments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</dc:creator>
  <cp:lastModifiedBy>Tyler</cp:lastModifiedBy>
  <cp:revision>198</cp:revision>
  <cp:lastPrinted>2012-12-06T04:19:35Z</cp:lastPrinted>
  <dcterms:created xsi:type="dcterms:W3CDTF">2012-11-11T19:35:53Z</dcterms:created>
  <dcterms:modified xsi:type="dcterms:W3CDTF">2013-02-20T15:46:53Z</dcterms:modified>
</cp:coreProperties>
</file>