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42"/>
  </p:notesMasterIdLst>
  <p:sldIdLst>
    <p:sldId id="260" r:id="rId2"/>
    <p:sldId id="273" r:id="rId3"/>
    <p:sldId id="330" r:id="rId4"/>
    <p:sldId id="331" r:id="rId5"/>
    <p:sldId id="361" r:id="rId6"/>
    <p:sldId id="363" r:id="rId7"/>
    <p:sldId id="332" r:id="rId8"/>
    <p:sldId id="333" r:id="rId9"/>
    <p:sldId id="334" r:id="rId10"/>
    <p:sldId id="335" r:id="rId11"/>
    <p:sldId id="336" r:id="rId12"/>
    <p:sldId id="337" r:id="rId13"/>
    <p:sldId id="338" r:id="rId14"/>
    <p:sldId id="339" r:id="rId15"/>
    <p:sldId id="341" r:id="rId16"/>
    <p:sldId id="342" r:id="rId17"/>
    <p:sldId id="343" r:id="rId18"/>
    <p:sldId id="344" r:id="rId19"/>
    <p:sldId id="345" r:id="rId20"/>
    <p:sldId id="346" r:id="rId21"/>
    <p:sldId id="347" r:id="rId22"/>
    <p:sldId id="348" r:id="rId23"/>
    <p:sldId id="349" r:id="rId24"/>
    <p:sldId id="364" r:id="rId25"/>
    <p:sldId id="365" r:id="rId26"/>
    <p:sldId id="366" r:id="rId27"/>
    <p:sldId id="367" r:id="rId28"/>
    <p:sldId id="323" r:id="rId29"/>
    <p:sldId id="326" r:id="rId30"/>
    <p:sldId id="328" r:id="rId31"/>
    <p:sldId id="325" r:id="rId32"/>
    <p:sldId id="324" r:id="rId33"/>
    <p:sldId id="351" r:id="rId34"/>
    <p:sldId id="352" r:id="rId35"/>
    <p:sldId id="353" r:id="rId36"/>
    <p:sldId id="329" r:id="rId37"/>
    <p:sldId id="303" r:id="rId38"/>
    <p:sldId id="312" r:id="rId39"/>
    <p:sldId id="368" r:id="rId40"/>
    <p:sldId id="3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9" autoAdjust="0"/>
    <p:restoredTop sz="71514" autoAdjust="0"/>
  </p:normalViewPr>
  <p:slideViewPr>
    <p:cSldViewPr snapToGrid="0">
      <p:cViewPr varScale="1">
        <p:scale>
          <a:sx n="63" d="100"/>
          <a:sy n="63" d="100"/>
        </p:scale>
        <p:origin x="73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raj\Desktop\Dropbox\FINAL\Presentation\LiCO%20voltage%20over%20ti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odex2\thakkni\My%20Documents\Desktop\Propeller%20Thrust%20Calc%20-%20fuckye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iraj\Desktop\Dropbox\FINAL\Newest%20WIP\Battery%20Angular%20Velocity%20Testing%20-%20Modified%20with%20Graph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bg1"/>
                </a:solidFill>
                <a:latin typeface="+mn-lt"/>
                <a:ea typeface="+mn-ea"/>
                <a:cs typeface="+mn-cs"/>
              </a:defRPr>
            </a:pPr>
            <a:r>
              <a:rPr lang="en-US"/>
              <a:t>LiCO Voltage vs. Time at Various Discharge Rates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bg1"/>
              </a:solidFill>
              <a:latin typeface="+mn-lt"/>
              <a:ea typeface="+mn-ea"/>
              <a:cs typeface="+mn-cs"/>
            </a:defRPr>
          </a:pPr>
          <a:endParaRPr lang="en-US"/>
        </a:p>
      </c:txPr>
    </c:title>
    <c:autoTitleDeleted val="0"/>
    <c:plotArea>
      <c:layout>
        <c:manualLayout>
          <c:layoutTarget val="inner"/>
          <c:xMode val="edge"/>
          <c:yMode val="edge"/>
          <c:x val="0.12676118610173728"/>
          <c:y val="0.27143044619422574"/>
          <c:w val="0.83175571803524562"/>
          <c:h val="0.42687707786526685"/>
        </c:manualLayout>
      </c:layout>
      <c:scatterChart>
        <c:scatterStyle val="smoothMarker"/>
        <c:varyColors val="0"/>
        <c:ser>
          <c:idx val="0"/>
          <c:order val="0"/>
          <c:tx>
            <c:strRef>
              <c:f>Sheet1!$B$1</c:f>
              <c:strCache>
                <c:ptCount val="1"/>
                <c:pt idx="0">
                  <c:v>10mA Discharge</c:v>
                </c:pt>
              </c:strCache>
            </c:strRef>
          </c:tx>
          <c:spPr>
            <a:ln w="22225" cap="rnd">
              <a:solidFill>
                <a:schemeClr val="accent1"/>
              </a:solidFill>
            </a:ln>
            <a:effectLst>
              <a:glow rad="139700">
                <a:schemeClr val="accent1">
                  <a:satMod val="175000"/>
                  <a:alpha val="14000"/>
                </a:schemeClr>
              </a:glow>
            </a:effectLst>
          </c:spPr>
          <c:marker>
            <c:symbol val="none"/>
          </c:marker>
          <c:xVal>
            <c:numRef>
              <c:f>Sheet1!$A$2:$A$5242</c:f>
              <c:numCache>
                <c:formatCode>General</c:formatCode>
                <c:ptCount val="5241"/>
                <c:pt idx="0">
                  <c:v>0</c:v>
                </c:pt>
                <c:pt idx="1">
                  <c:v>0.1</c:v>
                </c:pt>
                <c:pt idx="2">
                  <c:v>0.2</c:v>
                </c:pt>
                <c:pt idx="3">
                  <c:v>0.3</c:v>
                </c:pt>
                <c:pt idx="4">
                  <c:v>0.3</c:v>
                </c:pt>
                <c:pt idx="5">
                  <c:v>0.4</c:v>
                </c:pt>
                <c:pt idx="6">
                  <c:v>0.5</c:v>
                </c:pt>
                <c:pt idx="7">
                  <c:v>0.6</c:v>
                </c:pt>
                <c:pt idx="8">
                  <c:v>0.7</c:v>
                </c:pt>
                <c:pt idx="9">
                  <c:v>0.8</c:v>
                </c:pt>
                <c:pt idx="10">
                  <c:v>0.8</c:v>
                </c:pt>
                <c:pt idx="11">
                  <c:v>0.9</c:v>
                </c:pt>
                <c:pt idx="12">
                  <c:v>1</c:v>
                </c:pt>
                <c:pt idx="13">
                  <c:v>1.1000000000000001</c:v>
                </c:pt>
                <c:pt idx="14">
                  <c:v>1.2</c:v>
                </c:pt>
                <c:pt idx="15">
                  <c:v>1.3</c:v>
                </c:pt>
                <c:pt idx="16">
                  <c:v>1.3</c:v>
                </c:pt>
                <c:pt idx="17">
                  <c:v>1.4</c:v>
                </c:pt>
                <c:pt idx="18">
                  <c:v>1.5</c:v>
                </c:pt>
                <c:pt idx="19">
                  <c:v>1.6</c:v>
                </c:pt>
                <c:pt idx="20">
                  <c:v>1.7</c:v>
                </c:pt>
                <c:pt idx="21">
                  <c:v>1.8</c:v>
                </c:pt>
                <c:pt idx="22">
                  <c:v>1.8</c:v>
                </c:pt>
                <c:pt idx="23">
                  <c:v>1.9</c:v>
                </c:pt>
                <c:pt idx="24">
                  <c:v>2</c:v>
                </c:pt>
                <c:pt idx="25">
                  <c:v>2.1</c:v>
                </c:pt>
                <c:pt idx="26">
                  <c:v>2.2000000000000002</c:v>
                </c:pt>
                <c:pt idx="27">
                  <c:v>2.2999999999999998</c:v>
                </c:pt>
                <c:pt idx="28">
                  <c:v>2.2999999999999998</c:v>
                </c:pt>
                <c:pt idx="29">
                  <c:v>2.4</c:v>
                </c:pt>
                <c:pt idx="30">
                  <c:v>2.5</c:v>
                </c:pt>
                <c:pt idx="31">
                  <c:v>2.6</c:v>
                </c:pt>
                <c:pt idx="32">
                  <c:v>2.7</c:v>
                </c:pt>
                <c:pt idx="33">
                  <c:v>2.8</c:v>
                </c:pt>
                <c:pt idx="34">
                  <c:v>2.8</c:v>
                </c:pt>
                <c:pt idx="35">
                  <c:v>2.9</c:v>
                </c:pt>
                <c:pt idx="36">
                  <c:v>3</c:v>
                </c:pt>
                <c:pt idx="37">
                  <c:v>3.1</c:v>
                </c:pt>
                <c:pt idx="38">
                  <c:v>3.2</c:v>
                </c:pt>
                <c:pt idx="39">
                  <c:v>3.3</c:v>
                </c:pt>
                <c:pt idx="40">
                  <c:v>3.3</c:v>
                </c:pt>
                <c:pt idx="41">
                  <c:v>3.4</c:v>
                </c:pt>
                <c:pt idx="42">
                  <c:v>3.5</c:v>
                </c:pt>
                <c:pt idx="43">
                  <c:v>3.6</c:v>
                </c:pt>
                <c:pt idx="44">
                  <c:v>3.7</c:v>
                </c:pt>
                <c:pt idx="45">
                  <c:v>3.8</c:v>
                </c:pt>
                <c:pt idx="46">
                  <c:v>3.8</c:v>
                </c:pt>
                <c:pt idx="47">
                  <c:v>3.9</c:v>
                </c:pt>
                <c:pt idx="48">
                  <c:v>4</c:v>
                </c:pt>
                <c:pt idx="49">
                  <c:v>4.0999999999999996</c:v>
                </c:pt>
                <c:pt idx="50">
                  <c:v>4.2</c:v>
                </c:pt>
                <c:pt idx="51">
                  <c:v>4.3</c:v>
                </c:pt>
                <c:pt idx="52">
                  <c:v>4.3</c:v>
                </c:pt>
                <c:pt idx="53">
                  <c:v>4.4000000000000004</c:v>
                </c:pt>
                <c:pt idx="54">
                  <c:v>4.5</c:v>
                </c:pt>
                <c:pt idx="55">
                  <c:v>4.5999999999999996</c:v>
                </c:pt>
                <c:pt idx="56">
                  <c:v>4.7</c:v>
                </c:pt>
                <c:pt idx="57">
                  <c:v>4.8</c:v>
                </c:pt>
                <c:pt idx="58">
                  <c:v>4.8</c:v>
                </c:pt>
                <c:pt idx="59">
                  <c:v>4.9000000000000004</c:v>
                </c:pt>
                <c:pt idx="60">
                  <c:v>5</c:v>
                </c:pt>
                <c:pt idx="61">
                  <c:v>5.0999999999999996</c:v>
                </c:pt>
                <c:pt idx="62">
                  <c:v>5.2</c:v>
                </c:pt>
                <c:pt idx="63">
                  <c:v>5.3</c:v>
                </c:pt>
                <c:pt idx="64">
                  <c:v>5.3</c:v>
                </c:pt>
                <c:pt idx="65">
                  <c:v>5.4</c:v>
                </c:pt>
                <c:pt idx="66">
                  <c:v>5.5</c:v>
                </c:pt>
                <c:pt idx="67">
                  <c:v>5.6</c:v>
                </c:pt>
                <c:pt idx="68">
                  <c:v>5.7</c:v>
                </c:pt>
                <c:pt idx="69">
                  <c:v>5.8</c:v>
                </c:pt>
                <c:pt idx="70">
                  <c:v>5.8</c:v>
                </c:pt>
                <c:pt idx="71">
                  <c:v>5.9</c:v>
                </c:pt>
                <c:pt idx="72">
                  <c:v>6</c:v>
                </c:pt>
                <c:pt idx="73">
                  <c:v>6.1</c:v>
                </c:pt>
                <c:pt idx="74">
                  <c:v>6.2</c:v>
                </c:pt>
                <c:pt idx="75">
                  <c:v>6.3</c:v>
                </c:pt>
                <c:pt idx="76">
                  <c:v>6.3</c:v>
                </c:pt>
                <c:pt idx="77">
                  <c:v>6.4</c:v>
                </c:pt>
                <c:pt idx="78">
                  <c:v>6.5</c:v>
                </c:pt>
                <c:pt idx="79">
                  <c:v>6.6</c:v>
                </c:pt>
                <c:pt idx="80">
                  <c:v>6.7</c:v>
                </c:pt>
                <c:pt idx="81">
                  <c:v>6.8</c:v>
                </c:pt>
                <c:pt idx="82">
                  <c:v>6.8</c:v>
                </c:pt>
                <c:pt idx="83">
                  <c:v>6.9</c:v>
                </c:pt>
                <c:pt idx="84">
                  <c:v>7</c:v>
                </c:pt>
                <c:pt idx="85">
                  <c:v>7.1</c:v>
                </c:pt>
                <c:pt idx="86">
                  <c:v>7.2</c:v>
                </c:pt>
                <c:pt idx="87">
                  <c:v>7.3</c:v>
                </c:pt>
                <c:pt idx="88">
                  <c:v>7.3</c:v>
                </c:pt>
                <c:pt idx="89">
                  <c:v>7.4</c:v>
                </c:pt>
                <c:pt idx="90">
                  <c:v>7.5</c:v>
                </c:pt>
                <c:pt idx="91">
                  <c:v>7.6</c:v>
                </c:pt>
                <c:pt idx="92">
                  <c:v>7.7</c:v>
                </c:pt>
                <c:pt idx="93">
                  <c:v>7.8</c:v>
                </c:pt>
                <c:pt idx="94">
                  <c:v>7.8</c:v>
                </c:pt>
                <c:pt idx="95">
                  <c:v>7.9</c:v>
                </c:pt>
                <c:pt idx="96">
                  <c:v>8</c:v>
                </c:pt>
                <c:pt idx="97">
                  <c:v>8.1</c:v>
                </c:pt>
                <c:pt idx="98">
                  <c:v>8.1999999999999993</c:v>
                </c:pt>
                <c:pt idx="99">
                  <c:v>8.3000000000000007</c:v>
                </c:pt>
                <c:pt idx="100">
                  <c:v>8.3000000000000007</c:v>
                </c:pt>
                <c:pt idx="101">
                  <c:v>8.4</c:v>
                </c:pt>
                <c:pt idx="102">
                  <c:v>8.5</c:v>
                </c:pt>
                <c:pt idx="103">
                  <c:v>8.6</c:v>
                </c:pt>
                <c:pt idx="104">
                  <c:v>8.6999999999999993</c:v>
                </c:pt>
                <c:pt idx="105">
                  <c:v>8.8000000000000007</c:v>
                </c:pt>
                <c:pt idx="106">
                  <c:v>8.8000000000000007</c:v>
                </c:pt>
                <c:pt idx="107">
                  <c:v>8.9</c:v>
                </c:pt>
                <c:pt idx="108">
                  <c:v>9</c:v>
                </c:pt>
                <c:pt idx="109">
                  <c:v>9.1</c:v>
                </c:pt>
                <c:pt idx="110">
                  <c:v>9.1999999999999993</c:v>
                </c:pt>
                <c:pt idx="111">
                  <c:v>9.3000000000000007</c:v>
                </c:pt>
                <c:pt idx="112">
                  <c:v>9.3000000000000007</c:v>
                </c:pt>
                <c:pt idx="113">
                  <c:v>9.4</c:v>
                </c:pt>
                <c:pt idx="114">
                  <c:v>9.5</c:v>
                </c:pt>
                <c:pt idx="115">
                  <c:v>9.6</c:v>
                </c:pt>
                <c:pt idx="116">
                  <c:v>9.6999999999999993</c:v>
                </c:pt>
                <c:pt idx="117">
                  <c:v>9.8000000000000007</c:v>
                </c:pt>
                <c:pt idx="118">
                  <c:v>9.8000000000000007</c:v>
                </c:pt>
                <c:pt idx="119">
                  <c:v>9.9</c:v>
                </c:pt>
                <c:pt idx="120">
                  <c:v>10</c:v>
                </c:pt>
                <c:pt idx="121">
                  <c:v>10.1</c:v>
                </c:pt>
                <c:pt idx="122">
                  <c:v>10.199999999999999</c:v>
                </c:pt>
                <c:pt idx="123">
                  <c:v>10.3</c:v>
                </c:pt>
                <c:pt idx="124">
                  <c:v>10.3</c:v>
                </c:pt>
                <c:pt idx="125">
                  <c:v>10.4</c:v>
                </c:pt>
                <c:pt idx="126">
                  <c:v>10.5</c:v>
                </c:pt>
                <c:pt idx="127">
                  <c:v>10.6</c:v>
                </c:pt>
                <c:pt idx="128">
                  <c:v>10.7</c:v>
                </c:pt>
                <c:pt idx="129">
                  <c:v>10.8</c:v>
                </c:pt>
                <c:pt idx="130">
                  <c:v>10.8</c:v>
                </c:pt>
                <c:pt idx="131">
                  <c:v>10.9</c:v>
                </c:pt>
                <c:pt idx="132">
                  <c:v>11</c:v>
                </c:pt>
                <c:pt idx="133">
                  <c:v>11.1</c:v>
                </c:pt>
                <c:pt idx="134">
                  <c:v>11.2</c:v>
                </c:pt>
                <c:pt idx="135">
                  <c:v>11.3</c:v>
                </c:pt>
                <c:pt idx="136">
                  <c:v>11.3</c:v>
                </c:pt>
                <c:pt idx="137">
                  <c:v>11.4</c:v>
                </c:pt>
                <c:pt idx="138">
                  <c:v>11.5</c:v>
                </c:pt>
                <c:pt idx="139">
                  <c:v>11.6</c:v>
                </c:pt>
                <c:pt idx="140">
                  <c:v>11.7</c:v>
                </c:pt>
                <c:pt idx="141">
                  <c:v>11.8</c:v>
                </c:pt>
                <c:pt idx="142">
                  <c:v>11.8</c:v>
                </c:pt>
                <c:pt idx="143">
                  <c:v>11.9</c:v>
                </c:pt>
                <c:pt idx="144">
                  <c:v>12</c:v>
                </c:pt>
                <c:pt idx="145">
                  <c:v>12.1</c:v>
                </c:pt>
                <c:pt idx="146">
                  <c:v>12.2</c:v>
                </c:pt>
                <c:pt idx="147">
                  <c:v>12.3</c:v>
                </c:pt>
                <c:pt idx="148">
                  <c:v>12.3</c:v>
                </c:pt>
                <c:pt idx="149">
                  <c:v>12.4</c:v>
                </c:pt>
                <c:pt idx="150">
                  <c:v>12.5</c:v>
                </c:pt>
                <c:pt idx="151">
                  <c:v>12.6</c:v>
                </c:pt>
                <c:pt idx="152">
                  <c:v>12.7</c:v>
                </c:pt>
                <c:pt idx="153">
                  <c:v>12.8</c:v>
                </c:pt>
                <c:pt idx="154">
                  <c:v>12.8</c:v>
                </c:pt>
                <c:pt idx="155">
                  <c:v>12.9</c:v>
                </c:pt>
                <c:pt idx="156">
                  <c:v>13</c:v>
                </c:pt>
                <c:pt idx="157">
                  <c:v>13.1</c:v>
                </c:pt>
                <c:pt idx="158">
                  <c:v>13.2</c:v>
                </c:pt>
                <c:pt idx="159">
                  <c:v>13.3</c:v>
                </c:pt>
                <c:pt idx="160">
                  <c:v>13.3</c:v>
                </c:pt>
                <c:pt idx="161">
                  <c:v>13.4</c:v>
                </c:pt>
                <c:pt idx="162">
                  <c:v>13.5</c:v>
                </c:pt>
                <c:pt idx="163">
                  <c:v>13.6</c:v>
                </c:pt>
                <c:pt idx="164">
                  <c:v>13.7</c:v>
                </c:pt>
                <c:pt idx="165">
                  <c:v>13.8</c:v>
                </c:pt>
                <c:pt idx="166">
                  <c:v>13.8</c:v>
                </c:pt>
                <c:pt idx="167">
                  <c:v>13.9</c:v>
                </c:pt>
                <c:pt idx="168">
                  <c:v>14</c:v>
                </c:pt>
                <c:pt idx="169">
                  <c:v>14.1</c:v>
                </c:pt>
                <c:pt idx="170">
                  <c:v>14.2</c:v>
                </c:pt>
                <c:pt idx="171">
                  <c:v>14.3</c:v>
                </c:pt>
                <c:pt idx="172">
                  <c:v>14.3</c:v>
                </c:pt>
                <c:pt idx="173">
                  <c:v>14.4</c:v>
                </c:pt>
                <c:pt idx="174">
                  <c:v>14.5</c:v>
                </c:pt>
                <c:pt idx="175">
                  <c:v>14.6</c:v>
                </c:pt>
                <c:pt idx="176">
                  <c:v>14.7</c:v>
                </c:pt>
                <c:pt idx="177">
                  <c:v>14.8</c:v>
                </c:pt>
                <c:pt idx="178">
                  <c:v>14.8</c:v>
                </c:pt>
                <c:pt idx="179">
                  <c:v>14.9</c:v>
                </c:pt>
                <c:pt idx="180">
                  <c:v>15</c:v>
                </c:pt>
                <c:pt idx="181">
                  <c:v>15.1</c:v>
                </c:pt>
                <c:pt idx="182">
                  <c:v>15.2</c:v>
                </c:pt>
                <c:pt idx="183">
                  <c:v>15.3</c:v>
                </c:pt>
                <c:pt idx="184">
                  <c:v>15.3</c:v>
                </c:pt>
                <c:pt idx="185">
                  <c:v>15.4</c:v>
                </c:pt>
                <c:pt idx="186">
                  <c:v>15.5</c:v>
                </c:pt>
                <c:pt idx="187">
                  <c:v>15.6</c:v>
                </c:pt>
                <c:pt idx="188">
                  <c:v>15.7</c:v>
                </c:pt>
                <c:pt idx="189">
                  <c:v>15.8</c:v>
                </c:pt>
                <c:pt idx="190">
                  <c:v>15.8</c:v>
                </c:pt>
                <c:pt idx="191">
                  <c:v>15.9</c:v>
                </c:pt>
                <c:pt idx="192">
                  <c:v>16</c:v>
                </c:pt>
                <c:pt idx="193">
                  <c:v>16.100000000000001</c:v>
                </c:pt>
                <c:pt idx="194">
                  <c:v>16.2</c:v>
                </c:pt>
                <c:pt idx="195">
                  <c:v>16.3</c:v>
                </c:pt>
                <c:pt idx="196">
                  <c:v>16.3</c:v>
                </c:pt>
                <c:pt idx="197">
                  <c:v>16.399999999999999</c:v>
                </c:pt>
                <c:pt idx="198">
                  <c:v>16.5</c:v>
                </c:pt>
                <c:pt idx="199">
                  <c:v>16.600000000000001</c:v>
                </c:pt>
                <c:pt idx="200">
                  <c:v>16.7</c:v>
                </c:pt>
                <c:pt idx="201">
                  <c:v>16.8</c:v>
                </c:pt>
                <c:pt idx="202">
                  <c:v>16.8</c:v>
                </c:pt>
                <c:pt idx="203">
                  <c:v>16.899999999999999</c:v>
                </c:pt>
                <c:pt idx="204">
                  <c:v>17</c:v>
                </c:pt>
                <c:pt idx="205">
                  <c:v>17.100000000000001</c:v>
                </c:pt>
                <c:pt idx="206">
                  <c:v>17.2</c:v>
                </c:pt>
                <c:pt idx="207">
                  <c:v>17.3</c:v>
                </c:pt>
                <c:pt idx="208">
                  <c:v>17.3</c:v>
                </c:pt>
                <c:pt idx="209">
                  <c:v>17.399999999999999</c:v>
                </c:pt>
                <c:pt idx="210">
                  <c:v>17.5</c:v>
                </c:pt>
                <c:pt idx="211">
                  <c:v>17.600000000000001</c:v>
                </c:pt>
                <c:pt idx="212">
                  <c:v>17.7</c:v>
                </c:pt>
                <c:pt idx="213">
                  <c:v>17.8</c:v>
                </c:pt>
                <c:pt idx="214">
                  <c:v>17.8</c:v>
                </c:pt>
                <c:pt idx="215">
                  <c:v>17.899999999999999</c:v>
                </c:pt>
                <c:pt idx="216">
                  <c:v>18</c:v>
                </c:pt>
                <c:pt idx="217">
                  <c:v>18.100000000000001</c:v>
                </c:pt>
                <c:pt idx="218">
                  <c:v>18.2</c:v>
                </c:pt>
                <c:pt idx="219">
                  <c:v>18.3</c:v>
                </c:pt>
                <c:pt idx="220">
                  <c:v>18.3</c:v>
                </c:pt>
                <c:pt idx="221">
                  <c:v>18.399999999999999</c:v>
                </c:pt>
                <c:pt idx="222">
                  <c:v>18.5</c:v>
                </c:pt>
                <c:pt idx="223">
                  <c:v>18.600000000000001</c:v>
                </c:pt>
                <c:pt idx="224">
                  <c:v>18.7</c:v>
                </c:pt>
                <c:pt idx="225">
                  <c:v>18.8</c:v>
                </c:pt>
                <c:pt idx="226">
                  <c:v>18.8</c:v>
                </c:pt>
                <c:pt idx="227">
                  <c:v>18.899999999999999</c:v>
                </c:pt>
                <c:pt idx="228">
                  <c:v>19</c:v>
                </c:pt>
                <c:pt idx="229">
                  <c:v>19.100000000000001</c:v>
                </c:pt>
                <c:pt idx="230">
                  <c:v>19.2</c:v>
                </c:pt>
                <c:pt idx="231">
                  <c:v>19.3</c:v>
                </c:pt>
                <c:pt idx="232">
                  <c:v>19.3</c:v>
                </c:pt>
                <c:pt idx="233">
                  <c:v>19.399999999999999</c:v>
                </c:pt>
                <c:pt idx="234">
                  <c:v>19.5</c:v>
                </c:pt>
                <c:pt idx="235">
                  <c:v>19.600000000000001</c:v>
                </c:pt>
                <c:pt idx="236">
                  <c:v>19.7</c:v>
                </c:pt>
                <c:pt idx="237">
                  <c:v>19.8</c:v>
                </c:pt>
                <c:pt idx="238">
                  <c:v>19.8</c:v>
                </c:pt>
                <c:pt idx="239">
                  <c:v>19.899999999999999</c:v>
                </c:pt>
                <c:pt idx="240">
                  <c:v>20</c:v>
                </c:pt>
                <c:pt idx="241">
                  <c:v>20.100000000000001</c:v>
                </c:pt>
                <c:pt idx="242">
                  <c:v>20.2</c:v>
                </c:pt>
                <c:pt idx="243">
                  <c:v>20.3</c:v>
                </c:pt>
                <c:pt idx="244">
                  <c:v>20.3</c:v>
                </c:pt>
                <c:pt idx="245">
                  <c:v>20.399999999999999</c:v>
                </c:pt>
                <c:pt idx="246">
                  <c:v>20.5</c:v>
                </c:pt>
                <c:pt idx="247">
                  <c:v>20.6</c:v>
                </c:pt>
                <c:pt idx="248">
                  <c:v>20.7</c:v>
                </c:pt>
                <c:pt idx="249">
                  <c:v>20.8</c:v>
                </c:pt>
                <c:pt idx="250">
                  <c:v>20.8</c:v>
                </c:pt>
                <c:pt idx="251">
                  <c:v>20.9</c:v>
                </c:pt>
                <c:pt idx="252">
                  <c:v>21</c:v>
                </c:pt>
                <c:pt idx="253">
                  <c:v>21.1</c:v>
                </c:pt>
                <c:pt idx="254">
                  <c:v>21.2</c:v>
                </c:pt>
                <c:pt idx="255">
                  <c:v>21.3</c:v>
                </c:pt>
                <c:pt idx="256">
                  <c:v>21.3</c:v>
                </c:pt>
                <c:pt idx="257">
                  <c:v>21.4</c:v>
                </c:pt>
                <c:pt idx="258">
                  <c:v>21.5</c:v>
                </c:pt>
                <c:pt idx="259">
                  <c:v>21.6</c:v>
                </c:pt>
                <c:pt idx="260">
                  <c:v>21.7</c:v>
                </c:pt>
                <c:pt idx="261">
                  <c:v>21.8</c:v>
                </c:pt>
                <c:pt idx="262">
                  <c:v>21.8</c:v>
                </c:pt>
                <c:pt idx="263">
                  <c:v>21.9</c:v>
                </c:pt>
                <c:pt idx="264">
                  <c:v>22</c:v>
                </c:pt>
                <c:pt idx="265">
                  <c:v>22.1</c:v>
                </c:pt>
                <c:pt idx="266">
                  <c:v>22.2</c:v>
                </c:pt>
                <c:pt idx="267">
                  <c:v>22.3</c:v>
                </c:pt>
                <c:pt idx="268">
                  <c:v>22.3</c:v>
                </c:pt>
                <c:pt idx="269">
                  <c:v>22.4</c:v>
                </c:pt>
                <c:pt idx="270">
                  <c:v>22.5</c:v>
                </c:pt>
                <c:pt idx="271">
                  <c:v>22.6</c:v>
                </c:pt>
                <c:pt idx="272">
                  <c:v>22.7</c:v>
                </c:pt>
                <c:pt idx="273">
                  <c:v>22.8</c:v>
                </c:pt>
                <c:pt idx="274">
                  <c:v>22.8</c:v>
                </c:pt>
                <c:pt idx="275">
                  <c:v>22.9</c:v>
                </c:pt>
                <c:pt idx="276">
                  <c:v>23</c:v>
                </c:pt>
                <c:pt idx="277">
                  <c:v>23.1</c:v>
                </c:pt>
                <c:pt idx="278">
                  <c:v>23.2</c:v>
                </c:pt>
                <c:pt idx="279">
                  <c:v>23.3</c:v>
                </c:pt>
                <c:pt idx="280">
                  <c:v>23.3</c:v>
                </c:pt>
                <c:pt idx="281">
                  <c:v>23.4</c:v>
                </c:pt>
                <c:pt idx="282">
                  <c:v>23.5</c:v>
                </c:pt>
                <c:pt idx="283">
                  <c:v>23.6</c:v>
                </c:pt>
                <c:pt idx="284">
                  <c:v>23.7</c:v>
                </c:pt>
                <c:pt idx="285">
                  <c:v>23.8</c:v>
                </c:pt>
                <c:pt idx="286">
                  <c:v>23.8</c:v>
                </c:pt>
                <c:pt idx="287">
                  <c:v>23.9</c:v>
                </c:pt>
                <c:pt idx="288">
                  <c:v>24</c:v>
                </c:pt>
                <c:pt idx="289">
                  <c:v>24.1</c:v>
                </c:pt>
                <c:pt idx="290">
                  <c:v>24.2</c:v>
                </c:pt>
                <c:pt idx="291">
                  <c:v>24.3</c:v>
                </c:pt>
                <c:pt idx="292">
                  <c:v>24.3</c:v>
                </c:pt>
                <c:pt idx="293">
                  <c:v>24.4</c:v>
                </c:pt>
                <c:pt idx="294">
                  <c:v>24.5</c:v>
                </c:pt>
                <c:pt idx="295">
                  <c:v>24.6</c:v>
                </c:pt>
                <c:pt idx="296">
                  <c:v>24.7</c:v>
                </c:pt>
                <c:pt idx="297">
                  <c:v>24.8</c:v>
                </c:pt>
                <c:pt idx="298">
                  <c:v>24.8</c:v>
                </c:pt>
                <c:pt idx="299">
                  <c:v>24.9</c:v>
                </c:pt>
                <c:pt idx="300">
                  <c:v>25</c:v>
                </c:pt>
                <c:pt idx="301">
                  <c:v>25.1</c:v>
                </c:pt>
                <c:pt idx="302">
                  <c:v>25.2</c:v>
                </c:pt>
                <c:pt idx="303">
                  <c:v>25.3</c:v>
                </c:pt>
                <c:pt idx="304">
                  <c:v>25.3</c:v>
                </c:pt>
                <c:pt idx="305">
                  <c:v>25.4</c:v>
                </c:pt>
                <c:pt idx="306">
                  <c:v>25.5</c:v>
                </c:pt>
                <c:pt idx="307">
                  <c:v>25.6</c:v>
                </c:pt>
                <c:pt idx="308">
                  <c:v>25.7</c:v>
                </c:pt>
                <c:pt idx="309">
                  <c:v>25.8</c:v>
                </c:pt>
                <c:pt idx="310">
                  <c:v>25.8</c:v>
                </c:pt>
                <c:pt idx="311">
                  <c:v>25.9</c:v>
                </c:pt>
                <c:pt idx="312">
                  <c:v>26</c:v>
                </c:pt>
                <c:pt idx="313">
                  <c:v>26.1</c:v>
                </c:pt>
                <c:pt idx="314">
                  <c:v>26.2</c:v>
                </c:pt>
                <c:pt idx="315">
                  <c:v>26.3</c:v>
                </c:pt>
                <c:pt idx="316">
                  <c:v>26.3</c:v>
                </c:pt>
                <c:pt idx="317">
                  <c:v>26.4</c:v>
                </c:pt>
                <c:pt idx="318">
                  <c:v>26.5</c:v>
                </c:pt>
                <c:pt idx="319">
                  <c:v>26.6</c:v>
                </c:pt>
                <c:pt idx="320">
                  <c:v>26.7</c:v>
                </c:pt>
                <c:pt idx="321">
                  <c:v>26.8</c:v>
                </c:pt>
                <c:pt idx="322">
                  <c:v>26.8</c:v>
                </c:pt>
                <c:pt idx="323">
                  <c:v>26.9</c:v>
                </c:pt>
                <c:pt idx="324">
                  <c:v>27</c:v>
                </c:pt>
                <c:pt idx="325">
                  <c:v>27.1</c:v>
                </c:pt>
                <c:pt idx="326">
                  <c:v>27.2</c:v>
                </c:pt>
                <c:pt idx="327">
                  <c:v>27.3</c:v>
                </c:pt>
                <c:pt idx="328">
                  <c:v>27.3</c:v>
                </c:pt>
                <c:pt idx="329">
                  <c:v>27.4</c:v>
                </c:pt>
                <c:pt idx="330">
                  <c:v>27.5</c:v>
                </c:pt>
                <c:pt idx="331">
                  <c:v>27.6</c:v>
                </c:pt>
                <c:pt idx="332">
                  <c:v>27.7</c:v>
                </c:pt>
                <c:pt idx="333">
                  <c:v>27.8</c:v>
                </c:pt>
                <c:pt idx="334">
                  <c:v>27.8</c:v>
                </c:pt>
                <c:pt idx="335">
                  <c:v>27.9</c:v>
                </c:pt>
                <c:pt idx="336">
                  <c:v>28</c:v>
                </c:pt>
                <c:pt idx="337">
                  <c:v>28.1</c:v>
                </c:pt>
                <c:pt idx="338">
                  <c:v>28.2</c:v>
                </c:pt>
                <c:pt idx="339">
                  <c:v>28.3</c:v>
                </c:pt>
                <c:pt idx="340">
                  <c:v>28.3</c:v>
                </c:pt>
                <c:pt idx="341">
                  <c:v>28.4</c:v>
                </c:pt>
                <c:pt idx="342">
                  <c:v>28.5</c:v>
                </c:pt>
                <c:pt idx="343">
                  <c:v>28.6</c:v>
                </c:pt>
                <c:pt idx="344">
                  <c:v>28.7</c:v>
                </c:pt>
                <c:pt idx="345">
                  <c:v>28.8</c:v>
                </c:pt>
                <c:pt idx="346">
                  <c:v>28.8</c:v>
                </c:pt>
                <c:pt idx="347">
                  <c:v>28.9</c:v>
                </c:pt>
                <c:pt idx="348">
                  <c:v>29</c:v>
                </c:pt>
                <c:pt idx="349">
                  <c:v>29.1</c:v>
                </c:pt>
                <c:pt idx="350">
                  <c:v>29.2</c:v>
                </c:pt>
                <c:pt idx="351">
                  <c:v>29.3</c:v>
                </c:pt>
                <c:pt idx="352">
                  <c:v>29.3</c:v>
                </c:pt>
                <c:pt idx="353">
                  <c:v>29.4</c:v>
                </c:pt>
                <c:pt idx="354">
                  <c:v>29.5</c:v>
                </c:pt>
                <c:pt idx="355">
                  <c:v>29.6</c:v>
                </c:pt>
                <c:pt idx="356">
                  <c:v>29.7</c:v>
                </c:pt>
                <c:pt idx="357">
                  <c:v>29.8</c:v>
                </c:pt>
                <c:pt idx="358">
                  <c:v>29.8</c:v>
                </c:pt>
                <c:pt idx="359">
                  <c:v>29.9</c:v>
                </c:pt>
                <c:pt idx="360">
                  <c:v>30</c:v>
                </c:pt>
                <c:pt idx="361">
                  <c:v>30.1</c:v>
                </c:pt>
                <c:pt idx="362">
                  <c:v>30.2</c:v>
                </c:pt>
                <c:pt idx="363">
                  <c:v>30.3</c:v>
                </c:pt>
                <c:pt idx="364">
                  <c:v>30.3</c:v>
                </c:pt>
                <c:pt idx="365">
                  <c:v>30.4</c:v>
                </c:pt>
                <c:pt idx="366">
                  <c:v>30.5</c:v>
                </c:pt>
                <c:pt idx="367">
                  <c:v>30.6</c:v>
                </c:pt>
                <c:pt idx="368">
                  <c:v>30.7</c:v>
                </c:pt>
                <c:pt idx="369">
                  <c:v>30.8</c:v>
                </c:pt>
                <c:pt idx="370">
                  <c:v>30.8</c:v>
                </c:pt>
                <c:pt idx="371">
                  <c:v>30.9</c:v>
                </c:pt>
                <c:pt idx="372">
                  <c:v>31</c:v>
                </c:pt>
                <c:pt idx="373">
                  <c:v>31.1</c:v>
                </c:pt>
                <c:pt idx="374">
                  <c:v>31.2</c:v>
                </c:pt>
                <c:pt idx="375">
                  <c:v>31.3</c:v>
                </c:pt>
                <c:pt idx="376">
                  <c:v>31.3</c:v>
                </c:pt>
                <c:pt idx="377">
                  <c:v>31.4</c:v>
                </c:pt>
                <c:pt idx="378">
                  <c:v>31.5</c:v>
                </c:pt>
                <c:pt idx="379">
                  <c:v>31.6</c:v>
                </c:pt>
                <c:pt idx="380">
                  <c:v>31.7</c:v>
                </c:pt>
                <c:pt idx="381">
                  <c:v>31.8</c:v>
                </c:pt>
                <c:pt idx="382">
                  <c:v>31.8</c:v>
                </c:pt>
                <c:pt idx="383">
                  <c:v>31.9</c:v>
                </c:pt>
                <c:pt idx="384">
                  <c:v>32</c:v>
                </c:pt>
                <c:pt idx="385">
                  <c:v>32.1</c:v>
                </c:pt>
                <c:pt idx="386">
                  <c:v>32.200000000000003</c:v>
                </c:pt>
                <c:pt idx="387">
                  <c:v>32.299999999999997</c:v>
                </c:pt>
                <c:pt idx="388">
                  <c:v>32.299999999999997</c:v>
                </c:pt>
                <c:pt idx="389">
                  <c:v>32.4</c:v>
                </c:pt>
                <c:pt idx="390">
                  <c:v>32.5</c:v>
                </c:pt>
                <c:pt idx="391">
                  <c:v>32.6</c:v>
                </c:pt>
                <c:pt idx="392">
                  <c:v>32.700000000000003</c:v>
                </c:pt>
                <c:pt idx="393">
                  <c:v>32.799999999999997</c:v>
                </c:pt>
                <c:pt idx="394">
                  <c:v>32.799999999999997</c:v>
                </c:pt>
                <c:pt idx="395">
                  <c:v>32.9</c:v>
                </c:pt>
                <c:pt idx="396">
                  <c:v>33</c:v>
                </c:pt>
                <c:pt idx="397">
                  <c:v>33.1</c:v>
                </c:pt>
                <c:pt idx="398">
                  <c:v>33.200000000000003</c:v>
                </c:pt>
                <c:pt idx="399">
                  <c:v>33.299999999999997</c:v>
                </c:pt>
                <c:pt idx="400">
                  <c:v>33.299999999999997</c:v>
                </c:pt>
                <c:pt idx="401">
                  <c:v>33.4</c:v>
                </c:pt>
                <c:pt idx="402">
                  <c:v>33.5</c:v>
                </c:pt>
                <c:pt idx="403">
                  <c:v>33.6</c:v>
                </c:pt>
                <c:pt idx="404">
                  <c:v>33.700000000000003</c:v>
                </c:pt>
                <c:pt idx="405">
                  <c:v>33.799999999999997</c:v>
                </c:pt>
                <c:pt idx="406">
                  <c:v>33.799999999999997</c:v>
                </c:pt>
                <c:pt idx="407">
                  <c:v>33.9</c:v>
                </c:pt>
                <c:pt idx="408">
                  <c:v>34</c:v>
                </c:pt>
                <c:pt idx="409">
                  <c:v>34.1</c:v>
                </c:pt>
                <c:pt idx="410">
                  <c:v>34.200000000000003</c:v>
                </c:pt>
                <c:pt idx="411">
                  <c:v>34.299999999999997</c:v>
                </c:pt>
                <c:pt idx="412">
                  <c:v>34.299999999999997</c:v>
                </c:pt>
                <c:pt idx="413">
                  <c:v>34.4</c:v>
                </c:pt>
                <c:pt idx="414">
                  <c:v>34.5</c:v>
                </c:pt>
                <c:pt idx="415">
                  <c:v>34.6</c:v>
                </c:pt>
                <c:pt idx="416">
                  <c:v>34.700000000000003</c:v>
                </c:pt>
                <c:pt idx="417">
                  <c:v>34.799999999999997</c:v>
                </c:pt>
                <c:pt idx="418">
                  <c:v>34.799999999999997</c:v>
                </c:pt>
                <c:pt idx="419">
                  <c:v>34.9</c:v>
                </c:pt>
                <c:pt idx="420">
                  <c:v>35</c:v>
                </c:pt>
                <c:pt idx="421">
                  <c:v>35.1</c:v>
                </c:pt>
                <c:pt idx="422">
                  <c:v>35.200000000000003</c:v>
                </c:pt>
                <c:pt idx="423">
                  <c:v>35.299999999999997</c:v>
                </c:pt>
                <c:pt idx="424">
                  <c:v>35.299999999999997</c:v>
                </c:pt>
                <c:pt idx="425">
                  <c:v>35.4</c:v>
                </c:pt>
                <c:pt idx="426">
                  <c:v>35.5</c:v>
                </c:pt>
                <c:pt idx="427">
                  <c:v>35.6</c:v>
                </c:pt>
                <c:pt idx="428">
                  <c:v>35.700000000000003</c:v>
                </c:pt>
                <c:pt idx="429">
                  <c:v>35.799999999999997</c:v>
                </c:pt>
                <c:pt idx="430">
                  <c:v>35.799999999999997</c:v>
                </c:pt>
                <c:pt idx="431">
                  <c:v>35.9</c:v>
                </c:pt>
                <c:pt idx="432">
                  <c:v>36</c:v>
                </c:pt>
                <c:pt idx="433">
                  <c:v>36.1</c:v>
                </c:pt>
                <c:pt idx="434">
                  <c:v>36.200000000000003</c:v>
                </c:pt>
                <c:pt idx="435">
                  <c:v>36.299999999999997</c:v>
                </c:pt>
                <c:pt idx="436">
                  <c:v>36.299999999999997</c:v>
                </c:pt>
                <c:pt idx="437">
                  <c:v>36.4</c:v>
                </c:pt>
                <c:pt idx="438">
                  <c:v>36.5</c:v>
                </c:pt>
                <c:pt idx="439">
                  <c:v>36.6</c:v>
                </c:pt>
                <c:pt idx="440">
                  <c:v>36.700000000000003</c:v>
                </c:pt>
                <c:pt idx="441">
                  <c:v>36.799999999999997</c:v>
                </c:pt>
                <c:pt idx="442">
                  <c:v>36.799999999999997</c:v>
                </c:pt>
                <c:pt idx="443">
                  <c:v>36.9</c:v>
                </c:pt>
                <c:pt idx="444">
                  <c:v>37</c:v>
                </c:pt>
                <c:pt idx="445">
                  <c:v>37.1</c:v>
                </c:pt>
                <c:pt idx="446">
                  <c:v>37.200000000000003</c:v>
                </c:pt>
                <c:pt idx="447">
                  <c:v>37.299999999999997</c:v>
                </c:pt>
                <c:pt idx="448">
                  <c:v>37.299999999999997</c:v>
                </c:pt>
                <c:pt idx="449">
                  <c:v>37.4</c:v>
                </c:pt>
                <c:pt idx="450">
                  <c:v>37.5</c:v>
                </c:pt>
                <c:pt idx="451">
                  <c:v>37.6</c:v>
                </c:pt>
                <c:pt idx="452">
                  <c:v>37.700000000000003</c:v>
                </c:pt>
                <c:pt idx="453">
                  <c:v>37.799999999999997</c:v>
                </c:pt>
                <c:pt idx="454">
                  <c:v>37.799999999999997</c:v>
                </c:pt>
                <c:pt idx="455">
                  <c:v>37.9</c:v>
                </c:pt>
                <c:pt idx="456">
                  <c:v>38</c:v>
                </c:pt>
                <c:pt idx="457">
                  <c:v>38.1</c:v>
                </c:pt>
                <c:pt idx="458">
                  <c:v>38.200000000000003</c:v>
                </c:pt>
                <c:pt idx="459">
                  <c:v>38.299999999999997</c:v>
                </c:pt>
                <c:pt idx="460">
                  <c:v>38.299999999999997</c:v>
                </c:pt>
                <c:pt idx="461">
                  <c:v>38.4</c:v>
                </c:pt>
                <c:pt idx="462">
                  <c:v>38.5</c:v>
                </c:pt>
                <c:pt idx="463">
                  <c:v>38.6</c:v>
                </c:pt>
                <c:pt idx="464">
                  <c:v>38.700000000000003</c:v>
                </c:pt>
                <c:pt idx="465">
                  <c:v>38.799999999999997</c:v>
                </c:pt>
                <c:pt idx="466">
                  <c:v>38.799999999999997</c:v>
                </c:pt>
                <c:pt idx="467">
                  <c:v>38.9</c:v>
                </c:pt>
                <c:pt idx="468">
                  <c:v>39</c:v>
                </c:pt>
                <c:pt idx="469">
                  <c:v>39.1</c:v>
                </c:pt>
                <c:pt idx="470">
                  <c:v>39.200000000000003</c:v>
                </c:pt>
                <c:pt idx="471">
                  <c:v>39.299999999999997</c:v>
                </c:pt>
                <c:pt idx="472">
                  <c:v>39.299999999999997</c:v>
                </c:pt>
                <c:pt idx="473">
                  <c:v>39.4</c:v>
                </c:pt>
                <c:pt idx="474">
                  <c:v>39.5</c:v>
                </c:pt>
                <c:pt idx="475">
                  <c:v>39.6</c:v>
                </c:pt>
                <c:pt idx="476">
                  <c:v>39.700000000000003</c:v>
                </c:pt>
                <c:pt idx="477">
                  <c:v>39.799999999999997</c:v>
                </c:pt>
                <c:pt idx="478">
                  <c:v>39.799999999999997</c:v>
                </c:pt>
                <c:pt idx="479">
                  <c:v>39.9</c:v>
                </c:pt>
                <c:pt idx="480">
                  <c:v>40</c:v>
                </c:pt>
                <c:pt idx="481">
                  <c:v>40.1</c:v>
                </c:pt>
                <c:pt idx="482">
                  <c:v>40.200000000000003</c:v>
                </c:pt>
                <c:pt idx="483">
                  <c:v>40.299999999999997</c:v>
                </c:pt>
                <c:pt idx="484">
                  <c:v>40.299999999999997</c:v>
                </c:pt>
                <c:pt idx="485">
                  <c:v>40.4</c:v>
                </c:pt>
                <c:pt idx="486">
                  <c:v>40.5</c:v>
                </c:pt>
                <c:pt idx="487">
                  <c:v>40.6</c:v>
                </c:pt>
                <c:pt idx="488">
                  <c:v>40.700000000000003</c:v>
                </c:pt>
                <c:pt idx="489">
                  <c:v>40.799999999999997</c:v>
                </c:pt>
                <c:pt idx="490">
                  <c:v>40.799999999999997</c:v>
                </c:pt>
                <c:pt idx="491">
                  <c:v>40.9</c:v>
                </c:pt>
                <c:pt idx="492">
                  <c:v>41</c:v>
                </c:pt>
                <c:pt idx="493">
                  <c:v>41.1</c:v>
                </c:pt>
                <c:pt idx="494">
                  <c:v>41.2</c:v>
                </c:pt>
                <c:pt idx="495">
                  <c:v>41.3</c:v>
                </c:pt>
                <c:pt idx="496">
                  <c:v>41.3</c:v>
                </c:pt>
                <c:pt idx="497">
                  <c:v>41.4</c:v>
                </c:pt>
                <c:pt idx="498">
                  <c:v>41.5</c:v>
                </c:pt>
                <c:pt idx="499">
                  <c:v>41.6</c:v>
                </c:pt>
                <c:pt idx="500">
                  <c:v>41.7</c:v>
                </c:pt>
                <c:pt idx="501">
                  <c:v>41.8</c:v>
                </c:pt>
                <c:pt idx="502">
                  <c:v>41.8</c:v>
                </c:pt>
                <c:pt idx="503">
                  <c:v>41.9</c:v>
                </c:pt>
                <c:pt idx="504">
                  <c:v>42</c:v>
                </c:pt>
                <c:pt idx="505">
                  <c:v>42.1</c:v>
                </c:pt>
                <c:pt idx="506">
                  <c:v>42.2</c:v>
                </c:pt>
                <c:pt idx="507">
                  <c:v>42.3</c:v>
                </c:pt>
                <c:pt idx="508">
                  <c:v>42.3</c:v>
                </c:pt>
                <c:pt idx="509">
                  <c:v>42.4</c:v>
                </c:pt>
                <c:pt idx="510">
                  <c:v>42.5</c:v>
                </c:pt>
                <c:pt idx="511">
                  <c:v>42.6</c:v>
                </c:pt>
                <c:pt idx="512">
                  <c:v>42.7</c:v>
                </c:pt>
                <c:pt idx="513">
                  <c:v>42.8</c:v>
                </c:pt>
                <c:pt idx="514">
                  <c:v>42.8</c:v>
                </c:pt>
                <c:pt idx="515">
                  <c:v>42.9</c:v>
                </c:pt>
                <c:pt idx="516">
                  <c:v>43</c:v>
                </c:pt>
                <c:pt idx="517">
                  <c:v>43.1</c:v>
                </c:pt>
                <c:pt idx="518">
                  <c:v>43.2</c:v>
                </c:pt>
                <c:pt idx="519">
                  <c:v>43.3</c:v>
                </c:pt>
                <c:pt idx="520">
                  <c:v>43.3</c:v>
                </c:pt>
                <c:pt idx="521">
                  <c:v>43.4</c:v>
                </c:pt>
                <c:pt idx="522">
                  <c:v>43.5</c:v>
                </c:pt>
                <c:pt idx="523">
                  <c:v>43.6</c:v>
                </c:pt>
                <c:pt idx="524">
                  <c:v>43.7</c:v>
                </c:pt>
                <c:pt idx="525">
                  <c:v>43.8</c:v>
                </c:pt>
                <c:pt idx="526">
                  <c:v>43.8</c:v>
                </c:pt>
                <c:pt idx="527">
                  <c:v>43.9</c:v>
                </c:pt>
                <c:pt idx="528">
                  <c:v>44</c:v>
                </c:pt>
                <c:pt idx="529">
                  <c:v>44.1</c:v>
                </c:pt>
                <c:pt idx="530">
                  <c:v>44.2</c:v>
                </c:pt>
                <c:pt idx="531">
                  <c:v>44.3</c:v>
                </c:pt>
                <c:pt idx="532">
                  <c:v>44.3</c:v>
                </c:pt>
                <c:pt idx="533">
                  <c:v>44.4</c:v>
                </c:pt>
                <c:pt idx="534">
                  <c:v>44.5</c:v>
                </c:pt>
                <c:pt idx="535">
                  <c:v>44.6</c:v>
                </c:pt>
                <c:pt idx="536">
                  <c:v>44.7</c:v>
                </c:pt>
                <c:pt idx="537">
                  <c:v>44.8</c:v>
                </c:pt>
                <c:pt idx="538">
                  <c:v>44.8</c:v>
                </c:pt>
                <c:pt idx="539">
                  <c:v>44.9</c:v>
                </c:pt>
                <c:pt idx="540">
                  <c:v>45</c:v>
                </c:pt>
                <c:pt idx="541">
                  <c:v>45.1</c:v>
                </c:pt>
                <c:pt idx="542">
                  <c:v>45.2</c:v>
                </c:pt>
                <c:pt idx="543">
                  <c:v>45.3</c:v>
                </c:pt>
                <c:pt idx="544">
                  <c:v>45.3</c:v>
                </c:pt>
                <c:pt idx="545">
                  <c:v>45.4</c:v>
                </c:pt>
                <c:pt idx="546">
                  <c:v>45.5</c:v>
                </c:pt>
                <c:pt idx="547">
                  <c:v>45.6</c:v>
                </c:pt>
                <c:pt idx="548">
                  <c:v>45.7</c:v>
                </c:pt>
                <c:pt idx="549">
                  <c:v>45.8</c:v>
                </c:pt>
                <c:pt idx="550">
                  <c:v>45.8</c:v>
                </c:pt>
                <c:pt idx="551">
                  <c:v>45.9</c:v>
                </c:pt>
                <c:pt idx="552">
                  <c:v>46</c:v>
                </c:pt>
                <c:pt idx="553">
                  <c:v>46.1</c:v>
                </c:pt>
                <c:pt idx="554">
                  <c:v>46.2</c:v>
                </c:pt>
                <c:pt idx="555">
                  <c:v>46.3</c:v>
                </c:pt>
                <c:pt idx="556">
                  <c:v>46.3</c:v>
                </c:pt>
                <c:pt idx="557">
                  <c:v>46.4</c:v>
                </c:pt>
                <c:pt idx="558">
                  <c:v>46.5</c:v>
                </c:pt>
                <c:pt idx="559">
                  <c:v>46.6</c:v>
                </c:pt>
                <c:pt idx="560">
                  <c:v>46.7</c:v>
                </c:pt>
                <c:pt idx="561">
                  <c:v>46.8</c:v>
                </c:pt>
                <c:pt idx="562">
                  <c:v>46.8</c:v>
                </c:pt>
                <c:pt idx="563">
                  <c:v>46.9</c:v>
                </c:pt>
                <c:pt idx="564">
                  <c:v>47</c:v>
                </c:pt>
                <c:pt idx="565">
                  <c:v>47.1</c:v>
                </c:pt>
                <c:pt idx="566">
                  <c:v>47.2</c:v>
                </c:pt>
                <c:pt idx="567">
                  <c:v>47.3</c:v>
                </c:pt>
                <c:pt idx="568">
                  <c:v>47.3</c:v>
                </c:pt>
                <c:pt idx="569">
                  <c:v>47.4</c:v>
                </c:pt>
                <c:pt idx="570">
                  <c:v>47.5</c:v>
                </c:pt>
                <c:pt idx="571">
                  <c:v>47.6</c:v>
                </c:pt>
                <c:pt idx="572">
                  <c:v>47.7</c:v>
                </c:pt>
                <c:pt idx="573">
                  <c:v>47.8</c:v>
                </c:pt>
                <c:pt idx="574">
                  <c:v>47.8</c:v>
                </c:pt>
                <c:pt idx="575">
                  <c:v>47.9</c:v>
                </c:pt>
                <c:pt idx="576">
                  <c:v>48</c:v>
                </c:pt>
                <c:pt idx="577">
                  <c:v>48.1</c:v>
                </c:pt>
                <c:pt idx="578">
                  <c:v>48.2</c:v>
                </c:pt>
                <c:pt idx="579">
                  <c:v>48.3</c:v>
                </c:pt>
                <c:pt idx="580">
                  <c:v>48.3</c:v>
                </c:pt>
                <c:pt idx="581">
                  <c:v>48.4</c:v>
                </c:pt>
                <c:pt idx="582">
                  <c:v>48.5</c:v>
                </c:pt>
                <c:pt idx="583">
                  <c:v>48.6</c:v>
                </c:pt>
                <c:pt idx="584">
                  <c:v>48.7</c:v>
                </c:pt>
                <c:pt idx="585">
                  <c:v>48.8</c:v>
                </c:pt>
                <c:pt idx="586">
                  <c:v>48.8</c:v>
                </c:pt>
                <c:pt idx="587">
                  <c:v>48.9</c:v>
                </c:pt>
                <c:pt idx="588">
                  <c:v>49</c:v>
                </c:pt>
                <c:pt idx="589">
                  <c:v>49.1</c:v>
                </c:pt>
                <c:pt idx="590">
                  <c:v>49.2</c:v>
                </c:pt>
                <c:pt idx="591">
                  <c:v>49.3</c:v>
                </c:pt>
                <c:pt idx="592">
                  <c:v>49.3</c:v>
                </c:pt>
                <c:pt idx="593">
                  <c:v>49.4</c:v>
                </c:pt>
                <c:pt idx="594">
                  <c:v>49.5</c:v>
                </c:pt>
                <c:pt idx="595">
                  <c:v>49.6</c:v>
                </c:pt>
                <c:pt idx="596">
                  <c:v>49.7</c:v>
                </c:pt>
                <c:pt idx="597">
                  <c:v>49.8</c:v>
                </c:pt>
                <c:pt idx="598">
                  <c:v>49.8</c:v>
                </c:pt>
                <c:pt idx="599">
                  <c:v>49.9</c:v>
                </c:pt>
                <c:pt idx="600">
                  <c:v>50</c:v>
                </c:pt>
                <c:pt idx="601">
                  <c:v>50.1</c:v>
                </c:pt>
                <c:pt idx="602">
                  <c:v>50.2</c:v>
                </c:pt>
                <c:pt idx="603">
                  <c:v>50.3</c:v>
                </c:pt>
                <c:pt idx="604">
                  <c:v>50.3</c:v>
                </c:pt>
                <c:pt idx="605">
                  <c:v>50.4</c:v>
                </c:pt>
                <c:pt idx="606">
                  <c:v>50.5</c:v>
                </c:pt>
                <c:pt idx="607">
                  <c:v>50.6</c:v>
                </c:pt>
                <c:pt idx="608">
                  <c:v>50.7</c:v>
                </c:pt>
                <c:pt idx="609">
                  <c:v>50.8</c:v>
                </c:pt>
                <c:pt idx="610">
                  <c:v>50.8</c:v>
                </c:pt>
                <c:pt idx="611">
                  <c:v>50.9</c:v>
                </c:pt>
                <c:pt idx="612">
                  <c:v>51</c:v>
                </c:pt>
                <c:pt idx="613">
                  <c:v>51.1</c:v>
                </c:pt>
                <c:pt idx="614">
                  <c:v>51.2</c:v>
                </c:pt>
                <c:pt idx="615">
                  <c:v>51.3</c:v>
                </c:pt>
                <c:pt idx="616">
                  <c:v>51.3</c:v>
                </c:pt>
                <c:pt idx="617">
                  <c:v>51.4</c:v>
                </c:pt>
                <c:pt idx="618">
                  <c:v>51.5</c:v>
                </c:pt>
                <c:pt idx="619">
                  <c:v>51.6</c:v>
                </c:pt>
                <c:pt idx="620">
                  <c:v>51.7</c:v>
                </c:pt>
                <c:pt idx="621">
                  <c:v>51.8</c:v>
                </c:pt>
                <c:pt idx="622">
                  <c:v>51.8</c:v>
                </c:pt>
                <c:pt idx="623">
                  <c:v>51.9</c:v>
                </c:pt>
                <c:pt idx="624">
                  <c:v>52</c:v>
                </c:pt>
                <c:pt idx="625">
                  <c:v>52.1</c:v>
                </c:pt>
                <c:pt idx="626">
                  <c:v>52.2</c:v>
                </c:pt>
                <c:pt idx="627">
                  <c:v>52.3</c:v>
                </c:pt>
                <c:pt idx="628">
                  <c:v>52.3</c:v>
                </c:pt>
                <c:pt idx="629">
                  <c:v>52.4</c:v>
                </c:pt>
                <c:pt idx="630">
                  <c:v>52.5</c:v>
                </c:pt>
                <c:pt idx="631">
                  <c:v>52.6</c:v>
                </c:pt>
                <c:pt idx="632">
                  <c:v>52.7</c:v>
                </c:pt>
                <c:pt idx="633">
                  <c:v>52.8</c:v>
                </c:pt>
                <c:pt idx="634">
                  <c:v>52.8</c:v>
                </c:pt>
                <c:pt idx="635">
                  <c:v>52.9</c:v>
                </c:pt>
                <c:pt idx="636">
                  <c:v>53</c:v>
                </c:pt>
                <c:pt idx="637">
                  <c:v>53.1</c:v>
                </c:pt>
                <c:pt idx="638">
                  <c:v>53.2</c:v>
                </c:pt>
                <c:pt idx="639">
                  <c:v>53.3</c:v>
                </c:pt>
                <c:pt idx="640">
                  <c:v>53.3</c:v>
                </c:pt>
                <c:pt idx="641">
                  <c:v>53.4</c:v>
                </c:pt>
                <c:pt idx="642">
                  <c:v>53.5</c:v>
                </c:pt>
                <c:pt idx="643">
                  <c:v>53.6</c:v>
                </c:pt>
                <c:pt idx="644">
                  <c:v>53.7</c:v>
                </c:pt>
                <c:pt idx="645">
                  <c:v>53.8</c:v>
                </c:pt>
                <c:pt idx="646">
                  <c:v>53.8</c:v>
                </c:pt>
                <c:pt idx="647">
                  <c:v>53.9</c:v>
                </c:pt>
                <c:pt idx="648">
                  <c:v>54</c:v>
                </c:pt>
                <c:pt idx="649">
                  <c:v>54.1</c:v>
                </c:pt>
                <c:pt idx="650">
                  <c:v>54.2</c:v>
                </c:pt>
                <c:pt idx="651">
                  <c:v>54.3</c:v>
                </c:pt>
                <c:pt idx="652">
                  <c:v>54.3</c:v>
                </c:pt>
                <c:pt idx="653">
                  <c:v>54.4</c:v>
                </c:pt>
                <c:pt idx="654">
                  <c:v>54.5</c:v>
                </c:pt>
                <c:pt idx="655">
                  <c:v>54.6</c:v>
                </c:pt>
                <c:pt idx="656">
                  <c:v>54.7</c:v>
                </c:pt>
                <c:pt idx="657">
                  <c:v>54.8</c:v>
                </c:pt>
                <c:pt idx="658">
                  <c:v>54.8</c:v>
                </c:pt>
                <c:pt idx="659">
                  <c:v>54.9</c:v>
                </c:pt>
                <c:pt idx="660">
                  <c:v>55</c:v>
                </c:pt>
                <c:pt idx="661">
                  <c:v>55.1</c:v>
                </c:pt>
                <c:pt idx="662">
                  <c:v>55.2</c:v>
                </c:pt>
                <c:pt idx="663">
                  <c:v>55.3</c:v>
                </c:pt>
                <c:pt idx="664">
                  <c:v>55.3</c:v>
                </c:pt>
                <c:pt idx="665">
                  <c:v>55.4</c:v>
                </c:pt>
                <c:pt idx="666">
                  <c:v>55.5</c:v>
                </c:pt>
                <c:pt idx="667">
                  <c:v>55.6</c:v>
                </c:pt>
                <c:pt idx="668">
                  <c:v>55.7</c:v>
                </c:pt>
                <c:pt idx="669">
                  <c:v>55.8</c:v>
                </c:pt>
                <c:pt idx="670">
                  <c:v>55.8</c:v>
                </c:pt>
                <c:pt idx="671">
                  <c:v>55.9</c:v>
                </c:pt>
                <c:pt idx="672">
                  <c:v>56</c:v>
                </c:pt>
                <c:pt idx="673">
                  <c:v>56.1</c:v>
                </c:pt>
                <c:pt idx="674">
                  <c:v>56.2</c:v>
                </c:pt>
                <c:pt idx="675">
                  <c:v>56.3</c:v>
                </c:pt>
                <c:pt idx="676">
                  <c:v>56.3</c:v>
                </c:pt>
                <c:pt idx="677">
                  <c:v>56.4</c:v>
                </c:pt>
                <c:pt idx="678">
                  <c:v>56.5</c:v>
                </c:pt>
                <c:pt idx="679">
                  <c:v>56.6</c:v>
                </c:pt>
                <c:pt idx="680">
                  <c:v>56.7</c:v>
                </c:pt>
                <c:pt idx="681">
                  <c:v>56.8</c:v>
                </c:pt>
                <c:pt idx="682">
                  <c:v>56.8</c:v>
                </c:pt>
                <c:pt idx="683">
                  <c:v>56.9</c:v>
                </c:pt>
                <c:pt idx="684">
                  <c:v>57</c:v>
                </c:pt>
                <c:pt idx="685">
                  <c:v>57.1</c:v>
                </c:pt>
                <c:pt idx="686">
                  <c:v>57.2</c:v>
                </c:pt>
                <c:pt idx="687">
                  <c:v>57.3</c:v>
                </c:pt>
                <c:pt idx="688">
                  <c:v>57.3</c:v>
                </c:pt>
                <c:pt idx="689">
                  <c:v>57.4</c:v>
                </c:pt>
                <c:pt idx="690">
                  <c:v>57.5</c:v>
                </c:pt>
                <c:pt idx="691">
                  <c:v>57.6</c:v>
                </c:pt>
                <c:pt idx="692">
                  <c:v>57.7</c:v>
                </c:pt>
                <c:pt idx="693">
                  <c:v>57.8</c:v>
                </c:pt>
                <c:pt idx="694">
                  <c:v>57.8</c:v>
                </c:pt>
                <c:pt idx="695">
                  <c:v>57.9</c:v>
                </c:pt>
                <c:pt idx="696">
                  <c:v>58</c:v>
                </c:pt>
                <c:pt idx="697">
                  <c:v>58.1</c:v>
                </c:pt>
                <c:pt idx="698">
                  <c:v>58.2</c:v>
                </c:pt>
                <c:pt idx="699">
                  <c:v>58.3</c:v>
                </c:pt>
                <c:pt idx="700">
                  <c:v>58.3</c:v>
                </c:pt>
                <c:pt idx="701">
                  <c:v>58.4</c:v>
                </c:pt>
                <c:pt idx="702">
                  <c:v>58.5</c:v>
                </c:pt>
                <c:pt idx="703">
                  <c:v>58.6</c:v>
                </c:pt>
                <c:pt idx="704">
                  <c:v>58.7</c:v>
                </c:pt>
                <c:pt idx="705">
                  <c:v>58.8</c:v>
                </c:pt>
                <c:pt idx="706">
                  <c:v>58.8</c:v>
                </c:pt>
                <c:pt idx="707">
                  <c:v>58.9</c:v>
                </c:pt>
                <c:pt idx="708">
                  <c:v>59</c:v>
                </c:pt>
                <c:pt idx="709">
                  <c:v>59.1</c:v>
                </c:pt>
                <c:pt idx="710">
                  <c:v>59.2</c:v>
                </c:pt>
                <c:pt idx="711">
                  <c:v>59.3</c:v>
                </c:pt>
                <c:pt idx="712">
                  <c:v>59.3</c:v>
                </c:pt>
                <c:pt idx="713">
                  <c:v>59.4</c:v>
                </c:pt>
                <c:pt idx="714">
                  <c:v>59.5</c:v>
                </c:pt>
                <c:pt idx="715">
                  <c:v>59.6</c:v>
                </c:pt>
                <c:pt idx="716">
                  <c:v>59.7</c:v>
                </c:pt>
                <c:pt idx="717">
                  <c:v>59.8</c:v>
                </c:pt>
                <c:pt idx="718">
                  <c:v>59.8</c:v>
                </c:pt>
                <c:pt idx="719">
                  <c:v>59.9</c:v>
                </c:pt>
                <c:pt idx="720">
                  <c:v>60</c:v>
                </c:pt>
                <c:pt idx="721">
                  <c:v>60.1</c:v>
                </c:pt>
                <c:pt idx="722">
                  <c:v>60.2</c:v>
                </c:pt>
                <c:pt idx="723">
                  <c:v>60.3</c:v>
                </c:pt>
                <c:pt idx="724">
                  <c:v>60.3</c:v>
                </c:pt>
                <c:pt idx="725">
                  <c:v>60.4</c:v>
                </c:pt>
                <c:pt idx="726">
                  <c:v>60.5</c:v>
                </c:pt>
                <c:pt idx="727">
                  <c:v>60.6</c:v>
                </c:pt>
                <c:pt idx="728">
                  <c:v>60.7</c:v>
                </c:pt>
                <c:pt idx="729">
                  <c:v>60.8</c:v>
                </c:pt>
                <c:pt idx="730">
                  <c:v>60.8</c:v>
                </c:pt>
                <c:pt idx="731">
                  <c:v>60.9</c:v>
                </c:pt>
                <c:pt idx="732">
                  <c:v>61</c:v>
                </c:pt>
                <c:pt idx="733">
                  <c:v>61.1</c:v>
                </c:pt>
                <c:pt idx="734">
                  <c:v>61.2</c:v>
                </c:pt>
                <c:pt idx="735">
                  <c:v>61.3</c:v>
                </c:pt>
                <c:pt idx="736">
                  <c:v>61.3</c:v>
                </c:pt>
                <c:pt idx="737">
                  <c:v>61.4</c:v>
                </c:pt>
                <c:pt idx="738">
                  <c:v>61.5</c:v>
                </c:pt>
                <c:pt idx="739">
                  <c:v>61.6</c:v>
                </c:pt>
                <c:pt idx="740">
                  <c:v>61.7</c:v>
                </c:pt>
                <c:pt idx="741">
                  <c:v>61.8</c:v>
                </c:pt>
                <c:pt idx="742">
                  <c:v>61.8</c:v>
                </c:pt>
                <c:pt idx="743">
                  <c:v>61.9</c:v>
                </c:pt>
                <c:pt idx="744">
                  <c:v>62</c:v>
                </c:pt>
                <c:pt idx="745">
                  <c:v>62.1</c:v>
                </c:pt>
                <c:pt idx="746">
                  <c:v>62.2</c:v>
                </c:pt>
                <c:pt idx="747">
                  <c:v>62.3</c:v>
                </c:pt>
                <c:pt idx="748">
                  <c:v>62.3</c:v>
                </c:pt>
                <c:pt idx="749">
                  <c:v>62.4</c:v>
                </c:pt>
                <c:pt idx="750">
                  <c:v>62.5</c:v>
                </c:pt>
                <c:pt idx="751">
                  <c:v>62.6</c:v>
                </c:pt>
                <c:pt idx="752">
                  <c:v>62.7</c:v>
                </c:pt>
                <c:pt idx="753">
                  <c:v>62.8</c:v>
                </c:pt>
                <c:pt idx="754">
                  <c:v>62.8</c:v>
                </c:pt>
                <c:pt idx="755">
                  <c:v>62.9</c:v>
                </c:pt>
                <c:pt idx="756">
                  <c:v>63</c:v>
                </c:pt>
                <c:pt idx="757">
                  <c:v>63.1</c:v>
                </c:pt>
                <c:pt idx="758">
                  <c:v>63.2</c:v>
                </c:pt>
                <c:pt idx="759">
                  <c:v>63.3</c:v>
                </c:pt>
                <c:pt idx="760">
                  <c:v>63.3</c:v>
                </c:pt>
                <c:pt idx="761">
                  <c:v>63.4</c:v>
                </c:pt>
                <c:pt idx="762">
                  <c:v>63.5</c:v>
                </c:pt>
                <c:pt idx="763">
                  <c:v>63.6</c:v>
                </c:pt>
                <c:pt idx="764">
                  <c:v>63.7</c:v>
                </c:pt>
                <c:pt idx="765">
                  <c:v>63.8</c:v>
                </c:pt>
                <c:pt idx="766">
                  <c:v>63.8</c:v>
                </c:pt>
                <c:pt idx="767">
                  <c:v>63.9</c:v>
                </c:pt>
                <c:pt idx="768">
                  <c:v>64</c:v>
                </c:pt>
                <c:pt idx="769">
                  <c:v>64.099999999999994</c:v>
                </c:pt>
                <c:pt idx="770">
                  <c:v>64.2</c:v>
                </c:pt>
                <c:pt idx="771">
                  <c:v>64.3</c:v>
                </c:pt>
                <c:pt idx="772">
                  <c:v>64.3</c:v>
                </c:pt>
                <c:pt idx="773">
                  <c:v>64.400000000000006</c:v>
                </c:pt>
                <c:pt idx="774">
                  <c:v>64.5</c:v>
                </c:pt>
                <c:pt idx="775">
                  <c:v>64.599999999999994</c:v>
                </c:pt>
                <c:pt idx="776">
                  <c:v>64.7</c:v>
                </c:pt>
                <c:pt idx="777">
                  <c:v>64.8</c:v>
                </c:pt>
                <c:pt idx="778">
                  <c:v>64.8</c:v>
                </c:pt>
                <c:pt idx="779">
                  <c:v>64.900000000000006</c:v>
                </c:pt>
                <c:pt idx="780">
                  <c:v>65</c:v>
                </c:pt>
                <c:pt idx="781">
                  <c:v>65.099999999999994</c:v>
                </c:pt>
                <c:pt idx="782">
                  <c:v>65.2</c:v>
                </c:pt>
                <c:pt idx="783">
                  <c:v>65.3</c:v>
                </c:pt>
                <c:pt idx="784">
                  <c:v>65.3</c:v>
                </c:pt>
                <c:pt idx="785">
                  <c:v>65.400000000000006</c:v>
                </c:pt>
                <c:pt idx="786">
                  <c:v>65.5</c:v>
                </c:pt>
                <c:pt idx="787">
                  <c:v>65.599999999999994</c:v>
                </c:pt>
                <c:pt idx="788">
                  <c:v>65.7</c:v>
                </c:pt>
                <c:pt idx="789">
                  <c:v>65.8</c:v>
                </c:pt>
                <c:pt idx="790">
                  <c:v>65.8</c:v>
                </c:pt>
                <c:pt idx="791">
                  <c:v>65.900000000000006</c:v>
                </c:pt>
                <c:pt idx="792">
                  <c:v>66</c:v>
                </c:pt>
                <c:pt idx="793">
                  <c:v>66.099999999999994</c:v>
                </c:pt>
                <c:pt idx="794">
                  <c:v>66.2</c:v>
                </c:pt>
                <c:pt idx="795">
                  <c:v>66.3</c:v>
                </c:pt>
                <c:pt idx="796">
                  <c:v>66.3</c:v>
                </c:pt>
                <c:pt idx="797">
                  <c:v>66.400000000000006</c:v>
                </c:pt>
                <c:pt idx="798">
                  <c:v>66.5</c:v>
                </c:pt>
                <c:pt idx="799">
                  <c:v>66.599999999999994</c:v>
                </c:pt>
                <c:pt idx="800">
                  <c:v>66.7</c:v>
                </c:pt>
                <c:pt idx="801">
                  <c:v>66.8</c:v>
                </c:pt>
                <c:pt idx="802">
                  <c:v>66.8</c:v>
                </c:pt>
                <c:pt idx="803">
                  <c:v>66.900000000000006</c:v>
                </c:pt>
                <c:pt idx="804">
                  <c:v>67</c:v>
                </c:pt>
                <c:pt idx="805">
                  <c:v>67.099999999999994</c:v>
                </c:pt>
                <c:pt idx="806">
                  <c:v>67.2</c:v>
                </c:pt>
                <c:pt idx="807">
                  <c:v>67.3</c:v>
                </c:pt>
                <c:pt idx="808">
                  <c:v>67.3</c:v>
                </c:pt>
                <c:pt idx="809">
                  <c:v>67.400000000000006</c:v>
                </c:pt>
                <c:pt idx="810">
                  <c:v>67.5</c:v>
                </c:pt>
                <c:pt idx="811">
                  <c:v>67.599999999999994</c:v>
                </c:pt>
                <c:pt idx="812">
                  <c:v>67.7</c:v>
                </c:pt>
                <c:pt idx="813">
                  <c:v>67.8</c:v>
                </c:pt>
                <c:pt idx="814">
                  <c:v>67.8</c:v>
                </c:pt>
                <c:pt idx="815">
                  <c:v>67.900000000000006</c:v>
                </c:pt>
                <c:pt idx="816">
                  <c:v>68</c:v>
                </c:pt>
                <c:pt idx="817">
                  <c:v>68.099999999999994</c:v>
                </c:pt>
                <c:pt idx="818">
                  <c:v>68.2</c:v>
                </c:pt>
                <c:pt idx="819">
                  <c:v>68.3</c:v>
                </c:pt>
                <c:pt idx="820">
                  <c:v>68.3</c:v>
                </c:pt>
                <c:pt idx="821">
                  <c:v>68.400000000000006</c:v>
                </c:pt>
                <c:pt idx="822">
                  <c:v>68.5</c:v>
                </c:pt>
                <c:pt idx="823">
                  <c:v>68.599999999999994</c:v>
                </c:pt>
                <c:pt idx="824">
                  <c:v>68.7</c:v>
                </c:pt>
                <c:pt idx="825">
                  <c:v>68.8</c:v>
                </c:pt>
                <c:pt idx="826">
                  <c:v>68.8</c:v>
                </c:pt>
                <c:pt idx="827">
                  <c:v>68.900000000000006</c:v>
                </c:pt>
                <c:pt idx="828">
                  <c:v>69</c:v>
                </c:pt>
                <c:pt idx="829">
                  <c:v>69.099999999999994</c:v>
                </c:pt>
                <c:pt idx="830">
                  <c:v>69.2</c:v>
                </c:pt>
                <c:pt idx="831">
                  <c:v>69.3</c:v>
                </c:pt>
                <c:pt idx="832">
                  <c:v>69.3</c:v>
                </c:pt>
                <c:pt idx="833">
                  <c:v>69.400000000000006</c:v>
                </c:pt>
                <c:pt idx="834">
                  <c:v>69.5</c:v>
                </c:pt>
                <c:pt idx="835">
                  <c:v>69.599999999999994</c:v>
                </c:pt>
                <c:pt idx="836">
                  <c:v>69.7</c:v>
                </c:pt>
                <c:pt idx="837">
                  <c:v>69.8</c:v>
                </c:pt>
                <c:pt idx="838">
                  <c:v>69.8</c:v>
                </c:pt>
                <c:pt idx="839">
                  <c:v>69.900000000000006</c:v>
                </c:pt>
                <c:pt idx="840">
                  <c:v>70</c:v>
                </c:pt>
                <c:pt idx="841">
                  <c:v>70.099999999999994</c:v>
                </c:pt>
                <c:pt idx="842">
                  <c:v>70.2</c:v>
                </c:pt>
                <c:pt idx="843">
                  <c:v>70.3</c:v>
                </c:pt>
                <c:pt idx="844">
                  <c:v>70.3</c:v>
                </c:pt>
                <c:pt idx="845">
                  <c:v>70.400000000000006</c:v>
                </c:pt>
                <c:pt idx="846">
                  <c:v>70.5</c:v>
                </c:pt>
                <c:pt idx="847">
                  <c:v>70.599999999999994</c:v>
                </c:pt>
                <c:pt idx="848">
                  <c:v>70.7</c:v>
                </c:pt>
                <c:pt idx="849">
                  <c:v>70.8</c:v>
                </c:pt>
                <c:pt idx="850">
                  <c:v>70.8</c:v>
                </c:pt>
                <c:pt idx="851">
                  <c:v>70.900000000000006</c:v>
                </c:pt>
                <c:pt idx="852">
                  <c:v>71</c:v>
                </c:pt>
                <c:pt idx="853">
                  <c:v>71.099999999999994</c:v>
                </c:pt>
                <c:pt idx="854">
                  <c:v>71.2</c:v>
                </c:pt>
                <c:pt idx="855">
                  <c:v>71.3</c:v>
                </c:pt>
                <c:pt idx="856">
                  <c:v>71.3</c:v>
                </c:pt>
                <c:pt idx="857">
                  <c:v>71.400000000000006</c:v>
                </c:pt>
                <c:pt idx="858">
                  <c:v>71.5</c:v>
                </c:pt>
                <c:pt idx="859">
                  <c:v>71.599999999999994</c:v>
                </c:pt>
                <c:pt idx="860">
                  <c:v>71.7</c:v>
                </c:pt>
                <c:pt idx="861">
                  <c:v>71.8</c:v>
                </c:pt>
                <c:pt idx="862">
                  <c:v>71.8</c:v>
                </c:pt>
                <c:pt idx="863">
                  <c:v>71.900000000000006</c:v>
                </c:pt>
                <c:pt idx="864">
                  <c:v>72</c:v>
                </c:pt>
                <c:pt idx="865">
                  <c:v>72.099999999999994</c:v>
                </c:pt>
                <c:pt idx="866">
                  <c:v>72.2</c:v>
                </c:pt>
                <c:pt idx="867">
                  <c:v>72.3</c:v>
                </c:pt>
                <c:pt idx="868">
                  <c:v>72.3</c:v>
                </c:pt>
                <c:pt idx="869">
                  <c:v>72.400000000000006</c:v>
                </c:pt>
                <c:pt idx="870">
                  <c:v>72.5</c:v>
                </c:pt>
                <c:pt idx="871">
                  <c:v>72.599999999999994</c:v>
                </c:pt>
                <c:pt idx="872">
                  <c:v>72.7</c:v>
                </c:pt>
                <c:pt idx="873">
                  <c:v>72.8</c:v>
                </c:pt>
                <c:pt idx="874">
                  <c:v>72.8</c:v>
                </c:pt>
                <c:pt idx="875">
                  <c:v>72.900000000000006</c:v>
                </c:pt>
                <c:pt idx="876">
                  <c:v>73</c:v>
                </c:pt>
                <c:pt idx="877">
                  <c:v>73.099999999999994</c:v>
                </c:pt>
                <c:pt idx="878">
                  <c:v>73.2</c:v>
                </c:pt>
                <c:pt idx="879">
                  <c:v>73.3</c:v>
                </c:pt>
                <c:pt idx="880">
                  <c:v>73.3</c:v>
                </c:pt>
                <c:pt idx="881">
                  <c:v>73.400000000000006</c:v>
                </c:pt>
                <c:pt idx="882">
                  <c:v>73.5</c:v>
                </c:pt>
                <c:pt idx="883">
                  <c:v>73.599999999999994</c:v>
                </c:pt>
                <c:pt idx="884">
                  <c:v>73.7</c:v>
                </c:pt>
                <c:pt idx="885">
                  <c:v>73.8</c:v>
                </c:pt>
                <c:pt idx="886">
                  <c:v>73.8</c:v>
                </c:pt>
                <c:pt idx="887">
                  <c:v>73.900000000000006</c:v>
                </c:pt>
                <c:pt idx="888">
                  <c:v>74</c:v>
                </c:pt>
                <c:pt idx="889">
                  <c:v>74.099999999999994</c:v>
                </c:pt>
                <c:pt idx="890">
                  <c:v>74.2</c:v>
                </c:pt>
                <c:pt idx="891">
                  <c:v>74.3</c:v>
                </c:pt>
                <c:pt idx="892">
                  <c:v>74.3</c:v>
                </c:pt>
                <c:pt idx="893">
                  <c:v>74.400000000000006</c:v>
                </c:pt>
                <c:pt idx="894">
                  <c:v>74.5</c:v>
                </c:pt>
                <c:pt idx="895">
                  <c:v>74.599999999999994</c:v>
                </c:pt>
                <c:pt idx="896">
                  <c:v>74.7</c:v>
                </c:pt>
                <c:pt idx="897">
                  <c:v>74.8</c:v>
                </c:pt>
                <c:pt idx="898">
                  <c:v>74.8</c:v>
                </c:pt>
                <c:pt idx="899">
                  <c:v>74.900000000000006</c:v>
                </c:pt>
                <c:pt idx="900">
                  <c:v>75</c:v>
                </c:pt>
                <c:pt idx="901">
                  <c:v>75.099999999999994</c:v>
                </c:pt>
                <c:pt idx="902">
                  <c:v>75.2</c:v>
                </c:pt>
                <c:pt idx="903">
                  <c:v>75.3</c:v>
                </c:pt>
                <c:pt idx="904">
                  <c:v>75.3</c:v>
                </c:pt>
                <c:pt idx="905">
                  <c:v>75.400000000000006</c:v>
                </c:pt>
                <c:pt idx="906">
                  <c:v>75.5</c:v>
                </c:pt>
                <c:pt idx="907">
                  <c:v>75.599999999999994</c:v>
                </c:pt>
                <c:pt idx="908">
                  <c:v>75.7</c:v>
                </c:pt>
                <c:pt idx="909">
                  <c:v>75.8</c:v>
                </c:pt>
                <c:pt idx="910">
                  <c:v>75.8</c:v>
                </c:pt>
                <c:pt idx="911">
                  <c:v>75.900000000000006</c:v>
                </c:pt>
                <c:pt idx="912">
                  <c:v>76</c:v>
                </c:pt>
                <c:pt idx="913">
                  <c:v>76.099999999999994</c:v>
                </c:pt>
                <c:pt idx="914">
                  <c:v>76.2</c:v>
                </c:pt>
                <c:pt idx="915">
                  <c:v>76.3</c:v>
                </c:pt>
                <c:pt idx="916">
                  <c:v>76.3</c:v>
                </c:pt>
                <c:pt idx="917">
                  <c:v>76.400000000000006</c:v>
                </c:pt>
                <c:pt idx="918">
                  <c:v>76.5</c:v>
                </c:pt>
                <c:pt idx="919">
                  <c:v>76.599999999999994</c:v>
                </c:pt>
                <c:pt idx="920">
                  <c:v>76.7</c:v>
                </c:pt>
                <c:pt idx="921">
                  <c:v>76.8</c:v>
                </c:pt>
                <c:pt idx="922">
                  <c:v>76.8</c:v>
                </c:pt>
                <c:pt idx="923">
                  <c:v>76.900000000000006</c:v>
                </c:pt>
                <c:pt idx="924">
                  <c:v>77</c:v>
                </c:pt>
                <c:pt idx="925">
                  <c:v>77.099999999999994</c:v>
                </c:pt>
                <c:pt idx="926">
                  <c:v>77.2</c:v>
                </c:pt>
                <c:pt idx="927">
                  <c:v>77.3</c:v>
                </c:pt>
                <c:pt idx="928">
                  <c:v>77.3</c:v>
                </c:pt>
                <c:pt idx="929">
                  <c:v>77.400000000000006</c:v>
                </c:pt>
                <c:pt idx="930">
                  <c:v>77.5</c:v>
                </c:pt>
                <c:pt idx="931">
                  <c:v>77.599999999999994</c:v>
                </c:pt>
                <c:pt idx="932">
                  <c:v>77.7</c:v>
                </c:pt>
                <c:pt idx="933">
                  <c:v>77.8</c:v>
                </c:pt>
                <c:pt idx="934">
                  <c:v>77.8</c:v>
                </c:pt>
                <c:pt idx="935">
                  <c:v>77.900000000000006</c:v>
                </c:pt>
                <c:pt idx="936">
                  <c:v>78</c:v>
                </c:pt>
                <c:pt idx="937">
                  <c:v>78.099999999999994</c:v>
                </c:pt>
                <c:pt idx="938">
                  <c:v>78.2</c:v>
                </c:pt>
                <c:pt idx="939">
                  <c:v>78.3</c:v>
                </c:pt>
                <c:pt idx="940">
                  <c:v>78.3</c:v>
                </c:pt>
                <c:pt idx="941">
                  <c:v>78.400000000000006</c:v>
                </c:pt>
                <c:pt idx="942">
                  <c:v>78.5</c:v>
                </c:pt>
                <c:pt idx="943">
                  <c:v>78.599999999999994</c:v>
                </c:pt>
                <c:pt idx="944">
                  <c:v>78.7</c:v>
                </c:pt>
                <c:pt idx="945">
                  <c:v>78.8</c:v>
                </c:pt>
                <c:pt idx="946">
                  <c:v>78.8</c:v>
                </c:pt>
                <c:pt idx="947">
                  <c:v>78.900000000000006</c:v>
                </c:pt>
                <c:pt idx="948">
                  <c:v>79</c:v>
                </c:pt>
                <c:pt idx="949">
                  <c:v>79.099999999999994</c:v>
                </c:pt>
                <c:pt idx="950">
                  <c:v>79.2</c:v>
                </c:pt>
                <c:pt idx="951">
                  <c:v>79.3</c:v>
                </c:pt>
                <c:pt idx="952">
                  <c:v>79.3</c:v>
                </c:pt>
                <c:pt idx="953">
                  <c:v>79.400000000000006</c:v>
                </c:pt>
                <c:pt idx="954">
                  <c:v>79.5</c:v>
                </c:pt>
                <c:pt idx="955">
                  <c:v>79.599999999999994</c:v>
                </c:pt>
                <c:pt idx="956">
                  <c:v>79.7</c:v>
                </c:pt>
                <c:pt idx="957">
                  <c:v>79.8</c:v>
                </c:pt>
                <c:pt idx="958">
                  <c:v>79.8</c:v>
                </c:pt>
                <c:pt idx="959">
                  <c:v>79.900000000000006</c:v>
                </c:pt>
                <c:pt idx="960">
                  <c:v>80</c:v>
                </c:pt>
                <c:pt idx="961">
                  <c:v>80.099999999999994</c:v>
                </c:pt>
                <c:pt idx="962">
                  <c:v>80.2</c:v>
                </c:pt>
                <c:pt idx="963">
                  <c:v>80.3</c:v>
                </c:pt>
                <c:pt idx="964">
                  <c:v>80.3</c:v>
                </c:pt>
                <c:pt idx="965">
                  <c:v>80.400000000000006</c:v>
                </c:pt>
                <c:pt idx="966">
                  <c:v>80.5</c:v>
                </c:pt>
                <c:pt idx="967">
                  <c:v>80.599999999999994</c:v>
                </c:pt>
                <c:pt idx="968">
                  <c:v>80.7</c:v>
                </c:pt>
                <c:pt idx="969">
                  <c:v>80.8</c:v>
                </c:pt>
                <c:pt idx="970">
                  <c:v>80.8</c:v>
                </c:pt>
                <c:pt idx="971">
                  <c:v>80.900000000000006</c:v>
                </c:pt>
                <c:pt idx="972">
                  <c:v>81</c:v>
                </c:pt>
                <c:pt idx="973">
                  <c:v>81.099999999999994</c:v>
                </c:pt>
                <c:pt idx="974">
                  <c:v>81.2</c:v>
                </c:pt>
                <c:pt idx="975">
                  <c:v>81.3</c:v>
                </c:pt>
                <c:pt idx="976">
                  <c:v>81.3</c:v>
                </c:pt>
                <c:pt idx="977">
                  <c:v>81.400000000000006</c:v>
                </c:pt>
                <c:pt idx="978">
                  <c:v>81.5</c:v>
                </c:pt>
                <c:pt idx="979">
                  <c:v>81.599999999999994</c:v>
                </c:pt>
                <c:pt idx="980">
                  <c:v>81.7</c:v>
                </c:pt>
                <c:pt idx="981">
                  <c:v>81.8</c:v>
                </c:pt>
                <c:pt idx="982">
                  <c:v>81.8</c:v>
                </c:pt>
                <c:pt idx="983">
                  <c:v>81.900000000000006</c:v>
                </c:pt>
                <c:pt idx="984">
                  <c:v>82</c:v>
                </c:pt>
                <c:pt idx="985">
                  <c:v>82.1</c:v>
                </c:pt>
                <c:pt idx="986">
                  <c:v>82.2</c:v>
                </c:pt>
                <c:pt idx="987">
                  <c:v>82.3</c:v>
                </c:pt>
                <c:pt idx="988">
                  <c:v>82.3</c:v>
                </c:pt>
                <c:pt idx="989">
                  <c:v>82.4</c:v>
                </c:pt>
                <c:pt idx="990">
                  <c:v>82.5</c:v>
                </c:pt>
                <c:pt idx="991">
                  <c:v>82.6</c:v>
                </c:pt>
                <c:pt idx="992">
                  <c:v>82.7</c:v>
                </c:pt>
                <c:pt idx="993">
                  <c:v>82.8</c:v>
                </c:pt>
                <c:pt idx="994">
                  <c:v>82.8</c:v>
                </c:pt>
                <c:pt idx="995">
                  <c:v>82.9</c:v>
                </c:pt>
                <c:pt idx="996">
                  <c:v>83</c:v>
                </c:pt>
                <c:pt idx="997">
                  <c:v>83.1</c:v>
                </c:pt>
                <c:pt idx="998">
                  <c:v>83.2</c:v>
                </c:pt>
                <c:pt idx="999">
                  <c:v>83.3</c:v>
                </c:pt>
                <c:pt idx="1000">
                  <c:v>83.3</c:v>
                </c:pt>
                <c:pt idx="1001">
                  <c:v>83.4</c:v>
                </c:pt>
                <c:pt idx="1002">
                  <c:v>83.5</c:v>
                </c:pt>
                <c:pt idx="1003">
                  <c:v>83.6</c:v>
                </c:pt>
                <c:pt idx="1004">
                  <c:v>83.7</c:v>
                </c:pt>
                <c:pt idx="1005">
                  <c:v>83.8</c:v>
                </c:pt>
                <c:pt idx="1006">
                  <c:v>83.8</c:v>
                </c:pt>
                <c:pt idx="1007">
                  <c:v>83.9</c:v>
                </c:pt>
                <c:pt idx="1008">
                  <c:v>84</c:v>
                </c:pt>
                <c:pt idx="1009">
                  <c:v>84.1</c:v>
                </c:pt>
                <c:pt idx="1010">
                  <c:v>84.2</c:v>
                </c:pt>
                <c:pt idx="1011">
                  <c:v>84.3</c:v>
                </c:pt>
                <c:pt idx="1012">
                  <c:v>84.3</c:v>
                </c:pt>
                <c:pt idx="1013">
                  <c:v>84.4</c:v>
                </c:pt>
                <c:pt idx="1014">
                  <c:v>84.5</c:v>
                </c:pt>
                <c:pt idx="1015">
                  <c:v>84.6</c:v>
                </c:pt>
                <c:pt idx="1016">
                  <c:v>84.7</c:v>
                </c:pt>
                <c:pt idx="1017">
                  <c:v>84.8</c:v>
                </c:pt>
                <c:pt idx="1018">
                  <c:v>84.8</c:v>
                </c:pt>
                <c:pt idx="1019">
                  <c:v>84.9</c:v>
                </c:pt>
                <c:pt idx="1020">
                  <c:v>85</c:v>
                </c:pt>
                <c:pt idx="1021">
                  <c:v>85.1</c:v>
                </c:pt>
                <c:pt idx="1022">
                  <c:v>85.2</c:v>
                </c:pt>
                <c:pt idx="1023">
                  <c:v>85.3</c:v>
                </c:pt>
                <c:pt idx="1024">
                  <c:v>85.3</c:v>
                </c:pt>
                <c:pt idx="1025">
                  <c:v>85.4</c:v>
                </c:pt>
                <c:pt idx="1026">
                  <c:v>85.5</c:v>
                </c:pt>
                <c:pt idx="1027">
                  <c:v>85.6</c:v>
                </c:pt>
                <c:pt idx="1028">
                  <c:v>85.7</c:v>
                </c:pt>
                <c:pt idx="1029">
                  <c:v>85.8</c:v>
                </c:pt>
                <c:pt idx="1030">
                  <c:v>85.8</c:v>
                </c:pt>
                <c:pt idx="1031">
                  <c:v>85.9</c:v>
                </c:pt>
                <c:pt idx="1032">
                  <c:v>86</c:v>
                </c:pt>
                <c:pt idx="1033">
                  <c:v>86.1</c:v>
                </c:pt>
                <c:pt idx="1034">
                  <c:v>86.2</c:v>
                </c:pt>
                <c:pt idx="1035">
                  <c:v>86.3</c:v>
                </c:pt>
                <c:pt idx="1036">
                  <c:v>86.3</c:v>
                </c:pt>
                <c:pt idx="1037">
                  <c:v>86.4</c:v>
                </c:pt>
                <c:pt idx="1038">
                  <c:v>86.5</c:v>
                </c:pt>
                <c:pt idx="1039">
                  <c:v>86.6</c:v>
                </c:pt>
                <c:pt idx="1040">
                  <c:v>86.7</c:v>
                </c:pt>
                <c:pt idx="1041">
                  <c:v>86.8</c:v>
                </c:pt>
                <c:pt idx="1042">
                  <c:v>86.8</c:v>
                </c:pt>
                <c:pt idx="1043">
                  <c:v>86.9</c:v>
                </c:pt>
                <c:pt idx="1044">
                  <c:v>87</c:v>
                </c:pt>
                <c:pt idx="1045">
                  <c:v>87.1</c:v>
                </c:pt>
                <c:pt idx="1046">
                  <c:v>87.2</c:v>
                </c:pt>
                <c:pt idx="1047">
                  <c:v>87.3</c:v>
                </c:pt>
                <c:pt idx="1048">
                  <c:v>87.3</c:v>
                </c:pt>
                <c:pt idx="1049">
                  <c:v>87.4</c:v>
                </c:pt>
                <c:pt idx="1050">
                  <c:v>87.5</c:v>
                </c:pt>
                <c:pt idx="1051">
                  <c:v>87.6</c:v>
                </c:pt>
                <c:pt idx="1052">
                  <c:v>87.7</c:v>
                </c:pt>
                <c:pt idx="1053">
                  <c:v>87.8</c:v>
                </c:pt>
                <c:pt idx="1054">
                  <c:v>87.8</c:v>
                </c:pt>
                <c:pt idx="1055">
                  <c:v>87.9</c:v>
                </c:pt>
                <c:pt idx="1056">
                  <c:v>88</c:v>
                </c:pt>
                <c:pt idx="1057">
                  <c:v>88.1</c:v>
                </c:pt>
                <c:pt idx="1058">
                  <c:v>88.2</c:v>
                </c:pt>
                <c:pt idx="1059">
                  <c:v>88.3</c:v>
                </c:pt>
                <c:pt idx="1060">
                  <c:v>88.3</c:v>
                </c:pt>
                <c:pt idx="1061">
                  <c:v>88.4</c:v>
                </c:pt>
                <c:pt idx="1062">
                  <c:v>88.5</c:v>
                </c:pt>
                <c:pt idx="1063">
                  <c:v>88.6</c:v>
                </c:pt>
                <c:pt idx="1064">
                  <c:v>88.7</c:v>
                </c:pt>
                <c:pt idx="1065">
                  <c:v>88.8</c:v>
                </c:pt>
                <c:pt idx="1066">
                  <c:v>88.8</c:v>
                </c:pt>
                <c:pt idx="1067">
                  <c:v>88.9</c:v>
                </c:pt>
                <c:pt idx="1068">
                  <c:v>89</c:v>
                </c:pt>
                <c:pt idx="1069">
                  <c:v>89.1</c:v>
                </c:pt>
                <c:pt idx="1070">
                  <c:v>89.2</c:v>
                </c:pt>
                <c:pt idx="1071">
                  <c:v>89.3</c:v>
                </c:pt>
                <c:pt idx="1072">
                  <c:v>89.3</c:v>
                </c:pt>
                <c:pt idx="1073">
                  <c:v>89.4</c:v>
                </c:pt>
                <c:pt idx="1074">
                  <c:v>89.5</c:v>
                </c:pt>
                <c:pt idx="1075">
                  <c:v>89.6</c:v>
                </c:pt>
                <c:pt idx="1076">
                  <c:v>89.7</c:v>
                </c:pt>
                <c:pt idx="1077">
                  <c:v>89.8</c:v>
                </c:pt>
                <c:pt idx="1078">
                  <c:v>89.8</c:v>
                </c:pt>
                <c:pt idx="1079">
                  <c:v>89.9</c:v>
                </c:pt>
                <c:pt idx="1080">
                  <c:v>90</c:v>
                </c:pt>
                <c:pt idx="1081">
                  <c:v>90.1</c:v>
                </c:pt>
                <c:pt idx="1082">
                  <c:v>90.2</c:v>
                </c:pt>
                <c:pt idx="1083">
                  <c:v>90.3</c:v>
                </c:pt>
                <c:pt idx="1084">
                  <c:v>90.3</c:v>
                </c:pt>
                <c:pt idx="1085">
                  <c:v>90.4</c:v>
                </c:pt>
                <c:pt idx="1086">
                  <c:v>90.5</c:v>
                </c:pt>
                <c:pt idx="1087">
                  <c:v>90.6</c:v>
                </c:pt>
                <c:pt idx="1088">
                  <c:v>90.7</c:v>
                </c:pt>
                <c:pt idx="1089">
                  <c:v>90.8</c:v>
                </c:pt>
                <c:pt idx="1090">
                  <c:v>90.8</c:v>
                </c:pt>
                <c:pt idx="1091">
                  <c:v>90.9</c:v>
                </c:pt>
                <c:pt idx="1092">
                  <c:v>91</c:v>
                </c:pt>
                <c:pt idx="1093">
                  <c:v>91.1</c:v>
                </c:pt>
                <c:pt idx="1094">
                  <c:v>91.2</c:v>
                </c:pt>
                <c:pt idx="1095">
                  <c:v>91.3</c:v>
                </c:pt>
                <c:pt idx="1096">
                  <c:v>91.3</c:v>
                </c:pt>
                <c:pt idx="1097">
                  <c:v>91.4</c:v>
                </c:pt>
                <c:pt idx="1098">
                  <c:v>91.5</c:v>
                </c:pt>
                <c:pt idx="1099">
                  <c:v>91.6</c:v>
                </c:pt>
                <c:pt idx="1100">
                  <c:v>91.7</c:v>
                </c:pt>
                <c:pt idx="1101">
                  <c:v>91.8</c:v>
                </c:pt>
                <c:pt idx="1102">
                  <c:v>91.8</c:v>
                </c:pt>
                <c:pt idx="1103">
                  <c:v>91.9</c:v>
                </c:pt>
                <c:pt idx="1104">
                  <c:v>92</c:v>
                </c:pt>
                <c:pt idx="1105">
                  <c:v>92.1</c:v>
                </c:pt>
                <c:pt idx="1106">
                  <c:v>92.2</c:v>
                </c:pt>
                <c:pt idx="1107">
                  <c:v>92.3</c:v>
                </c:pt>
                <c:pt idx="1108">
                  <c:v>92.3</c:v>
                </c:pt>
                <c:pt idx="1109">
                  <c:v>92.4</c:v>
                </c:pt>
                <c:pt idx="1110">
                  <c:v>92.5</c:v>
                </c:pt>
                <c:pt idx="1111">
                  <c:v>92.6</c:v>
                </c:pt>
                <c:pt idx="1112">
                  <c:v>92.7</c:v>
                </c:pt>
                <c:pt idx="1113">
                  <c:v>92.8</c:v>
                </c:pt>
                <c:pt idx="1114">
                  <c:v>92.8</c:v>
                </c:pt>
                <c:pt idx="1115">
                  <c:v>92.9</c:v>
                </c:pt>
                <c:pt idx="1116">
                  <c:v>93</c:v>
                </c:pt>
                <c:pt idx="1117">
                  <c:v>93.1</c:v>
                </c:pt>
                <c:pt idx="1118">
                  <c:v>93.2</c:v>
                </c:pt>
                <c:pt idx="1119">
                  <c:v>93.3</c:v>
                </c:pt>
                <c:pt idx="1120">
                  <c:v>93.3</c:v>
                </c:pt>
                <c:pt idx="1121">
                  <c:v>93.4</c:v>
                </c:pt>
                <c:pt idx="1122">
                  <c:v>93.5</c:v>
                </c:pt>
                <c:pt idx="1123">
                  <c:v>93.6</c:v>
                </c:pt>
                <c:pt idx="1124">
                  <c:v>93.7</c:v>
                </c:pt>
                <c:pt idx="1125">
                  <c:v>93.8</c:v>
                </c:pt>
                <c:pt idx="1126">
                  <c:v>93.8</c:v>
                </c:pt>
                <c:pt idx="1127">
                  <c:v>93.9</c:v>
                </c:pt>
                <c:pt idx="1128">
                  <c:v>94</c:v>
                </c:pt>
                <c:pt idx="1129">
                  <c:v>94.1</c:v>
                </c:pt>
                <c:pt idx="1130">
                  <c:v>94.2</c:v>
                </c:pt>
                <c:pt idx="1131">
                  <c:v>94.3</c:v>
                </c:pt>
                <c:pt idx="1132">
                  <c:v>94.3</c:v>
                </c:pt>
                <c:pt idx="1133">
                  <c:v>94.4</c:v>
                </c:pt>
                <c:pt idx="1134">
                  <c:v>94.5</c:v>
                </c:pt>
                <c:pt idx="1135">
                  <c:v>94.6</c:v>
                </c:pt>
                <c:pt idx="1136">
                  <c:v>94.7</c:v>
                </c:pt>
                <c:pt idx="1137">
                  <c:v>94.8</c:v>
                </c:pt>
                <c:pt idx="1138">
                  <c:v>94.8</c:v>
                </c:pt>
                <c:pt idx="1139">
                  <c:v>94.9</c:v>
                </c:pt>
                <c:pt idx="1140">
                  <c:v>95</c:v>
                </c:pt>
                <c:pt idx="1141">
                  <c:v>95.1</c:v>
                </c:pt>
                <c:pt idx="1142">
                  <c:v>95.2</c:v>
                </c:pt>
                <c:pt idx="1143">
                  <c:v>95.3</c:v>
                </c:pt>
                <c:pt idx="1144">
                  <c:v>95.3</c:v>
                </c:pt>
                <c:pt idx="1145">
                  <c:v>95.4</c:v>
                </c:pt>
                <c:pt idx="1146">
                  <c:v>95.5</c:v>
                </c:pt>
                <c:pt idx="1147">
                  <c:v>95.6</c:v>
                </c:pt>
                <c:pt idx="1148">
                  <c:v>95.7</c:v>
                </c:pt>
                <c:pt idx="1149">
                  <c:v>95.8</c:v>
                </c:pt>
                <c:pt idx="1150">
                  <c:v>95.8</c:v>
                </c:pt>
                <c:pt idx="1151">
                  <c:v>95.9</c:v>
                </c:pt>
                <c:pt idx="1152">
                  <c:v>96</c:v>
                </c:pt>
                <c:pt idx="1153">
                  <c:v>96.1</c:v>
                </c:pt>
                <c:pt idx="1154">
                  <c:v>96.2</c:v>
                </c:pt>
                <c:pt idx="1155">
                  <c:v>96.3</c:v>
                </c:pt>
                <c:pt idx="1156">
                  <c:v>96.3</c:v>
                </c:pt>
                <c:pt idx="1157">
                  <c:v>96.4</c:v>
                </c:pt>
                <c:pt idx="1158">
                  <c:v>96.5</c:v>
                </c:pt>
                <c:pt idx="1159">
                  <c:v>96.6</c:v>
                </c:pt>
                <c:pt idx="1160">
                  <c:v>96.7</c:v>
                </c:pt>
                <c:pt idx="1161">
                  <c:v>96.8</c:v>
                </c:pt>
                <c:pt idx="1162">
                  <c:v>96.8</c:v>
                </c:pt>
                <c:pt idx="1163">
                  <c:v>96.9</c:v>
                </c:pt>
                <c:pt idx="1164">
                  <c:v>97</c:v>
                </c:pt>
                <c:pt idx="1165">
                  <c:v>97.1</c:v>
                </c:pt>
                <c:pt idx="1166">
                  <c:v>97.2</c:v>
                </c:pt>
                <c:pt idx="1167">
                  <c:v>97.3</c:v>
                </c:pt>
                <c:pt idx="1168">
                  <c:v>97.3</c:v>
                </c:pt>
                <c:pt idx="1169">
                  <c:v>97.4</c:v>
                </c:pt>
                <c:pt idx="1170">
                  <c:v>97.5</c:v>
                </c:pt>
                <c:pt idx="1171">
                  <c:v>97.6</c:v>
                </c:pt>
                <c:pt idx="1172">
                  <c:v>97.7</c:v>
                </c:pt>
                <c:pt idx="1173">
                  <c:v>97.8</c:v>
                </c:pt>
                <c:pt idx="1174">
                  <c:v>97.8</c:v>
                </c:pt>
                <c:pt idx="1175">
                  <c:v>97.9</c:v>
                </c:pt>
                <c:pt idx="1176">
                  <c:v>98</c:v>
                </c:pt>
                <c:pt idx="1177">
                  <c:v>98.1</c:v>
                </c:pt>
                <c:pt idx="1178">
                  <c:v>98.2</c:v>
                </c:pt>
                <c:pt idx="1179">
                  <c:v>98.3</c:v>
                </c:pt>
                <c:pt idx="1180">
                  <c:v>98.3</c:v>
                </c:pt>
                <c:pt idx="1181">
                  <c:v>98.4</c:v>
                </c:pt>
                <c:pt idx="1182">
                  <c:v>98.5</c:v>
                </c:pt>
                <c:pt idx="1183">
                  <c:v>98.6</c:v>
                </c:pt>
                <c:pt idx="1184">
                  <c:v>98.7</c:v>
                </c:pt>
                <c:pt idx="1185">
                  <c:v>98.8</c:v>
                </c:pt>
                <c:pt idx="1186">
                  <c:v>98.8</c:v>
                </c:pt>
                <c:pt idx="1187">
                  <c:v>98.9</c:v>
                </c:pt>
                <c:pt idx="1188">
                  <c:v>99</c:v>
                </c:pt>
                <c:pt idx="1189">
                  <c:v>99.1</c:v>
                </c:pt>
                <c:pt idx="1190">
                  <c:v>99.2</c:v>
                </c:pt>
                <c:pt idx="1191">
                  <c:v>99.3</c:v>
                </c:pt>
                <c:pt idx="1192">
                  <c:v>99.3</c:v>
                </c:pt>
                <c:pt idx="1193">
                  <c:v>99.4</c:v>
                </c:pt>
                <c:pt idx="1194">
                  <c:v>99.5</c:v>
                </c:pt>
                <c:pt idx="1195">
                  <c:v>99.6</c:v>
                </c:pt>
                <c:pt idx="1196">
                  <c:v>99.7</c:v>
                </c:pt>
                <c:pt idx="1197">
                  <c:v>99.8</c:v>
                </c:pt>
                <c:pt idx="1198">
                  <c:v>99.8</c:v>
                </c:pt>
                <c:pt idx="1199">
                  <c:v>99.9</c:v>
                </c:pt>
                <c:pt idx="1200">
                  <c:v>100</c:v>
                </c:pt>
                <c:pt idx="1201">
                  <c:v>100.1</c:v>
                </c:pt>
                <c:pt idx="1202">
                  <c:v>100.2</c:v>
                </c:pt>
                <c:pt idx="1203">
                  <c:v>100.3</c:v>
                </c:pt>
                <c:pt idx="1204">
                  <c:v>100.3</c:v>
                </c:pt>
                <c:pt idx="1205">
                  <c:v>100.4</c:v>
                </c:pt>
                <c:pt idx="1206">
                  <c:v>100.5</c:v>
                </c:pt>
                <c:pt idx="1207">
                  <c:v>100.6</c:v>
                </c:pt>
                <c:pt idx="1208">
                  <c:v>100.7</c:v>
                </c:pt>
                <c:pt idx="1209">
                  <c:v>100.8</c:v>
                </c:pt>
                <c:pt idx="1210">
                  <c:v>100.8</c:v>
                </c:pt>
                <c:pt idx="1211">
                  <c:v>100.9</c:v>
                </c:pt>
                <c:pt idx="1212">
                  <c:v>101</c:v>
                </c:pt>
                <c:pt idx="1213">
                  <c:v>101.1</c:v>
                </c:pt>
                <c:pt idx="1214">
                  <c:v>101.2</c:v>
                </c:pt>
                <c:pt idx="1215">
                  <c:v>101.3</c:v>
                </c:pt>
                <c:pt idx="1216">
                  <c:v>101.3</c:v>
                </c:pt>
                <c:pt idx="1217">
                  <c:v>101.4</c:v>
                </c:pt>
                <c:pt idx="1218">
                  <c:v>101.5</c:v>
                </c:pt>
                <c:pt idx="1219">
                  <c:v>101.6</c:v>
                </c:pt>
                <c:pt idx="1220">
                  <c:v>101.7</c:v>
                </c:pt>
                <c:pt idx="1221">
                  <c:v>101.8</c:v>
                </c:pt>
                <c:pt idx="1222">
                  <c:v>101.8</c:v>
                </c:pt>
                <c:pt idx="1223">
                  <c:v>101.9</c:v>
                </c:pt>
                <c:pt idx="1224">
                  <c:v>102</c:v>
                </c:pt>
                <c:pt idx="1225">
                  <c:v>102.1</c:v>
                </c:pt>
                <c:pt idx="1226">
                  <c:v>102.2</c:v>
                </c:pt>
                <c:pt idx="1227">
                  <c:v>102.3</c:v>
                </c:pt>
                <c:pt idx="1228">
                  <c:v>102.3</c:v>
                </c:pt>
                <c:pt idx="1229">
                  <c:v>102.4</c:v>
                </c:pt>
                <c:pt idx="1230">
                  <c:v>102.5</c:v>
                </c:pt>
                <c:pt idx="1231">
                  <c:v>102.6</c:v>
                </c:pt>
                <c:pt idx="1232">
                  <c:v>102.7</c:v>
                </c:pt>
                <c:pt idx="1233">
                  <c:v>102.8</c:v>
                </c:pt>
                <c:pt idx="1234">
                  <c:v>102.8</c:v>
                </c:pt>
                <c:pt idx="1235">
                  <c:v>102.9</c:v>
                </c:pt>
                <c:pt idx="1236">
                  <c:v>103</c:v>
                </c:pt>
                <c:pt idx="1237">
                  <c:v>103.1</c:v>
                </c:pt>
                <c:pt idx="1238">
                  <c:v>103.2</c:v>
                </c:pt>
                <c:pt idx="1239">
                  <c:v>103.3</c:v>
                </c:pt>
                <c:pt idx="1240">
                  <c:v>103.3</c:v>
                </c:pt>
                <c:pt idx="1241">
                  <c:v>103.4</c:v>
                </c:pt>
                <c:pt idx="1242">
                  <c:v>103.5</c:v>
                </c:pt>
                <c:pt idx="1243">
                  <c:v>103.6</c:v>
                </c:pt>
                <c:pt idx="1244">
                  <c:v>103.7</c:v>
                </c:pt>
                <c:pt idx="1245">
                  <c:v>103.8</c:v>
                </c:pt>
                <c:pt idx="1246">
                  <c:v>103.8</c:v>
                </c:pt>
                <c:pt idx="1247">
                  <c:v>103.9</c:v>
                </c:pt>
                <c:pt idx="1248">
                  <c:v>104</c:v>
                </c:pt>
                <c:pt idx="1249">
                  <c:v>104.1</c:v>
                </c:pt>
                <c:pt idx="1250">
                  <c:v>104.2</c:v>
                </c:pt>
                <c:pt idx="1251">
                  <c:v>104.3</c:v>
                </c:pt>
                <c:pt idx="1252">
                  <c:v>104.3</c:v>
                </c:pt>
                <c:pt idx="1253">
                  <c:v>104.4</c:v>
                </c:pt>
                <c:pt idx="1254">
                  <c:v>104.5</c:v>
                </c:pt>
                <c:pt idx="1255">
                  <c:v>104.6</c:v>
                </c:pt>
                <c:pt idx="1256">
                  <c:v>104.7</c:v>
                </c:pt>
                <c:pt idx="1257">
                  <c:v>104.8</c:v>
                </c:pt>
                <c:pt idx="1258">
                  <c:v>104.8</c:v>
                </c:pt>
                <c:pt idx="1259">
                  <c:v>104.9</c:v>
                </c:pt>
                <c:pt idx="1260">
                  <c:v>105</c:v>
                </c:pt>
                <c:pt idx="1261">
                  <c:v>105.1</c:v>
                </c:pt>
                <c:pt idx="1262">
                  <c:v>105.2</c:v>
                </c:pt>
                <c:pt idx="1263">
                  <c:v>105.3</c:v>
                </c:pt>
                <c:pt idx="1264">
                  <c:v>105.3</c:v>
                </c:pt>
                <c:pt idx="1265">
                  <c:v>105.4</c:v>
                </c:pt>
                <c:pt idx="1266">
                  <c:v>105.5</c:v>
                </c:pt>
                <c:pt idx="1267">
                  <c:v>105.6</c:v>
                </c:pt>
                <c:pt idx="1268">
                  <c:v>105.7</c:v>
                </c:pt>
                <c:pt idx="1269">
                  <c:v>105.8</c:v>
                </c:pt>
                <c:pt idx="1270">
                  <c:v>105.8</c:v>
                </c:pt>
                <c:pt idx="1271">
                  <c:v>105.9</c:v>
                </c:pt>
                <c:pt idx="1272">
                  <c:v>106</c:v>
                </c:pt>
                <c:pt idx="1273">
                  <c:v>106.1</c:v>
                </c:pt>
                <c:pt idx="1274">
                  <c:v>106.2</c:v>
                </c:pt>
                <c:pt idx="1275">
                  <c:v>106.3</c:v>
                </c:pt>
                <c:pt idx="1276">
                  <c:v>106.3</c:v>
                </c:pt>
                <c:pt idx="1277">
                  <c:v>106.4</c:v>
                </c:pt>
                <c:pt idx="1278">
                  <c:v>106.5</c:v>
                </c:pt>
                <c:pt idx="1279">
                  <c:v>106.6</c:v>
                </c:pt>
                <c:pt idx="1280">
                  <c:v>106.7</c:v>
                </c:pt>
                <c:pt idx="1281">
                  <c:v>106.8</c:v>
                </c:pt>
                <c:pt idx="1282">
                  <c:v>106.8</c:v>
                </c:pt>
                <c:pt idx="1283">
                  <c:v>106.9</c:v>
                </c:pt>
                <c:pt idx="1284">
                  <c:v>107</c:v>
                </c:pt>
                <c:pt idx="1285">
                  <c:v>107.1</c:v>
                </c:pt>
                <c:pt idx="1286">
                  <c:v>107.2</c:v>
                </c:pt>
                <c:pt idx="1287">
                  <c:v>107.3</c:v>
                </c:pt>
                <c:pt idx="1288">
                  <c:v>107.3</c:v>
                </c:pt>
                <c:pt idx="1289">
                  <c:v>107.4</c:v>
                </c:pt>
                <c:pt idx="1290">
                  <c:v>107.5</c:v>
                </c:pt>
                <c:pt idx="1291">
                  <c:v>107.6</c:v>
                </c:pt>
                <c:pt idx="1292">
                  <c:v>107.7</c:v>
                </c:pt>
                <c:pt idx="1293">
                  <c:v>107.8</c:v>
                </c:pt>
                <c:pt idx="1294">
                  <c:v>107.8</c:v>
                </c:pt>
                <c:pt idx="1295">
                  <c:v>107.9</c:v>
                </c:pt>
                <c:pt idx="1296">
                  <c:v>108</c:v>
                </c:pt>
                <c:pt idx="1297">
                  <c:v>108.1</c:v>
                </c:pt>
                <c:pt idx="1298">
                  <c:v>108.2</c:v>
                </c:pt>
                <c:pt idx="1299">
                  <c:v>108.3</c:v>
                </c:pt>
                <c:pt idx="1300">
                  <c:v>108.3</c:v>
                </c:pt>
                <c:pt idx="1301">
                  <c:v>108.4</c:v>
                </c:pt>
                <c:pt idx="1302">
                  <c:v>108.5</c:v>
                </c:pt>
                <c:pt idx="1303">
                  <c:v>108.6</c:v>
                </c:pt>
                <c:pt idx="1304">
                  <c:v>108.7</c:v>
                </c:pt>
                <c:pt idx="1305">
                  <c:v>108.8</c:v>
                </c:pt>
                <c:pt idx="1306">
                  <c:v>108.8</c:v>
                </c:pt>
                <c:pt idx="1307">
                  <c:v>108.9</c:v>
                </c:pt>
                <c:pt idx="1308">
                  <c:v>109</c:v>
                </c:pt>
                <c:pt idx="1309">
                  <c:v>109.1</c:v>
                </c:pt>
                <c:pt idx="1310">
                  <c:v>109.2</c:v>
                </c:pt>
                <c:pt idx="1311">
                  <c:v>109.3</c:v>
                </c:pt>
                <c:pt idx="1312">
                  <c:v>109.3</c:v>
                </c:pt>
                <c:pt idx="1313">
                  <c:v>109.4</c:v>
                </c:pt>
                <c:pt idx="1314">
                  <c:v>109.5</c:v>
                </c:pt>
                <c:pt idx="1315">
                  <c:v>109.6</c:v>
                </c:pt>
                <c:pt idx="1316">
                  <c:v>109.7</c:v>
                </c:pt>
                <c:pt idx="1317">
                  <c:v>109.8</c:v>
                </c:pt>
                <c:pt idx="1318">
                  <c:v>109.8</c:v>
                </c:pt>
                <c:pt idx="1319">
                  <c:v>109.9</c:v>
                </c:pt>
                <c:pt idx="1320">
                  <c:v>110</c:v>
                </c:pt>
                <c:pt idx="1321">
                  <c:v>110.1</c:v>
                </c:pt>
                <c:pt idx="1322">
                  <c:v>110.2</c:v>
                </c:pt>
                <c:pt idx="1323">
                  <c:v>110.3</c:v>
                </c:pt>
                <c:pt idx="1324">
                  <c:v>110.3</c:v>
                </c:pt>
                <c:pt idx="1325">
                  <c:v>110.4</c:v>
                </c:pt>
                <c:pt idx="1326">
                  <c:v>110.5</c:v>
                </c:pt>
                <c:pt idx="1327">
                  <c:v>110.6</c:v>
                </c:pt>
                <c:pt idx="1328">
                  <c:v>110.7</c:v>
                </c:pt>
                <c:pt idx="1329">
                  <c:v>110.8</c:v>
                </c:pt>
                <c:pt idx="1330">
                  <c:v>110.8</c:v>
                </c:pt>
                <c:pt idx="1331">
                  <c:v>110.9</c:v>
                </c:pt>
                <c:pt idx="1332">
                  <c:v>111</c:v>
                </c:pt>
                <c:pt idx="1333">
                  <c:v>111.1</c:v>
                </c:pt>
                <c:pt idx="1334">
                  <c:v>111.2</c:v>
                </c:pt>
                <c:pt idx="1335">
                  <c:v>111.3</c:v>
                </c:pt>
                <c:pt idx="1336">
                  <c:v>111.3</c:v>
                </c:pt>
                <c:pt idx="1337">
                  <c:v>111.4</c:v>
                </c:pt>
                <c:pt idx="1338">
                  <c:v>111.5</c:v>
                </c:pt>
                <c:pt idx="1339">
                  <c:v>111.6</c:v>
                </c:pt>
                <c:pt idx="1340">
                  <c:v>111.7</c:v>
                </c:pt>
                <c:pt idx="1341">
                  <c:v>111.8</c:v>
                </c:pt>
                <c:pt idx="1342">
                  <c:v>111.8</c:v>
                </c:pt>
                <c:pt idx="1343">
                  <c:v>111.9</c:v>
                </c:pt>
                <c:pt idx="1344">
                  <c:v>112</c:v>
                </c:pt>
                <c:pt idx="1345">
                  <c:v>112.1</c:v>
                </c:pt>
                <c:pt idx="1346">
                  <c:v>112.2</c:v>
                </c:pt>
                <c:pt idx="1347">
                  <c:v>112.3</c:v>
                </c:pt>
                <c:pt idx="1348">
                  <c:v>112.3</c:v>
                </c:pt>
                <c:pt idx="1349">
                  <c:v>112.4</c:v>
                </c:pt>
                <c:pt idx="1350">
                  <c:v>112.5</c:v>
                </c:pt>
                <c:pt idx="1351">
                  <c:v>112.6</c:v>
                </c:pt>
                <c:pt idx="1352">
                  <c:v>112.7</c:v>
                </c:pt>
                <c:pt idx="1353">
                  <c:v>112.8</c:v>
                </c:pt>
                <c:pt idx="1354">
                  <c:v>112.8</c:v>
                </c:pt>
                <c:pt idx="1355">
                  <c:v>112.9</c:v>
                </c:pt>
                <c:pt idx="1356">
                  <c:v>113</c:v>
                </c:pt>
                <c:pt idx="1357">
                  <c:v>113.1</c:v>
                </c:pt>
                <c:pt idx="1358">
                  <c:v>113.2</c:v>
                </c:pt>
                <c:pt idx="1359">
                  <c:v>113.3</c:v>
                </c:pt>
                <c:pt idx="1360">
                  <c:v>113.3</c:v>
                </c:pt>
                <c:pt idx="1361">
                  <c:v>113.4</c:v>
                </c:pt>
                <c:pt idx="1362">
                  <c:v>113.5</c:v>
                </c:pt>
                <c:pt idx="1363">
                  <c:v>113.6</c:v>
                </c:pt>
                <c:pt idx="1364">
                  <c:v>113.7</c:v>
                </c:pt>
                <c:pt idx="1365">
                  <c:v>113.8</c:v>
                </c:pt>
                <c:pt idx="1366">
                  <c:v>113.8</c:v>
                </c:pt>
                <c:pt idx="1367">
                  <c:v>113.9</c:v>
                </c:pt>
                <c:pt idx="1368">
                  <c:v>114</c:v>
                </c:pt>
                <c:pt idx="1369">
                  <c:v>114.1</c:v>
                </c:pt>
                <c:pt idx="1370">
                  <c:v>114.2</c:v>
                </c:pt>
                <c:pt idx="1371">
                  <c:v>114.3</c:v>
                </c:pt>
                <c:pt idx="1372">
                  <c:v>114.3</c:v>
                </c:pt>
                <c:pt idx="1373">
                  <c:v>114.4</c:v>
                </c:pt>
                <c:pt idx="1374">
                  <c:v>114.5</c:v>
                </c:pt>
                <c:pt idx="1375">
                  <c:v>114.6</c:v>
                </c:pt>
                <c:pt idx="1376">
                  <c:v>114.7</c:v>
                </c:pt>
                <c:pt idx="1377">
                  <c:v>114.8</c:v>
                </c:pt>
                <c:pt idx="1378">
                  <c:v>114.8</c:v>
                </c:pt>
                <c:pt idx="1379">
                  <c:v>114.9</c:v>
                </c:pt>
                <c:pt idx="1380">
                  <c:v>115</c:v>
                </c:pt>
                <c:pt idx="1381">
                  <c:v>115.1</c:v>
                </c:pt>
                <c:pt idx="1382">
                  <c:v>115.2</c:v>
                </c:pt>
                <c:pt idx="1383">
                  <c:v>115.3</c:v>
                </c:pt>
                <c:pt idx="1384">
                  <c:v>115.3</c:v>
                </c:pt>
                <c:pt idx="1385">
                  <c:v>115.4</c:v>
                </c:pt>
                <c:pt idx="1386">
                  <c:v>115.5</c:v>
                </c:pt>
                <c:pt idx="1387">
                  <c:v>115.6</c:v>
                </c:pt>
                <c:pt idx="1388">
                  <c:v>115.7</c:v>
                </c:pt>
                <c:pt idx="1389">
                  <c:v>115.8</c:v>
                </c:pt>
                <c:pt idx="1390">
                  <c:v>115.8</c:v>
                </c:pt>
                <c:pt idx="1391">
                  <c:v>115.9</c:v>
                </c:pt>
                <c:pt idx="1392">
                  <c:v>116</c:v>
                </c:pt>
                <c:pt idx="1393">
                  <c:v>116.1</c:v>
                </c:pt>
                <c:pt idx="1394">
                  <c:v>116.2</c:v>
                </c:pt>
                <c:pt idx="1395">
                  <c:v>116.3</c:v>
                </c:pt>
                <c:pt idx="1396">
                  <c:v>116.3</c:v>
                </c:pt>
                <c:pt idx="1397">
                  <c:v>116.4</c:v>
                </c:pt>
                <c:pt idx="1398">
                  <c:v>116.5</c:v>
                </c:pt>
                <c:pt idx="1399">
                  <c:v>116.6</c:v>
                </c:pt>
                <c:pt idx="1400">
                  <c:v>116.7</c:v>
                </c:pt>
                <c:pt idx="1401">
                  <c:v>116.8</c:v>
                </c:pt>
                <c:pt idx="1402">
                  <c:v>116.8</c:v>
                </c:pt>
                <c:pt idx="1403">
                  <c:v>116.9</c:v>
                </c:pt>
                <c:pt idx="1404">
                  <c:v>117</c:v>
                </c:pt>
                <c:pt idx="1405">
                  <c:v>117.1</c:v>
                </c:pt>
                <c:pt idx="1406">
                  <c:v>117.2</c:v>
                </c:pt>
                <c:pt idx="1407">
                  <c:v>117.3</c:v>
                </c:pt>
                <c:pt idx="1408">
                  <c:v>117.3</c:v>
                </c:pt>
                <c:pt idx="1409">
                  <c:v>117.4</c:v>
                </c:pt>
                <c:pt idx="1410">
                  <c:v>117.5</c:v>
                </c:pt>
                <c:pt idx="1411">
                  <c:v>117.6</c:v>
                </c:pt>
                <c:pt idx="1412">
                  <c:v>117.7</c:v>
                </c:pt>
                <c:pt idx="1413">
                  <c:v>117.8</c:v>
                </c:pt>
                <c:pt idx="1414">
                  <c:v>117.8</c:v>
                </c:pt>
                <c:pt idx="1415">
                  <c:v>117.9</c:v>
                </c:pt>
                <c:pt idx="1416">
                  <c:v>118</c:v>
                </c:pt>
                <c:pt idx="1417">
                  <c:v>118.1</c:v>
                </c:pt>
                <c:pt idx="1418">
                  <c:v>118.2</c:v>
                </c:pt>
                <c:pt idx="1419">
                  <c:v>118.3</c:v>
                </c:pt>
                <c:pt idx="1420">
                  <c:v>118.3</c:v>
                </c:pt>
                <c:pt idx="1421">
                  <c:v>118.4</c:v>
                </c:pt>
                <c:pt idx="1422">
                  <c:v>118.5</c:v>
                </c:pt>
                <c:pt idx="1423">
                  <c:v>118.6</c:v>
                </c:pt>
                <c:pt idx="1424">
                  <c:v>118.7</c:v>
                </c:pt>
                <c:pt idx="1425">
                  <c:v>118.8</c:v>
                </c:pt>
                <c:pt idx="1426">
                  <c:v>118.8</c:v>
                </c:pt>
                <c:pt idx="1427">
                  <c:v>118.9</c:v>
                </c:pt>
                <c:pt idx="1428">
                  <c:v>119</c:v>
                </c:pt>
                <c:pt idx="1429">
                  <c:v>119.1</c:v>
                </c:pt>
                <c:pt idx="1430">
                  <c:v>119.2</c:v>
                </c:pt>
                <c:pt idx="1431">
                  <c:v>119.3</c:v>
                </c:pt>
                <c:pt idx="1432">
                  <c:v>119.3</c:v>
                </c:pt>
                <c:pt idx="1433">
                  <c:v>119.4</c:v>
                </c:pt>
                <c:pt idx="1434">
                  <c:v>119.5</c:v>
                </c:pt>
                <c:pt idx="1435">
                  <c:v>119.6</c:v>
                </c:pt>
                <c:pt idx="1436">
                  <c:v>119.7</c:v>
                </c:pt>
                <c:pt idx="1437">
                  <c:v>119.8</c:v>
                </c:pt>
                <c:pt idx="1438">
                  <c:v>119.8</c:v>
                </c:pt>
                <c:pt idx="1439">
                  <c:v>119.9</c:v>
                </c:pt>
                <c:pt idx="1440">
                  <c:v>120</c:v>
                </c:pt>
                <c:pt idx="1441">
                  <c:v>120.1</c:v>
                </c:pt>
                <c:pt idx="1442">
                  <c:v>120.2</c:v>
                </c:pt>
                <c:pt idx="1443">
                  <c:v>120.3</c:v>
                </c:pt>
                <c:pt idx="1444">
                  <c:v>120.3</c:v>
                </c:pt>
                <c:pt idx="1445">
                  <c:v>120.4</c:v>
                </c:pt>
                <c:pt idx="1446">
                  <c:v>120.5</c:v>
                </c:pt>
                <c:pt idx="1447">
                  <c:v>120.6</c:v>
                </c:pt>
                <c:pt idx="1448">
                  <c:v>120.7</c:v>
                </c:pt>
                <c:pt idx="1449">
                  <c:v>120.8</c:v>
                </c:pt>
                <c:pt idx="1450">
                  <c:v>120.8</c:v>
                </c:pt>
                <c:pt idx="1451">
                  <c:v>120.9</c:v>
                </c:pt>
                <c:pt idx="1452">
                  <c:v>121</c:v>
                </c:pt>
                <c:pt idx="1453">
                  <c:v>121.1</c:v>
                </c:pt>
                <c:pt idx="1454">
                  <c:v>121.2</c:v>
                </c:pt>
                <c:pt idx="1455">
                  <c:v>121.3</c:v>
                </c:pt>
                <c:pt idx="1456">
                  <c:v>121.3</c:v>
                </c:pt>
                <c:pt idx="1457">
                  <c:v>121.4</c:v>
                </c:pt>
                <c:pt idx="1458">
                  <c:v>121.5</c:v>
                </c:pt>
                <c:pt idx="1459">
                  <c:v>121.6</c:v>
                </c:pt>
                <c:pt idx="1460">
                  <c:v>121.7</c:v>
                </c:pt>
                <c:pt idx="1461">
                  <c:v>121.8</c:v>
                </c:pt>
                <c:pt idx="1462">
                  <c:v>121.8</c:v>
                </c:pt>
                <c:pt idx="1463">
                  <c:v>121.9</c:v>
                </c:pt>
                <c:pt idx="1464">
                  <c:v>122</c:v>
                </c:pt>
                <c:pt idx="1465">
                  <c:v>122.1</c:v>
                </c:pt>
                <c:pt idx="1466">
                  <c:v>122.2</c:v>
                </c:pt>
                <c:pt idx="1467">
                  <c:v>122.3</c:v>
                </c:pt>
                <c:pt idx="1468">
                  <c:v>122.3</c:v>
                </c:pt>
                <c:pt idx="1469">
                  <c:v>122.4</c:v>
                </c:pt>
                <c:pt idx="1470">
                  <c:v>122.5</c:v>
                </c:pt>
                <c:pt idx="1471">
                  <c:v>122.6</c:v>
                </c:pt>
                <c:pt idx="1472">
                  <c:v>122.7</c:v>
                </c:pt>
                <c:pt idx="1473">
                  <c:v>122.8</c:v>
                </c:pt>
                <c:pt idx="1474">
                  <c:v>122.8</c:v>
                </c:pt>
                <c:pt idx="1475">
                  <c:v>122.9</c:v>
                </c:pt>
                <c:pt idx="1476">
                  <c:v>123</c:v>
                </c:pt>
                <c:pt idx="1477">
                  <c:v>123.1</c:v>
                </c:pt>
                <c:pt idx="1478">
                  <c:v>123.2</c:v>
                </c:pt>
                <c:pt idx="1479">
                  <c:v>123.3</c:v>
                </c:pt>
                <c:pt idx="1480">
                  <c:v>123.3</c:v>
                </c:pt>
                <c:pt idx="1481">
                  <c:v>123.4</c:v>
                </c:pt>
                <c:pt idx="1482">
                  <c:v>123.5</c:v>
                </c:pt>
                <c:pt idx="1483">
                  <c:v>123.6</c:v>
                </c:pt>
                <c:pt idx="1484">
                  <c:v>123.7</c:v>
                </c:pt>
                <c:pt idx="1485">
                  <c:v>123.8</c:v>
                </c:pt>
                <c:pt idx="1486">
                  <c:v>123.8</c:v>
                </c:pt>
                <c:pt idx="1487">
                  <c:v>123.9</c:v>
                </c:pt>
                <c:pt idx="1488">
                  <c:v>124</c:v>
                </c:pt>
                <c:pt idx="1489">
                  <c:v>124.1</c:v>
                </c:pt>
                <c:pt idx="1490">
                  <c:v>124.2</c:v>
                </c:pt>
                <c:pt idx="1491">
                  <c:v>124.3</c:v>
                </c:pt>
                <c:pt idx="1492">
                  <c:v>124.3</c:v>
                </c:pt>
                <c:pt idx="1493">
                  <c:v>124.4</c:v>
                </c:pt>
                <c:pt idx="1494">
                  <c:v>124.5</c:v>
                </c:pt>
                <c:pt idx="1495">
                  <c:v>124.6</c:v>
                </c:pt>
                <c:pt idx="1496">
                  <c:v>124.7</c:v>
                </c:pt>
                <c:pt idx="1497">
                  <c:v>124.8</c:v>
                </c:pt>
                <c:pt idx="1498">
                  <c:v>124.8</c:v>
                </c:pt>
                <c:pt idx="1499">
                  <c:v>124.9</c:v>
                </c:pt>
                <c:pt idx="1500">
                  <c:v>125</c:v>
                </c:pt>
                <c:pt idx="1501">
                  <c:v>125.1</c:v>
                </c:pt>
                <c:pt idx="1502">
                  <c:v>125.2</c:v>
                </c:pt>
                <c:pt idx="1503">
                  <c:v>125.3</c:v>
                </c:pt>
                <c:pt idx="1504">
                  <c:v>125.3</c:v>
                </c:pt>
                <c:pt idx="1505">
                  <c:v>125.4</c:v>
                </c:pt>
                <c:pt idx="1506">
                  <c:v>125.5</c:v>
                </c:pt>
                <c:pt idx="1507">
                  <c:v>125.6</c:v>
                </c:pt>
                <c:pt idx="1508">
                  <c:v>125.7</c:v>
                </c:pt>
                <c:pt idx="1509">
                  <c:v>125.8</c:v>
                </c:pt>
                <c:pt idx="1510">
                  <c:v>125.8</c:v>
                </c:pt>
                <c:pt idx="1511">
                  <c:v>125.9</c:v>
                </c:pt>
                <c:pt idx="1512">
                  <c:v>126</c:v>
                </c:pt>
                <c:pt idx="1513">
                  <c:v>126.1</c:v>
                </c:pt>
                <c:pt idx="1514">
                  <c:v>126.2</c:v>
                </c:pt>
                <c:pt idx="1515">
                  <c:v>126.3</c:v>
                </c:pt>
                <c:pt idx="1516">
                  <c:v>126.3</c:v>
                </c:pt>
                <c:pt idx="1517">
                  <c:v>126.4</c:v>
                </c:pt>
                <c:pt idx="1518">
                  <c:v>126.5</c:v>
                </c:pt>
                <c:pt idx="1519">
                  <c:v>126.6</c:v>
                </c:pt>
                <c:pt idx="1520">
                  <c:v>126.7</c:v>
                </c:pt>
                <c:pt idx="1521">
                  <c:v>126.8</c:v>
                </c:pt>
                <c:pt idx="1522">
                  <c:v>126.8</c:v>
                </c:pt>
                <c:pt idx="1523">
                  <c:v>126.9</c:v>
                </c:pt>
                <c:pt idx="1524">
                  <c:v>127</c:v>
                </c:pt>
                <c:pt idx="1525">
                  <c:v>127.1</c:v>
                </c:pt>
                <c:pt idx="1526">
                  <c:v>127.2</c:v>
                </c:pt>
                <c:pt idx="1527">
                  <c:v>127.3</c:v>
                </c:pt>
                <c:pt idx="1528">
                  <c:v>127.3</c:v>
                </c:pt>
                <c:pt idx="1529">
                  <c:v>127.4</c:v>
                </c:pt>
                <c:pt idx="1530">
                  <c:v>127.5</c:v>
                </c:pt>
                <c:pt idx="1531">
                  <c:v>127.6</c:v>
                </c:pt>
                <c:pt idx="1532">
                  <c:v>127.7</c:v>
                </c:pt>
                <c:pt idx="1533">
                  <c:v>127.8</c:v>
                </c:pt>
                <c:pt idx="1534">
                  <c:v>127.8</c:v>
                </c:pt>
                <c:pt idx="1535">
                  <c:v>127.9</c:v>
                </c:pt>
                <c:pt idx="1536">
                  <c:v>128</c:v>
                </c:pt>
                <c:pt idx="1537">
                  <c:v>128.1</c:v>
                </c:pt>
                <c:pt idx="1538">
                  <c:v>128.19999999999999</c:v>
                </c:pt>
                <c:pt idx="1539">
                  <c:v>128.30000000000001</c:v>
                </c:pt>
                <c:pt idx="1540">
                  <c:v>128.30000000000001</c:v>
                </c:pt>
                <c:pt idx="1541">
                  <c:v>128.4</c:v>
                </c:pt>
                <c:pt idx="1542">
                  <c:v>128.5</c:v>
                </c:pt>
                <c:pt idx="1543">
                  <c:v>128.6</c:v>
                </c:pt>
                <c:pt idx="1544">
                  <c:v>128.69999999999999</c:v>
                </c:pt>
                <c:pt idx="1545">
                  <c:v>128.80000000000001</c:v>
                </c:pt>
                <c:pt idx="1546">
                  <c:v>128.80000000000001</c:v>
                </c:pt>
                <c:pt idx="1547">
                  <c:v>128.9</c:v>
                </c:pt>
                <c:pt idx="1548">
                  <c:v>129</c:v>
                </c:pt>
                <c:pt idx="1549">
                  <c:v>129.1</c:v>
                </c:pt>
                <c:pt idx="1550">
                  <c:v>129.19999999999999</c:v>
                </c:pt>
                <c:pt idx="1551">
                  <c:v>129.30000000000001</c:v>
                </c:pt>
                <c:pt idx="1552">
                  <c:v>129.30000000000001</c:v>
                </c:pt>
                <c:pt idx="1553">
                  <c:v>129.4</c:v>
                </c:pt>
                <c:pt idx="1554">
                  <c:v>129.5</c:v>
                </c:pt>
                <c:pt idx="1555">
                  <c:v>129.6</c:v>
                </c:pt>
                <c:pt idx="1556">
                  <c:v>129.69999999999999</c:v>
                </c:pt>
                <c:pt idx="1557">
                  <c:v>129.80000000000001</c:v>
                </c:pt>
                <c:pt idx="1558">
                  <c:v>129.80000000000001</c:v>
                </c:pt>
                <c:pt idx="1559">
                  <c:v>129.9</c:v>
                </c:pt>
                <c:pt idx="1560">
                  <c:v>130</c:v>
                </c:pt>
                <c:pt idx="1561">
                  <c:v>130.1</c:v>
                </c:pt>
                <c:pt idx="1562">
                  <c:v>130.19999999999999</c:v>
                </c:pt>
                <c:pt idx="1563">
                  <c:v>130.30000000000001</c:v>
                </c:pt>
                <c:pt idx="1564">
                  <c:v>130.30000000000001</c:v>
                </c:pt>
                <c:pt idx="1565">
                  <c:v>130.4</c:v>
                </c:pt>
                <c:pt idx="1566">
                  <c:v>130.5</c:v>
                </c:pt>
                <c:pt idx="1567">
                  <c:v>130.6</c:v>
                </c:pt>
                <c:pt idx="1568">
                  <c:v>130.69999999999999</c:v>
                </c:pt>
                <c:pt idx="1569">
                  <c:v>130.80000000000001</c:v>
                </c:pt>
                <c:pt idx="1570">
                  <c:v>130.80000000000001</c:v>
                </c:pt>
                <c:pt idx="1571">
                  <c:v>130.9</c:v>
                </c:pt>
                <c:pt idx="1572">
                  <c:v>131</c:v>
                </c:pt>
                <c:pt idx="1573">
                  <c:v>131.1</c:v>
                </c:pt>
                <c:pt idx="1574">
                  <c:v>131.19999999999999</c:v>
                </c:pt>
                <c:pt idx="1575">
                  <c:v>131.30000000000001</c:v>
                </c:pt>
                <c:pt idx="1576">
                  <c:v>131.30000000000001</c:v>
                </c:pt>
                <c:pt idx="1577">
                  <c:v>131.4</c:v>
                </c:pt>
                <c:pt idx="1578">
                  <c:v>131.5</c:v>
                </c:pt>
                <c:pt idx="1579">
                  <c:v>131.6</c:v>
                </c:pt>
                <c:pt idx="1580">
                  <c:v>131.69999999999999</c:v>
                </c:pt>
                <c:pt idx="1581">
                  <c:v>131.80000000000001</c:v>
                </c:pt>
                <c:pt idx="1582">
                  <c:v>131.80000000000001</c:v>
                </c:pt>
                <c:pt idx="1583">
                  <c:v>131.9</c:v>
                </c:pt>
                <c:pt idx="1584">
                  <c:v>132</c:v>
                </c:pt>
                <c:pt idx="1585">
                  <c:v>132.1</c:v>
                </c:pt>
                <c:pt idx="1586">
                  <c:v>132.19999999999999</c:v>
                </c:pt>
                <c:pt idx="1587">
                  <c:v>132.30000000000001</c:v>
                </c:pt>
                <c:pt idx="1588">
                  <c:v>132.30000000000001</c:v>
                </c:pt>
                <c:pt idx="1589">
                  <c:v>132.4</c:v>
                </c:pt>
                <c:pt idx="1590">
                  <c:v>132.5</c:v>
                </c:pt>
                <c:pt idx="1591">
                  <c:v>132.6</c:v>
                </c:pt>
                <c:pt idx="1592">
                  <c:v>132.69999999999999</c:v>
                </c:pt>
                <c:pt idx="1593">
                  <c:v>132.80000000000001</c:v>
                </c:pt>
                <c:pt idx="1594">
                  <c:v>132.80000000000001</c:v>
                </c:pt>
                <c:pt idx="1595">
                  <c:v>132.9</c:v>
                </c:pt>
                <c:pt idx="1596">
                  <c:v>133</c:v>
                </c:pt>
                <c:pt idx="1597">
                  <c:v>133.1</c:v>
                </c:pt>
                <c:pt idx="1598">
                  <c:v>133.19999999999999</c:v>
                </c:pt>
                <c:pt idx="1599">
                  <c:v>133.30000000000001</c:v>
                </c:pt>
                <c:pt idx="1600">
                  <c:v>133.30000000000001</c:v>
                </c:pt>
                <c:pt idx="1601">
                  <c:v>133.4</c:v>
                </c:pt>
                <c:pt idx="1602">
                  <c:v>133.5</c:v>
                </c:pt>
                <c:pt idx="1603">
                  <c:v>133.6</c:v>
                </c:pt>
                <c:pt idx="1604">
                  <c:v>133.69999999999999</c:v>
                </c:pt>
                <c:pt idx="1605">
                  <c:v>133.80000000000001</c:v>
                </c:pt>
                <c:pt idx="1606">
                  <c:v>133.80000000000001</c:v>
                </c:pt>
                <c:pt idx="1607">
                  <c:v>133.9</c:v>
                </c:pt>
                <c:pt idx="1608">
                  <c:v>134</c:v>
                </c:pt>
                <c:pt idx="1609">
                  <c:v>134.1</c:v>
                </c:pt>
                <c:pt idx="1610">
                  <c:v>134.19999999999999</c:v>
                </c:pt>
                <c:pt idx="1611">
                  <c:v>134.30000000000001</c:v>
                </c:pt>
                <c:pt idx="1612">
                  <c:v>134.30000000000001</c:v>
                </c:pt>
                <c:pt idx="1613">
                  <c:v>134.4</c:v>
                </c:pt>
                <c:pt idx="1614">
                  <c:v>134.5</c:v>
                </c:pt>
                <c:pt idx="1615">
                  <c:v>134.6</c:v>
                </c:pt>
                <c:pt idx="1616">
                  <c:v>134.69999999999999</c:v>
                </c:pt>
                <c:pt idx="1617">
                  <c:v>134.80000000000001</c:v>
                </c:pt>
                <c:pt idx="1618">
                  <c:v>134.80000000000001</c:v>
                </c:pt>
                <c:pt idx="1619">
                  <c:v>134.9</c:v>
                </c:pt>
                <c:pt idx="1620">
                  <c:v>135</c:v>
                </c:pt>
                <c:pt idx="1621">
                  <c:v>135.1</c:v>
                </c:pt>
                <c:pt idx="1622">
                  <c:v>135.19999999999999</c:v>
                </c:pt>
                <c:pt idx="1623">
                  <c:v>135.30000000000001</c:v>
                </c:pt>
                <c:pt idx="1624">
                  <c:v>135.30000000000001</c:v>
                </c:pt>
                <c:pt idx="1625">
                  <c:v>135.4</c:v>
                </c:pt>
                <c:pt idx="1626">
                  <c:v>135.5</c:v>
                </c:pt>
                <c:pt idx="1627">
                  <c:v>135.6</c:v>
                </c:pt>
                <c:pt idx="1628">
                  <c:v>135.69999999999999</c:v>
                </c:pt>
                <c:pt idx="1629">
                  <c:v>135.80000000000001</c:v>
                </c:pt>
                <c:pt idx="1630">
                  <c:v>135.80000000000001</c:v>
                </c:pt>
                <c:pt idx="1631">
                  <c:v>135.9</c:v>
                </c:pt>
                <c:pt idx="1632">
                  <c:v>136</c:v>
                </c:pt>
                <c:pt idx="1633">
                  <c:v>136.1</c:v>
                </c:pt>
                <c:pt idx="1634">
                  <c:v>136.19999999999999</c:v>
                </c:pt>
                <c:pt idx="1635">
                  <c:v>136.30000000000001</c:v>
                </c:pt>
                <c:pt idx="1636">
                  <c:v>136.30000000000001</c:v>
                </c:pt>
                <c:pt idx="1637">
                  <c:v>136.4</c:v>
                </c:pt>
                <c:pt idx="1638">
                  <c:v>136.5</c:v>
                </c:pt>
                <c:pt idx="1639">
                  <c:v>136.6</c:v>
                </c:pt>
                <c:pt idx="1640">
                  <c:v>136.69999999999999</c:v>
                </c:pt>
                <c:pt idx="1641">
                  <c:v>136.80000000000001</c:v>
                </c:pt>
                <c:pt idx="1642">
                  <c:v>136.80000000000001</c:v>
                </c:pt>
                <c:pt idx="1643">
                  <c:v>136.9</c:v>
                </c:pt>
                <c:pt idx="1644">
                  <c:v>137</c:v>
                </c:pt>
                <c:pt idx="1645">
                  <c:v>137.1</c:v>
                </c:pt>
                <c:pt idx="1646">
                  <c:v>137.19999999999999</c:v>
                </c:pt>
                <c:pt idx="1647">
                  <c:v>137.30000000000001</c:v>
                </c:pt>
                <c:pt idx="1648">
                  <c:v>137.30000000000001</c:v>
                </c:pt>
                <c:pt idx="1649">
                  <c:v>137.4</c:v>
                </c:pt>
                <c:pt idx="1650">
                  <c:v>137.5</c:v>
                </c:pt>
                <c:pt idx="1651">
                  <c:v>137.6</c:v>
                </c:pt>
                <c:pt idx="1652">
                  <c:v>137.69999999999999</c:v>
                </c:pt>
                <c:pt idx="1653">
                  <c:v>137.80000000000001</c:v>
                </c:pt>
                <c:pt idx="1654">
                  <c:v>137.80000000000001</c:v>
                </c:pt>
                <c:pt idx="1655">
                  <c:v>137.9</c:v>
                </c:pt>
                <c:pt idx="1656">
                  <c:v>138</c:v>
                </c:pt>
                <c:pt idx="1657">
                  <c:v>138.1</c:v>
                </c:pt>
                <c:pt idx="1658">
                  <c:v>138.19999999999999</c:v>
                </c:pt>
                <c:pt idx="1659">
                  <c:v>138.30000000000001</c:v>
                </c:pt>
                <c:pt idx="1660">
                  <c:v>138.30000000000001</c:v>
                </c:pt>
                <c:pt idx="1661">
                  <c:v>138.4</c:v>
                </c:pt>
                <c:pt idx="1662">
                  <c:v>138.5</c:v>
                </c:pt>
                <c:pt idx="1663">
                  <c:v>138.6</c:v>
                </c:pt>
                <c:pt idx="1664">
                  <c:v>138.69999999999999</c:v>
                </c:pt>
                <c:pt idx="1665">
                  <c:v>138.80000000000001</c:v>
                </c:pt>
                <c:pt idx="1666">
                  <c:v>138.80000000000001</c:v>
                </c:pt>
                <c:pt idx="1667">
                  <c:v>138.9</c:v>
                </c:pt>
                <c:pt idx="1668">
                  <c:v>139</c:v>
                </c:pt>
                <c:pt idx="1669">
                  <c:v>139.1</c:v>
                </c:pt>
                <c:pt idx="1670">
                  <c:v>139.19999999999999</c:v>
                </c:pt>
                <c:pt idx="1671">
                  <c:v>139.30000000000001</c:v>
                </c:pt>
                <c:pt idx="1672">
                  <c:v>139.30000000000001</c:v>
                </c:pt>
                <c:pt idx="1673">
                  <c:v>139.4</c:v>
                </c:pt>
                <c:pt idx="1674">
                  <c:v>139.5</c:v>
                </c:pt>
                <c:pt idx="1675">
                  <c:v>139.6</c:v>
                </c:pt>
                <c:pt idx="1676">
                  <c:v>139.69999999999999</c:v>
                </c:pt>
                <c:pt idx="1677">
                  <c:v>139.80000000000001</c:v>
                </c:pt>
                <c:pt idx="1678">
                  <c:v>139.80000000000001</c:v>
                </c:pt>
                <c:pt idx="1679">
                  <c:v>139.9</c:v>
                </c:pt>
                <c:pt idx="1680">
                  <c:v>140</c:v>
                </c:pt>
                <c:pt idx="1681">
                  <c:v>140.1</c:v>
                </c:pt>
                <c:pt idx="1682">
                  <c:v>140.19999999999999</c:v>
                </c:pt>
                <c:pt idx="1683">
                  <c:v>140.30000000000001</c:v>
                </c:pt>
                <c:pt idx="1684">
                  <c:v>140.30000000000001</c:v>
                </c:pt>
                <c:pt idx="1685">
                  <c:v>140.4</c:v>
                </c:pt>
                <c:pt idx="1686">
                  <c:v>140.5</c:v>
                </c:pt>
                <c:pt idx="1687">
                  <c:v>140.6</c:v>
                </c:pt>
                <c:pt idx="1688">
                  <c:v>140.69999999999999</c:v>
                </c:pt>
                <c:pt idx="1689">
                  <c:v>140.80000000000001</c:v>
                </c:pt>
                <c:pt idx="1690">
                  <c:v>140.80000000000001</c:v>
                </c:pt>
                <c:pt idx="1691">
                  <c:v>140.9</c:v>
                </c:pt>
                <c:pt idx="1692">
                  <c:v>141</c:v>
                </c:pt>
                <c:pt idx="1693">
                  <c:v>141.1</c:v>
                </c:pt>
                <c:pt idx="1694">
                  <c:v>141.19999999999999</c:v>
                </c:pt>
                <c:pt idx="1695">
                  <c:v>141.30000000000001</c:v>
                </c:pt>
                <c:pt idx="1696">
                  <c:v>141.30000000000001</c:v>
                </c:pt>
                <c:pt idx="1697">
                  <c:v>141.4</c:v>
                </c:pt>
                <c:pt idx="1698">
                  <c:v>141.5</c:v>
                </c:pt>
                <c:pt idx="1699">
                  <c:v>141.6</c:v>
                </c:pt>
                <c:pt idx="1700">
                  <c:v>141.69999999999999</c:v>
                </c:pt>
                <c:pt idx="1701">
                  <c:v>141.80000000000001</c:v>
                </c:pt>
                <c:pt idx="1702">
                  <c:v>141.80000000000001</c:v>
                </c:pt>
                <c:pt idx="1703">
                  <c:v>141.9</c:v>
                </c:pt>
                <c:pt idx="1704">
                  <c:v>142</c:v>
                </c:pt>
                <c:pt idx="1705">
                  <c:v>142.1</c:v>
                </c:pt>
                <c:pt idx="1706">
                  <c:v>142.19999999999999</c:v>
                </c:pt>
                <c:pt idx="1707">
                  <c:v>142.30000000000001</c:v>
                </c:pt>
                <c:pt idx="1708">
                  <c:v>142.30000000000001</c:v>
                </c:pt>
                <c:pt idx="1709">
                  <c:v>142.4</c:v>
                </c:pt>
                <c:pt idx="1710">
                  <c:v>142.5</c:v>
                </c:pt>
                <c:pt idx="1711">
                  <c:v>142.6</c:v>
                </c:pt>
                <c:pt idx="1712">
                  <c:v>142.69999999999999</c:v>
                </c:pt>
                <c:pt idx="1713">
                  <c:v>142.80000000000001</c:v>
                </c:pt>
                <c:pt idx="1714">
                  <c:v>142.80000000000001</c:v>
                </c:pt>
                <c:pt idx="1715">
                  <c:v>142.9</c:v>
                </c:pt>
                <c:pt idx="1716">
                  <c:v>143</c:v>
                </c:pt>
                <c:pt idx="1717">
                  <c:v>143.1</c:v>
                </c:pt>
                <c:pt idx="1718">
                  <c:v>143.19999999999999</c:v>
                </c:pt>
                <c:pt idx="1719">
                  <c:v>143.30000000000001</c:v>
                </c:pt>
                <c:pt idx="1720">
                  <c:v>143.30000000000001</c:v>
                </c:pt>
                <c:pt idx="1721">
                  <c:v>143.4</c:v>
                </c:pt>
                <c:pt idx="1722">
                  <c:v>143.5</c:v>
                </c:pt>
                <c:pt idx="1723">
                  <c:v>143.6</c:v>
                </c:pt>
                <c:pt idx="1724">
                  <c:v>143.69999999999999</c:v>
                </c:pt>
                <c:pt idx="1725">
                  <c:v>143.80000000000001</c:v>
                </c:pt>
                <c:pt idx="1726">
                  <c:v>143.80000000000001</c:v>
                </c:pt>
                <c:pt idx="1727">
                  <c:v>143.9</c:v>
                </c:pt>
                <c:pt idx="1728">
                  <c:v>144</c:v>
                </c:pt>
                <c:pt idx="1729">
                  <c:v>144.1</c:v>
                </c:pt>
                <c:pt idx="1730">
                  <c:v>144.19999999999999</c:v>
                </c:pt>
                <c:pt idx="1731">
                  <c:v>144.30000000000001</c:v>
                </c:pt>
                <c:pt idx="1732">
                  <c:v>144.30000000000001</c:v>
                </c:pt>
                <c:pt idx="1733">
                  <c:v>144.4</c:v>
                </c:pt>
                <c:pt idx="1734">
                  <c:v>144.5</c:v>
                </c:pt>
                <c:pt idx="1735">
                  <c:v>144.6</c:v>
                </c:pt>
                <c:pt idx="1736">
                  <c:v>144.69999999999999</c:v>
                </c:pt>
                <c:pt idx="1737">
                  <c:v>144.80000000000001</c:v>
                </c:pt>
                <c:pt idx="1738">
                  <c:v>144.80000000000001</c:v>
                </c:pt>
                <c:pt idx="1739">
                  <c:v>144.9</c:v>
                </c:pt>
                <c:pt idx="1740">
                  <c:v>145</c:v>
                </c:pt>
                <c:pt idx="1741">
                  <c:v>145.1</c:v>
                </c:pt>
                <c:pt idx="1742">
                  <c:v>145.19999999999999</c:v>
                </c:pt>
                <c:pt idx="1743">
                  <c:v>145.30000000000001</c:v>
                </c:pt>
                <c:pt idx="1744">
                  <c:v>145.30000000000001</c:v>
                </c:pt>
                <c:pt idx="1745">
                  <c:v>145.4</c:v>
                </c:pt>
                <c:pt idx="1746">
                  <c:v>145.5</c:v>
                </c:pt>
                <c:pt idx="1747">
                  <c:v>145.6</c:v>
                </c:pt>
                <c:pt idx="1748">
                  <c:v>145.69999999999999</c:v>
                </c:pt>
                <c:pt idx="1749">
                  <c:v>145.80000000000001</c:v>
                </c:pt>
                <c:pt idx="1750">
                  <c:v>145.80000000000001</c:v>
                </c:pt>
                <c:pt idx="1751">
                  <c:v>145.9</c:v>
                </c:pt>
                <c:pt idx="1752">
                  <c:v>146</c:v>
                </c:pt>
                <c:pt idx="1753">
                  <c:v>146.1</c:v>
                </c:pt>
                <c:pt idx="1754">
                  <c:v>146.19999999999999</c:v>
                </c:pt>
                <c:pt idx="1755">
                  <c:v>146.30000000000001</c:v>
                </c:pt>
                <c:pt idx="1756">
                  <c:v>146.30000000000001</c:v>
                </c:pt>
                <c:pt idx="1757">
                  <c:v>146.4</c:v>
                </c:pt>
                <c:pt idx="1758">
                  <c:v>146.5</c:v>
                </c:pt>
                <c:pt idx="1759">
                  <c:v>146.6</c:v>
                </c:pt>
                <c:pt idx="1760">
                  <c:v>146.69999999999999</c:v>
                </c:pt>
                <c:pt idx="1761">
                  <c:v>146.80000000000001</c:v>
                </c:pt>
                <c:pt idx="1762">
                  <c:v>146.80000000000001</c:v>
                </c:pt>
                <c:pt idx="1763">
                  <c:v>146.9</c:v>
                </c:pt>
                <c:pt idx="1764">
                  <c:v>147</c:v>
                </c:pt>
                <c:pt idx="1765">
                  <c:v>147.1</c:v>
                </c:pt>
                <c:pt idx="1766">
                  <c:v>147.19999999999999</c:v>
                </c:pt>
                <c:pt idx="1767">
                  <c:v>147.30000000000001</c:v>
                </c:pt>
                <c:pt idx="1768">
                  <c:v>147.30000000000001</c:v>
                </c:pt>
                <c:pt idx="1769">
                  <c:v>147.4</c:v>
                </c:pt>
                <c:pt idx="1770">
                  <c:v>147.5</c:v>
                </c:pt>
                <c:pt idx="1771">
                  <c:v>147.6</c:v>
                </c:pt>
                <c:pt idx="1772">
                  <c:v>147.69999999999999</c:v>
                </c:pt>
                <c:pt idx="1773">
                  <c:v>147.80000000000001</c:v>
                </c:pt>
                <c:pt idx="1774">
                  <c:v>147.80000000000001</c:v>
                </c:pt>
                <c:pt idx="1775">
                  <c:v>147.9</c:v>
                </c:pt>
                <c:pt idx="1776">
                  <c:v>148</c:v>
                </c:pt>
                <c:pt idx="1777">
                  <c:v>148.1</c:v>
                </c:pt>
                <c:pt idx="1778">
                  <c:v>148.19999999999999</c:v>
                </c:pt>
                <c:pt idx="1779">
                  <c:v>148.30000000000001</c:v>
                </c:pt>
                <c:pt idx="1780">
                  <c:v>148.30000000000001</c:v>
                </c:pt>
                <c:pt idx="1781">
                  <c:v>148.4</c:v>
                </c:pt>
                <c:pt idx="1782">
                  <c:v>148.5</c:v>
                </c:pt>
                <c:pt idx="1783">
                  <c:v>148.6</c:v>
                </c:pt>
                <c:pt idx="1784">
                  <c:v>148.69999999999999</c:v>
                </c:pt>
                <c:pt idx="1785">
                  <c:v>148.80000000000001</c:v>
                </c:pt>
                <c:pt idx="1786">
                  <c:v>148.80000000000001</c:v>
                </c:pt>
                <c:pt idx="1787">
                  <c:v>148.9</c:v>
                </c:pt>
                <c:pt idx="1788">
                  <c:v>149</c:v>
                </c:pt>
                <c:pt idx="1789">
                  <c:v>149.1</c:v>
                </c:pt>
                <c:pt idx="1790">
                  <c:v>149.19999999999999</c:v>
                </c:pt>
                <c:pt idx="1791">
                  <c:v>149.30000000000001</c:v>
                </c:pt>
                <c:pt idx="1792">
                  <c:v>149.30000000000001</c:v>
                </c:pt>
                <c:pt idx="1793">
                  <c:v>149.4</c:v>
                </c:pt>
                <c:pt idx="1794">
                  <c:v>149.5</c:v>
                </c:pt>
                <c:pt idx="1795">
                  <c:v>149.6</c:v>
                </c:pt>
                <c:pt idx="1796">
                  <c:v>149.69999999999999</c:v>
                </c:pt>
                <c:pt idx="1797">
                  <c:v>149.80000000000001</c:v>
                </c:pt>
                <c:pt idx="1798">
                  <c:v>149.80000000000001</c:v>
                </c:pt>
                <c:pt idx="1799">
                  <c:v>149.9</c:v>
                </c:pt>
                <c:pt idx="1800">
                  <c:v>150</c:v>
                </c:pt>
                <c:pt idx="1801">
                  <c:v>150.1</c:v>
                </c:pt>
                <c:pt idx="1802">
                  <c:v>150.19999999999999</c:v>
                </c:pt>
                <c:pt idx="1803">
                  <c:v>150.30000000000001</c:v>
                </c:pt>
                <c:pt idx="1804">
                  <c:v>150.30000000000001</c:v>
                </c:pt>
                <c:pt idx="1805">
                  <c:v>150.4</c:v>
                </c:pt>
                <c:pt idx="1806">
                  <c:v>150.5</c:v>
                </c:pt>
                <c:pt idx="1807">
                  <c:v>150.6</c:v>
                </c:pt>
                <c:pt idx="1808">
                  <c:v>150.69999999999999</c:v>
                </c:pt>
                <c:pt idx="1809">
                  <c:v>150.80000000000001</c:v>
                </c:pt>
                <c:pt idx="1810">
                  <c:v>150.80000000000001</c:v>
                </c:pt>
                <c:pt idx="1811">
                  <c:v>150.9</c:v>
                </c:pt>
                <c:pt idx="1812">
                  <c:v>151</c:v>
                </c:pt>
                <c:pt idx="1813">
                  <c:v>151.1</c:v>
                </c:pt>
                <c:pt idx="1814">
                  <c:v>151.19999999999999</c:v>
                </c:pt>
                <c:pt idx="1815">
                  <c:v>151.30000000000001</c:v>
                </c:pt>
                <c:pt idx="1816">
                  <c:v>151.30000000000001</c:v>
                </c:pt>
                <c:pt idx="1817">
                  <c:v>151.4</c:v>
                </c:pt>
                <c:pt idx="1818">
                  <c:v>151.5</c:v>
                </c:pt>
                <c:pt idx="1819">
                  <c:v>151.6</c:v>
                </c:pt>
                <c:pt idx="1820">
                  <c:v>151.69999999999999</c:v>
                </c:pt>
                <c:pt idx="1821">
                  <c:v>151.80000000000001</c:v>
                </c:pt>
                <c:pt idx="1822">
                  <c:v>151.80000000000001</c:v>
                </c:pt>
                <c:pt idx="1823">
                  <c:v>151.9</c:v>
                </c:pt>
                <c:pt idx="1824">
                  <c:v>152</c:v>
                </c:pt>
                <c:pt idx="1825">
                  <c:v>152.1</c:v>
                </c:pt>
                <c:pt idx="1826">
                  <c:v>152.19999999999999</c:v>
                </c:pt>
                <c:pt idx="1827">
                  <c:v>152.30000000000001</c:v>
                </c:pt>
                <c:pt idx="1828">
                  <c:v>152.30000000000001</c:v>
                </c:pt>
                <c:pt idx="1829">
                  <c:v>152.4</c:v>
                </c:pt>
                <c:pt idx="1830">
                  <c:v>152.5</c:v>
                </c:pt>
                <c:pt idx="1831">
                  <c:v>152.6</c:v>
                </c:pt>
                <c:pt idx="1832">
                  <c:v>152.69999999999999</c:v>
                </c:pt>
                <c:pt idx="1833">
                  <c:v>152.80000000000001</c:v>
                </c:pt>
                <c:pt idx="1834">
                  <c:v>152.80000000000001</c:v>
                </c:pt>
                <c:pt idx="1835">
                  <c:v>152.9</c:v>
                </c:pt>
                <c:pt idx="1836">
                  <c:v>153</c:v>
                </c:pt>
                <c:pt idx="1837">
                  <c:v>153.1</c:v>
                </c:pt>
                <c:pt idx="1838">
                  <c:v>153.19999999999999</c:v>
                </c:pt>
                <c:pt idx="1839">
                  <c:v>153.30000000000001</c:v>
                </c:pt>
                <c:pt idx="1840">
                  <c:v>153.30000000000001</c:v>
                </c:pt>
                <c:pt idx="1841">
                  <c:v>153.4</c:v>
                </c:pt>
                <c:pt idx="1842">
                  <c:v>153.5</c:v>
                </c:pt>
                <c:pt idx="1843">
                  <c:v>153.6</c:v>
                </c:pt>
                <c:pt idx="1844">
                  <c:v>153.69999999999999</c:v>
                </c:pt>
                <c:pt idx="1845">
                  <c:v>153.80000000000001</c:v>
                </c:pt>
                <c:pt idx="1846">
                  <c:v>153.80000000000001</c:v>
                </c:pt>
                <c:pt idx="1847">
                  <c:v>153.9</c:v>
                </c:pt>
                <c:pt idx="1848">
                  <c:v>154</c:v>
                </c:pt>
                <c:pt idx="1849">
                  <c:v>154.1</c:v>
                </c:pt>
                <c:pt idx="1850">
                  <c:v>154.19999999999999</c:v>
                </c:pt>
                <c:pt idx="1851">
                  <c:v>154.30000000000001</c:v>
                </c:pt>
                <c:pt idx="1852">
                  <c:v>154.30000000000001</c:v>
                </c:pt>
                <c:pt idx="1853">
                  <c:v>154.4</c:v>
                </c:pt>
                <c:pt idx="1854">
                  <c:v>154.5</c:v>
                </c:pt>
                <c:pt idx="1855">
                  <c:v>154.6</c:v>
                </c:pt>
                <c:pt idx="1856">
                  <c:v>154.69999999999999</c:v>
                </c:pt>
                <c:pt idx="1857">
                  <c:v>154.80000000000001</c:v>
                </c:pt>
                <c:pt idx="1858">
                  <c:v>154.80000000000001</c:v>
                </c:pt>
                <c:pt idx="1859">
                  <c:v>154.9</c:v>
                </c:pt>
                <c:pt idx="1860">
                  <c:v>155</c:v>
                </c:pt>
                <c:pt idx="1861">
                  <c:v>155.1</c:v>
                </c:pt>
                <c:pt idx="1862">
                  <c:v>155.19999999999999</c:v>
                </c:pt>
                <c:pt idx="1863">
                  <c:v>155.30000000000001</c:v>
                </c:pt>
                <c:pt idx="1864">
                  <c:v>155.30000000000001</c:v>
                </c:pt>
                <c:pt idx="1865">
                  <c:v>155.4</c:v>
                </c:pt>
                <c:pt idx="1866">
                  <c:v>155.5</c:v>
                </c:pt>
                <c:pt idx="1867">
                  <c:v>155.6</c:v>
                </c:pt>
                <c:pt idx="1868">
                  <c:v>155.69999999999999</c:v>
                </c:pt>
                <c:pt idx="1869">
                  <c:v>155.80000000000001</c:v>
                </c:pt>
                <c:pt idx="1870">
                  <c:v>155.80000000000001</c:v>
                </c:pt>
                <c:pt idx="1871">
                  <c:v>155.9</c:v>
                </c:pt>
                <c:pt idx="1872">
                  <c:v>156</c:v>
                </c:pt>
                <c:pt idx="1873">
                  <c:v>156.1</c:v>
                </c:pt>
                <c:pt idx="1874">
                  <c:v>156.19999999999999</c:v>
                </c:pt>
                <c:pt idx="1875">
                  <c:v>156.30000000000001</c:v>
                </c:pt>
                <c:pt idx="1876">
                  <c:v>156.30000000000001</c:v>
                </c:pt>
                <c:pt idx="1877">
                  <c:v>156.4</c:v>
                </c:pt>
                <c:pt idx="1878">
                  <c:v>156.5</c:v>
                </c:pt>
                <c:pt idx="1879">
                  <c:v>156.6</c:v>
                </c:pt>
                <c:pt idx="1880">
                  <c:v>156.69999999999999</c:v>
                </c:pt>
                <c:pt idx="1881">
                  <c:v>156.80000000000001</c:v>
                </c:pt>
                <c:pt idx="1882">
                  <c:v>156.80000000000001</c:v>
                </c:pt>
                <c:pt idx="1883">
                  <c:v>156.9</c:v>
                </c:pt>
                <c:pt idx="1884">
                  <c:v>157</c:v>
                </c:pt>
                <c:pt idx="1885">
                  <c:v>157.1</c:v>
                </c:pt>
                <c:pt idx="1886">
                  <c:v>157.19999999999999</c:v>
                </c:pt>
                <c:pt idx="1887">
                  <c:v>157.30000000000001</c:v>
                </c:pt>
                <c:pt idx="1888">
                  <c:v>157.30000000000001</c:v>
                </c:pt>
                <c:pt idx="1889">
                  <c:v>157.4</c:v>
                </c:pt>
                <c:pt idx="1890">
                  <c:v>157.5</c:v>
                </c:pt>
                <c:pt idx="1891">
                  <c:v>157.6</c:v>
                </c:pt>
                <c:pt idx="1892">
                  <c:v>157.69999999999999</c:v>
                </c:pt>
                <c:pt idx="1893">
                  <c:v>157.80000000000001</c:v>
                </c:pt>
                <c:pt idx="1894">
                  <c:v>157.80000000000001</c:v>
                </c:pt>
                <c:pt idx="1895">
                  <c:v>157.9</c:v>
                </c:pt>
                <c:pt idx="1896">
                  <c:v>158</c:v>
                </c:pt>
                <c:pt idx="1897">
                  <c:v>158.1</c:v>
                </c:pt>
                <c:pt idx="1898">
                  <c:v>158.19999999999999</c:v>
                </c:pt>
                <c:pt idx="1899">
                  <c:v>158.30000000000001</c:v>
                </c:pt>
                <c:pt idx="1900">
                  <c:v>158.30000000000001</c:v>
                </c:pt>
                <c:pt idx="1901">
                  <c:v>158.4</c:v>
                </c:pt>
                <c:pt idx="1902">
                  <c:v>158.5</c:v>
                </c:pt>
                <c:pt idx="1903">
                  <c:v>158.6</c:v>
                </c:pt>
                <c:pt idx="1904">
                  <c:v>158.69999999999999</c:v>
                </c:pt>
                <c:pt idx="1905">
                  <c:v>158.80000000000001</c:v>
                </c:pt>
                <c:pt idx="1906">
                  <c:v>158.80000000000001</c:v>
                </c:pt>
                <c:pt idx="1907">
                  <c:v>158.9</c:v>
                </c:pt>
                <c:pt idx="1908">
                  <c:v>159</c:v>
                </c:pt>
                <c:pt idx="1909">
                  <c:v>159.1</c:v>
                </c:pt>
                <c:pt idx="1910">
                  <c:v>159.19999999999999</c:v>
                </c:pt>
                <c:pt idx="1911">
                  <c:v>159.30000000000001</c:v>
                </c:pt>
                <c:pt idx="1912">
                  <c:v>159.30000000000001</c:v>
                </c:pt>
                <c:pt idx="1913">
                  <c:v>159.4</c:v>
                </c:pt>
                <c:pt idx="1914">
                  <c:v>159.5</c:v>
                </c:pt>
                <c:pt idx="1915">
                  <c:v>159.6</c:v>
                </c:pt>
                <c:pt idx="1916">
                  <c:v>159.69999999999999</c:v>
                </c:pt>
                <c:pt idx="1917">
                  <c:v>159.80000000000001</c:v>
                </c:pt>
                <c:pt idx="1918">
                  <c:v>159.80000000000001</c:v>
                </c:pt>
                <c:pt idx="1919">
                  <c:v>159.9</c:v>
                </c:pt>
                <c:pt idx="1920">
                  <c:v>160</c:v>
                </c:pt>
                <c:pt idx="1921">
                  <c:v>160.1</c:v>
                </c:pt>
                <c:pt idx="1922">
                  <c:v>160.19999999999999</c:v>
                </c:pt>
                <c:pt idx="1923">
                  <c:v>160.30000000000001</c:v>
                </c:pt>
                <c:pt idx="1924">
                  <c:v>160.30000000000001</c:v>
                </c:pt>
                <c:pt idx="1925">
                  <c:v>160.4</c:v>
                </c:pt>
                <c:pt idx="1926">
                  <c:v>160.5</c:v>
                </c:pt>
                <c:pt idx="1927">
                  <c:v>160.6</c:v>
                </c:pt>
                <c:pt idx="1928">
                  <c:v>160.69999999999999</c:v>
                </c:pt>
                <c:pt idx="1929">
                  <c:v>160.80000000000001</c:v>
                </c:pt>
                <c:pt idx="1930">
                  <c:v>160.80000000000001</c:v>
                </c:pt>
                <c:pt idx="1931">
                  <c:v>160.9</c:v>
                </c:pt>
                <c:pt idx="1932">
                  <c:v>161</c:v>
                </c:pt>
                <c:pt idx="1933">
                  <c:v>161.1</c:v>
                </c:pt>
                <c:pt idx="1934">
                  <c:v>161.19999999999999</c:v>
                </c:pt>
                <c:pt idx="1935">
                  <c:v>161.30000000000001</c:v>
                </c:pt>
                <c:pt idx="1936">
                  <c:v>161.30000000000001</c:v>
                </c:pt>
                <c:pt idx="1937">
                  <c:v>161.4</c:v>
                </c:pt>
                <c:pt idx="1938">
                  <c:v>161.5</c:v>
                </c:pt>
                <c:pt idx="1939">
                  <c:v>161.6</c:v>
                </c:pt>
                <c:pt idx="1940">
                  <c:v>161.69999999999999</c:v>
                </c:pt>
                <c:pt idx="1941">
                  <c:v>161.80000000000001</c:v>
                </c:pt>
                <c:pt idx="1942">
                  <c:v>161.80000000000001</c:v>
                </c:pt>
                <c:pt idx="1943">
                  <c:v>161.9</c:v>
                </c:pt>
                <c:pt idx="1944">
                  <c:v>162</c:v>
                </c:pt>
                <c:pt idx="1945">
                  <c:v>162.1</c:v>
                </c:pt>
                <c:pt idx="1946">
                  <c:v>162.19999999999999</c:v>
                </c:pt>
                <c:pt idx="1947">
                  <c:v>162.30000000000001</c:v>
                </c:pt>
                <c:pt idx="1948">
                  <c:v>162.30000000000001</c:v>
                </c:pt>
                <c:pt idx="1949">
                  <c:v>162.4</c:v>
                </c:pt>
                <c:pt idx="1950">
                  <c:v>162.5</c:v>
                </c:pt>
                <c:pt idx="1951">
                  <c:v>162.6</c:v>
                </c:pt>
                <c:pt idx="1952">
                  <c:v>162.69999999999999</c:v>
                </c:pt>
                <c:pt idx="1953">
                  <c:v>162.80000000000001</c:v>
                </c:pt>
                <c:pt idx="1954">
                  <c:v>162.80000000000001</c:v>
                </c:pt>
                <c:pt idx="1955">
                  <c:v>162.9</c:v>
                </c:pt>
                <c:pt idx="1956">
                  <c:v>163</c:v>
                </c:pt>
                <c:pt idx="1957">
                  <c:v>163.1</c:v>
                </c:pt>
                <c:pt idx="1958">
                  <c:v>163.19999999999999</c:v>
                </c:pt>
                <c:pt idx="1959">
                  <c:v>163.30000000000001</c:v>
                </c:pt>
                <c:pt idx="1960">
                  <c:v>163.30000000000001</c:v>
                </c:pt>
                <c:pt idx="1961">
                  <c:v>163.4</c:v>
                </c:pt>
                <c:pt idx="1962">
                  <c:v>163.5</c:v>
                </c:pt>
                <c:pt idx="1963">
                  <c:v>163.6</c:v>
                </c:pt>
                <c:pt idx="1964">
                  <c:v>163.69999999999999</c:v>
                </c:pt>
                <c:pt idx="1965">
                  <c:v>163.80000000000001</c:v>
                </c:pt>
                <c:pt idx="1966">
                  <c:v>163.80000000000001</c:v>
                </c:pt>
                <c:pt idx="1967">
                  <c:v>163.9</c:v>
                </c:pt>
                <c:pt idx="1968">
                  <c:v>164</c:v>
                </c:pt>
                <c:pt idx="1969">
                  <c:v>164.1</c:v>
                </c:pt>
                <c:pt idx="1970">
                  <c:v>164.2</c:v>
                </c:pt>
                <c:pt idx="1971">
                  <c:v>164.3</c:v>
                </c:pt>
                <c:pt idx="1972">
                  <c:v>164.3</c:v>
                </c:pt>
                <c:pt idx="1973">
                  <c:v>164.4</c:v>
                </c:pt>
                <c:pt idx="1974">
                  <c:v>164.5</c:v>
                </c:pt>
                <c:pt idx="1975">
                  <c:v>164.6</c:v>
                </c:pt>
                <c:pt idx="1976">
                  <c:v>164.7</c:v>
                </c:pt>
                <c:pt idx="1977">
                  <c:v>164.8</c:v>
                </c:pt>
                <c:pt idx="1978">
                  <c:v>164.8</c:v>
                </c:pt>
                <c:pt idx="1979">
                  <c:v>164.9</c:v>
                </c:pt>
                <c:pt idx="1980">
                  <c:v>165</c:v>
                </c:pt>
                <c:pt idx="1981">
                  <c:v>165.1</c:v>
                </c:pt>
                <c:pt idx="1982">
                  <c:v>165.2</c:v>
                </c:pt>
                <c:pt idx="1983">
                  <c:v>165.3</c:v>
                </c:pt>
                <c:pt idx="1984">
                  <c:v>165.3</c:v>
                </c:pt>
                <c:pt idx="1985">
                  <c:v>165.4</c:v>
                </c:pt>
                <c:pt idx="1986">
                  <c:v>165.5</c:v>
                </c:pt>
                <c:pt idx="1987">
                  <c:v>165.6</c:v>
                </c:pt>
                <c:pt idx="1988">
                  <c:v>165.7</c:v>
                </c:pt>
                <c:pt idx="1989">
                  <c:v>165.8</c:v>
                </c:pt>
                <c:pt idx="1990">
                  <c:v>165.8</c:v>
                </c:pt>
                <c:pt idx="1991">
                  <c:v>165.9</c:v>
                </c:pt>
                <c:pt idx="1992">
                  <c:v>166</c:v>
                </c:pt>
                <c:pt idx="1993">
                  <c:v>166.1</c:v>
                </c:pt>
                <c:pt idx="1994">
                  <c:v>166.2</c:v>
                </c:pt>
                <c:pt idx="1995">
                  <c:v>166.3</c:v>
                </c:pt>
                <c:pt idx="1996">
                  <c:v>166.3</c:v>
                </c:pt>
                <c:pt idx="1997">
                  <c:v>166.4</c:v>
                </c:pt>
                <c:pt idx="1998">
                  <c:v>166.5</c:v>
                </c:pt>
                <c:pt idx="1999">
                  <c:v>166.6</c:v>
                </c:pt>
                <c:pt idx="2000">
                  <c:v>166.7</c:v>
                </c:pt>
                <c:pt idx="2001">
                  <c:v>166.8</c:v>
                </c:pt>
                <c:pt idx="2002">
                  <c:v>166.8</c:v>
                </c:pt>
                <c:pt idx="2003">
                  <c:v>166.9</c:v>
                </c:pt>
                <c:pt idx="2004">
                  <c:v>167</c:v>
                </c:pt>
                <c:pt idx="2005">
                  <c:v>167.1</c:v>
                </c:pt>
                <c:pt idx="2006">
                  <c:v>167.2</c:v>
                </c:pt>
                <c:pt idx="2007">
                  <c:v>167.3</c:v>
                </c:pt>
                <c:pt idx="2008">
                  <c:v>167.3</c:v>
                </c:pt>
                <c:pt idx="2009">
                  <c:v>167.4</c:v>
                </c:pt>
                <c:pt idx="2010">
                  <c:v>167.5</c:v>
                </c:pt>
                <c:pt idx="2011">
                  <c:v>167.6</c:v>
                </c:pt>
                <c:pt idx="2012">
                  <c:v>167.7</c:v>
                </c:pt>
                <c:pt idx="2013">
                  <c:v>167.8</c:v>
                </c:pt>
                <c:pt idx="2014">
                  <c:v>167.8</c:v>
                </c:pt>
                <c:pt idx="2015">
                  <c:v>167.9</c:v>
                </c:pt>
                <c:pt idx="2016">
                  <c:v>168</c:v>
                </c:pt>
                <c:pt idx="2017">
                  <c:v>168.1</c:v>
                </c:pt>
                <c:pt idx="2018">
                  <c:v>168.2</c:v>
                </c:pt>
                <c:pt idx="2019">
                  <c:v>168.3</c:v>
                </c:pt>
                <c:pt idx="2020">
                  <c:v>168.3</c:v>
                </c:pt>
                <c:pt idx="2021">
                  <c:v>168.4</c:v>
                </c:pt>
                <c:pt idx="2022">
                  <c:v>168.5</c:v>
                </c:pt>
                <c:pt idx="2023">
                  <c:v>168.6</c:v>
                </c:pt>
                <c:pt idx="2024">
                  <c:v>168.7</c:v>
                </c:pt>
                <c:pt idx="2025">
                  <c:v>168.8</c:v>
                </c:pt>
                <c:pt idx="2026">
                  <c:v>168.8</c:v>
                </c:pt>
                <c:pt idx="2027">
                  <c:v>168.9</c:v>
                </c:pt>
                <c:pt idx="2028">
                  <c:v>169</c:v>
                </c:pt>
                <c:pt idx="2029">
                  <c:v>169.1</c:v>
                </c:pt>
                <c:pt idx="2030">
                  <c:v>169.2</c:v>
                </c:pt>
                <c:pt idx="2031">
                  <c:v>169.3</c:v>
                </c:pt>
                <c:pt idx="2032">
                  <c:v>169.3</c:v>
                </c:pt>
                <c:pt idx="2033">
                  <c:v>169.4</c:v>
                </c:pt>
                <c:pt idx="2034">
                  <c:v>169.5</c:v>
                </c:pt>
                <c:pt idx="2035">
                  <c:v>169.6</c:v>
                </c:pt>
                <c:pt idx="2036">
                  <c:v>169.7</c:v>
                </c:pt>
                <c:pt idx="2037">
                  <c:v>169.8</c:v>
                </c:pt>
                <c:pt idx="2038">
                  <c:v>169.8</c:v>
                </c:pt>
                <c:pt idx="2039">
                  <c:v>169.9</c:v>
                </c:pt>
                <c:pt idx="2040">
                  <c:v>170</c:v>
                </c:pt>
                <c:pt idx="2041">
                  <c:v>170.1</c:v>
                </c:pt>
                <c:pt idx="2042">
                  <c:v>170.2</c:v>
                </c:pt>
                <c:pt idx="2043">
                  <c:v>170.3</c:v>
                </c:pt>
                <c:pt idx="2044">
                  <c:v>170.3</c:v>
                </c:pt>
                <c:pt idx="2045">
                  <c:v>170.4</c:v>
                </c:pt>
                <c:pt idx="2046">
                  <c:v>170.5</c:v>
                </c:pt>
                <c:pt idx="2047">
                  <c:v>170.6</c:v>
                </c:pt>
                <c:pt idx="2048">
                  <c:v>170.7</c:v>
                </c:pt>
                <c:pt idx="2049">
                  <c:v>170.8</c:v>
                </c:pt>
                <c:pt idx="2050">
                  <c:v>170.8</c:v>
                </c:pt>
                <c:pt idx="2051">
                  <c:v>170.9</c:v>
                </c:pt>
                <c:pt idx="2052">
                  <c:v>171</c:v>
                </c:pt>
                <c:pt idx="2053">
                  <c:v>171.1</c:v>
                </c:pt>
                <c:pt idx="2054">
                  <c:v>171.2</c:v>
                </c:pt>
                <c:pt idx="2055">
                  <c:v>171.3</c:v>
                </c:pt>
                <c:pt idx="2056">
                  <c:v>171.3</c:v>
                </c:pt>
                <c:pt idx="2057">
                  <c:v>171.4</c:v>
                </c:pt>
                <c:pt idx="2058">
                  <c:v>171.5</c:v>
                </c:pt>
                <c:pt idx="2059">
                  <c:v>171.6</c:v>
                </c:pt>
                <c:pt idx="2060">
                  <c:v>171.7</c:v>
                </c:pt>
                <c:pt idx="2061">
                  <c:v>171.8</c:v>
                </c:pt>
                <c:pt idx="2062">
                  <c:v>171.8</c:v>
                </c:pt>
                <c:pt idx="2063">
                  <c:v>171.9</c:v>
                </c:pt>
                <c:pt idx="2064">
                  <c:v>172</c:v>
                </c:pt>
                <c:pt idx="2065">
                  <c:v>172.1</c:v>
                </c:pt>
                <c:pt idx="2066">
                  <c:v>172.2</c:v>
                </c:pt>
                <c:pt idx="2067">
                  <c:v>172.3</c:v>
                </c:pt>
                <c:pt idx="2068">
                  <c:v>172.3</c:v>
                </c:pt>
                <c:pt idx="2069">
                  <c:v>172.4</c:v>
                </c:pt>
                <c:pt idx="2070">
                  <c:v>172.5</c:v>
                </c:pt>
                <c:pt idx="2071">
                  <c:v>172.6</c:v>
                </c:pt>
                <c:pt idx="2072">
                  <c:v>172.7</c:v>
                </c:pt>
                <c:pt idx="2073">
                  <c:v>172.8</c:v>
                </c:pt>
                <c:pt idx="2074">
                  <c:v>172.8</c:v>
                </c:pt>
                <c:pt idx="2075">
                  <c:v>172.9</c:v>
                </c:pt>
                <c:pt idx="2076">
                  <c:v>173</c:v>
                </c:pt>
                <c:pt idx="2077">
                  <c:v>173.1</c:v>
                </c:pt>
                <c:pt idx="2078">
                  <c:v>173.2</c:v>
                </c:pt>
                <c:pt idx="2079">
                  <c:v>173.3</c:v>
                </c:pt>
                <c:pt idx="2080">
                  <c:v>173.3</c:v>
                </c:pt>
                <c:pt idx="2081">
                  <c:v>173.4</c:v>
                </c:pt>
                <c:pt idx="2082">
                  <c:v>173.5</c:v>
                </c:pt>
                <c:pt idx="2083">
                  <c:v>173.6</c:v>
                </c:pt>
                <c:pt idx="2084">
                  <c:v>173.7</c:v>
                </c:pt>
                <c:pt idx="2085">
                  <c:v>173.8</c:v>
                </c:pt>
                <c:pt idx="2086">
                  <c:v>173.8</c:v>
                </c:pt>
                <c:pt idx="2087">
                  <c:v>173.9</c:v>
                </c:pt>
                <c:pt idx="2088">
                  <c:v>174</c:v>
                </c:pt>
                <c:pt idx="2089">
                  <c:v>174.1</c:v>
                </c:pt>
                <c:pt idx="2090">
                  <c:v>174.2</c:v>
                </c:pt>
                <c:pt idx="2091">
                  <c:v>174.3</c:v>
                </c:pt>
                <c:pt idx="2092">
                  <c:v>174.3</c:v>
                </c:pt>
                <c:pt idx="2093">
                  <c:v>174.4</c:v>
                </c:pt>
                <c:pt idx="2094">
                  <c:v>174.5</c:v>
                </c:pt>
                <c:pt idx="2095">
                  <c:v>174.6</c:v>
                </c:pt>
                <c:pt idx="2096">
                  <c:v>174.7</c:v>
                </c:pt>
                <c:pt idx="2097">
                  <c:v>174.8</c:v>
                </c:pt>
                <c:pt idx="2098">
                  <c:v>174.8</c:v>
                </c:pt>
                <c:pt idx="2099">
                  <c:v>174.9</c:v>
                </c:pt>
                <c:pt idx="2100">
                  <c:v>175</c:v>
                </c:pt>
                <c:pt idx="2101">
                  <c:v>175.1</c:v>
                </c:pt>
                <c:pt idx="2102">
                  <c:v>175.2</c:v>
                </c:pt>
                <c:pt idx="2103">
                  <c:v>175.3</c:v>
                </c:pt>
                <c:pt idx="2104">
                  <c:v>175.3</c:v>
                </c:pt>
                <c:pt idx="2105">
                  <c:v>175.4</c:v>
                </c:pt>
                <c:pt idx="2106">
                  <c:v>175.5</c:v>
                </c:pt>
                <c:pt idx="2107">
                  <c:v>175.6</c:v>
                </c:pt>
                <c:pt idx="2108">
                  <c:v>175.7</c:v>
                </c:pt>
                <c:pt idx="2109">
                  <c:v>175.8</c:v>
                </c:pt>
                <c:pt idx="2110">
                  <c:v>175.8</c:v>
                </c:pt>
                <c:pt idx="2111">
                  <c:v>175.9</c:v>
                </c:pt>
                <c:pt idx="2112">
                  <c:v>176</c:v>
                </c:pt>
                <c:pt idx="2113">
                  <c:v>176.1</c:v>
                </c:pt>
                <c:pt idx="2114">
                  <c:v>176.2</c:v>
                </c:pt>
                <c:pt idx="2115">
                  <c:v>176.3</c:v>
                </c:pt>
                <c:pt idx="2116">
                  <c:v>176.3</c:v>
                </c:pt>
                <c:pt idx="2117">
                  <c:v>176.4</c:v>
                </c:pt>
                <c:pt idx="2118">
                  <c:v>176.5</c:v>
                </c:pt>
                <c:pt idx="2119">
                  <c:v>176.6</c:v>
                </c:pt>
                <c:pt idx="2120">
                  <c:v>176.7</c:v>
                </c:pt>
                <c:pt idx="2121">
                  <c:v>176.8</c:v>
                </c:pt>
                <c:pt idx="2122">
                  <c:v>176.8</c:v>
                </c:pt>
                <c:pt idx="2123">
                  <c:v>176.9</c:v>
                </c:pt>
                <c:pt idx="2124">
                  <c:v>177</c:v>
                </c:pt>
                <c:pt idx="2125">
                  <c:v>177.1</c:v>
                </c:pt>
                <c:pt idx="2126">
                  <c:v>177.2</c:v>
                </c:pt>
                <c:pt idx="2127">
                  <c:v>177.3</c:v>
                </c:pt>
                <c:pt idx="2128">
                  <c:v>177.3</c:v>
                </c:pt>
                <c:pt idx="2129">
                  <c:v>177.4</c:v>
                </c:pt>
                <c:pt idx="2130">
                  <c:v>177.5</c:v>
                </c:pt>
                <c:pt idx="2131">
                  <c:v>177.6</c:v>
                </c:pt>
                <c:pt idx="2132">
                  <c:v>177.7</c:v>
                </c:pt>
                <c:pt idx="2133">
                  <c:v>177.8</c:v>
                </c:pt>
                <c:pt idx="2134">
                  <c:v>177.8</c:v>
                </c:pt>
                <c:pt idx="2135">
                  <c:v>177.9</c:v>
                </c:pt>
                <c:pt idx="2136">
                  <c:v>178</c:v>
                </c:pt>
                <c:pt idx="2137">
                  <c:v>178.1</c:v>
                </c:pt>
                <c:pt idx="2138">
                  <c:v>178.2</c:v>
                </c:pt>
                <c:pt idx="2139">
                  <c:v>178.3</c:v>
                </c:pt>
                <c:pt idx="2140">
                  <c:v>178.3</c:v>
                </c:pt>
                <c:pt idx="2141">
                  <c:v>178.4</c:v>
                </c:pt>
                <c:pt idx="2142">
                  <c:v>178.5</c:v>
                </c:pt>
                <c:pt idx="2143">
                  <c:v>178.6</c:v>
                </c:pt>
                <c:pt idx="2144">
                  <c:v>178.7</c:v>
                </c:pt>
                <c:pt idx="2145">
                  <c:v>178.8</c:v>
                </c:pt>
                <c:pt idx="2146">
                  <c:v>178.8</c:v>
                </c:pt>
                <c:pt idx="2147">
                  <c:v>178.9</c:v>
                </c:pt>
                <c:pt idx="2148">
                  <c:v>179</c:v>
                </c:pt>
                <c:pt idx="2149">
                  <c:v>179.1</c:v>
                </c:pt>
                <c:pt idx="2150">
                  <c:v>179.2</c:v>
                </c:pt>
                <c:pt idx="2151">
                  <c:v>179.3</c:v>
                </c:pt>
                <c:pt idx="2152">
                  <c:v>179.3</c:v>
                </c:pt>
                <c:pt idx="2153">
                  <c:v>179.4</c:v>
                </c:pt>
                <c:pt idx="2154">
                  <c:v>179.5</c:v>
                </c:pt>
                <c:pt idx="2155">
                  <c:v>179.6</c:v>
                </c:pt>
                <c:pt idx="2156">
                  <c:v>179.7</c:v>
                </c:pt>
                <c:pt idx="2157">
                  <c:v>179.8</c:v>
                </c:pt>
                <c:pt idx="2158">
                  <c:v>179.8</c:v>
                </c:pt>
                <c:pt idx="2159">
                  <c:v>179.9</c:v>
                </c:pt>
                <c:pt idx="2160">
                  <c:v>180</c:v>
                </c:pt>
                <c:pt idx="2161">
                  <c:v>180.1</c:v>
                </c:pt>
                <c:pt idx="2162">
                  <c:v>180.2</c:v>
                </c:pt>
                <c:pt idx="2163">
                  <c:v>180.3</c:v>
                </c:pt>
                <c:pt idx="2164">
                  <c:v>180.3</c:v>
                </c:pt>
                <c:pt idx="2165">
                  <c:v>180.4</c:v>
                </c:pt>
                <c:pt idx="2166">
                  <c:v>180.5</c:v>
                </c:pt>
                <c:pt idx="2167">
                  <c:v>180.6</c:v>
                </c:pt>
                <c:pt idx="2168">
                  <c:v>180.7</c:v>
                </c:pt>
                <c:pt idx="2169">
                  <c:v>180.8</c:v>
                </c:pt>
                <c:pt idx="2170">
                  <c:v>180.8</c:v>
                </c:pt>
                <c:pt idx="2171">
                  <c:v>180.9</c:v>
                </c:pt>
                <c:pt idx="2172">
                  <c:v>181</c:v>
                </c:pt>
                <c:pt idx="2173">
                  <c:v>181.1</c:v>
                </c:pt>
                <c:pt idx="2174">
                  <c:v>181.2</c:v>
                </c:pt>
                <c:pt idx="2175">
                  <c:v>181.3</c:v>
                </c:pt>
                <c:pt idx="2176">
                  <c:v>181.3</c:v>
                </c:pt>
                <c:pt idx="2177">
                  <c:v>181.4</c:v>
                </c:pt>
                <c:pt idx="2178">
                  <c:v>181.5</c:v>
                </c:pt>
                <c:pt idx="2179">
                  <c:v>181.6</c:v>
                </c:pt>
                <c:pt idx="2180">
                  <c:v>181.7</c:v>
                </c:pt>
                <c:pt idx="2181">
                  <c:v>181.8</c:v>
                </c:pt>
                <c:pt idx="2182">
                  <c:v>181.8</c:v>
                </c:pt>
                <c:pt idx="2183">
                  <c:v>181.9</c:v>
                </c:pt>
                <c:pt idx="2184">
                  <c:v>182</c:v>
                </c:pt>
                <c:pt idx="2185">
                  <c:v>182.1</c:v>
                </c:pt>
                <c:pt idx="2186">
                  <c:v>182.2</c:v>
                </c:pt>
                <c:pt idx="2187">
                  <c:v>182.3</c:v>
                </c:pt>
                <c:pt idx="2188">
                  <c:v>182.3</c:v>
                </c:pt>
                <c:pt idx="2189">
                  <c:v>182.4</c:v>
                </c:pt>
                <c:pt idx="2190">
                  <c:v>182.5</c:v>
                </c:pt>
                <c:pt idx="2191">
                  <c:v>182.6</c:v>
                </c:pt>
                <c:pt idx="2192">
                  <c:v>182.7</c:v>
                </c:pt>
                <c:pt idx="2193">
                  <c:v>182.8</c:v>
                </c:pt>
                <c:pt idx="2194">
                  <c:v>182.8</c:v>
                </c:pt>
                <c:pt idx="2195">
                  <c:v>182.9</c:v>
                </c:pt>
                <c:pt idx="2196">
                  <c:v>183</c:v>
                </c:pt>
                <c:pt idx="2197">
                  <c:v>183.1</c:v>
                </c:pt>
                <c:pt idx="2198">
                  <c:v>183.2</c:v>
                </c:pt>
                <c:pt idx="2199">
                  <c:v>183.3</c:v>
                </c:pt>
                <c:pt idx="2200">
                  <c:v>183.3</c:v>
                </c:pt>
                <c:pt idx="2201">
                  <c:v>183.4</c:v>
                </c:pt>
                <c:pt idx="2202">
                  <c:v>183.5</c:v>
                </c:pt>
                <c:pt idx="2203">
                  <c:v>183.6</c:v>
                </c:pt>
                <c:pt idx="2204">
                  <c:v>183.7</c:v>
                </c:pt>
                <c:pt idx="2205">
                  <c:v>183.8</c:v>
                </c:pt>
                <c:pt idx="2206">
                  <c:v>183.8</c:v>
                </c:pt>
                <c:pt idx="2207">
                  <c:v>183.9</c:v>
                </c:pt>
                <c:pt idx="2208">
                  <c:v>184</c:v>
                </c:pt>
                <c:pt idx="2209">
                  <c:v>184.1</c:v>
                </c:pt>
                <c:pt idx="2210">
                  <c:v>184.2</c:v>
                </c:pt>
                <c:pt idx="2211">
                  <c:v>184.3</c:v>
                </c:pt>
                <c:pt idx="2212">
                  <c:v>184.3</c:v>
                </c:pt>
                <c:pt idx="2213">
                  <c:v>184.4</c:v>
                </c:pt>
                <c:pt idx="2214">
                  <c:v>184.5</c:v>
                </c:pt>
                <c:pt idx="2215">
                  <c:v>184.6</c:v>
                </c:pt>
                <c:pt idx="2216">
                  <c:v>184.7</c:v>
                </c:pt>
                <c:pt idx="2217">
                  <c:v>184.8</c:v>
                </c:pt>
                <c:pt idx="2218">
                  <c:v>184.8</c:v>
                </c:pt>
                <c:pt idx="2219">
                  <c:v>184.9</c:v>
                </c:pt>
                <c:pt idx="2220">
                  <c:v>185</c:v>
                </c:pt>
                <c:pt idx="2221">
                  <c:v>185.1</c:v>
                </c:pt>
                <c:pt idx="2222">
                  <c:v>185.2</c:v>
                </c:pt>
                <c:pt idx="2223">
                  <c:v>185.3</c:v>
                </c:pt>
                <c:pt idx="2224">
                  <c:v>185.3</c:v>
                </c:pt>
                <c:pt idx="2225">
                  <c:v>185.4</c:v>
                </c:pt>
                <c:pt idx="2226">
                  <c:v>185.5</c:v>
                </c:pt>
                <c:pt idx="2227">
                  <c:v>185.6</c:v>
                </c:pt>
                <c:pt idx="2228">
                  <c:v>185.7</c:v>
                </c:pt>
                <c:pt idx="2229">
                  <c:v>185.8</c:v>
                </c:pt>
                <c:pt idx="2230">
                  <c:v>185.8</c:v>
                </c:pt>
                <c:pt idx="2231">
                  <c:v>185.9</c:v>
                </c:pt>
                <c:pt idx="2232">
                  <c:v>186</c:v>
                </c:pt>
                <c:pt idx="2233">
                  <c:v>186.1</c:v>
                </c:pt>
                <c:pt idx="2234">
                  <c:v>186.2</c:v>
                </c:pt>
                <c:pt idx="2235">
                  <c:v>186.3</c:v>
                </c:pt>
                <c:pt idx="2236">
                  <c:v>186.3</c:v>
                </c:pt>
                <c:pt idx="2237">
                  <c:v>186.4</c:v>
                </c:pt>
                <c:pt idx="2238">
                  <c:v>186.5</c:v>
                </c:pt>
                <c:pt idx="2239">
                  <c:v>186.6</c:v>
                </c:pt>
                <c:pt idx="2240">
                  <c:v>186.7</c:v>
                </c:pt>
                <c:pt idx="2241">
                  <c:v>186.8</c:v>
                </c:pt>
                <c:pt idx="2242">
                  <c:v>186.8</c:v>
                </c:pt>
                <c:pt idx="2243">
                  <c:v>186.9</c:v>
                </c:pt>
                <c:pt idx="2244">
                  <c:v>187</c:v>
                </c:pt>
                <c:pt idx="2245">
                  <c:v>187.1</c:v>
                </c:pt>
                <c:pt idx="2246">
                  <c:v>187.2</c:v>
                </c:pt>
                <c:pt idx="2247">
                  <c:v>187.3</c:v>
                </c:pt>
                <c:pt idx="2248">
                  <c:v>187.3</c:v>
                </c:pt>
                <c:pt idx="2249">
                  <c:v>187.4</c:v>
                </c:pt>
                <c:pt idx="2250">
                  <c:v>187.5</c:v>
                </c:pt>
                <c:pt idx="2251">
                  <c:v>187.6</c:v>
                </c:pt>
                <c:pt idx="2252">
                  <c:v>187.7</c:v>
                </c:pt>
                <c:pt idx="2253">
                  <c:v>187.8</c:v>
                </c:pt>
                <c:pt idx="2254">
                  <c:v>187.8</c:v>
                </c:pt>
                <c:pt idx="2255">
                  <c:v>187.9</c:v>
                </c:pt>
                <c:pt idx="2256">
                  <c:v>188</c:v>
                </c:pt>
                <c:pt idx="2257">
                  <c:v>188.1</c:v>
                </c:pt>
                <c:pt idx="2258">
                  <c:v>188.2</c:v>
                </c:pt>
                <c:pt idx="2259">
                  <c:v>188.3</c:v>
                </c:pt>
                <c:pt idx="2260">
                  <c:v>188.3</c:v>
                </c:pt>
                <c:pt idx="2261">
                  <c:v>188.4</c:v>
                </c:pt>
                <c:pt idx="2262">
                  <c:v>188.5</c:v>
                </c:pt>
                <c:pt idx="2263">
                  <c:v>188.6</c:v>
                </c:pt>
                <c:pt idx="2264">
                  <c:v>188.7</c:v>
                </c:pt>
                <c:pt idx="2265">
                  <c:v>188.8</c:v>
                </c:pt>
                <c:pt idx="2266">
                  <c:v>188.8</c:v>
                </c:pt>
                <c:pt idx="2267">
                  <c:v>188.9</c:v>
                </c:pt>
                <c:pt idx="2268">
                  <c:v>189</c:v>
                </c:pt>
                <c:pt idx="2269">
                  <c:v>189.1</c:v>
                </c:pt>
                <c:pt idx="2270">
                  <c:v>189.2</c:v>
                </c:pt>
                <c:pt idx="2271">
                  <c:v>189.3</c:v>
                </c:pt>
                <c:pt idx="2272">
                  <c:v>189.3</c:v>
                </c:pt>
                <c:pt idx="2273">
                  <c:v>189.4</c:v>
                </c:pt>
                <c:pt idx="2274">
                  <c:v>189.5</c:v>
                </c:pt>
                <c:pt idx="2275">
                  <c:v>189.6</c:v>
                </c:pt>
                <c:pt idx="2276">
                  <c:v>189.7</c:v>
                </c:pt>
                <c:pt idx="2277">
                  <c:v>189.8</c:v>
                </c:pt>
                <c:pt idx="2278">
                  <c:v>189.8</c:v>
                </c:pt>
                <c:pt idx="2279">
                  <c:v>189.9</c:v>
                </c:pt>
                <c:pt idx="2280">
                  <c:v>190</c:v>
                </c:pt>
                <c:pt idx="2281">
                  <c:v>190.1</c:v>
                </c:pt>
                <c:pt idx="2282">
                  <c:v>190.2</c:v>
                </c:pt>
                <c:pt idx="2283">
                  <c:v>190.3</c:v>
                </c:pt>
                <c:pt idx="2284">
                  <c:v>190.3</c:v>
                </c:pt>
                <c:pt idx="2285">
                  <c:v>190.4</c:v>
                </c:pt>
                <c:pt idx="2286">
                  <c:v>190.5</c:v>
                </c:pt>
                <c:pt idx="2287">
                  <c:v>190.6</c:v>
                </c:pt>
                <c:pt idx="2288">
                  <c:v>190.7</c:v>
                </c:pt>
                <c:pt idx="2289">
                  <c:v>190.8</c:v>
                </c:pt>
                <c:pt idx="2290">
                  <c:v>190.8</c:v>
                </c:pt>
                <c:pt idx="2291">
                  <c:v>190.9</c:v>
                </c:pt>
                <c:pt idx="2292">
                  <c:v>191</c:v>
                </c:pt>
                <c:pt idx="2293">
                  <c:v>191.1</c:v>
                </c:pt>
                <c:pt idx="2294">
                  <c:v>191.2</c:v>
                </c:pt>
                <c:pt idx="2295">
                  <c:v>191.3</c:v>
                </c:pt>
                <c:pt idx="2296">
                  <c:v>191.3</c:v>
                </c:pt>
                <c:pt idx="2297">
                  <c:v>191.4</c:v>
                </c:pt>
                <c:pt idx="2298">
                  <c:v>191.5</c:v>
                </c:pt>
                <c:pt idx="2299">
                  <c:v>191.6</c:v>
                </c:pt>
                <c:pt idx="2300">
                  <c:v>191.7</c:v>
                </c:pt>
                <c:pt idx="2301">
                  <c:v>191.8</c:v>
                </c:pt>
                <c:pt idx="2302">
                  <c:v>191.8</c:v>
                </c:pt>
                <c:pt idx="2303">
                  <c:v>191.9</c:v>
                </c:pt>
                <c:pt idx="2304">
                  <c:v>192</c:v>
                </c:pt>
                <c:pt idx="2305">
                  <c:v>192.1</c:v>
                </c:pt>
                <c:pt idx="2306">
                  <c:v>192.2</c:v>
                </c:pt>
                <c:pt idx="2307">
                  <c:v>192.3</c:v>
                </c:pt>
                <c:pt idx="2308">
                  <c:v>192.3</c:v>
                </c:pt>
                <c:pt idx="2309">
                  <c:v>192.4</c:v>
                </c:pt>
                <c:pt idx="2310">
                  <c:v>192.5</c:v>
                </c:pt>
                <c:pt idx="2311">
                  <c:v>192.6</c:v>
                </c:pt>
                <c:pt idx="2312">
                  <c:v>192.7</c:v>
                </c:pt>
                <c:pt idx="2313">
                  <c:v>192.8</c:v>
                </c:pt>
                <c:pt idx="2314">
                  <c:v>192.8</c:v>
                </c:pt>
                <c:pt idx="2315">
                  <c:v>192.9</c:v>
                </c:pt>
                <c:pt idx="2316">
                  <c:v>193</c:v>
                </c:pt>
                <c:pt idx="2317">
                  <c:v>193.1</c:v>
                </c:pt>
                <c:pt idx="2318">
                  <c:v>193.2</c:v>
                </c:pt>
                <c:pt idx="2319">
                  <c:v>193.3</c:v>
                </c:pt>
                <c:pt idx="2320">
                  <c:v>193.3</c:v>
                </c:pt>
                <c:pt idx="2321">
                  <c:v>193.4</c:v>
                </c:pt>
                <c:pt idx="2322">
                  <c:v>193.5</c:v>
                </c:pt>
                <c:pt idx="2323">
                  <c:v>193.6</c:v>
                </c:pt>
                <c:pt idx="2324">
                  <c:v>193.7</c:v>
                </c:pt>
                <c:pt idx="2325">
                  <c:v>193.8</c:v>
                </c:pt>
                <c:pt idx="2326">
                  <c:v>193.8</c:v>
                </c:pt>
                <c:pt idx="2327">
                  <c:v>193.9</c:v>
                </c:pt>
                <c:pt idx="2328">
                  <c:v>194</c:v>
                </c:pt>
                <c:pt idx="2329">
                  <c:v>194.1</c:v>
                </c:pt>
                <c:pt idx="2330">
                  <c:v>194.2</c:v>
                </c:pt>
                <c:pt idx="2331">
                  <c:v>194.3</c:v>
                </c:pt>
                <c:pt idx="2332">
                  <c:v>194.3</c:v>
                </c:pt>
                <c:pt idx="2333">
                  <c:v>194.4</c:v>
                </c:pt>
                <c:pt idx="2334">
                  <c:v>194.5</c:v>
                </c:pt>
                <c:pt idx="2335">
                  <c:v>194.6</c:v>
                </c:pt>
                <c:pt idx="2336">
                  <c:v>194.7</c:v>
                </c:pt>
                <c:pt idx="2337">
                  <c:v>194.8</c:v>
                </c:pt>
                <c:pt idx="2338">
                  <c:v>194.8</c:v>
                </c:pt>
                <c:pt idx="2339">
                  <c:v>194.9</c:v>
                </c:pt>
                <c:pt idx="2340">
                  <c:v>195</c:v>
                </c:pt>
                <c:pt idx="2341">
                  <c:v>195.1</c:v>
                </c:pt>
                <c:pt idx="2342">
                  <c:v>195.2</c:v>
                </c:pt>
                <c:pt idx="2343">
                  <c:v>195.3</c:v>
                </c:pt>
                <c:pt idx="2344">
                  <c:v>195.3</c:v>
                </c:pt>
                <c:pt idx="2345">
                  <c:v>195.4</c:v>
                </c:pt>
                <c:pt idx="2346">
                  <c:v>195.5</c:v>
                </c:pt>
                <c:pt idx="2347">
                  <c:v>195.6</c:v>
                </c:pt>
                <c:pt idx="2348">
                  <c:v>195.7</c:v>
                </c:pt>
                <c:pt idx="2349">
                  <c:v>195.8</c:v>
                </c:pt>
                <c:pt idx="2350">
                  <c:v>195.8</c:v>
                </c:pt>
                <c:pt idx="2351">
                  <c:v>195.9</c:v>
                </c:pt>
                <c:pt idx="2352">
                  <c:v>196</c:v>
                </c:pt>
                <c:pt idx="2353">
                  <c:v>196.1</c:v>
                </c:pt>
                <c:pt idx="2354">
                  <c:v>196.2</c:v>
                </c:pt>
                <c:pt idx="2355">
                  <c:v>196.3</c:v>
                </c:pt>
                <c:pt idx="2356">
                  <c:v>196.3</c:v>
                </c:pt>
                <c:pt idx="2357">
                  <c:v>196.4</c:v>
                </c:pt>
                <c:pt idx="2358">
                  <c:v>196.5</c:v>
                </c:pt>
                <c:pt idx="2359">
                  <c:v>196.6</c:v>
                </c:pt>
                <c:pt idx="2360">
                  <c:v>196.7</c:v>
                </c:pt>
                <c:pt idx="2361">
                  <c:v>196.8</c:v>
                </c:pt>
                <c:pt idx="2362">
                  <c:v>196.8</c:v>
                </c:pt>
                <c:pt idx="2363">
                  <c:v>196.9</c:v>
                </c:pt>
                <c:pt idx="2364">
                  <c:v>197</c:v>
                </c:pt>
                <c:pt idx="2365">
                  <c:v>197.1</c:v>
                </c:pt>
                <c:pt idx="2366">
                  <c:v>197.2</c:v>
                </c:pt>
                <c:pt idx="2367">
                  <c:v>197.3</c:v>
                </c:pt>
                <c:pt idx="2368">
                  <c:v>197.3</c:v>
                </c:pt>
                <c:pt idx="2369">
                  <c:v>197.4</c:v>
                </c:pt>
                <c:pt idx="2370">
                  <c:v>197.5</c:v>
                </c:pt>
                <c:pt idx="2371">
                  <c:v>197.6</c:v>
                </c:pt>
                <c:pt idx="2372">
                  <c:v>197.7</c:v>
                </c:pt>
                <c:pt idx="2373">
                  <c:v>197.8</c:v>
                </c:pt>
                <c:pt idx="2374">
                  <c:v>197.8</c:v>
                </c:pt>
                <c:pt idx="2375">
                  <c:v>197.9</c:v>
                </c:pt>
                <c:pt idx="2376">
                  <c:v>198</c:v>
                </c:pt>
                <c:pt idx="2377">
                  <c:v>198.1</c:v>
                </c:pt>
                <c:pt idx="2378">
                  <c:v>198.2</c:v>
                </c:pt>
                <c:pt idx="2379">
                  <c:v>198.3</c:v>
                </c:pt>
                <c:pt idx="2380">
                  <c:v>198.3</c:v>
                </c:pt>
                <c:pt idx="2381">
                  <c:v>198.4</c:v>
                </c:pt>
                <c:pt idx="2382">
                  <c:v>198.5</c:v>
                </c:pt>
                <c:pt idx="2383">
                  <c:v>198.6</c:v>
                </c:pt>
                <c:pt idx="2384">
                  <c:v>198.7</c:v>
                </c:pt>
                <c:pt idx="2385">
                  <c:v>198.8</c:v>
                </c:pt>
                <c:pt idx="2386">
                  <c:v>198.8</c:v>
                </c:pt>
                <c:pt idx="2387">
                  <c:v>198.9</c:v>
                </c:pt>
                <c:pt idx="2388">
                  <c:v>199</c:v>
                </c:pt>
                <c:pt idx="2389">
                  <c:v>199.1</c:v>
                </c:pt>
                <c:pt idx="2390">
                  <c:v>199.2</c:v>
                </c:pt>
                <c:pt idx="2391">
                  <c:v>199.3</c:v>
                </c:pt>
                <c:pt idx="2392">
                  <c:v>199.3</c:v>
                </c:pt>
                <c:pt idx="2393">
                  <c:v>199.4</c:v>
                </c:pt>
                <c:pt idx="2394">
                  <c:v>199.5</c:v>
                </c:pt>
                <c:pt idx="2395">
                  <c:v>199.6</c:v>
                </c:pt>
                <c:pt idx="2396">
                  <c:v>199.7</c:v>
                </c:pt>
                <c:pt idx="2397">
                  <c:v>199.8</c:v>
                </c:pt>
                <c:pt idx="2398">
                  <c:v>199.8</c:v>
                </c:pt>
                <c:pt idx="2399">
                  <c:v>199.9</c:v>
                </c:pt>
                <c:pt idx="2400">
                  <c:v>200</c:v>
                </c:pt>
                <c:pt idx="2401">
                  <c:v>200.1</c:v>
                </c:pt>
                <c:pt idx="2402">
                  <c:v>200.2</c:v>
                </c:pt>
                <c:pt idx="2403">
                  <c:v>200.3</c:v>
                </c:pt>
                <c:pt idx="2404">
                  <c:v>200.3</c:v>
                </c:pt>
                <c:pt idx="2405">
                  <c:v>200.4</c:v>
                </c:pt>
                <c:pt idx="2406">
                  <c:v>200.5</c:v>
                </c:pt>
                <c:pt idx="2407">
                  <c:v>200.6</c:v>
                </c:pt>
                <c:pt idx="2408">
                  <c:v>200.7</c:v>
                </c:pt>
                <c:pt idx="2409">
                  <c:v>200.8</c:v>
                </c:pt>
                <c:pt idx="2410">
                  <c:v>200.8</c:v>
                </c:pt>
                <c:pt idx="2411">
                  <c:v>200.9</c:v>
                </c:pt>
                <c:pt idx="2412">
                  <c:v>201</c:v>
                </c:pt>
                <c:pt idx="2413">
                  <c:v>201.1</c:v>
                </c:pt>
                <c:pt idx="2414">
                  <c:v>201.2</c:v>
                </c:pt>
                <c:pt idx="2415">
                  <c:v>201.3</c:v>
                </c:pt>
                <c:pt idx="2416">
                  <c:v>201.3</c:v>
                </c:pt>
                <c:pt idx="2417">
                  <c:v>201.4</c:v>
                </c:pt>
                <c:pt idx="2418">
                  <c:v>201.5</c:v>
                </c:pt>
                <c:pt idx="2419">
                  <c:v>201.6</c:v>
                </c:pt>
                <c:pt idx="2420">
                  <c:v>201.7</c:v>
                </c:pt>
                <c:pt idx="2421">
                  <c:v>201.8</c:v>
                </c:pt>
                <c:pt idx="2422">
                  <c:v>201.8</c:v>
                </c:pt>
                <c:pt idx="2423">
                  <c:v>201.9</c:v>
                </c:pt>
                <c:pt idx="2424">
                  <c:v>202</c:v>
                </c:pt>
                <c:pt idx="2425">
                  <c:v>202.1</c:v>
                </c:pt>
                <c:pt idx="2426">
                  <c:v>202.2</c:v>
                </c:pt>
                <c:pt idx="2427">
                  <c:v>202.3</c:v>
                </c:pt>
                <c:pt idx="2428">
                  <c:v>202.3</c:v>
                </c:pt>
                <c:pt idx="2429">
                  <c:v>202.4</c:v>
                </c:pt>
                <c:pt idx="2430">
                  <c:v>202.5</c:v>
                </c:pt>
                <c:pt idx="2431">
                  <c:v>202.6</c:v>
                </c:pt>
                <c:pt idx="2432">
                  <c:v>202.7</c:v>
                </c:pt>
                <c:pt idx="2433">
                  <c:v>202.8</c:v>
                </c:pt>
                <c:pt idx="2434">
                  <c:v>202.8</c:v>
                </c:pt>
                <c:pt idx="2435">
                  <c:v>202.9</c:v>
                </c:pt>
                <c:pt idx="2436">
                  <c:v>203</c:v>
                </c:pt>
                <c:pt idx="2437">
                  <c:v>203.1</c:v>
                </c:pt>
                <c:pt idx="2438">
                  <c:v>203.2</c:v>
                </c:pt>
                <c:pt idx="2439">
                  <c:v>203.3</c:v>
                </c:pt>
                <c:pt idx="2440">
                  <c:v>203.3</c:v>
                </c:pt>
                <c:pt idx="2441">
                  <c:v>203.4</c:v>
                </c:pt>
                <c:pt idx="2442">
                  <c:v>203.5</c:v>
                </c:pt>
                <c:pt idx="2443">
                  <c:v>203.6</c:v>
                </c:pt>
                <c:pt idx="2444">
                  <c:v>203.7</c:v>
                </c:pt>
                <c:pt idx="2445">
                  <c:v>203.8</c:v>
                </c:pt>
                <c:pt idx="2446">
                  <c:v>203.8</c:v>
                </c:pt>
                <c:pt idx="2447">
                  <c:v>203.9</c:v>
                </c:pt>
                <c:pt idx="2448">
                  <c:v>204</c:v>
                </c:pt>
                <c:pt idx="2449">
                  <c:v>204.1</c:v>
                </c:pt>
                <c:pt idx="2450">
                  <c:v>204.2</c:v>
                </c:pt>
                <c:pt idx="2451">
                  <c:v>204.3</c:v>
                </c:pt>
                <c:pt idx="2452">
                  <c:v>204.3</c:v>
                </c:pt>
                <c:pt idx="2453">
                  <c:v>204.4</c:v>
                </c:pt>
                <c:pt idx="2454">
                  <c:v>204.5</c:v>
                </c:pt>
                <c:pt idx="2455">
                  <c:v>204.6</c:v>
                </c:pt>
                <c:pt idx="2456">
                  <c:v>204.7</c:v>
                </c:pt>
                <c:pt idx="2457">
                  <c:v>204.8</c:v>
                </c:pt>
                <c:pt idx="2458">
                  <c:v>204.8</c:v>
                </c:pt>
                <c:pt idx="2459">
                  <c:v>204.9</c:v>
                </c:pt>
                <c:pt idx="2460">
                  <c:v>205</c:v>
                </c:pt>
                <c:pt idx="2461">
                  <c:v>205.1</c:v>
                </c:pt>
                <c:pt idx="2462">
                  <c:v>205.2</c:v>
                </c:pt>
                <c:pt idx="2463">
                  <c:v>205.3</c:v>
                </c:pt>
                <c:pt idx="2464">
                  <c:v>205.3</c:v>
                </c:pt>
                <c:pt idx="2465">
                  <c:v>205.4</c:v>
                </c:pt>
                <c:pt idx="2466">
                  <c:v>205.5</c:v>
                </c:pt>
                <c:pt idx="2467">
                  <c:v>205.6</c:v>
                </c:pt>
                <c:pt idx="2468">
                  <c:v>205.7</c:v>
                </c:pt>
                <c:pt idx="2469">
                  <c:v>205.8</c:v>
                </c:pt>
                <c:pt idx="2470">
                  <c:v>205.8</c:v>
                </c:pt>
                <c:pt idx="2471">
                  <c:v>205.9</c:v>
                </c:pt>
                <c:pt idx="2472">
                  <c:v>206</c:v>
                </c:pt>
                <c:pt idx="2473">
                  <c:v>206.1</c:v>
                </c:pt>
                <c:pt idx="2474">
                  <c:v>206.2</c:v>
                </c:pt>
                <c:pt idx="2475">
                  <c:v>206.3</c:v>
                </c:pt>
                <c:pt idx="2476">
                  <c:v>206.3</c:v>
                </c:pt>
                <c:pt idx="2477">
                  <c:v>206.4</c:v>
                </c:pt>
                <c:pt idx="2478">
                  <c:v>206.5</c:v>
                </c:pt>
                <c:pt idx="2479">
                  <c:v>206.6</c:v>
                </c:pt>
                <c:pt idx="2480">
                  <c:v>206.7</c:v>
                </c:pt>
                <c:pt idx="2481">
                  <c:v>206.8</c:v>
                </c:pt>
                <c:pt idx="2482">
                  <c:v>206.8</c:v>
                </c:pt>
                <c:pt idx="2483">
                  <c:v>206.9</c:v>
                </c:pt>
                <c:pt idx="2484">
                  <c:v>207</c:v>
                </c:pt>
                <c:pt idx="2485">
                  <c:v>207.1</c:v>
                </c:pt>
                <c:pt idx="2486">
                  <c:v>207.2</c:v>
                </c:pt>
                <c:pt idx="2487">
                  <c:v>207.3</c:v>
                </c:pt>
                <c:pt idx="2488">
                  <c:v>207.3</c:v>
                </c:pt>
                <c:pt idx="2489">
                  <c:v>207.4</c:v>
                </c:pt>
                <c:pt idx="2490">
                  <c:v>207.5</c:v>
                </c:pt>
                <c:pt idx="2491">
                  <c:v>207.6</c:v>
                </c:pt>
                <c:pt idx="2492">
                  <c:v>207.7</c:v>
                </c:pt>
                <c:pt idx="2493">
                  <c:v>207.8</c:v>
                </c:pt>
                <c:pt idx="2494">
                  <c:v>207.8</c:v>
                </c:pt>
                <c:pt idx="2495">
                  <c:v>207.9</c:v>
                </c:pt>
                <c:pt idx="2496">
                  <c:v>208</c:v>
                </c:pt>
                <c:pt idx="2497">
                  <c:v>208.1</c:v>
                </c:pt>
                <c:pt idx="2498">
                  <c:v>208.2</c:v>
                </c:pt>
                <c:pt idx="2499">
                  <c:v>208.3</c:v>
                </c:pt>
                <c:pt idx="2500">
                  <c:v>208.3</c:v>
                </c:pt>
                <c:pt idx="2501">
                  <c:v>208.4</c:v>
                </c:pt>
                <c:pt idx="2502">
                  <c:v>208.5</c:v>
                </c:pt>
                <c:pt idx="2503">
                  <c:v>208.6</c:v>
                </c:pt>
                <c:pt idx="2504">
                  <c:v>208.7</c:v>
                </c:pt>
                <c:pt idx="2505">
                  <c:v>208.8</c:v>
                </c:pt>
                <c:pt idx="2506">
                  <c:v>208.8</c:v>
                </c:pt>
                <c:pt idx="2507">
                  <c:v>208.9</c:v>
                </c:pt>
                <c:pt idx="2508">
                  <c:v>209</c:v>
                </c:pt>
                <c:pt idx="2509">
                  <c:v>209.1</c:v>
                </c:pt>
                <c:pt idx="2510">
                  <c:v>209.2</c:v>
                </c:pt>
                <c:pt idx="2511">
                  <c:v>209.3</c:v>
                </c:pt>
                <c:pt idx="2512">
                  <c:v>209.3</c:v>
                </c:pt>
                <c:pt idx="2513">
                  <c:v>209.4</c:v>
                </c:pt>
                <c:pt idx="2514">
                  <c:v>209.5</c:v>
                </c:pt>
                <c:pt idx="2515">
                  <c:v>209.6</c:v>
                </c:pt>
                <c:pt idx="2516">
                  <c:v>209.7</c:v>
                </c:pt>
                <c:pt idx="2517">
                  <c:v>209.8</c:v>
                </c:pt>
                <c:pt idx="2518">
                  <c:v>209.8</c:v>
                </c:pt>
                <c:pt idx="2519">
                  <c:v>209.9</c:v>
                </c:pt>
                <c:pt idx="2520">
                  <c:v>210</c:v>
                </c:pt>
                <c:pt idx="2521">
                  <c:v>210.1</c:v>
                </c:pt>
                <c:pt idx="2522">
                  <c:v>210.2</c:v>
                </c:pt>
                <c:pt idx="2523">
                  <c:v>210.3</c:v>
                </c:pt>
                <c:pt idx="2524">
                  <c:v>210.3</c:v>
                </c:pt>
                <c:pt idx="2525">
                  <c:v>210.4</c:v>
                </c:pt>
                <c:pt idx="2526">
                  <c:v>210.5</c:v>
                </c:pt>
                <c:pt idx="2527">
                  <c:v>210.6</c:v>
                </c:pt>
                <c:pt idx="2528">
                  <c:v>210.7</c:v>
                </c:pt>
                <c:pt idx="2529">
                  <c:v>210.8</c:v>
                </c:pt>
                <c:pt idx="2530">
                  <c:v>210.8</c:v>
                </c:pt>
                <c:pt idx="2531">
                  <c:v>210.9</c:v>
                </c:pt>
                <c:pt idx="2532">
                  <c:v>211</c:v>
                </c:pt>
                <c:pt idx="2533">
                  <c:v>211.1</c:v>
                </c:pt>
                <c:pt idx="2534">
                  <c:v>211.2</c:v>
                </c:pt>
                <c:pt idx="2535">
                  <c:v>211.3</c:v>
                </c:pt>
                <c:pt idx="2536">
                  <c:v>211.3</c:v>
                </c:pt>
                <c:pt idx="2537">
                  <c:v>211.4</c:v>
                </c:pt>
                <c:pt idx="2538">
                  <c:v>211.5</c:v>
                </c:pt>
                <c:pt idx="2539">
                  <c:v>211.6</c:v>
                </c:pt>
                <c:pt idx="2540">
                  <c:v>211.7</c:v>
                </c:pt>
                <c:pt idx="2541">
                  <c:v>211.8</c:v>
                </c:pt>
                <c:pt idx="2542">
                  <c:v>211.8</c:v>
                </c:pt>
                <c:pt idx="2543">
                  <c:v>211.9</c:v>
                </c:pt>
                <c:pt idx="2544">
                  <c:v>212</c:v>
                </c:pt>
                <c:pt idx="2545">
                  <c:v>212.1</c:v>
                </c:pt>
                <c:pt idx="2546">
                  <c:v>212.2</c:v>
                </c:pt>
                <c:pt idx="2547">
                  <c:v>212.3</c:v>
                </c:pt>
                <c:pt idx="2548">
                  <c:v>212.3</c:v>
                </c:pt>
                <c:pt idx="2549">
                  <c:v>212.4</c:v>
                </c:pt>
                <c:pt idx="2550">
                  <c:v>212.5</c:v>
                </c:pt>
                <c:pt idx="2551">
                  <c:v>212.6</c:v>
                </c:pt>
                <c:pt idx="2552">
                  <c:v>212.7</c:v>
                </c:pt>
                <c:pt idx="2553">
                  <c:v>212.8</c:v>
                </c:pt>
                <c:pt idx="2554">
                  <c:v>212.8</c:v>
                </c:pt>
                <c:pt idx="2555">
                  <c:v>212.9</c:v>
                </c:pt>
                <c:pt idx="2556">
                  <c:v>213</c:v>
                </c:pt>
                <c:pt idx="2557">
                  <c:v>213.1</c:v>
                </c:pt>
                <c:pt idx="2558">
                  <c:v>213.2</c:v>
                </c:pt>
                <c:pt idx="2559">
                  <c:v>213.3</c:v>
                </c:pt>
                <c:pt idx="2560">
                  <c:v>213.3</c:v>
                </c:pt>
                <c:pt idx="2561">
                  <c:v>213.4</c:v>
                </c:pt>
                <c:pt idx="2562">
                  <c:v>213.5</c:v>
                </c:pt>
                <c:pt idx="2563">
                  <c:v>213.6</c:v>
                </c:pt>
                <c:pt idx="2564">
                  <c:v>213.7</c:v>
                </c:pt>
                <c:pt idx="2565">
                  <c:v>213.8</c:v>
                </c:pt>
                <c:pt idx="2566">
                  <c:v>213.8</c:v>
                </c:pt>
                <c:pt idx="2567">
                  <c:v>213.9</c:v>
                </c:pt>
                <c:pt idx="2568">
                  <c:v>214</c:v>
                </c:pt>
                <c:pt idx="2569">
                  <c:v>214.1</c:v>
                </c:pt>
                <c:pt idx="2570">
                  <c:v>214.2</c:v>
                </c:pt>
                <c:pt idx="2571">
                  <c:v>214.3</c:v>
                </c:pt>
                <c:pt idx="2572">
                  <c:v>214.3</c:v>
                </c:pt>
                <c:pt idx="2573">
                  <c:v>214.4</c:v>
                </c:pt>
                <c:pt idx="2574">
                  <c:v>214.5</c:v>
                </c:pt>
                <c:pt idx="2575">
                  <c:v>214.6</c:v>
                </c:pt>
                <c:pt idx="2576">
                  <c:v>214.7</c:v>
                </c:pt>
                <c:pt idx="2577">
                  <c:v>214.8</c:v>
                </c:pt>
                <c:pt idx="2578">
                  <c:v>214.8</c:v>
                </c:pt>
                <c:pt idx="2579">
                  <c:v>214.9</c:v>
                </c:pt>
                <c:pt idx="2580">
                  <c:v>215</c:v>
                </c:pt>
                <c:pt idx="2581">
                  <c:v>215.1</c:v>
                </c:pt>
                <c:pt idx="2582">
                  <c:v>215.2</c:v>
                </c:pt>
                <c:pt idx="2583">
                  <c:v>215.3</c:v>
                </c:pt>
                <c:pt idx="2584">
                  <c:v>215.3</c:v>
                </c:pt>
                <c:pt idx="2585">
                  <c:v>215.4</c:v>
                </c:pt>
                <c:pt idx="2586">
                  <c:v>215.5</c:v>
                </c:pt>
                <c:pt idx="2587">
                  <c:v>215.6</c:v>
                </c:pt>
                <c:pt idx="2588">
                  <c:v>215.7</c:v>
                </c:pt>
                <c:pt idx="2589">
                  <c:v>215.8</c:v>
                </c:pt>
                <c:pt idx="2590">
                  <c:v>215.8</c:v>
                </c:pt>
                <c:pt idx="2591">
                  <c:v>215.9</c:v>
                </c:pt>
                <c:pt idx="2592">
                  <c:v>216</c:v>
                </c:pt>
                <c:pt idx="2593">
                  <c:v>216.1</c:v>
                </c:pt>
                <c:pt idx="2594">
                  <c:v>216.2</c:v>
                </c:pt>
                <c:pt idx="2595">
                  <c:v>216.3</c:v>
                </c:pt>
                <c:pt idx="2596">
                  <c:v>216.3</c:v>
                </c:pt>
                <c:pt idx="2597">
                  <c:v>216.4</c:v>
                </c:pt>
                <c:pt idx="2598">
                  <c:v>216.5</c:v>
                </c:pt>
                <c:pt idx="2599">
                  <c:v>216.6</c:v>
                </c:pt>
                <c:pt idx="2600">
                  <c:v>216.7</c:v>
                </c:pt>
                <c:pt idx="2601">
                  <c:v>216.8</c:v>
                </c:pt>
                <c:pt idx="2602">
                  <c:v>216.8</c:v>
                </c:pt>
                <c:pt idx="2603">
                  <c:v>216.9</c:v>
                </c:pt>
                <c:pt idx="2604">
                  <c:v>217</c:v>
                </c:pt>
                <c:pt idx="2605">
                  <c:v>217.1</c:v>
                </c:pt>
                <c:pt idx="2606">
                  <c:v>217.2</c:v>
                </c:pt>
                <c:pt idx="2607">
                  <c:v>217.3</c:v>
                </c:pt>
                <c:pt idx="2608">
                  <c:v>217.3</c:v>
                </c:pt>
                <c:pt idx="2609">
                  <c:v>217.4</c:v>
                </c:pt>
                <c:pt idx="2610">
                  <c:v>217.5</c:v>
                </c:pt>
                <c:pt idx="2611">
                  <c:v>217.6</c:v>
                </c:pt>
                <c:pt idx="2612">
                  <c:v>217.7</c:v>
                </c:pt>
                <c:pt idx="2613">
                  <c:v>217.8</c:v>
                </c:pt>
                <c:pt idx="2614">
                  <c:v>217.8</c:v>
                </c:pt>
                <c:pt idx="2615">
                  <c:v>217.9</c:v>
                </c:pt>
                <c:pt idx="2616">
                  <c:v>218</c:v>
                </c:pt>
                <c:pt idx="2617">
                  <c:v>218.1</c:v>
                </c:pt>
                <c:pt idx="2618">
                  <c:v>218.2</c:v>
                </c:pt>
                <c:pt idx="2619">
                  <c:v>218.3</c:v>
                </c:pt>
                <c:pt idx="2620">
                  <c:v>218.3</c:v>
                </c:pt>
                <c:pt idx="2621">
                  <c:v>218.4</c:v>
                </c:pt>
                <c:pt idx="2622">
                  <c:v>218.5</c:v>
                </c:pt>
                <c:pt idx="2623">
                  <c:v>218.6</c:v>
                </c:pt>
                <c:pt idx="2624">
                  <c:v>218.7</c:v>
                </c:pt>
                <c:pt idx="2625">
                  <c:v>218.8</c:v>
                </c:pt>
                <c:pt idx="2626">
                  <c:v>218.8</c:v>
                </c:pt>
                <c:pt idx="2627">
                  <c:v>218.9</c:v>
                </c:pt>
                <c:pt idx="2628">
                  <c:v>219</c:v>
                </c:pt>
                <c:pt idx="2629">
                  <c:v>219.1</c:v>
                </c:pt>
                <c:pt idx="2630">
                  <c:v>219.2</c:v>
                </c:pt>
                <c:pt idx="2631">
                  <c:v>219.3</c:v>
                </c:pt>
                <c:pt idx="2632">
                  <c:v>219.3</c:v>
                </c:pt>
                <c:pt idx="2633">
                  <c:v>219.4</c:v>
                </c:pt>
                <c:pt idx="2634">
                  <c:v>219.5</c:v>
                </c:pt>
                <c:pt idx="2635">
                  <c:v>219.6</c:v>
                </c:pt>
                <c:pt idx="2636">
                  <c:v>219.7</c:v>
                </c:pt>
                <c:pt idx="2637">
                  <c:v>219.8</c:v>
                </c:pt>
                <c:pt idx="2638">
                  <c:v>219.8</c:v>
                </c:pt>
                <c:pt idx="2639">
                  <c:v>219.9</c:v>
                </c:pt>
                <c:pt idx="2640">
                  <c:v>220</c:v>
                </c:pt>
                <c:pt idx="2641">
                  <c:v>220.1</c:v>
                </c:pt>
                <c:pt idx="2642">
                  <c:v>220.2</c:v>
                </c:pt>
                <c:pt idx="2643">
                  <c:v>220.3</c:v>
                </c:pt>
                <c:pt idx="2644">
                  <c:v>220.3</c:v>
                </c:pt>
                <c:pt idx="2645">
                  <c:v>220.4</c:v>
                </c:pt>
                <c:pt idx="2646">
                  <c:v>220.5</c:v>
                </c:pt>
                <c:pt idx="2647">
                  <c:v>220.6</c:v>
                </c:pt>
                <c:pt idx="2648">
                  <c:v>220.7</c:v>
                </c:pt>
                <c:pt idx="2649">
                  <c:v>220.8</c:v>
                </c:pt>
                <c:pt idx="2650">
                  <c:v>220.8</c:v>
                </c:pt>
                <c:pt idx="2651">
                  <c:v>220.9</c:v>
                </c:pt>
                <c:pt idx="2652">
                  <c:v>221</c:v>
                </c:pt>
                <c:pt idx="2653">
                  <c:v>221.1</c:v>
                </c:pt>
                <c:pt idx="2654">
                  <c:v>221.2</c:v>
                </c:pt>
                <c:pt idx="2655">
                  <c:v>221.3</c:v>
                </c:pt>
                <c:pt idx="2656">
                  <c:v>221.3</c:v>
                </c:pt>
                <c:pt idx="2657">
                  <c:v>221.4</c:v>
                </c:pt>
                <c:pt idx="2658">
                  <c:v>221.5</c:v>
                </c:pt>
                <c:pt idx="2659">
                  <c:v>221.6</c:v>
                </c:pt>
                <c:pt idx="2660">
                  <c:v>221.7</c:v>
                </c:pt>
                <c:pt idx="2661">
                  <c:v>221.8</c:v>
                </c:pt>
                <c:pt idx="2662">
                  <c:v>221.8</c:v>
                </c:pt>
                <c:pt idx="2663">
                  <c:v>221.9</c:v>
                </c:pt>
                <c:pt idx="2664">
                  <c:v>222</c:v>
                </c:pt>
                <c:pt idx="2665">
                  <c:v>222.1</c:v>
                </c:pt>
                <c:pt idx="2666">
                  <c:v>222.2</c:v>
                </c:pt>
                <c:pt idx="2667">
                  <c:v>222.3</c:v>
                </c:pt>
                <c:pt idx="2668">
                  <c:v>222.3</c:v>
                </c:pt>
                <c:pt idx="2669">
                  <c:v>222.4</c:v>
                </c:pt>
                <c:pt idx="2670">
                  <c:v>222.5</c:v>
                </c:pt>
                <c:pt idx="2671">
                  <c:v>222.6</c:v>
                </c:pt>
                <c:pt idx="2672">
                  <c:v>222.7</c:v>
                </c:pt>
                <c:pt idx="2673">
                  <c:v>222.8</c:v>
                </c:pt>
                <c:pt idx="2674">
                  <c:v>222.8</c:v>
                </c:pt>
                <c:pt idx="2675">
                  <c:v>222.9</c:v>
                </c:pt>
                <c:pt idx="2676">
                  <c:v>223</c:v>
                </c:pt>
                <c:pt idx="2677">
                  <c:v>223.1</c:v>
                </c:pt>
                <c:pt idx="2678">
                  <c:v>223.2</c:v>
                </c:pt>
                <c:pt idx="2679">
                  <c:v>223.3</c:v>
                </c:pt>
                <c:pt idx="2680">
                  <c:v>223.3</c:v>
                </c:pt>
                <c:pt idx="2681">
                  <c:v>223.4</c:v>
                </c:pt>
                <c:pt idx="2682">
                  <c:v>223.5</c:v>
                </c:pt>
                <c:pt idx="2683">
                  <c:v>223.6</c:v>
                </c:pt>
                <c:pt idx="2684">
                  <c:v>223.7</c:v>
                </c:pt>
                <c:pt idx="2685">
                  <c:v>223.8</c:v>
                </c:pt>
                <c:pt idx="2686">
                  <c:v>223.8</c:v>
                </c:pt>
                <c:pt idx="2687">
                  <c:v>223.9</c:v>
                </c:pt>
                <c:pt idx="2688">
                  <c:v>224</c:v>
                </c:pt>
                <c:pt idx="2689">
                  <c:v>224.1</c:v>
                </c:pt>
                <c:pt idx="2690">
                  <c:v>224.2</c:v>
                </c:pt>
                <c:pt idx="2691">
                  <c:v>224.3</c:v>
                </c:pt>
                <c:pt idx="2692">
                  <c:v>224.3</c:v>
                </c:pt>
                <c:pt idx="2693">
                  <c:v>224.4</c:v>
                </c:pt>
                <c:pt idx="2694">
                  <c:v>224.5</c:v>
                </c:pt>
                <c:pt idx="2695">
                  <c:v>224.6</c:v>
                </c:pt>
                <c:pt idx="2696">
                  <c:v>224.7</c:v>
                </c:pt>
                <c:pt idx="2697">
                  <c:v>224.8</c:v>
                </c:pt>
                <c:pt idx="2698">
                  <c:v>224.8</c:v>
                </c:pt>
                <c:pt idx="2699">
                  <c:v>224.9</c:v>
                </c:pt>
                <c:pt idx="2700">
                  <c:v>225</c:v>
                </c:pt>
                <c:pt idx="2701">
                  <c:v>225.1</c:v>
                </c:pt>
                <c:pt idx="2702">
                  <c:v>225.2</c:v>
                </c:pt>
                <c:pt idx="2703">
                  <c:v>225.3</c:v>
                </c:pt>
                <c:pt idx="2704">
                  <c:v>225.3</c:v>
                </c:pt>
                <c:pt idx="2705">
                  <c:v>225.4</c:v>
                </c:pt>
                <c:pt idx="2706">
                  <c:v>225.5</c:v>
                </c:pt>
                <c:pt idx="2707">
                  <c:v>225.6</c:v>
                </c:pt>
                <c:pt idx="2708">
                  <c:v>225.7</c:v>
                </c:pt>
                <c:pt idx="2709">
                  <c:v>225.8</c:v>
                </c:pt>
                <c:pt idx="2710">
                  <c:v>225.8</c:v>
                </c:pt>
                <c:pt idx="2711">
                  <c:v>225.9</c:v>
                </c:pt>
                <c:pt idx="2712">
                  <c:v>226</c:v>
                </c:pt>
                <c:pt idx="2713">
                  <c:v>226.1</c:v>
                </c:pt>
                <c:pt idx="2714">
                  <c:v>226.2</c:v>
                </c:pt>
                <c:pt idx="2715">
                  <c:v>226.3</c:v>
                </c:pt>
                <c:pt idx="2716">
                  <c:v>226.3</c:v>
                </c:pt>
                <c:pt idx="2717">
                  <c:v>226.4</c:v>
                </c:pt>
                <c:pt idx="2718">
                  <c:v>226.5</c:v>
                </c:pt>
                <c:pt idx="2719">
                  <c:v>226.6</c:v>
                </c:pt>
                <c:pt idx="2720">
                  <c:v>226.7</c:v>
                </c:pt>
                <c:pt idx="2721">
                  <c:v>226.8</c:v>
                </c:pt>
                <c:pt idx="2722">
                  <c:v>226.8</c:v>
                </c:pt>
                <c:pt idx="2723">
                  <c:v>226.9</c:v>
                </c:pt>
                <c:pt idx="2724">
                  <c:v>227</c:v>
                </c:pt>
                <c:pt idx="2725">
                  <c:v>227.1</c:v>
                </c:pt>
                <c:pt idx="2726">
                  <c:v>227.2</c:v>
                </c:pt>
                <c:pt idx="2727">
                  <c:v>227.3</c:v>
                </c:pt>
                <c:pt idx="2728">
                  <c:v>227.3</c:v>
                </c:pt>
                <c:pt idx="2729">
                  <c:v>227.4</c:v>
                </c:pt>
                <c:pt idx="2730">
                  <c:v>227.5</c:v>
                </c:pt>
                <c:pt idx="2731">
                  <c:v>227.6</c:v>
                </c:pt>
                <c:pt idx="2732">
                  <c:v>227.7</c:v>
                </c:pt>
                <c:pt idx="2733">
                  <c:v>227.8</c:v>
                </c:pt>
                <c:pt idx="2734">
                  <c:v>227.8</c:v>
                </c:pt>
                <c:pt idx="2735">
                  <c:v>227.9</c:v>
                </c:pt>
                <c:pt idx="2736">
                  <c:v>228</c:v>
                </c:pt>
                <c:pt idx="2737">
                  <c:v>228.1</c:v>
                </c:pt>
                <c:pt idx="2738">
                  <c:v>228.2</c:v>
                </c:pt>
                <c:pt idx="2739">
                  <c:v>228.3</c:v>
                </c:pt>
                <c:pt idx="2740">
                  <c:v>228.3</c:v>
                </c:pt>
                <c:pt idx="2741">
                  <c:v>228.4</c:v>
                </c:pt>
                <c:pt idx="2742">
                  <c:v>228.5</c:v>
                </c:pt>
                <c:pt idx="2743">
                  <c:v>228.6</c:v>
                </c:pt>
                <c:pt idx="2744">
                  <c:v>228.7</c:v>
                </c:pt>
                <c:pt idx="2745">
                  <c:v>228.8</c:v>
                </c:pt>
                <c:pt idx="2746">
                  <c:v>228.8</c:v>
                </c:pt>
                <c:pt idx="2747">
                  <c:v>228.9</c:v>
                </c:pt>
                <c:pt idx="2748">
                  <c:v>229</c:v>
                </c:pt>
                <c:pt idx="2749">
                  <c:v>229.1</c:v>
                </c:pt>
                <c:pt idx="2750">
                  <c:v>229.2</c:v>
                </c:pt>
                <c:pt idx="2751">
                  <c:v>229.3</c:v>
                </c:pt>
                <c:pt idx="2752">
                  <c:v>229.3</c:v>
                </c:pt>
                <c:pt idx="2753">
                  <c:v>229.4</c:v>
                </c:pt>
                <c:pt idx="2754">
                  <c:v>229.5</c:v>
                </c:pt>
                <c:pt idx="2755">
                  <c:v>229.6</c:v>
                </c:pt>
                <c:pt idx="2756">
                  <c:v>229.7</c:v>
                </c:pt>
                <c:pt idx="2757">
                  <c:v>229.8</c:v>
                </c:pt>
                <c:pt idx="2758">
                  <c:v>229.8</c:v>
                </c:pt>
                <c:pt idx="2759">
                  <c:v>229.9</c:v>
                </c:pt>
                <c:pt idx="2760">
                  <c:v>230</c:v>
                </c:pt>
                <c:pt idx="2761">
                  <c:v>230.1</c:v>
                </c:pt>
                <c:pt idx="2762">
                  <c:v>230.2</c:v>
                </c:pt>
                <c:pt idx="2763">
                  <c:v>230.3</c:v>
                </c:pt>
                <c:pt idx="2764">
                  <c:v>230.3</c:v>
                </c:pt>
                <c:pt idx="2765">
                  <c:v>230.4</c:v>
                </c:pt>
                <c:pt idx="2766">
                  <c:v>230.5</c:v>
                </c:pt>
                <c:pt idx="2767">
                  <c:v>230.6</c:v>
                </c:pt>
                <c:pt idx="2768">
                  <c:v>230.7</c:v>
                </c:pt>
                <c:pt idx="2769">
                  <c:v>230.8</c:v>
                </c:pt>
                <c:pt idx="2770">
                  <c:v>230.8</c:v>
                </c:pt>
                <c:pt idx="2771">
                  <c:v>230.9</c:v>
                </c:pt>
                <c:pt idx="2772">
                  <c:v>231</c:v>
                </c:pt>
                <c:pt idx="2773">
                  <c:v>231.1</c:v>
                </c:pt>
                <c:pt idx="2774">
                  <c:v>231.2</c:v>
                </c:pt>
                <c:pt idx="2775">
                  <c:v>231.3</c:v>
                </c:pt>
                <c:pt idx="2776">
                  <c:v>231.3</c:v>
                </c:pt>
                <c:pt idx="2777">
                  <c:v>231.4</c:v>
                </c:pt>
                <c:pt idx="2778">
                  <c:v>231.5</c:v>
                </c:pt>
                <c:pt idx="2779">
                  <c:v>231.6</c:v>
                </c:pt>
                <c:pt idx="2780">
                  <c:v>231.7</c:v>
                </c:pt>
                <c:pt idx="2781">
                  <c:v>231.8</c:v>
                </c:pt>
                <c:pt idx="2782">
                  <c:v>231.8</c:v>
                </c:pt>
                <c:pt idx="2783">
                  <c:v>231.9</c:v>
                </c:pt>
                <c:pt idx="2784">
                  <c:v>232</c:v>
                </c:pt>
                <c:pt idx="2785">
                  <c:v>232.1</c:v>
                </c:pt>
                <c:pt idx="2786">
                  <c:v>232.2</c:v>
                </c:pt>
                <c:pt idx="2787">
                  <c:v>232.3</c:v>
                </c:pt>
                <c:pt idx="2788">
                  <c:v>232.3</c:v>
                </c:pt>
                <c:pt idx="2789">
                  <c:v>232.4</c:v>
                </c:pt>
                <c:pt idx="2790">
                  <c:v>232.5</c:v>
                </c:pt>
                <c:pt idx="2791">
                  <c:v>232.6</c:v>
                </c:pt>
                <c:pt idx="2792">
                  <c:v>232.7</c:v>
                </c:pt>
                <c:pt idx="2793">
                  <c:v>232.8</c:v>
                </c:pt>
                <c:pt idx="2794">
                  <c:v>232.8</c:v>
                </c:pt>
                <c:pt idx="2795">
                  <c:v>232.9</c:v>
                </c:pt>
                <c:pt idx="2796">
                  <c:v>233</c:v>
                </c:pt>
                <c:pt idx="2797">
                  <c:v>233.1</c:v>
                </c:pt>
                <c:pt idx="2798">
                  <c:v>233.2</c:v>
                </c:pt>
                <c:pt idx="2799">
                  <c:v>233.3</c:v>
                </c:pt>
                <c:pt idx="2800">
                  <c:v>233.3</c:v>
                </c:pt>
                <c:pt idx="2801">
                  <c:v>233.4</c:v>
                </c:pt>
                <c:pt idx="2802">
                  <c:v>233.5</c:v>
                </c:pt>
                <c:pt idx="2803">
                  <c:v>233.6</c:v>
                </c:pt>
                <c:pt idx="2804">
                  <c:v>233.7</c:v>
                </c:pt>
                <c:pt idx="2805">
                  <c:v>233.8</c:v>
                </c:pt>
                <c:pt idx="2806">
                  <c:v>233.8</c:v>
                </c:pt>
                <c:pt idx="2807">
                  <c:v>233.9</c:v>
                </c:pt>
                <c:pt idx="2808">
                  <c:v>234</c:v>
                </c:pt>
                <c:pt idx="2809">
                  <c:v>234.1</c:v>
                </c:pt>
                <c:pt idx="2810">
                  <c:v>234.2</c:v>
                </c:pt>
                <c:pt idx="2811">
                  <c:v>234.3</c:v>
                </c:pt>
                <c:pt idx="2812">
                  <c:v>234.3</c:v>
                </c:pt>
                <c:pt idx="2813">
                  <c:v>234.4</c:v>
                </c:pt>
                <c:pt idx="2814">
                  <c:v>234.5</c:v>
                </c:pt>
                <c:pt idx="2815">
                  <c:v>234.6</c:v>
                </c:pt>
                <c:pt idx="2816">
                  <c:v>234.7</c:v>
                </c:pt>
                <c:pt idx="2817">
                  <c:v>234.8</c:v>
                </c:pt>
                <c:pt idx="2818">
                  <c:v>234.8</c:v>
                </c:pt>
                <c:pt idx="2819">
                  <c:v>234.9</c:v>
                </c:pt>
                <c:pt idx="2820">
                  <c:v>235</c:v>
                </c:pt>
                <c:pt idx="2821">
                  <c:v>235.1</c:v>
                </c:pt>
                <c:pt idx="2822">
                  <c:v>235.2</c:v>
                </c:pt>
                <c:pt idx="2823">
                  <c:v>235.3</c:v>
                </c:pt>
                <c:pt idx="2824">
                  <c:v>235.3</c:v>
                </c:pt>
                <c:pt idx="2825">
                  <c:v>235.4</c:v>
                </c:pt>
                <c:pt idx="2826">
                  <c:v>235.5</c:v>
                </c:pt>
                <c:pt idx="2827">
                  <c:v>235.6</c:v>
                </c:pt>
                <c:pt idx="2828">
                  <c:v>235.7</c:v>
                </c:pt>
                <c:pt idx="2829">
                  <c:v>235.8</c:v>
                </c:pt>
                <c:pt idx="2830">
                  <c:v>235.8</c:v>
                </c:pt>
                <c:pt idx="2831">
                  <c:v>235.9</c:v>
                </c:pt>
                <c:pt idx="2832">
                  <c:v>236</c:v>
                </c:pt>
                <c:pt idx="2833">
                  <c:v>236.1</c:v>
                </c:pt>
                <c:pt idx="2834">
                  <c:v>236.2</c:v>
                </c:pt>
                <c:pt idx="2835">
                  <c:v>236.3</c:v>
                </c:pt>
                <c:pt idx="2836">
                  <c:v>236.3</c:v>
                </c:pt>
                <c:pt idx="2837">
                  <c:v>236.4</c:v>
                </c:pt>
                <c:pt idx="2838">
                  <c:v>236.5</c:v>
                </c:pt>
                <c:pt idx="2839">
                  <c:v>236.6</c:v>
                </c:pt>
                <c:pt idx="2840">
                  <c:v>236.7</c:v>
                </c:pt>
                <c:pt idx="2841">
                  <c:v>236.8</c:v>
                </c:pt>
                <c:pt idx="2842">
                  <c:v>236.8</c:v>
                </c:pt>
                <c:pt idx="2843">
                  <c:v>236.9</c:v>
                </c:pt>
                <c:pt idx="2844">
                  <c:v>237</c:v>
                </c:pt>
                <c:pt idx="2845">
                  <c:v>237.1</c:v>
                </c:pt>
                <c:pt idx="2846">
                  <c:v>237.2</c:v>
                </c:pt>
                <c:pt idx="2847">
                  <c:v>237.3</c:v>
                </c:pt>
                <c:pt idx="2848">
                  <c:v>237.3</c:v>
                </c:pt>
                <c:pt idx="2849">
                  <c:v>237.4</c:v>
                </c:pt>
                <c:pt idx="2850">
                  <c:v>237.5</c:v>
                </c:pt>
                <c:pt idx="2851">
                  <c:v>237.6</c:v>
                </c:pt>
                <c:pt idx="2852">
                  <c:v>237.7</c:v>
                </c:pt>
                <c:pt idx="2853">
                  <c:v>237.8</c:v>
                </c:pt>
                <c:pt idx="2854">
                  <c:v>237.8</c:v>
                </c:pt>
                <c:pt idx="2855">
                  <c:v>237.9</c:v>
                </c:pt>
                <c:pt idx="2856">
                  <c:v>238</c:v>
                </c:pt>
                <c:pt idx="2857">
                  <c:v>238.1</c:v>
                </c:pt>
                <c:pt idx="2858">
                  <c:v>238.2</c:v>
                </c:pt>
                <c:pt idx="2859">
                  <c:v>238.3</c:v>
                </c:pt>
                <c:pt idx="2860">
                  <c:v>238.3</c:v>
                </c:pt>
                <c:pt idx="2861">
                  <c:v>238.4</c:v>
                </c:pt>
                <c:pt idx="2862">
                  <c:v>238.5</c:v>
                </c:pt>
                <c:pt idx="2863">
                  <c:v>238.6</c:v>
                </c:pt>
                <c:pt idx="2864">
                  <c:v>238.7</c:v>
                </c:pt>
                <c:pt idx="2865">
                  <c:v>238.8</c:v>
                </c:pt>
                <c:pt idx="2866">
                  <c:v>238.8</c:v>
                </c:pt>
                <c:pt idx="2867">
                  <c:v>238.9</c:v>
                </c:pt>
                <c:pt idx="2868">
                  <c:v>239</c:v>
                </c:pt>
                <c:pt idx="2869">
                  <c:v>239.1</c:v>
                </c:pt>
                <c:pt idx="2870">
                  <c:v>239.2</c:v>
                </c:pt>
                <c:pt idx="2871">
                  <c:v>239.3</c:v>
                </c:pt>
                <c:pt idx="2872">
                  <c:v>239.3</c:v>
                </c:pt>
                <c:pt idx="2873">
                  <c:v>239.4</c:v>
                </c:pt>
                <c:pt idx="2874">
                  <c:v>239.5</c:v>
                </c:pt>
                <c:pt idx="2875">
                  <c:v>239.6</c:v>
                </c:pt>
                <c:pt idx="2876">
                  <c:v>239.7</c:v>
                </c:pt>
                <c:pt idx="2877">
                  <c:v>239.8</c:v>
                </c:pt>
                <c:pt idx="2878">
                  <c:v>239.8</c:v>
                </c:pt>
                <c:pt idx="2879">
                  <c:v>239.9</c:v>
                </c:pt>
                <c:pt idx="2880">
                  <c:v>240</c:v>
                </c:pt>
                <c:pt idx="2881">
                  <c:v>240.1</c:v>
                </c:pt>
                <c:pt idx="2882">
                  <c:v>240.2</c:v>
                </c:pt>
                <c:pt idx="2883">
                  <c:v>240.3</c:v>
                </c:pt>
                <c:pt idx="2884">
                  <c:v>240.3</c:v>
                </c:pt>
                <c:pt idx="2885">
                  <c:v>240.4</c:v>
                </c:pt>
                <c:pt idx="2886">
                  <c:v>240.5</c:v>
                </c:pt>
                <c:pt idx="2887">
                  <c:v>240.6</c:v>
                </c:pt>
                <c:pt idx="2888">
                  <c:v>240.7</c:v>
                </c:pt>
                <c:pt idx="2889">
                  <c:v>240.8</c:v>
                </c:pt>
                <c:pt idx="2890">
                  <c:v>240.8</c:v>
                </c:pt>
                <c:pt idx="2891">
                  <c:v>240.9</c:v>
                </c:pt>
                <c:pt idx="2892">
                  <c:v>241</c:v>
                </c:pt>
                <c:pt idx="2893">
                  <c:v>241.1</c:v>
                </c:pt>
                <c:pt idx="2894">
                  <c:v>241.2</c:v>
                </c:pt>
                <c:pt idx="2895">
                  <c:v>241.3</c:v>
                </c:pt>
                <c:pt idx="2896">
                  <c:v>241.3</c:v>
                </c:pt>
                <c:pt idx="2897">
                  <c:v>241.4</c:v>
                </c:pt>
                <c:pt idx="2898">
                  <c:v>241.5</c:v>
                </c:pt>
                <c:pt idx="2899">
                  <c:v>241.6</c:v>
                </c:pt>
                <c:pt idx="2900">
                  <c:v>241.7</c:v>
                </c:pt>
                <c:pt idx="2901">
                  <c:v>241.8</c:v>
                </c:pt>
                <c:pt idx="2902">
                  <c:v>241.8</c:v>
                </c:pt>
                <c:pt idx="2903">
                  <c:v>241.9</c:v>
                </c:pt>
                <c:pt idx="2904">
                  <c:v>242</c:v>
                </c:pt>
                <c:pt idx="2905">
                  <c:v>242.1</c:v>
                </c:pt>
                <c:pt idx="2906">
                  <c:v>242.2</c:v>
                </c:pt>
                <c:pt idx="2907">
                  <c:v>242.3</c:v>
                </c:pt>
                <c:pt idx="2908">
                  <c:v>242.3</c:v>
                </c:pt>
                <c:pt idx="2909">
                  <c:v>242.4</c:v>
                </c:pt>
                <c:pt idx="2910">
                  <c:v>242.5</c:v>
                </c:pt>
                <c:pt idx="2911">
                  <c:v>242.6</c:v>
                </c:pt>
                <c:pt idx="2912">
                  <c:v>242.7</c:v>
                </c:pt>
                <c:pt idx="2913">
                  <c:v>242.8</c:v>
                </c:pt>
                <c:pt idx="2914">
                  <c:v>242.8</c:v>
                </c:pt>
                <c:pt idx="2915">
                  <c:v>242.9</c:v>
                </c:pt>
                <c:pt idx="2916">
                  <c:v>243</c:v>
                </c:pt>
                <c:pt idx="2917">
                  <c:v>243.1</c:v>
                </c:pt>
                <c:pt idx="2918">
                  <c:v>243.2</c:v>
                </c:pt>
                <c:pt idx="2919">
                  <c:v>243.3</c:v>
                </c:pt>
                <c:pt idx="2920">
                  <c:v>243.3</c:v>
                </c:pt>
                <c:pt idx="2921">
                  <c:v>243.4</c:v>
                </c:pt>
                <c:pt idx="2922">
                  <c:v>243.5</c:v>
                </c:pt>
                <c:pt idx="2923">
                  <c:v>243.6</c:v>
                </c:pt>
                <c:pt idx="2924">
                  <c:v>243.7</c:v>
                </c:pt>
                <c:pt idx="2925">
                  <c:v>243.8</c:v>
                </c:pt>
                <c:pt idx="2926">
                  <c:v>243.8</c:v>
                </c:pt>
                <c:pt idx="2927">
                  <c:v>243.9</c:v>
                </c:pt>
                <c:pt idx="2928">
                  <c:v>244</c:v>
                </c:pt>
                <c:pt idx="2929">
                  <c:v>244.1</c:v>
                </c:pt>
                <c:pt idx="2930">
                  <c:v>244.2</c:v>
                </c:pt>
                <c:pt idx="2931">
                  <c:v>244.3</c:v>
                </c:pt>
                <c:pt idx="2932">
                  <c:v>244.3</c:v>
                </c:pt>
                <c:pt idx="2933">
                  <c:v>244.4</c:v>
                </c:pt>
                <c:pt idx="2934">
                  <c:v>244.5</c:v>
                </c:pt>
                <c:pt idx="2935">
                  <c:v>244.6</c:v>
                </c:pt>
                <c:pt idx="2936">
                  <c:v>244.7</c:v>
                </c:pt>
                <c:pt idx="2937">
                  <c:v>244.8</c:v>
                </c:pt>
                <c:pt idx="2938">
                  <c:v>244.8</c:v>
                </c:pt>
                <c:pt idx="2939">
                  <c:v>244.9</c:v>
                </c:pt>
                <c:pt idx="2940">
                  <c:v>245</c:v>
                </c:pt>
                <c:pt idx="2941">
                  <c:v>245.1</c:v>
                </c:pt>
                <c:pt idx="2942">
                  <c:v>245.2</c:v>
                </c:pt>
                <c:pt idx="2943">
                  <c:v>245.3</c:v>
                </c:pt>
                <c:pt idx="2944">
                  <c:v>245.3</c:v>
                </c:pt>
                <c:pt idx="2945">
                  <c:v>245.4</c:v>
                </c:pt>
                <c:pt idx="2946">
                  <c:v>245.5</c:v>
                </c:pt>
                <c:pt idx="2947">
                  <c:v>245.6</c:v>
                </c:pt>
                <c:pt idx="2948">
                  <c:v>245.7</c:v>
                </c:pt>
                <c:pt idx="2949">
                  <c:v>245.8</c:v>
                </c:pt>
                <c:pt idx="2950">
                  <c:v>245.8</c:v>
                </c:pt>
                <c:pt idx="2951">
                  <c:v>245.9</c:v>
                </c:pt>
                <c:pt idx="2952">
                  <c:v>246</c:v>
                </c:pt>
                <c:pt idx="2953">
                  <c:v>246.1</c:v>
                </c:pt>
                <c:pt idx="2954">
                  <c:v>246.2</c:v>
                </c:pt>
                <c:pt idx="2955">
                  <c:v>246.3</c:v>
                </c:pt>
                <c:pt idx="2956">
                  <c:v>246.3</c:v>
                </c:pt>
                <c:pt idx="2957">
                  <c:v>246.4</c:v>
                </c:pt>
                <c:pt idx="2958">
                  <c:v>246.5</c:v>
                </c:pt>
                <c:pt idx="2959">
                  <c:v>246.6</c:v>
                </c:pt>
                <c:pt idx="2960">
                  <c:v>246.7</c:v>
                </c:pt>
                <c:pt idx="2961">
                  <c:v>246.8</c:v>
                </c:pt>
                <c:pt idx="2962">
                  <c:v>246.8</c:v>
                </c:pt>
                <c:pt idx="2963">
                  <c:v>246.9</c:v>
                </c:pt>
                <c:pt idx="2964">
                  <c:v>247</c:v>
                </c:pt>
                <c:pt idx="2965">
                  <c:v>247.1</c:v>
                </c:pt>
                <c:pt idx="2966">
                  <c:v>247.2</c:v>
                </c:pt>
                <c:pt idx="2967">
                  <c:v>247.3</c:v>
                </c:pt>
                <c:pt idx="2968">
                  <c:v>247.3</c:v>
                </c:pt>
                <c:pt idx="2969">
                  <c:v>247.4</c:v>
                </c:pt>
                <c:pt idx="2970">
                  <c:v>247.5</c:v>
                </c:pt>
                <c:pt idx="2971">
                  <c:v>247.6</c:v>
                </c:pt>
                <c:pt idx="2972">
                  <c:v>247.7</c:v>
                </c:pt>
                <c:pt idx="2973">
                  <c:v>247.8</c:v>
                </c:pt>
                <c:pt idx="2974">
                  <c:v>247.8</c:v>
                </c:pt>
                <c:pt idx="2975">
                  <c:v>247.9</c:v>
                </c:pt>
                <c:pt idx="2976">
                  <c:v>248</c:v>
                </c:pt>
                <c:pt idx="2977">
                  <c:v>248.1</c:v>
                </c:pt>
                <c:pt idx="2978">
                  <c:v>248.2</c:v>
                </c:pt>
                <c:pt idx="2979">
                  <c:v>248.3</c:v>
                </c:pt>
                <c:pt idx="2980">
                  <c:v>248.3</c:v>
                </c:pt>
                <c:pt idx="2981">
                  <c:v>248.4</c:v>
                </c:pt>
                <c:pt idx="2982">
                  <c:v>248.5</c:v>
                </c:pt>
                <c:pt idx="2983">
                  <c:v>248.6</c:v>
                </c:pt>
                <c:pt idx="2984">
                  <c:v>248.7</c:v>
                </c:pt>
                <c:pt idx="2985">
                  <c:v>248.8</c:v>
                </c:pt>
                <c:pt idx="2986">
                  <c:v>248.8</c:v>
                </c:pt>
                <c:pt idx="2987">
                  <c:v>248.9</c:v>
                </c:pt>
                <c:pt idx="2988">
                  <c:v>249</c:v>
                </c:pt>
                <c:pt idx="2989">
                  <c:v>249.1</c:v>
                </c:pt>
                <c:pt idx="2990">
                  <c:v>249.2</c:v>
                </c:pt>
                <c:pt idx="2991">
                  <c:v>249.3</c:v>
                </c:pt>
                <c:pt idx="2992">
                  <c:v>249.3</c:v>
                </c:pt>
                <c:pt idx="2993">
                  <c:v>249.4</c:v>
                </c:pt>
                <c:pt idx="2994">
                  <c:v>249.5</c:v>
                </c:pt>
                <c:pt idx="2995">
                  <c:v>249.6</c:v>
                </c:pt>
                <c:pt idx="2996">
                  <c:v>249.7</c:v>
                </c:pt>
                <c:pt idx="2997">
                  <c:v>249.8</c:v>
                </c:pt>
                <c:pt idx="2998">
                  <c:v>249.8</c:v>
                </c:pt>
                <c:pt idx="2999">
                  <c:v>249.9</c:v>
                </c:pt>
                <c:pt idx="3000">
                  <c:v>250</c:v>
                </c:pt>
                <c:pt idx="3001">
                  <c:v>250.1</c:v>
                </c:pt>
                <c:pt idx="3002">
                  <c:v>250.2</c:v>
                </c:pt>
                <c:pt idx="3003">
                  <c:v>250.3</c:v>
                </c:pt>
                <c:pt idx="3004">
                  <c:v>250.3</c:v>
                </c:pt>
                <c:pt idx="3005">
                  <c:v>250.4</c:v>
                </c:pt>
                <c:pt idx="3006">
                  <c:v>250.5</c:v>
                </c:pt>
                <c:pt idx="3007">
                  <c:v>250.6</c:v>
                </c:pt>
                <c:pt idx="3008">
                  <c:v>250.7</c:v>
                </c:pt>
                <c:pt idx="3009">
                  <c:v>250.8</c:v>
                </c:pt>
                <c:pt idx="3010">
                  <c:v>250.8</c:v>
                </c:pt>
                <c:pt idx="3011">
                  <c:v>250.9</c:v>
                </c:pt>
                <c:pt idx="3012">
                  <c:v>251</c:v>
                </c:pt>
                <c:pt idx="3013">
                  <c:v>251.1</c:v>
                </c:pt>
                <c:pt idx="3014">
                  <c:v>251.2</c:v>
                </c:pt>
                <c:pt idx="3015">
                  <c:v>251.3</c:v>
                </c:pt>
                <c:pt idx="3016">
                  <c:v>251.3</c:v>
                </c:pt>
                <c:pt idx="3017">
                  <c:v>251.4</c:v>
                </c:pt>
                <c:pt idx="3018">
                  <c:v>251.5</c:v>
                </c:pt>
                <c:pt idx="3019">
                  <c:v>251.6</c:v>
                </c:pt>
                <c:pt idx="3020">
                  <c:v>251.7</c:v>
                </c:pt>
                <c:pt idx="3021">
                  <c:v>251.8</c:v>
                </c:pt>
                <c:pt idx="3022">
                  <c:v>251.8</c:v>
                </c:pt>
                <c:pt idx="3023">
                  <c:v>251.9</c:v>
                </c:pt>
                <c:pt idx="3024">
                  <c:v>252</c:v>
                </c:pt>
                <c:pt idx="3025">
                  <c:v>252.1</c:v>
                </c:pt>
                <c:pt idx="3026">
                  <c:v>252.2</c:v>
                </c:pt>
                <c:pt idx="3027">
                  <c:v>252.3</c:v>
                </c:pt>
                <c:pt idx="3028">
                  <c:v>252.3</c:v>
                </c:pt>
                <c:pt idx="3029">
                  <c:v>252.4</c:v>
                </c:pt>
                <c:pt idx="3030">
                  <c:v>252.5</c:v>
                </c:pt>
                <c:pt idx="3031">
                  <c:v>252.6</c:v>
                </c:pt>
                <c:pt idx="3032">
                  <c:v>252.7</c:v>
                </c:pt>
                <c:pt idx="3033">
                  <c:v>252.8</c:v>
                </c:pt>
                <c:pt idx="3034">
                  <c:v>252.8</c:v>
                </c:pt>
                <c:pt idx="3035">
                  <c:v>252.9</c:v>
                </c:pt>
                <c:pt idx="3036">
                  <c:v>253</c:v>
                </c:pt>
                <c:pt idx="3037">
                  <c:v>253.1</c:v>
                </c:pt>
                <c:pt idx="3038">
                  <c:v>253.2</c:v>
                </c:pt>
                <c:pt idx="3039">
                  <c:v>253.3</c:v>
                </c:pt>
                <c:pt idx="3040">
                  <c:v>253.3</c:v>
                </c:pt>
                <c:pt idx="3041">
                  <c:v>253.4</c:v>
                </c:pt>
                <c:pt idx="3042">
                  <c:v>253.5</c:v>
                </c:pt>
                <c:pt idx="3043">
                  <c:v>253.6</c:v>
                </c:pt>
                <c:pt idx="3044">
                  <c:v>253.7</c:v>
                </c:pt>
                <c:pt idx="3045">
                  <c:v>253.8</c:v>
                </c:pt>
                <c:pt idx="3046">
                  <c:v>253.8</c:v>
                </c:pt>
                <c:pt idx="3047">
                  <c:v>253.9</c:v>
                </c:pt>
                <c:pt idx="3048">
                  <c:v>254</c:v>
                </c:pt>
                <c:pt idx="3049">
                  <c:v>254.1</c:v>
                </c:pt>
                <c:pt idx="3050">
                  <c:v>254.2</c:v>
                </c:pt>
                <c:pt idx="3051">
                  <c:v>254.3</c:v>
                </c:pt>
                <c:pt idx="3052">
                  <c:v>254.3</c:v>
                </c:pt>
                <c:pt idx="3053">
                  <c:v>254.4</c:v>
                </c:pt>
                <c:pt idx="3054">
                  <c:v>254.5</c:v>
                </c:pt>
                <c:pt idx="3055">
                  <c:v>254.6</c:v>
                </c:pt>
                <c:pt idx="3056">
                  <c:v>254.7</c:v>
                </c:pt>
                <c:pt idx="3057">
                  <c:v>254.8</c:v>
                </c:pt>
                <c:pt idx="3058">
                  <c:v>254.8</c:v>
                </c:pt>
                <c:pt idx="3059">
                  <c:v>254.9</c:v>
                </c:pt>
                <c:pt idx="3060">
                  <c:v>255</c:v>
                </c:pt>
                <c:pt idx="3061">
                  <c:v>255.1</c:v>
                </c:pt>
                <c:pt idx="3062">
                  <c:v>255.2</c:v>
                </c:pt>
                <c:pt idx="3063">
                  <c:v>255.3</c:v>
                </c:pt>
                <c:pt idx="3064">
                  <c:v>255.3</c:v>
                </c:pt>
                <c:pt idx="3065">
                  <c:v>255.4</c:v>
                </c:pt>
                <c:pt idx="3066">
                  <c:v>255.5</c:v>
                </c:pt>
                <c:pt idx="3067">
                  <c:v>255.6</c:v>
                </c:pt>
                <c:pt idx="3068">
                  <c:v>255.7</c:v>
                </c:pt>
                <c:pt idx="3069">
                  <c:v>255.8</c:v>
                </c:pt>
                <c:pt idx="3070">
                  <c:v>255.8</c:v>
                </c:pt>
                <c:pt idx="3071">
                  <c:v>255.9</c:v>
                </c:pt>
                <c:pt idx="3072">
                  <c:v>256</c:v>
                </c:pt>
                <c:pt idx="3073">
                  <c:v>256.10000000000002</c:v>
                </c:pt>
                <c:pt idx="3074">
                  <c:v>256.2</c:v>
                </c:pt>
                <c:pt idx="3075">
                  <c:v>256.3</c:v>
                </c:pt>
                <c:pt idx="3076">
                  <c:v>256.3</c:v>
                </c:pt>
                <c:pt idx="3077">
                  <c:v>256.39999999999998</c:v>
                </c:pt>
                <c:pt idx="3078">
                  <c:v>256.5</c:v>
                </c:pt>
                <c:pt idx="3079">
                  <c:v>256.60000000000002</c:v>
                </c:pt>
                <c:pt idx="3080">
                  <c:v>256.7</c:v>
                </c:pt>
                <c:pt idx="3081">
                  <c:v>256.8</c:v>
                </c:pt>
                <c:pt idx="3082">
                  <c:v>256.8</c:v>
                </c:pt>
                <c:pt idx="3083">
                  <c:v>256.89999999999998</c:v>
                </c:pt>
                <c:pt idx="3084">
                  <c:v>257</c:v>
                </c:pt>
                <c:pt idx="3085">
                  <c:v>257.10000000000002</c:v>
                </c:pt>
                <c:pt idx="3086">
                  <c:v>257.2</c:v>
                </c:pt>
                <c:pt idx="3087">
                  <c:v>257.3</c:v>
                </c:pt>
                <c:pt idx="3088">
                  <c:v>257.3</c:v>
                </c:pt>
                <c:pt idx="3089">
                  <c:v>257.39999999999998</c:v>
                </c:pt>
                <c:pt idx="3090">
                  <c:v>257.5</c:v>
                </c:pt>
                <c:pt idx="3091">
                  <c:v>257.60000000000002</c:v>
                </c:pt>
                <c:pt idx="3092">
                  <c:v>257.7</c:v>
                </c:pt>
                <c:pt idx="3093">
                  <c:v>257.8</c:v>
                </c:pt>
                <c:pt idx="3094">
                  <c:v>257.8</c:v>
                </c:pt>
                <c:pt idx="3095">
                  <c:v>257.89999999999998</c:v>
                </c:pt>
                <c:pt idx="3096">
                  <c:v>258</c:v>
                </c:pt>
                <c:pt idx="3097">
                  <c:v>258.10000000000002</c:v>
                </c:pt>
                <c:pt idx="3098">
                  <c:v>258.2</c:v>
                </c:pt>
                <c:pt idx="3099">
                  <c:v>258.3</c:v>
                </c:pt>
                <c:pt idx="3100">
                  <c:v>258.3</c:v>
                </c:pt>
                <c:pt idx="3101">
                  <c:v>258.39999999999998</c:v>
                </c:pt>
                <c:pt idx="3102">
                  <c:v>258.5</c:v>
                </c:pt>
                <c:pt idx="3103">
                  <c:v>258.60000000000002</c:v>
                </c:pt>
                <c:pt idx="3104">
                  <c:v>258.7</c:v>
                </c:pt>
                <c:pt idx="3105">
                  <c:v>258.8</c:v>
                </c:pt>
                <c:pt idx="3106">
                  <c:v>258.8</c:v>
                </c:pt>
                <c:pt idx="3107">
                  <c:v>258.89999999999998</c:v>
                </c:pt>
                <c:pt idx="3108">
                  <c:v>259</c:v>
                </c:pt>
                <c:pt idx="3109">
                  <c:v>259.10000000000002</c:v>
                </c:pt>
                <c:pt idx="3110">
                  <c:v>259.2</c:v>
                </c:pt>
                <c:pt idx="3111">
                  <c:v>259.3</c:v>
                </c:pt>
                <c:pt idx="3112">
                  <c:v>259.3</c:v>
                </c:pt>
                <c:pt idx="3113">
                  <c:v>259.39999999999998</c:v>
                </c:pt>
                <c:pt idx="3114">
                  <c:v>259.5</c:v>
                </c:pt>
                <c:pt idx="3115">
                  <c:v>259.60000000000002</c:v>
                </c:pt>
                <c:pt idx="3116">
                  <c:v>259.7</c:v>
                </c:pt>
                <c:pt idx="3117">
                  <c:v>259.8</c:v>
                </c:pt>
                <c:pt idx="3118">
                  <c:v>259.8</c:v>
                </c:pt>
                <c:pt idx="3119">
                  <c:v>259.89999999999998</c:v>
                </c:pt>
                <c:pt idx="3120">
                  <c:v>260</c:v>
                </c:pt>
                <c:pt idx="3121">
                  <c:v>260.10000000000002</c:v>
                </c:pt>
                <c:pt idx="3122">
                  <c:v>260.2</c:v>
                </c:pt>
                <c:pt idx="3123">
                  <c:v>260.3</c:v>
                </c:pt>
                <c:pt idx="3124">
                  <c:v>260.3</c:v>
                </c:pt>
                <c:pt idx="3125">
                  <c:v>260.39999999999998</c:v>
                </c:pt>
                <c:pt idx="3126">
                  <c:v>260.5</c:v>
                </c:pt>
                <c:pt idx="3127">
                  <c:v>260.60000000000002</c:v>
                </c:pt>
                <c:pt idx="3128">
                  <c:v>260.7</c:v>
                </c:pt>
                <c:pt idx="3129">
                  <c:v>260.8</c:v>
                </c:pt>
                <c:pt idx="3130">
                  <c:v>260.8</c:v>
                </c:pt>
                <c:pt idx="3131">
                  <c:v>260.89999999999998</c:v>
                </c:pt>
                <c:pt idx="3132">
                  <c:v>261</c:v>
                </c:pt>
                <c:pt idx="3133">
                  <c:v>261.10000000000002</c:v>
                </c:pt>
                <c:pt idx="3134">
                  <c:v>261.2</c:v>
                </c:pt>
                <c:pt idx="3135">
                  <c:v>261.3</c:v>
                </c:pt>
                <c:pt idx="3136">
                  <c:v>261.3</c:v>
                </c:pt>
                <c:pt idx="3137">
                  <c:v>261.39999999999998</c:v>
                </c:pt>
                <c:pt idx="3138">
                  <c:v>261.5</c:v>
                </c:pt>
                <c:pt idx="3139">
                  <c:v>261.60000000000002</c:v>
                </c:pt>
                <c:pt idx="3140">
                  <c:v>261.7</c:v>
                </c:pt>
                <c:pt idx="3141">
                  <c:v>261.8</c:v>
                </c:pt>
                <c:pt idx="3142">
                  <c:v>261.8</c:v>
                </c:pt>
                <c:pt idx="3143">
                  <c:v>261.89999999999998</c:v>
                </c:pt>
                <c:pt idx="3144">
                  <c:v>262</c:v>
                </c:pt>
                <c:pt idx="3145">
                  <c:v>262.10000000000002</c:v>
                </c:pt>
                <c:pt idx="3146">
                  <c:v>262.2</c:v>
                </c:pt>
                <c:pt idx="3147">
                  <c:v>262.3</c:v>
                </c:pt>
                <c:pt idx="3148">
                  <c:v>262.3</c:v>
                </c:pt>
                <c:pt idx="3149">
                  <c:v>262.39999999999998</c:v>
                </c:pt>
                <c:pt idx="3150">
                  <c:v>262.5</c:v>
                </c:pt>
                <c:pt idx="3151">
                  <c:v>262.60000000000002</c:v>
                </c:pt>
                <c:pt idx="3152">
                  <c:v>262.7</c:v>
                </c:pt>
                <c:pt idx="3153">
                  <c:v>262.8</c:v>
                </c:pt>
                <c:pt idx="3154">
                  <c:v>262.8</c:v>
                </c:pt>
                <c:pt idx="3155">
                  <c:v>262.89999999999998</c:v>
                </c:pt>
                <c:pt idx="3156">
                  <c:v>263</c:v>
                </c:pt>
                <c:pt idx="3157">
                  <c:v>263.10000000000002</c:v>
                </c:pt>
                <c:pt idx="3158">
                  <c:v>263.2</c:v>
                </c:pt>
                <c:pt idx="3159">
                  <c:v>263.3</c:v>
                </c:pt>
                <c:pt idx="3160">
                  <c:v>263.3</c:v>
                </c:pt>
                <c:pt idx="3161">
                  <c:v>263.39999999999998</c:v>
                </c:pt>
                <c:pt idx="3162">
                  <c:v>263.5</c:v>
                </c:pt>
                <c:pt idx="3163">
                  <c:v>263.60000000000002</c:v>
                </c:pt>
                <c:pt idx="3164">
                  <c:v>263.7</c:v>
                </c:pt>
                <c:pt idx="3165">
                  <c:v>263.8</c:v>
                </c:pt>
                <c:pt idx="3166">
                  <c:v>263.8</c:v>
                </c:pt>
                <c:pt idx="3167">
                  <c:v>263.89999999999998</c:v>
                </c:pt>
                <c:pt idx="3168">
                  <c:v>264</c:v>
                </c:pt>
                <c:pt idx="3169">
                  <c:v>264.10000000000002</c:v>
                </c:pt>
                <c:pt idx="3170">
                  <c:v>264.2</c:v>
                </c:pt>
                <c:pt idx="3171">
                  <c:v>264.3</c:v>
                </c:pt>
                <c:pt idx="3172">
                  <c:v>264.3</c:v>
                </c:pt>
                <c:pt idx="3173">
                  <c:v>264.39999999999998</c:v>
                </c:pt>
                <c:pt idx="3174">
                  <c:v>264.5</c:v>
                </c:pt>
                <c:pt idx="3175">
                  <c:v>264.60000000000002</c:v>
                </c:pt>
                <c:pt idx="3176">
                  <c:v>264.7</c:v>
                </c:pt>
                <c:pt idx="3177">
                  <c:v>264.8</c:v>
                </c:pt>
                <c:pt idx="3178">
                  <c:v>264.8</c:v>
                </c:pt>
                <c:pt idx="3179">
                  <c:v>264.89999999999998</c:v>
                </c:pt>
                <c:pt idx="3180">
                  <c:v>265</c:v>
                </c:pt>
                <c:pt idx="3181">
                  <c:v>265.10000000000002</c:v>
                </c:pt>
                <c:pt idx="3182">
                  <c:v>265.2</c:v>
                </c:pt>
                <c:pt idx="3183">
                  <c:v>265.3</c:v>
                </c:pt>
                <c:pt idx="3184">
                  <c:v>265.3</c:v>
                </c:pt>
                <c:pt idx="3185">
                  <c:v>265.39999999999998</c:v>
                </c:pt>
                <c:pt idx="3186">
                  <c:v>265.5</c:v>
                </c:pt>
                <c:pt idx="3187">
                  <c:v>265.60000000000002</c:v>
                </c:pt>
                <c:pt idx="3188">
                  <c:v>265.7</c:v>
                </c:pt>
                <c:pt idx="3189">
                  <c:v>265.8</c:v>
                </c:pt>
                <c:pt idx="3190">
                  <c:v>265.8</c:v>
                </c:pt>
                <c:pt idx="3191">
                  <c:v>265.89999999999998</c:v>
                </c:pt>
                <c:pt idx="3192">
                  <c:v>266</c:v>
                </c:pt>
                <c:pt idx="3193">
                  <c:v>266.10000000000002</c:v>
                </c:pt>
                <c:pt idx="3194">
                  <c:v>266.2</c:v>
                </c:pt>
                <c:pt idx="3195">
                  <c:v>266.3</c:v>
                </c:pt>
                <c:pt idx="3196">
                  <c:v>266.3</c:v>
                </c:pt>
                <c:pt idx="3197">
                  <c:v>266.39999999999998</c:v>
                </c:pt>
                <c:pt idx="3198">
                  <c:v>266.5</c:v>
                </c:pt>
                <c:pt idx="3199">
                  <c:v>266.60000000000002</c:v>
                </c:pt>
                <c:pt idx="3200">
                  <c:v>266.7</c:v>
                </c:pt>
                <c:pt idx="3201">
                  <c:v>266.8</c:v>
                </c:pt>
                <c:pt idx="3202">
                  <c:v>266.8</c:v>
                </c:pt>
                <c:pt idx="3203">
                  <c:v>266.89999999999998</c:v>
                </c:pt>
                <c:pt idx="3204">
                  <c:v>267</c:v>
                </c:pt>
                <c:pt idx="3205">
                  <c:v>267.10000000000002</c:v>
                </c:pt>
                <c:pt idx="3206">
                  <c:v>267.2</c:v>
                </c:pt>
                <c:pt idx="3207">
                  <c:v>267.3</c:v>
                </c:pt>
                <c:pt idx="3208">
                  <c:v>267.3</c:v>
                </c:pt>
                <c:pt idx="3209">
                  <c:v>267.39999999999998</c:v>
                </c:pt>
                <c:pt idx="3210">
                  <c:v>267.5</c:v>
                </c:pt>
                <c:pt idx="3211">
                  <c:v>267.60000000000002</c:v>
                </c:pt>
                <c:pt idx="3212">
                  <c:v>267.7</c:v>
                </c:pt>
                <c:pt idx="3213">
                  <c:v>267.8</c:v>
                </c:pt>
                <c:pt idx="3214">
                  <c:v>267.8</c:v>
                </c:pt>
                <c:pt idx="3215">
                  <c:v>267.89999999999998</c:v>
                </c:pt>
                <c:pt idx="3216">
                  <c:v>268</c:v>
                </c:pt>
                <c:pt idx="3217">
                  <c:v>268.10000000000002</c:v>
                </c:pt>
                <c:pt idx="3218">
                  <c:v>268.2</c:v>
                </c:pt>
                <c:pt idx="3219">
                  <c:v>268.3</c:v>
                </c:pt>
                <c:pt idx="3220">
                  <c:v>268.3</c:v>
                </c:pt>
                <c:pt idx="3221">
                  <c:v>268.39999999999998</c:v>
                </c:pt>
                <c:pt idx="3222">
                  <c:v>268.5</c:v>
                </c:pt>
                <c:pt idx="3223">
                  <c:v>268.60000000000002</c:v>
                </c:pt>
                <c:pt idx="3224">
                  <c:v>268.7</c:v>
                </c:pt>
                <c:pt idx="3225">
                  <c:v>268.8</c:v>
                </c:pt>
                <c:pt idx="3226">
                  <c:v>268.8</c:v>
                </c:pt>
                <c:pt idx="3227">
                  <c:v>268.89999999999998</c:v>
                </c:pt>
                <c:pt idx="3228">
                  <c:v>269</c:v>
                </c:pt>
                <c:pt idx="3229">
                  <c:v>269.10000000000002</c:v>
                </c:pt>
                <c:pt idx="3230">
                  <c:v>269.2</c:v>
                </c:pt>
                <c:pt idx="3231">
                  <c:v>269.3</c:v>
                </c:pt>
                <c:pt idx="3232">
                  <c:v>269.3</c:v>
                </c:pt>
                <c:pt idx="3233">
                  <c:v>269.39999999999998</c:v>
                </c:pt>
                <c:pt idx="3234">
                  <c:v>269.5</c:v>
                </c:pt>
                <c:pt idx="3235">
                  <c:v>269.60000000000002</c:v>
                </c:pt>
                <c:pt idx="3236">
                  <c:v>269.7</c:v>
                </c:pt>
                <c:pt idx="3237">
                  <c:v>269.8</c:v>
                </c:pt>
                <c:pt idx="3238">
                  <c:v>269.8</c:v>
                </c:pt>
                <c:pt idx="3239">
                  <c:v>269.89999999999998</c:v>
                </c:pt>
                <c:pt idx="3240">
                  <c:v>270</c:v>
                </c:pt>
                <c:pt idx="3241">
                  <c:v>270.10000000000002</c:v>
                </c:pt>
                <c:pt idx="3242">
                  <c:v>270.2</c:v>
                </c:pt>
                <c:pt idx="3243">
                  <c:v>270.3</c:v>
                </c:pt>
                <c:pt idx="3244">
                  <c:v>270.3</c:v>
                </c:pt>
                <c:pt idx="3245">
                  <c:v>270.39999999999998</c:v>
                </c:pt>
                <c:pt idx="3246">
                  <c:v>270.5</c:v>
                </c:pt>
                <c:pt idx="3247">
                  <c:v>270.60000000000002</c:v>
                </c:pt>
                <c:pt idx="3248">
                  <c:v>270.7</c:v>
                </c:pt>
                <c:pt idx="3249">
                  <c:v>270.8</c:v>
                </c:pt>
                <c:pt idx="3250">
                  <c:v>270.8</c:v>
                </c:pt>
                <c:pt idx="3251">
                  <c:v>270.89999999999998</c:v>
                </c:pt>
                <c:pt idx="3252">
                  <c:v>271</c:v>
                </c:pt>
                <c:pt idx="3253">
                  <c:v>271.10000000000002</c:v>
                </c:pt>
                <c:pt idx="3254">
                  <c:v>271.2</c:v>
                </c:pt>
                <c:pt idx="3255">
                  <c:v>271.3</c:v>
                </c:pt>
                <c:pt idx="3256">
                  <c:v>271.3</c:v>
                </c:pt>
                <c:pt idx="3257">
                  <c:v>271.39999999999998</c:v>
                </c:pt>
                <c:pt idx="3258">
                  <c:v>271.5</c:v>
                </c:pt>
                <c:pt idx="3259">
                  <c:v>271.60000000000002</c:v>
                </c:pt>
                <c:pt idx="3260">
                  <c:v>271.7</c:v>
                </c:pt>
                <c:pt idx="3261">
                  <c:v>271.8</c:v>
                </c:pt>
                <c:pt idx="3262">
                  <c:v>271.8</c:v>
                </c:pt>
                <c:pt idx="3263">
                  <c:v>271.89999999999998</c:v>
                </c:pt>
                <c:pt idx="3264">
                  <c:v>272</c:v>
                </c:pt>
                <c:pt idx="3265">
                  <c:v>272.10000000000002</c:v>
                </c:pt>
                <c:pt idx="3266">
                  <c:v>272.2</c:v>
                </c:pt>
                <c:pt idx="3267">
                  <c:v>272.3</c:v>
                </c:pt>
                <c:pt idx="3268">
                  <c:v>272.3</c:v>
                </c:pt>
                <c:pt idx="3269">
                  <c:v>272.39999999999998</c:v>
                </c:pt>
                <c:pt idx="3270">
                  <c:v>272.5</c:v>
                </c:pt>
                <c:pt idx="3271">
                  <c:v>272.60000000000002</c:v>
                </c:pt>
                <c:pt idx="3272">
                  <c:v>272.7</c:v>
                </c:pt>
                <c:pt idx="3273">
                  <c:v>272.8</c:v>
                </c:pt>
                <c:pt idx="3274">
                  <c:v>272.8</c:v>
                </c:pt>
                <c:pt idx="3275">
                  <c:v>272.89999999999998</c:v>
                </c:pt>
                <c:pt idx="3276">
                  <c:v>273</c:v>
                </c:pt>
                <c:pt idx="3277">
                  <c:v>273.10000000000002</c:v>
                </c:pt>
                <c:pt idx="3278">
                  <c:v>273.2</c:v>
                </c:pt>
                <c:pt idx="3279">
                  <c:v>273.3</c:v>
                </c:pt>
                <c:pt idx="3280">
                  <c:v>273.3</c:v>
                </c:pt>
                <c:pt idx="3281">
                  <c:v>273.39999999999998</c:v>
                </c:pt>
                <c:pt idx="3282">
                  <c:v>273.5</c:v>
                </c:pt>
                <c:pt idx="3283">
                  <c:v>273.60000000000002</c:v>
                </c:pt>
                <c:pt idx="3284">
                  <c:v>273.7</c:v>
                </c:pt>
                <c:pt idx="3285">
                  <c:v>273.8</c:v>
                </c:pt>
                <c:pt idx="3286">
                  <c:v>273.8</c:v>
                </c:pt>
                <c:pt idx="3287">
                  <c:v>273.89999999999998</c:v>
                </c:pt>
                <c:pt idx="3288">
                  <c:v>274</c:v>
                </c:pt>
                <c:pt idx="3289">
                  <c:v>274.10000000000002</c:v>
                </c:pt>
                <c:pt idx="3290">
                  <c:v>274.2</c:v>
                </c:pt>
                <c:pt idx="3291">
                  <c:v>274.3</c:v>
                </c:pt>
                <c:pt idx="3292">
                  <c:v>274.3</c:v>
                </c:pt>
                <c:pt idx="3293">
                  <c:v>274.39999999999998</c:v>
                </c:pt>
                <c:pt idx="3294">
                  <c:v>274.5</c:v>
                </c:pt>
                <c:pt idx="3295">
                  <c:v>274.60000000000002</c:v>
                </c:pt>
                <c:pt idx="3296">
                  <c:v>274.7</c:v>
                </c:pt>
                <c:pt idx="3297">
                  <c:v>274.8</c:v>
                </c:pt>
                <c:pt idx="3298">
                  <c:v>274.8</c:v>
                </c:pt>
                <c:pt idx="3299">
                  <c:v>274.89999999999998</c:v>
                </c:pt>
                <c:pt idx="3300">
                  <c:v>275</c:v>
                </c:pt>
                <c:pt idx="3301">
                  <c:v>275.10000000000002</c:v>
                </c:pt>
                <c:pt idx="3302">
                  <c:v>275.2</c:v>
                </c:pt>
                <c:pt idx="3303">
                  <c:v>275.3</c:v>
                </c:pt>
                <c:pt idx="3304">
                  <c:v>275.3</c:v>
                </c:pt>
                <c:pt idx="3305">
                  <c:v>275.39999999999998</c:v>
                </c:pt>
                <c:pt idx="3306">
                  <c:v>275.5</c:v>
                </c:pt>
                <c:pt idx="3307">
                  <c:v>275.60000000000002</c:v>
                </c:pt>
                <c:pt idx="3308">
                  <c:v>275.7</c:v>
                </c:pt>
                <c:pt idx="3309">
                  <c:v>275.8</c:v>
                </c:pt>
                <c:pt idx="3310">
                  <c:v>275.8</c:v>
                </c:pt>
                <c:pt idx="3311">
                  <c:v>275.89999999999998</c:v>
                </c:pt>
                <c:pt idx="3312">
                  <c:v>276</c:v>
                </c:pt>
                <c:pt idx="3313">
                  <c:v>276.10000000000002</c:v>
                </c:pt>
                <c:pt idx="3314">
                  <c:v>276.2</c:v>
                </c:pt>
                <c:pt idx="3315">
                  <c:v>276.3</c:v>
                </c:pt>
                <c:pt idx="3316">
                  <c:v>276.3</c:v>
                </c:pt>
                <c:pt idx="3317">
                  <c:v>276.39999999999998</c:v>
                </c:pt>
                <c:pt idx="3318">
                  <c:v>276.5</c:v>
                </c:pt>
                <c:pt idx="3319">
                  <c:v>276.60000000000002</c:v>
                </c:pt>
                <c:pt idx="3320">
                  <c:v>276.7</c:v>
                </c:pt>
                <c:pt idx="3321">
                  <c:v>276.8</c:v>
                </c:pt>
                <c:pt idx="3322">
                  <c:v>276.8</c:v>
                </c:pt>
                <c:pt idx="3323">
                  <c:v>276.89999999999998</c:v>
                </c:pt>
                <c:pt idx="3324">
                  <c:v>277</c:v>
                </c:pt>
                <c:pt idx="3325">
                  <c:v>277.10000000000002</c:v>
                </c:pt>
                <c:pt idx="3326">
                  <c:v>277.2</c:v>
                </c:pt>
                <c:pt idx="3327">
                  <c:v>277.3</c:v>
                </c:pt>
                <c:pt idx="3328">
                  <c:v>277.3</c:v>
                </c:pt>
                <c:pt idx="3329">
                  <c:v>277.39999999999998</c:v>
                </c:pt>
                <c:pt idx="3330">
                  <c:v>277.5</c:v>
                </c:pt>
                <c:pt idx="3331">
                  <c:v>277.60000000000002</c:v>
                </c:pt>
                <c:pt idx="3332">
                  <c:v>277.7</c:v>
                </c:pt>
                <c:pt idx="3333">
                  <c:v>277.8</c:v>
                </c:pt>
                <c:pt idx="3334">
                  <c:v>277.8</c:v>
                </c:pt>
                <c:pt idx="3335">
                  <c:v>277.89999999999998</c:v>
                </c:pt>
                <c:pt idx="3336">
                  <c:v>278</c:v>
                </c:pt>
                <c:pt idx="3337">
                  <c:v>278.10000000000002</c:v>
                </c:pt>
                <c:pt idx="3338">
                  <c:v>278.2</c:v>
                </c:pt>
                <c:pt idx="3339">
                  <c:v>278.3</c:v>
                </c:pt>
                <c:pt idx="3340">
                  <c:v>278.3</c:v>
                </c:pt>
                <c:pt idx="3341">
                  <c:v>278.39999999999998</c:v>
                </c:pt>
                <c:pt idx="3342">
                  <c:v>278.5</c:v>
                </c:pt>
                <c:pt idx="3343">
                  <c:v>278.60000000000002</c:v>
                </c:pt>
                <c:pt idx="3344">
                  <c:v>278.7</c:v>
                </c:pt>
                <c:pt idx="3345">
                  <c:v>278.8</c:v>
                </c:pt>
                <c:pt idx="3346">
                  <c:v>278.8</c:v>
                </c:pt>
                <c:pt idx="3347">
                  <c:v>278.89999999999998</c:v>
                </c:pt>
                <c:pt idx="3348">
                  <c:v>279</c:v>
                </c:pt>
                <c:pt idx="3349">
                  <c:v>279.10000000000002</c:v>
                </c:pt>
                <c:pt idx="3350">
                  <c:v>279.2</c:v>
                </c:pt>
                <c:pt idx="3351">
                  <c:v>279.3</c:v>
                </c:pt>
                <c:pt idx="3352">
                  <c:v>279.3</c:v>
                </c:pt>
                <c:pt idx="3353">
                  <c:v>279.39999999999998</c:v>
                </c:pt>
                <c:pt idx="3354">
                  <c:v>279.5</c:v>
                </c:pt>
                <c:pt idx="3355">
                  <c:v>279.60000000000002</c:v>
                </c:pt>
                <c:pt idx="3356">
                  <c:v>279.7</c:v>
                </c:pt>
                <c:pt idx="3357">
                  <c:v>279.8</c:v>
                </c:pt>
                <c:pt idx="3358">
                  <c:v>279.8</c:v>
                </c:pt>
                <c:pt idx="3359">
                  <c:v>279.89999999999998</c:v>
                </c:pt>
                <c:pt idx="3360">
                  <c:v>280</c:v>
                </c:pt>
                <c:pt idx="3361">
                  <c:v>280.10000000000002</c:v>
                </c:pt>
                <c:pt idx="3362">
                  <c:v>280.2</c:v>
                </c:pt>
                <c:pt idx="3363">
                  <c:v>280.3</c:v>
                </c:pt>
                <c:pt idx="3364">
                  <c:v>280.3</c:v>
                </c:pt>
                <c:pt idx="3365">
                  <c:v>280.39999999999998</c:v>
                </c:pt>
                <c:pt idx="3366">
                  <c:v>280.5</c:v>
                </c:pt>
                <c:pt idx="3367">
                  <c:v>280.60000000000002</c:v>
                </c:pt>
                <c:pt idx="3368">
                  <c:v>280.7</c:v>
                </c:pt>
                <c:pt idx="3369">
                  <c:v>280.8</c:v>
                </c:pt>
                <c:pt idx="3370">
                  <c:v>280.8</c:v>
                </c:pt>
                <c:pt idx="3371">
                  <c:v>280.89999999999998</c:v>
                </c:pt>
                <c:pt idx="3372">
                  <c:v>281</c:v>
                </c:pt>
                <c:pt idx="3373">
                  <c:v>281.10000000000002</c:v>
                </c:pt>
                <c:pt idx="3374">
                  <c:v>281.2</c:v>
                </c:pt>
                <c:pt idx="3375">
                  <c:v>281.3</c:v>
                </c:pt>
                <c:pt idx="3376">
                  <c:v>281.3</c:v>
                </c:pt>
                <c:pt idx="3377">
                  <c:v>281.39999999999998</c:v>
                </c:pt>
                <c:pt idx="3378">
                  <c:v>281.5</c:v>
                </c:pt>
                <c:pt idx="3379">
                  <c:v>281.60000000000002</c:v>
                </c:pt>
                <c:pt idx="3380">
                  <c:v>281.7</c:v>
                </c:pt>
                <c:pt idx="3381">
                  <c:v>281.8</c:v>
                </c:pt>
                <c:pt idx="3382">
                  <c:v>281.8</c:v>
                </c:pt>
                <c:pt idx="3383">
                  <c:v>281.89999999999998</c:v>
                </c:pt>
                <c:pt idx="3384">
                  <c:v>282</c:v>
                </c:pt>
                <c:pt idx="3385">
                  <c:v>282.10000000000002</c:v>
                </c:pt>
                <c:pt idx="3386">
                  <c:v>282.2</c:v>
                </c:pt>
                <c:pt idx="3387">
                  <c:v>282.3</c:v>
                </c:pt>
                <c:pt idx="3388">
                  <c:v>282.3</c:v>
                </c:pt>
                <c:pt idx="3389">
                  <c:v>282.39999999999998</c:v>
                </c:pt>
                <c:pt idx="3390">
                  <c:v>282.5</c:v>
                </c:pt>
                <c:pt idx="3391">
                  <c:v>282.60000000000002</c:v>
                </c:pt>
                <c:pt idx="3392">
                  <c:v>282.7</c:v>
                </c:pt>
                <c:pt idx="3393">
                  <c:v>282.8</c:v>
                </c:pt>
                <c:pt idx="3394">
                  <c:v>282.8</c:v>
                </c:pt>
                <c:pt idx="3395">
                  <c:v>282.89999999999998</c:v>
                </c:pt>
                <c:pt idx="3396">
                  <c:v>283</c:v>
                </c:pt>
                <c:pt idx="3397">
                  <c:v>283.10000000000002</c:v>
                </c:pt>
                <c:pt idx="3398">
                  <c:v>283.2</c:v>
                </c:pt>
                <c:pt idx="3399">
                  <c:v>283.3</c:v>
                </c:pt>
                <c:pt idx="3400">
                  <c:v>283.3</c:v>
                </c:pt>
                <c:pt idx="3401">
                  <c:v>283.39999999999998</c:v>
                </c:pt>
                <c:pt idx="3402">
                  <c:v>283.5</c:v>
                </c:pt>
                <c:pt idx="3403">
                  <c:v>283.60000000000002</c:v>
                </c:pt>
                <c:pt idx="3404">
                  <c:v>283.7</c:v>
                </c:pt>
                <c:pt idx="3405">
                  <c:v>283.8</c:v>
                </c:pt>
                <c:pt idx="3406">
                  <c:v>283.8</c:v>
                </c:pt>
                <c:pt idx="3407">
                  <c:v>283.89999999999998</c:v>
                </c:pt>
                <c:pt idx="3408">
                  <c:v>284</c:v>
                </c:pt>
                <c:pt idx="3409">
                  <c:v>284.10000000000002</c:v>
                </c:pt>
                <c:pt idx="3410">
                  <c:v>284.2</c:v>
                </c:pt>
                <c:pt idx="3411">
                  <c:v>284.3</c:v>
                </c:pt>
                <c:pt idx="3412">
                  <c:v>284.3</c:v>
                </c:pt>
                <c:pt idx="3413">
                  <c:v>284.39999999999998</c:v>
                </c:pt>
                <c:pt idx="3414">
                  <c:v>284.5</c:v>
                </c:pt>
                <c:pt idx="3415">
                  <c:v>284.60000000000002</c:v>
                </c:pt>
                <c:pt idx="3416">
                  <c:v>284.7</c:v>
                </c:pt>
                <c:pt idx="3417">
                  <c:v>284.8</c:v>
                </c:pt>
                <c:pt idx="3418">
                  <c:v>284.8</c:v>
                </c:pt>
                <c:pt idx="3419">
                  <c:v>284.89999999999998</c:v>
                </c:pt>
                <c:pt idx="3420">
                  <c:v>285</c:v>
                </c:pt>
                <c:pt idx="3421">
                  <c:v>285.10000000000002</c:v>
                </c:pt>
                <c:pt idx="3422">
                  <c:v>285.2</c:v>
                </c:pt>
                <c:pt idx="3423">
                  <c:v>285.3</c:v>
                </c:pt>
                <c:pt idx="3424">
                  <c:v>285.3</c:v>
                </c:pt>
                <c:pt idx="3425">
                  <c:v>285.39999999999998</c:v>
                </c:pt>
                <c:pt idx="3426">
                  <c:v>285.5</c:v>
                </c:pt>
                <c:pt idx="3427">
                  <c:v>285.60000000000002</c:v>
                </c:pt>
                <c:pt idx="3428">
                  <c:v>285.7</c:v>
                </c:pt>
                <c:pt idx="3429">
                  <c:v>285.8</c:v>
                </c:pt>
                <c:pt idx="3430">
                  <c:v>285.8</c:v>
                </c:pt>
                <c:pt idx="3431">
                  <c:v>285.89999999999998</c:v>
                </c:pt>
                <c:pt idx="3432">
                  <c:v>286</c:v>
                </c:pt>
                <c:pt idx="3433">
                  <c:v>286.10000000000002</c:v>
                </c:pt>
                <c:pt idx="3434">
                  <c:v>286.2</c:v>
                </c:pt>
                <c:pt idx="3435">
                  <c:v>286.3</c:v>
                </c:pt>
                <c:pt idx="3436">
                  <c:v>286.3</c:v>
                </c:pt>
                <c:pt idx="3437">
                  <c:v>286.39999999999998</c:v>
                </c:pt>
                <c:pt idx="3438">
                  <c:v>286.5</c:v>
                </c:pt>
                <c:pt idx="3439">
                  <c:v>286.60000000000002</c:v>
                </c:pt>
                <c:pt idx="3440">
                  <c:v>286.7</c:v>
                </c:pt>
                <c:pt idx="3441">
                  <c:v>286.8</c:v>
                </c:pt>
                <c:pt idx="3442">
                  <c:v>286.8</c:v>
                </c:pt>
                <c:pt idx="3443">
                  <c:v>286.89999999999998</c:v>
                </c:pt>
                <c:pt idx="3444">
                  <c:v>287</c:v>
                </c:pt>
                <c:pt idx="3445">
                  <c:v>287.10000000000002</c:v>
                </c:pt>
                <c:pt idx="3446">
                  <c:v>287.2</c:v>
                </c:pt>
                <c:pt idx="3447">
                  <c:v>287.3</c:v>
                </c:pt>
                <c:pt idx="3448">
                  <c:v>287.3</c:v>
                </c:pt>
                <c:pt idx="3449">
                  <c:v>287.39999999999998</c:v>
                </c:pt>
                <c:pt idx="3450">
                  <c:v>287.5</c:v>
                </c:pt>
                <c:pt idx="3451">
                  <c:v>287.60000000000002</c:v>
                </c:pt>
                <c:pt idx="3452">
                  <c:v>287.7</c:v>
                </c:pt>
                <c:pt idx="3453">
                  <c:v>287.8</c:v>
                </c:pt>
                <c:pt idx="3454">
                  <c:v>287.8</c:v>
                </c:pt>
                <c:pt idx="3455">
                  <c:v>287.89999999999998</c:v>
                </c:pt>
                <c:pt idx="3456">
                  <c:v>288</c:v>
                </c:pt>
                <c:pt idx="3457">
                  <c:v>288.10000000000002</c:v>
                </c:pt>
                <c:pt idx="3458">
                  <c:v>288.2</c:v>
                </c:pt>
                <c:pt idx="3459">
                  <c:v>288.3</c:v>
                </c:pt>
                <c:pt idx="3460">
                  <c:v>288.3</c:v>
                </c:pt>
                <c:pt idx="3461">
                  <c:v>288.39999999999998</c:v>
                </c:pt>
                <c:pt idx="3462">
                  <c:v>288.5</c:v>
                </c:pt>
                <c:pt idx="3463">
                  <c:v>288.60000000000002</c:v>
                </c:pt>
                <c:pt idx="3464">
                  <c:v>288.7</c:v>
                </c:pt>
                <c:pt idx="3465">
                  <c:v>288.8</c:v>
                </c:pt>
                <c:pt idx="3466">
                  <c:v>288.8</c:v>
                </c:pt>
                <c:pt idx="3467">
                  <c:v>288.89999999999998</c:v>
                </c:pt>
                <c:pt idx="3468">
                  <c:v>289</c:v>
                </c:pt>
                <c:pt idx="3469">
                  <c:v>289.10000000000002</c:v>
                </c:pt>
                <c:pt idx="3470">
                  <c:v>289.2</c:v>
                </c:pt>
                <c:pt idx="3471">
                  <c:v>289.3</c:v>
                </c:pt>
                <c:pt idx="3472">
                  <c:v>289.3</c:v>
                </c:pt>
                <c:pt idx="3473">
                  <c:v>289.39999999999998</c:v>
                </c:pt>
                <c:pt idx="3474">
                  <c:v>289.5</c:v>
                </c:pt>
                <c:pt idx="3475">
                  <c:v>289.60000000000002</c:v>
                </c:pt>
                <c:pt idx="3476">
                  <c:v>289.7</c:v>
                </c:pt>
                <c:pt idx="3477">
                  <c:v>289.8</c:v>
                </c:pt>
                <c:pt idx="3478">
                  <c:v>289.8</c:v>
                </c:pt>
                <c:pt idx="3479">
                  <c:v>289.89999999999998</c:v>
                </c:pt>
                <c:pt idx="3480">
                  <c:v>290</c:v>
                </c:pt>
                <c:pt idx="3481">
                  <c:v>290.10000000000002</c:v>
                </c:pt>
                <c:pt idx="3482">
                  <c:v>290.2</c:v>
                </c:pt>
                <c:pt idx="3483">
                  <c:v>290.3</c:v>
                </c:pt>
                <c:pt idx="3484">
                  <c:v>290.3</c:v>
                </c:pt>
                <c:pt idx="3485">
                  <c:v>290.39999999999998</c:v>
                </c:pt>
                <c:pt idx="3486">
                  <c:v>290.5</c:v>
                </c:pt>
                <c:pt idx="3487">
                  <c:v>290.60000000000002</c:v>
                </c:pt>
                <c:pt idx="3488">
                  <c:v>290.7</c:v>
                </c:pt>
                <c:pt idx="3489">
                  <c:v>290.8</c:v>
                </c:pt>
                <c:pt idx="3490">
                  <c:v>290.8</c:v>
                </c:pt>
                <c:pt idx="3491">
                  <c:v>290.89999999999998</c:v>
                </c:pt>
                <c:pt idx="3492">
                  <c:v>291</c:v>
                </c:pt>
                <c:pt idx="3493">
                  <c:v>291.10000000000002</c:v>
                </c:pt>
                <c:pt idx="3494">
                  <c:v>291.2</c:v>
                </c:pt>
                <c:pt idx="3495">
                  <c:v>291.3</c:v>
                </c:pt>
                <c:pt idx="3496">
                  <c:v>291.3</c:v>
                </c:pt>
                <c:pt idx="3497">
                  <c:v>291.39999999999998</c:v>
                </c:pt>
                <c:pt idx="3498">
                  <c:v>291.5</c:v>
                </c:pt>
                <c:pt idx="3499">
                  <c:v>291.60000000000002</c:v>
                </c:pt>
                <c:pt idx="3500">
                  <c:v>291.7</c:v>
                </c:pt>
                <c:pt idx="3501">
                  <c:v>291.8</c:v>
                </c:pt>
                <c:pt idx="3502">
                  <c:v>291.8</c:v>
                </c:pt>
                <c:pt idx="3503">
                  <c:v>291.89999999999998</c:v>
                </c:pt>
                <c:pt idx="3504">
                  <c:v>292</c:v>
                </c:pt>
                <c:pt idx="3505">
                  <c:v>292.10000000000002</c:v>
                </c:pt>
                <c:pt idx="3506">
                  <c:v>292.2</c:v>
                </c:pt>
                <c:pt idx="3507">
                  <c:v>292.3</c:v>
                </c:pt>
                <c:pt idx="3508">
                  <c:v>292.3</c:v>
                </c:pt>
                <c:pt idx="3509">
                  <c:v>292.39999999999998</c:v>
                </c:pt>
                <c:pt idx="3510">
                  <c:v>292.5</c:v>
                </c:pt>
                <c:pt idx="3511">
                  <c:v>292.60000000000002</c:v>
                </c:pt>
                <c:pt idx="3512">
                  <c:v>292.7</c:v>
                </c:pt>
                <c:pt idx="3513">
                  <c:v>292.8</c:v>
                </c:pt>
                <c:pt idx="3514">
                  <c:v>292.8</c:v>
                </c:pt>
                <c:pt idx="3515">
                  <c:v>292.89999999999998</c:v>
                </c:pt>
                <c:pt idx="3516">
                  <c:v>293</c:v>
                </c:pt>
                <c:pt idx="3517">
                  <c:v>293.10000000000002</c:v>
                </c:pt>
                <c:pt idx="3518">
                  <c:v>293.2</c:v>
                </c:pt>
                <c:pt idx="3519">
                  <c:v>293.3</c:v>
                </c:pt>
                <c:pt idx="3520">
                  <c:v>293.3</c:v>
                </c:pt>
                <c:pt idx="3521">
                  <c:v>293.39999999999998</c:v>
                </c:pt>
                <c:pt idx="3522">
                  <c:v>293.5</c:v>
                </c:pt>
                <c:pt idx="3523">
                  <c:v>293.60000000000002</c:v>
                </c:pt>
                <c:pt idx="3524">
                  <c:v>293.7</c:v>
                </c:pt>
                <c:pt idx="3525">
                  <c:v>293.8</c:v>
                </c:pt>
                <c:pt idx="3526">
                  <c:v>293.8</c:v>
                </c:pt>
                <c:pt idx="3527">
                  <c:v>293.89999999999998</c:v>
                </c:pt>
                <c:pt idx="3528">
                  <c:v>294</c:v>
                </c:pt>
                <c:pt idx="3529">
                  <c:v>294.10000000000002</c:v>
                </c:pt>
                <c:pt idx="3530">
                  <c:v>294.2</c:v>
                </c:pt>
                <c:pt idx="3531">
                  <c:v>294.3</c:v>
                </c:pt>
                <c:pt idx="3532">
                  <c:v>294.3</c:v>
                </c:pt>
                <c:pt idx="3533">
                  <c:v>294.39999999999998</c:v>
                </c:pt>
                <c:pt idx="3534">
                  <c:v>294.5</c:v>
                </c:pt>
                <c:pt idx="3535">
                  <c:v>294.60000000000002</c:v>
                </c:pt>
                <c:pt idx="3536">
                  <c:v>294.7</c:v>
                </c:pt>
                <c:pt idx="3537">
                  <c:v>294.8</c:v>
                </c:pt>
                <c:pt idx="3538">
                  <c:v>294.8</c:v>
                </c:pt>
                <c:pt idx="3539">
                  <c:v>294.89999999999998</c:v>
                </c:pt>
                <c:pt idx="3540">
                  <c:v>295</c:v>
                </c:pt>
                <c:pt idx="3541">
                  <c:v>295.10000000000002</c:v>
                </c:pt>
                <c:pt idx="3542">
                  <c:v>295.2</c:v>
                </c:pt>
                <c:pt idx="3543">
                  <c:v>295.3</c:v>
                </c:pt>
                <c:pt idx="3544">
                  <c:v>295.3</c:v>
                </c:pt>
                <c:pt idx="3545">
                  <c:v>295.39999999999998</c:v>
                </c:pt>
                <c:pt idx="3546">
                  <c:v>295.5</c:v>
                </c:pt>
                <c:pt idx="3547">
                  <c:v>295.60000000000002</c:v>
                </c:pt>
                <c:pt idx="3548">
                  <c:v>295.7</c:v>
                </c:pt>
                <c:pt idx="3549">
                  <c:v>295.8</c:v>
                </c:pt>
                <c:pt idx="3550">
                  <c:v>295.8</c:v>
                </c:pt>
                <c:pt idx="3551">
                  <c:v>295.89999999999998</c:v>
                </c:pt>
                <c:pt idx="3552">
                  <c:v>296</c:v>
                </c:pt>
                <c:pt idx="3553">
                  <c:v>296.10000000000002</c:v>
                </c:pt>
                <c:pt idx="3554">
                  <c:v>296.2</c:v>
                </c:pt>
                <c:pt idx="3555">
                  <c:v>296.3</c:v>
                </c:pt>
                <c:pt idx="3556">
                  <c:v>296.3</c:v>
                </c:pt>
                <c:pt idx="3557">
                  <c:v>296.39999999999998</c:v>
                </c:pt>
                <c:pt idx="3558">
                  <c:v>296.5</c:v>
                </c:pt>
                <c:pt idx="3559">
                  <c:v>296.60000000000002</c:v>
                </c:pt>
                <c:pt idx="3560">
                  <c:v>296.7</c:v>
                </c:pt>
                <c:pt idx="3561">
                  <c:v>296.8</c:v>
                </c:pt>
                <c:pt idx="3562">
                  <c:v>296.8</c:v>
                </c:pt>
                <c:pt idx="3563">
                  <c:v>296.89999999999998</c:v>
                </c:pt>
                <c:pt idx="3564">
                  <c:v>297</c:v>
                </c:pt>
                <c:pt idx="3565">
                  <c:v>297.10000000000002</c:v>
                </c:pt>
                <c:pt idx="3566">
                  <c:v>297.2</c:v>
                </c:pt>
                <c:pt idx="3567">
                  <c:v>297.3</c:v>
                </c:pt>
                <c:pt idx="3568">
                  <c:v>297.3</c:v>
                </c:pt>
                <c:pt idx="3569">
                  <c:v>297.39999999999998</c:v>
                </c:pt>
                <c:pt idx="3570">
                  <c:v>297.5</c:v>
                </c:pt>
                <c:pt idx="3571">
                  <c:v>297.60000000000002</c:v>
                </c:pt>
                <c:pt idx="3572">
                  <c:v>297.7</c:v>
                </c:pt>
                <c:pt idx="3573">
                  <c:v>297.8</c:v>
                </c:pt>
                <c:pt idx="3574">
                  <c:v>297.8</c:v>
                </c:pt>
                <c:pt idx="3575">
                  <c:v>297.89999999999998</c:v>
                </c:pt>
                <c:pt idx="3576">
                  <c:v>298</c:v>
                </c:pt>
                <c:pt idx="3577">
                  <c:v>298.10000000000002</c:v>
                </c:pt>
                <c:pt idx="3578">
                  <c:v>298.2</c:v>
                </c:pt>
                <c:pt idx="3579">
                  <c:v>298.3</c:v>
                </c:pt>
                <c:pt idx="3580">
                  <c:v>298.3</c:v>
                </c:pt>
                <c:pt idx="3581">
                  <c:v>298.39999999999998</c:v>
                </c:pt>
                <c:pt idx="3582">
                  <c:v>298.5</c:v>
                </c:pt>
                <c:pt idx="3583">
                  <c:v>298.60000000000002</c:v>
                </c:pt>
                <c:pt idx="3584">
                  <c:v>298.7</c:v>
                </c:pt>
                <c:pt idx="3585">
                  <c:v>298.8</c:v>
                </c:pt>
                <c:pt idx="3586">
                  <c:v>298.8</c:v>
                </c:pt>
                <c:pt idx="3587">
                  <c:v>298.89999999999998</c:v>
                </c:pt>
                <c:pt idx="3588">
                  <c:v>299</c:v>
                </c:pt>
                <c:pt idx="3589">
                  <c:v>299.10000000000002</c:v>
                </c:pt>
                <c:pt idx="3590">
                  <c:v>299.2</c:v>
                </c:pt>
                <c:pt idx="3591">
                  <c:v>299.3</c:v>
                </c:pt>
                <c:pt idx="3592">
                  <c:v>299.3</c:v>
                </c:pt>
                <c:pt idx="3593">
                  <c:v>299.39999999999998</c:v>
                </c:pt>
                <c:pt idx="3594">
                  <c:v>299.5</c:v>
                </c:pt>
                <c:pt idx="3595">
                  <c:v>299.60000000000002</c:v>
                </c:pt>
                <c:pt idx="3596">
                  <c:v>299.7</c:v>
                </c:pt>
                <c:pt idx="3597">
                  <c:v>299.8</c:v>
                </c:pt>
                <c:pt idx="3598">
                  <c:v>299.8</c:v>
                </c:pt>
                <c:pt idx="3599">
                  <c:v>299.89999999999998</c:v>
                </c:pt>
                <c:pt idx="3600">
                  <c:v>300</c:v>
                </c:pt>
                <c:pt idx="3601">
                  <c:v>300.10000000000002</c:v>
                </c:pt>
                <c:pt idx="3602">
                  <c:v>300.2</c:v>
                </c:pt>
                <c:pt idx="3603">
                  <c:v>300.3</c:v>
                </c:pt>
                <c:pt idx="3604">
                  <c:v>300.3</c:v>
                </c:pt>
                <c:pt idx="3605">
                  <c:v>300.39999999999998</c:v>
                </c:pt>
                <c:pt idx="3606">
                  <c:v>300.5</c:v>
                </c:pt>
                <c:pt idx="3607">
                  <c:v>300.60000000000002</c:v>
                </c:pt>
                <c:pt idx="3608">
                  <c:v>300.7</c:v>
                </c:pt>
                <c:pt idx="3609">
                  <c:v>300.8</c:v>
                </c:pt>
                <c:pt idx="3610">
                  <c:v>300.8</c:v>
                </c:pt>
                <c:pt idx="3611">
                  <c:v>300.89999999999998</c:v>
                </c:pt>
                <c:pt idx="3612">
                  <c:v>301</c:v>
                </c:pt>
                <c:pt idx="3613">
                  <c:v>301.10000000000002</c:v>
                </c:pt>
                <c:pt idx="3614">
                  <c:v>301.2</c:v>
                </c:pt>
                <c:pt idx="3615">
                  <c:v>301.3</c:v>
                </c:pt>
                <c:pt idx="3616">
                  <c:v>301.3</c:v>
                </c:pt>
                <c:pt idx="3617">
                  <c:v>301.39999999999998</c:v>
                </c:pt>
                <c:pt idx="3618">
                  <c:v>301.5</c:v>
                </c:pt>
                <c:pt idx="3619">
                  <c:v>301.60000000000002</c:v>
                </c:pt>
                <c:pt idx="3620">
                  <c:v>301.7</c:v>
                </c:pt>
                <c:pt idx="3621">
                  <c:v>301.8</c:v>
                </c:pt>
                <c:pt idx="3622">
                  <c:v>301.8</c:v>
                </c:pt>
                <c:pt idx="3623">
                  <c:v>301.89999999999998</c:v>
                </c:pt>
                <c:pt idx="3624">
                  <c:v>302</c:v>
                </c:pt>
                <c:pt idx="3625">
                  <c:v>302.10000000000002</c:v>
                </c:pt>
                <c:pt idx="3626">
                  <c:v>302.2</c:v>
                </c:pt>
                <c:pt idx="3627">
                  <c:v>302.3</c:v>
                </c:pt>
                <c:pt idx="3628">
                  <c:v>302.3</c:v>
                </c:pt>
                <c:pt idx="3629">
                  <c:v>302.39999999999998</c:v>
                </c:pt>
                <c:pt idx="3630">
                  <c:v>302.5</c:v>
                </c:pt>
                <c:pt idx="3631">
                  <c:v>302.60000000000002</c:v>
                </c:pt>
                <c:pt idx="3632">
                  <c:v>302.7</c:v>
                </c:pt>
                <c:pt idx="3633">
                  <c:v>302.8</c:v>
                </c:pt>
                <c:pt idx="3634">
                  <c:v>302.8</c:v>
                </c:pt>
                <c:pt idx="3635">
                  <c:v>302.89999999999998</c:v>
                </c:pt>
                <c:pt idx="3636">
                  <c:v>303</c:v>
                </c:pt>
                <c:pt idx="3637">
                  <c:v>303.10000000000002</c:v>
                </c:pt>
                <c:pt idx="3638">
                  <c:v>303.2</c:v>
                </c:pt>
                <c:pt idx="3639">
                  <c:v>303.3</c:v>
                </c:pt>
                <c:pt idx="3640">
                  <c:v>303.3</c:v>
                </c:pt>
                <c:pt idx="3641">
                  <c:v>303.39999999999998</c:v>
                </c:pt>
                <c:pt idx="3642">
                  <c:v>303.5</c:v>
                </c:pt>
                <c:pt idx="3643">
                  <c:v>303.60000000000002</c:v>
                </c:pt>
                <c:pt idx="3644">
                  <c:v>303.7</c:v>
                </c:pt>
                <c:pt idx="3645">
                  <c:v>303.8</c:v>
                </c:pt>
                <c:pt idx="3646">
                  <c:v>303.8</c:v>
                </c:pt>
                <c:pt idx="3647">
                  <c:v>303.89999999999998</c:v>
                </c:pt>
                <c:pt idx="3648">
                  <c:v>304</c:v>
                </c:pt>
                <c:pt idx="3649">
                  <c:v>304.10000000000002</c:v>
                </c:pt>
                <c:pt idx="3650">
                  <c:v>304.2</c:v>
                </c:pt>
                <c:pt idx="3651">
                  <c:v>304.3</c:v>
                </c:pt>
                <c:pt idx="3652">
                  <c:v>304.3</c:v>
                </c:pt>
                <c:pt idx="3653">
                  <c:v>304.39999999999998</c:v>
                </c:pt>
                <c:pt idx="3654">
                  <c:v>304.5</c:v>
                </c:pt>
                <c:pt idx="3655">
                  <c:v>304.60000000000002</c:v>
                </c:pt>
                <c:pt idx="3656">
                  <c:v>304.7</c:v>
                </c:pt>
                <c:pt idx="3657">
                  <c:v>304.8</c:v>
                </c:pt>
                <c:pt idx="3658">
                  <c:v>304.8</c:v>
                </c:pt>
                <c:pt idx="3659">
                  <c:v>304.89999999999998</c:v>
                </c:pt>
                <c:pt idx="3660">
                  <c:v>305</c:v>
                </c:pt>
                <c:pt idx="3661">
                  <c:v>305.10000000000002</c:v>
                </c:pt>
                <c:pt idx="3662">
                  <c:v>305.2</c:v>
                </c:pt>
                <c:pt idx="3663">
                  <c:v>305.3</c:v>
                </c:pt>
                <c:pt idx="3664">
                  <c:v>305.3</c:v>
                </c:pt>
                <c:pt idx="3665">
                  <c:v>305.39999999999998</c:v>
                </c:pt>
                <c:pt idx="3666">
                  <c:v>305.5</c:v>
                </c:pt>
                <c:pt idx="3667">
                  <c:v>305.60000000000002</c:v>
                </c:pt>
                <c:pt idx="3668">
                  <c:v>305.7</c:v>
                </c:pt>
                <c:pt idx="3669">
                  <c:v>305.8</c:v>
                </c:pt>
                <c:pt idx="3670">
                  <c:v>305.8</c:v>
                </c:pt>
                <c:pt idx="3671">
                  <c:v>305.89999999999998</c:v>
                </c:pt>
                <c:pt idx="3672">
                  <c:v>306</c:v>
                </c:pt>
                <c:pt idx="3673">
                  <c:v>306.10000000000002</c:v>
                </c:pt>
                <c:pt idx="3674">
                  <c:v>306.2</c:v>
                </c:pt>
                <c:pt idx="3675">
                  <c:v>306.3</c:v>
                </c:pt>
                <c:pt idx="3676">
                  <c:v>306.3</c:v>
                </c:pt>
                <c:pt idx="3677">
                  <c:v>306.39999999999998</c:v>
                </c:pt>
                <c:pt idx="3678">
                  <c:v>306.5</c:v>
                </c:pt>
                <c:pt idx="3679">
                  <c:v>306.60000000000002</c:v>
                </c:pt>
                <c:pt idx="3680">
                  <c:v>306.7</c:v>
                </c:pt>
                <c:pt idx="3681">
                  <c:v>306.8</c:v>
                </c:pt>
                <c:pt idx="3682">
                  <c:v>306.8</c:v>
                </c:pt>
                <c:pt idx="3683">
                  <c:v>306.89999999999998</c:v>
                </c:pt>
                <c:pt idx="3684">
                  <c:v>307</c:v>
                </c:pt>
                <c:pt idx="3685">
                  <c:v>307.10000000000002</c:v>
                </c:pt>
                <c:pt idx="3686">
                  <c:v>307.2</c:v>
                </c:pt>
                <c:pt idx="3687">
                  <c:v>307.3</c:v>
                </c:pt>
                <c:pt idx="3688">
                  <c:v>307.3</c:v>
                </c:pt>
                <c:pt idx="3689">
                  <c:v>307.39999999999998</c:v>
                </c:pt>
                <c:pt idx="3690">
                  <c:v>307.5</c:v>
                </c:pt>
                <c:pt idx="3691">
                  <c:v>307.60000000000002</c:v>
                </c:pt>
                <c:pt idx="3692">
                  <c:v>307.7</c:v>
                </c:pt>
                <c:pt idx="3693">
                  <c:v>307.8</c:v>
                </c:pt>
                <c:pt idx="3694">
                  <c:v>307.8</c:v>
                </c:pt>
                <c:pt idx="3695">
                  <c:v>307.89999999999998</c:v>
                </c:pt>
                <c:pt idx="3696">
                  <c:v>308</c:v>
                </c:pt>
                <c:pt idx="3697">
                  <c:v>308.10000000000002</c:v>
                </c:pt>
                <c:pt idx="3698">
                  <c:v>308.2</c:v>
                </c:pt>
                <c:pt idx="3699">
                  <c:v>308.3</c:v>
                </c:pt>
                <c:pt idx="3700">
                  <c:v>308.3</c:v>
                </c:pt>
                <c:pt idx="3701">
                  <c:v>308.39999999999998</c:v>
                </c:pt>
                <c:pt idx="3702">
                  <c:v>308.5</c:v>
                </c:pt>
                <c:pt idx="3703">
                  <c:v>308.60000000000002</c:v>
                </c:pt>
                <c:pt idx="3704">
                  <c:v>308.7</c:v>
                </c:pt>
                <c:pt idx="3705">
                  <c:v>308.8</c:v>
                </c:pt>
                <c:pt idx="3706">
                  <c:v>308.8</c:v>
                </c:pt>
                <c:pt idx="3707">
                  <c:v>308.89999999999998</c:v>
                </c:pt>
                <c:pt idx="3708">
                  <c:v>309</c:v>
                </c:pt>
                <c:pt idx="3709">
                  <c:v>309.10000000000002</c:v>
                </c:pt>
                <c:pt idx="3710">
                  <c:v>309.2</c:v>
                </c:pt>
                <c:pt idx="3711">
                  <c:v>309.3</c:v>
                </c:pt>
                <c:pt idx="3712">
                  <c:v>309.3</c:v>
                </c:pt>
                <c:pt idx="3713">
                  <c:v>309.39999999999998</c:v>
                </c:pt>
                <c:pt idx="3714">
                  <c:v>309.5</c:v>
                </c:pt>
                <c:pt idx="3715">
                  <c:v>309.60000000000002</c:v>
                </c:pt>
                <c:pt idx="3716">
                  <c:v>309.7</c:v>
                </c:pt>
                <c:pt idx="3717">
                  <c:v>309.8</c:v>
                </c:pt>
                <c:pt idx="3718">
                  <c:v>309.8</c:v>
                </c:pt>
                <c:pt idx="3719">
                  <c:v>309.89999999999998</c:v>
                </c:pt>
                <c:pt idx="3720">
                  <c:v>310</c:v>
                </c:pt>
                <c:pt idx="3721">
                  <c:v>310.10000000000002</c:v>
                </c:pt>
                <c:pt idx="3722">
                  <c:v>310.2</c:v>
                </c:pt>
                <c:pt idx="3723">
                  <c:v>310.3</c:v>
                </c:pt>
                <c:pt idx="3724">
                  <c:v>310.3</c:v>
                </c:pt>
                <c:pt idx="3725">
                  <c:v>310.39999999999998</c:v>
                </c:pt>
                <c:pt idx="3726">
                  <c:v>310.5</c:v>
                </c:pt>
                <c:pt idx="3727">
                  <c:v>310.60000000000002</c:v>
                </c:pt>
                <c:pt idx="3728">
                  <c:v>310.7</c:v>
                </c:pt>
                <c:pt idx="3729">
                  <c:v>310.8</c:v>
                </c:pt>
                <c:pt idx="3730">
                  <c:v>310.8</c:v>
                </c:pt>
                <c:pt idx="3731">
                  <c:v>310.89999999999998</c:v>
                </c:pt>
                <c:pt idx="3732">
                  <c:v>311</c:v>
                </c:pt>
                <c:pt idx="3733">
                  <c:v>311.10000000000002</c:v>
                </c:pt>
                <c:pt idx="3734">
                  <c:v>311.2</c:v>
                </c:pt>
                <c:pt idx="3735">
                  <c:v>311.3</c:v>
                </c:pt>
                <c:pt idx="3736">
                  <c:v>311.3</c:v>
                </c:pt>
                <c:pt idx="3737">
                  <c:v>311.39999999999998</c:v>
                </c:pt>
                <c:pt idx="3738">
                  <c:v>311.5</c:v>
                </c:pt>
                <c:pt idx="3739">
                  <c:v>311.60000000000002</c:v>
                </c:pt>
                <c:pt idx="3740">
                  <c:v>311.7</c:v>
                </c:pt>
                <c:pt idx="3741">
                  <c:v>311.8</c:v>
                </c:pt>
                <c:pt idx="3742">
                  <c:v>311.8</c:v>
                </c:pt>
                <c:pt idx="3743">
                  <c:v>311.89999999999998</c:v>
                </c:pt>
                <c:pt idx="3744">
                  <c:v>312</c:v>
                </c:pt>
                <c:pt idx="3745">
                  <c:v>312.10000000000002</c:v>
                </c:pt>
                <c:pt idx="3746">
                  <c:v>312.2</c:v>
                </c:pt>
                <c:pt idx="3747">
                  <c:v>312.3</c:v>
                </c:pt>
                <c:pt idx="3748">
                  <c:v>312.3</c:v>
                </c:pt>
                <c:pt idx="3749">
                  <c:v>312.39999999999998</c:v>
                </c:pt>
                <c:pt idx="3750">
                  <c:v>312.5</c:v>
                </c:pt>
                <c:pt idx="3751">
                  <c:v>312.60000000000002</c:v>
                </c:pt>
                <c:pt idx="3752">
                  <c:v>312.7</c:v>
                </c:pt>
                <c:pt idx="3753">
                  <c:v>312.8</c:v>
                </c:pt>
                <c:pt idx="3754">
                  <c:v>312.8</c:v>
                </c:pt>
                <c:pt idx="3755">
                  <c:v>312.89999999999998</c:v>
                </c:pt>
                <c:pt idx="3756">
                  <c:v>313</c:v>
                </c:pt>
                <c:pt idx="3757">
                  <c:v>313.10000000000002</c:v>
                </c:pt>
                <c:pt idx="3758">
                  <c:v>313.2</c:v>
                </c:pt>
                <c:pt idx="3759">
                  <c:v>313.3</c:v>
                </c:pt>
                <c:pt idx="3760">
                  <c:v>313.3</c:v>
                </c:pt>
                <c:pt idx="3761">
                  <c:v>313.39999999999998</c:v>
                </c:pt>
                <c:pt idx="3762">
                  <c:v>313.5</c:v>
                </c:pt>
                <c:pt idx="3763">
                  <c:v>313.60000000000002</c:v>
                </c:pt>
                <c:pt idx="3764">
                  <c:v>313.7</c:v>
                </c:pt>
                <c:pt idx="3765">
                  <c:v>313.8</c:v>
                </c:pt>
                <c:pt idx="3766">
                  <c:v>313.8</c:v>
                </c:pt>
                <c:pt idx="3767">
                  <c:v>313.89999999999998</c:v>
                </c:pt>
                <c:pt idx="3768">
                  <c:v>314</c:v>
                </c:pt>
                <c:pt idx="3769">
                  <c:v>314.10000000000002</c:v>
                </c:pt>
                <c:pt idx="3770">
                  <c:v>314.2</c:v>
                </c:pt>
                <c:pt idx="3771">
                  <c:v>314.3</c:v>
                </c:pt>
                <c:pt idx="3772">
                  <c:v>314.3</c:v>
                </c:pt>
                <c:pt idx="3773">
                  <c:v>314.39999999999998</c:v>
                </c:pt>
                <c:pt idx="3774">
                  <c:v>314.5</c:v>
                </c:pt>
                <c:pt idx="3775">
                  <c:v>314.60000000000002</c:v>
                </c:pt>
                <c:pt idx="3776">
                  <c:v>314.7</c:v>
                </c:pt>
                <c:pt idx="3777">
                  <c:v>314.8</c:v>
                </c:pt>
                <c:pt idx="3778">
                  <c:v>314.8</c:v>
                </c:pt>
                <c:pt idx="3779">
                  <c:v>314.89999999999998</c:v>
                </c:pt>
                <c:pt idx="3780">
                  <c:v>315</c:v>
                </c:pt>
                <c:pt idx="3781">
                  <c:v>315.10000000000002</c:v>
                </c:pt>
                <c:pt idx="3782">
                  <c:v>315.2</c:v>
                </c:pt>
                <c:pt idx="3783">
                  <c:v>315.3</c:v>
                </c:pt>
                <c:pt idx="3784">
                  <c:v>315.3</c:v>
                </c:pt>
                <c:pt idx="3785">
                  <c:v>315.39999999999998</c:v>
                </c:pt>
                <c:pt idx="3786">
                  <c:v>315.5</c:v>
                </c:pt>
                <c:pt idx="3787">
                  <c:v>315.60000000000002</c:v>
                </c:pt>
                <c:pt idx="3788">
                  <c:v>315.7</c:v>
                </c:pt>
                <c:pt idx="3789">
                  <c:v>315.8</c:v>
                </c:pt>
                <c:pt idx="3790">
                  <c:v>315.8</c:v>
                </c:pt>
                <c:pt idx="3791">
                  <c:v>315.89999999999998</c:v>
                </c:pt>
                <c:pt idx="3792">
                  <c:v>316</c:v>
                </c:pt>
                <c:pt idx="3793">
                  <c:v>316.10000000000002</c:v>
                </c:pt>
                <c:pt idx="3794">
                  <c:v>316.2</c:v>
                </c:pt>
                <c:pt idx="3795">
                  <c:v>316.3</c:v>
                </c:pt>
                <c:pt idx="3796">
                  <c:v>316.3</c:v>
                </c:pt>
                <c:pt idx="3797">
                  <c:v>316.39999999999998</c:v>
                </c:pt>
                <c:pt idx="3798">
                  <c:v>316.5</c:v>
                </c:pt>
                <c:pt idx="3799">
                  <c:v>316.60000000000002</c:v>
                </c:pt>
                <c:pt idx="3800">
                  <c:v>316.7</c:v>
                </c:pt>
                <c:pt idx="3801">
                  <c:v>316.8</c:v>
                </c:pt>
                <c:pt idx="3802">
                  <c:v>316.8</c:v>
                </c:pt>
                <c:pt idx="3803">
                  <c:v>316.89999999999998</c:v>
                </c:pt>
                <c:pt idx="3804">
                  <c:v>317</c:v>
                </c:pt>
                <c:pt idx="3805">
                  <c:v>317.10000000000002</c:v>
                </c:pt>
                <c:pt idx="3806">
                  <c:v>317.2</c:v>
                </c:pt>
                <c:pt idx="3807">
                  <c:v>317.3</c:v>
                </c:pt>
                <c:pt idx="3808">
                  <c:v>317.3</c:v>
                </c:pt>
                <c:pt idx="3809">
                  <c:v>317.39999999999998</c:v>
                </c:pt>
                <c:pt idx="3810">
                  <c:v>317.5</c:v>
                </c:pt>
                <c:pt idx="3811">
                  <c:v>317.60000000000002</c:v>
                </c:pt>
                <c:pt idx="3812">
                  <c:v>317.7</c:v>
                </c:pt>
                <c:pt idx="3813">
                  <c:v>317.8</c:v>
                </c:pt>
                <c:pt idx="3814">
                  <c:v>317.8</c:v>
                </c:pt>
                <c:pt idx="3815">
                  <c:v>317.89999999999998</c:v>
                </c:pt>
                <c:pt idx="3816">
                  <c:v>318</c:v>
                </c:pt>
                <c:pt idx="3817">
                  <c:v>318.10000000000002</c:v>
                </c:pt>
                <c:pt idx="3818">
                  <c:v>318.2</c:v>
                </c:pt>
                <c:pt idx="3819">
                  <c:v>318.3</c:v>
                </c:pt>
                <c:pt idx="3820">
                  <c:v>318.3</c:v>
                </c:pt>
                <c:pt idx="3821">
                  <c:v>318.39999999999998</c:v>
                </c:pt>
                <c:pt idx="3822">
                  <c:v>318.5</c:v>
                </c:pt>
                <c:pt idx="3823">
                  <c:v>318.60000000000002</c:v>
                </c:pt>
                <c:pt idx="3824">
                  <c:v>318.7</c:v>
                </c:pt>
                <c:pt idx="3825">
                  <c:v>318.8</c:v>
                </c:pt>
                <c:pt idx="3826">
                  <c:v>318.8</c:v>
                </c:pt>
                <c:pt idx="3827">
                  <c:v>318.89999999999998</c:v>
                </c:pt>
                <c:pt idx="3828">
                  <c:v>319</c:v>
                </c:pt>
                <c:pt idx="3829">
                  <c:v>319.10000000000002</c:v>
                </c:pt>
                <c:pt idx="3830">
                  <c:v>319.2</c:v>
                </c:pt>
                <c:pt idx="3831">
                  <c:v>319.3</c:v>
                </c:pt>
                <c:pt idx="3832">
                  <c:v>319.3</c:v>
                </c:pt>
                <c:pt idx="3833">
                  <c:v>319.39999999999998</c:v>
                </c:pt>
                <c:pt idx="3834">
                  <c:v>319.5</c:v>
                </c:pt>
                <c:pt idx="3835">
                  <c:v>319.60000000000002</c:v>
                </c:pt>
                <c:pt idx="3836">
                  <c:v>319.7</c:v>
                </c:pt>
                <c:pt idx="3837">
                  <c:v>319.8</c:v>
                </c:pt>
                <c:pt idx="3838">
                  <c:v>319.8</c:v>
                </c:pt>
                <c:pt idx="3839">
                  <c:v>319.89999999999998</c:v>
                </c:pt>
                <c:pt idx="3840">
                  <c:v>320</c:v>
                </c:pt>
                <c:pt idx="3841">
                  <c:v>320.10000000000002</c:v>
                </c:pt>
                <c:pt idx="3842">
                  <c:v>320.2</c:v>
                </c:pt>
                <c:pt idx="3843">
                  <c:v>320.3</c:v>
                </c:pt>
                <c:pt idx="3844">
                  <c:v>320.3</c:v>
                </c:pt>
                <c:pt idx="3845">
                  <c:v>320.39999999999998</c:v>
                </c:pt>
                <c:pt idx="3846">
                  <c:v>320.5</c:v>
                </c:pt>
                <c:pt idx="3847">
                  <c:v>320.60000000000002</c:v>
                </c:pt>
                <c:pt idx="3848">
                  <c:v>320.7</c:v>
                </c:pt>
                <c:pt idx="3849">
                  <c:v>320.8</c:v>
                </c:pt>
                <c:pt idx="3850">
                  <c:v>320.8</c:v>
                </c:pt>
                <c:pt idx="3851">
                  <c:v>320.89999999999998</c:v>
                </c:pt>
                <c:pt idx="3852">
                  <c:v>321</c:v>
                </c:pt>
                <c:pt idx="3853">
                  <c:v>321.10000000000002</c:v>
                </c:pt>
                <c:pt idx="3854">
                  <c:v>321.2</c:v>
                </c:pt>
                <c:pt idx="3855">
                  <c:v>321.3</c:v>
                </c:pt>
                <c:pt idx="3856">
                  <c:v>321.3</c:v>
                </c:pt>
                <c:pt idx="3857">
                  <c:v>321.39999999999998</c:v>
                </c:pt>
                <c:pt idx="3858">
                  <c:v>321.5</c:v>
                </c:pt>
                <c:pt idx="3859">
                  <c:v>321.60000000000002</c:v>
                </c:pt>
                <c:pt idx="3860">
                  <c:v>321.7</c:v>
                </c:pt>
                <c:pt idx="3861">
                  <c:v>321.8</c:v>
                </c:pt>
                <c:pt idx="3862">
                  <c:v>321.8</c:v>
                </c:pt>
                <c:pt idx="3863">
                  <c:v>321.89999999999998</c:v>
                </c:pt>
                <c:pt idx="3864">
                  <c:v>322</c:v>
                </c:pt>
                <c:pt idx="3865">
                  <c:v>322.10000000000002</c:v>
                </c:pt>
                <c:pt idx="3866">
                  <c:v>322.2</c:v>
                </c:pt>
                <c:pt idx="3867">
                  <c:v>322.3</c:v>
                </c:pt>
                <c:pt idx="3868">
                  <c:v>322.3</c:v>
                </c:pt>
                <c:pt idx="3869">
                  <c:v>322.39999999999998</c:v>
                </c:pt>
                <c:pt idx="3870">
                  <c:v>322.5</c:v>
                </c:pt>
                <c:pt idx="3871">
                  <c:v>322.60000000000002</c:v>
                </c:pt>
                <c:pt idx="3872">
                  <c:v>322.7</c:v>
                </c:pt>
                <c:pt idx="3873">
                  <c:v>322.8</c:v>
                </c:pt>
                <c:pt idx="3874">
                  <c:v>322.8</c:v>
                </c:pt>
                <c:pt idx="3875">
                  <c:v>322.89999999999998</c:v>
                </c:pt>
                <c:pt idx="3876">
                  <c:v>323</c:v>
                </c:pt>
                <c:pt idx="3877">
                  <c:v>323.10000000000002</c:v>
                </c:pt>
                <c:pt idx="3878">
                  <c:v>323.2</c:v>
                </c:pt>
                <c:pt idx="3879">
                  <c:v>323.3</c:v>
                </c:pt>
                <c:pt idx="3880">
                  <c:v>323.3</c:v>
                </c:pt>
                <c:pt idx="3881">
                  <c:v>323.39999999999998</c:v>
                </c:pt>
                <c:pt idx="3882">
                  <c:v>323.5</c:v>
                </c:pt>
                <c:pt idx="3883">
                  <c:v>323.60000000000002</c:v>
                </c:pt>
                <c:pt idx="3884">
                  <c:v>323.7</c:v>
                </c:pt>
                <c:pt idx="3885">
                  <c:v>323.8</c:v>
                </c:pt>
                <c:pt idx="3886">
                  <c:v>323.8</c:v>
                </c:pt>
                <c:pt idx="3887">
                  <c:v>323.89999999999998</c:v>
                </c:pt>
                <c:pt idx="3888">
                  <c:v>324</c:v>
                </c:pt>
                <c:pt idx="3889">
                  <c:v>324.10000000000002</c:v>
                </c:pt>
                <c:pt idx="3890">
                  <c:v>324.2</c:v>
                </c:pt>
                <c:pt idx="3891">
                  <c:v>324.3</c:v>
                </c:pt>
                <c:pt idx="3892">
                  <c:v>324.3</c:v>
                </c:pt>
                <c:pt idx="3893">
                  <c:v>324.39999999999998</c:v>
                </c:pt>
                <c:pt idx="3894">
                  <c:v>324.5</c:v>
                </c:pt>
                <c:pt idx="3895">
                  <c:v>324.60000000000002</c:v>
                </c:pt>
                <c:pt idx="3896">
                  <c:v>324.7</c:v>
                </c:pt>
                <c:pt idx="3897">
                  <c:v>324.8</c:v>
                </c:pt>
                <c:pt idx="3898">
                  <c:v>324.8</c:v>
                </c:pt>
                <c:pt idx="3899">
                  <c:v>324.89999999999998</c:v>
                </c:pt>
                <c:pt idx="3900">
                  <c:v>325</c:v>
                </c:pt>
                <c:pt idx="3901">
                  <c:v>325.10000000000002</c:v>
                </c:pt>
                <c:pt idx="3902">
                  <c:v>325.2</c:v>
                </c:pt>
                <c:pt idx="3903">
                  <c:v>325.3</c:v>
                </c:pt>
                <c:pt idx="3904">
                  <c:v>325.3</c:v>
                </c:pt>
                <c:pt idx="3905">
                  <c:v>325.39999999999998</c:v>
                </c:pt>
                <c:pt idx="3906">
                  <c:v>325.5</c:v>
                </c:pt>
                <c:pt idx="3907">
                  <c:v>325.60000000000002</c:v>
                </c:pt>
                <c:pt idx="3908">
                  <c:v>325.7</c:v>
                </c:pt>
                <c:pt idx="3909">
                  <c:v>325.8</c:v>
                </c:pt>
                <c:pt idx="3910">
                  <c:v>325.8</c:v>
                </c:pt>
                <c:pt idx="3911">
                  <c:v>325.89999999999998</c:v>
                </c:pt>
                <c:pt idx="3912">
                  <c:v>326</c:v>
                </c:pt>
                <c:pt idx="3913">
                  <c:v>326.10000000000002</c:v>
                </c:pt>
                <c:pt idx="3914">
                  <c:v>326.2</c:v>
                </c:pt>
                <c:pt idx="3915">
                  <c:v>326.3</c:v>
                </c:pt>
                <c:pt idx="3916">
                  <c:v>326.3</c:v>
                </c:pt>
                <c:pt idx="3917">
                  <c:v>326.39999999999998</c:v>
                </c:pt>
                <c:pt idx="3918">
                  <c:v>326.5</c:v>
                </c:pt>
                <c:pt idx="3919">
                  <c:v>326.60000000000002</c:v>
                </c:pt>
                <c:pt idx="3920">
                  <c:v>326.7</c:v>
                </c:pt>
                <c:pt idx="3921">
                  <c:v>326.8</c:v>
                </c:pt>
                <c:pt idx="3922">
                  <c:v>326.8</c:v>
                </c:pt>
                <c:pt idx="3923">
                  <c:v>326.89999999999998</c:v>
                </c:pt>
                <c:pt idx="3924">
                  <c:v>327</c:v>
                </c:pt>
                <c:pt idx="3925">
                  <c:v>327.10000000000002</c:v>
                </c:pt>
                <c:pt idx="3926">
                  <c:v>327.2</c:v>
                </c:pt>
                <c:pt idx="3927">
                  <c:v>327.3</c:v>
                </c:pt>
                <c:pt idx="3928">
                  <c:v>327.3</c:v>
                </c:pt>
                <c:pt idx="3929">
                  <c:v>327.39999999999998</c:v>
                </c:pt>
                <c:pt idx="3930">
                  <c:v>327.5</c:v>
                </c:pt>
                <c:pt idx="3931">
                  <c:v>327.60000000000002</c:v>
                </c:pt>
                <c:pt idx="3932">
                  <c:v>327.7</c:v>
                </c:pt>
                <c:pt idx="3933">
                  <c:v>327.8</c:v>
                </c:pt>
                <c:pt idx="3934">
                  <c:v>327.8</c:v>
                </c:pt>
                <c:pt idx="3935">
                  <c:v>327.9</c:v>
                </c:pt>
                <c:pt idx="3936">
                  <c:v>328</c:v>
                </c:pt>
                <c:pt idx="3937">
                  <c:v>328.1</c:v>
                </c:pt>
                <c:pt idx="3938">
                  <c:v>328.2</c:v>
                </c:pt>
                <c:pt idx="3939">
                  <c:v>328.3</c:v>
                </c:pt>
                <c:pt idx="3940">
                  <c:v>328.3</c:v>
                </c:pt>
                <c:pt idx="3941">
                  <c:v>328.4</c:v>
                </c:pt>
                <c:pt idx="3942">
                  <c:v>328.5</c:v>
                </c:pt>
                <c:pt idx="3943">
                  <c:v>328.6</c:v>
                </c:pt>
                <c:pt idx="3944">
                  <c:v>328.7</c:v>
                </c:pt>
                <c:pt idx="3945">
                  <c:v>328.8</c:v>
                </c:pt>
                <c:pt idx="3946">
                  <c:v>328.8</c:v>
                </c:pt>
                <c:pt idx="3947">
                  <c:v>328.9</c:v>
                </c:pt>
                <c:pt idx="3948">
                  <c:v>329</c:v>
                </c:pt>
                <c:pt idx="3949">
                  <c:v>329.1</c:v>
                </c:pt>
                <c:pt idx="3950">
                  <c:v>329.2</c:v>
                </c:pt>
                <c:pt idx="3951">
                  <c:v>329.3</c:v>
                </c:pt>
                <c:pt idx="3952">
                  <c:v>329.3</c:v>
                </c:pt>
                <c:pt idx="3953">
                  <c:v>329.4</c:v>
                </c:pt>
                <c:pt idx="3954">
                  <c:v>329.5</c:v>
                </c:pt>
                <c:pt idx="3955">
                  <c:v>329.6</c:v>
                </c:pt>
                <c:pt idx="3956">
                  <c:v>329.7</c:v>
                </c:pt>
                <c:pt idx="3957">
                  <c:v>329.8</c:v>
                </c:pt>
                <c:pt idx="3958">
                  <c:v>329.8</c:v>
                </c:pt>
                <c:pt idx="3959">
                  <c:v>329.9</c:v>
                </c:pt>
                <c:pt idx="3960">
                  <c:v>330</c:v>
                </c:pt>
                <c:pt idx="3961">
                  <c:v>330.1</c:v>
                </c:pt>
                <c:pt idx="3962">
                  <c:v>330.2</c:v>
                </c:pt>
                <c:pt idx="3963">
                  <c:v>330.3</c:v>
                </c:pt>
                <c:pt idx="3964">
                  <c:v>330.3</c:v>
                </c:pt>
                <c:pt idx="3965">
                  <c:v>330.4</c:v>
                </c:pt>
                <c:pt idx="3966">
                  <c:v>330.5</c:v>
                </c:pt>
                <c:pt idx="3967">
                  <c:v>330.6</c:v>
                </c:pt>
                <c:pt idx="3968">
                  <c:v>330.7</c:v>
                </c:pt>
                <c:pt idx="3969">
                  <c:v>330.8</c:v>
                </c:pt>
                <c:pt idx="3970">
                  <c:v>330.8</c:v>
                </c:pt>
                <c:pt idx="3971">
                  <c:v>330.9</c:v>
                </c:pt>
                <c:pt idx="3972">
                  <c:v>331</c:v>
                </c:pt>
                <c:pt idx="3973">
                  <c:v>331.1</c:v>
                </c:pt>
                <c:pt idx="3974">
                  <c:v>331.2</c:v>
                </c:pt>
                <c:pt idx="3975">
                  <c:v>331.3</c:v>
                </c:pt>
                <c:pt idx="3976">
                  <c:v>331.3</c:v>
                </c:pt>
                <c:pt idx="3977">
                  <c:v>331.4</c:v>
                </c:pt>
                <c:pt idx="3978">
                  <c:v>331.5</c:v>
                </c:pt>
                <c:pt idx="3979">
                  <c:v>331.6</c:v>
                </c:pt>
                <c:pt idx="3980">
                  <c:v>331.7</c:v>
                </c:pt>
                <c:pt idx="3981">
                  <c:v>331.8</c:v>
                </c:pt>
                <c:pt idx="3982">
                  <c:v>331.8</c:v>
                </c:pt>
                <c:pt idx="3983">
                  <c:v>331.9</c:v>
                </c:pt>
                <c:pt idx="3984">
                  <c:v>332</c:v>
                </c:pt>
                <c:pt idx="3985">
                  <c:v>332.1</c:v>
                </c:pt>
                <c:pt idx="3986">
                  <c:v>332.2</c:v>
                </c:pt>
                <c:pt idx="3987">
                  <c:v>332.3</c:v>
                </c:pt>
                <c:pt idx="3988">
                  <c:v>332.3</c:v>
                </c:pt>
                <c:pt idx="3989">
                  <c:v>332.4</c:v>
                </c:pt>
                <c:pt idx="3990">
                  <c:v>332.5</c:v>
                </c:pt>
                <c:pt idx="3991">
                  <c:v>332.6</c:v>
                </c:pt>
                <c:pt idx="3992">
                  <c:v>332.7</c:v>
                </c:pt>
                <c:pt idx="3993">
                  <c:v>332.8</c:v>
                </c:pt>
                <c:pt idx="3994">
                  <c:v>332.8</c:v>
                </c:pt>
                <c:pt idx="3995">
                  <c:v>332.9</c:v>
                </c:pt>
                <c:pt idx="3996">
                  <c:v>333</c:v>
                </c:pt>
                <c:pt idx="3997">
                  <c:v>333.1</c:v>
                </c:pt>
                <c:pt idx="3998">
                  <c:v>333.2</c:v>
                </c:pt>
                <c:pt idx="3999">
                  <c:v>333.3</c:v>
                </c:pt>
                <c:pt idx="4000">
                  <c:v>333.3</c:v>
                </c:pt>
                <c:pt idx="4001">
                  <c:v>333.4</c:v>
                </c:pt>
                <c:pt idx="4002">
                  <c:v>333.5</c:v>
                </c:pt>
                <c:pt idx="4003">
                  <c:v>333.6</c:v>
                </c:pt>
                <c:pt idx="4004">
                  <c:v>333.7</c:v>
                </c:pt>
                <c:pt idx="4005">
                  <c:v>333.8</c:v>
                </c:pt>
                <c:pt idx="4006">
                  <c:v>333.8</c:v>
                </c:pt>
                <c:pt idx="4007">
                  <c:v>333.9</c:v>
                </c:pt>
                <c:pt idx="4008">
                  <c:v>334</c:v>
                </c:pt>
                <c:pt idx="4009">
                  <c:v>334.1</c:v>
                </c:pt>
                <c:pt idx="4010">
                  <c:v>334.2</c:v>
                </c:pt>
                <c:pt idx="4011">
                  <c:v>334.3</c:v>
                </c:pt>
                <c:pt idx="4012">
                  <c:v>334.3</c:v>
                </c:pt>
                <c:pt idx="4013">
                  <c:v>334.4</c:v>
                </c:pt>
                <c:pt idx="4014">
                  <c:v>334.5</c:v>
                </c:pt>
                <c:pt idx="4015">
                  <c:v>334.6</c:v>
                </c:pt>
                <c:pt idx="4016">
                  <c:v>334.7</c:v>
                </c:pt>
                <c:pt idx="4017">
                  <c:v>334.8</c:v>
                </c:pt>
                <c:pt idx="4018">
                  <c:v>334.8</c:v>
                </c:pt>
                <c:pt idx="4019">
                  <c:v>334.9</c:v>
                </c:pt>
                <c:pt idx="4020">
                  <c:v>335</c:v>
                </c:pt>
                <c:pt idx="4021">
                  <c:v>335.1</c:v>
                </c:pt>
                <c:pt idx="4022">
                  <c:v>335.2</c:v>
                </c:pt>
                <c:pt idx="4023">
                  <c:v>335.3</c:v>
                </c:pt>
                <c:pt idx="4024">
                  <c:v>335.3</c:v>
                </c:pt>
                <c:pt idx="4025">
                  <c:v>335.4</c:v>
                </c:pt>
                <c:pt idx="4026">
                  <c:v>335.5</c:v>
                </c:pt>
                <c:pt idx="4027">
                  <c:v>335.6</c:v>
                </c:pt>
                <c:pt idx="4028">
                  <c:v>335.7</c:v>
                </c:pt>
                <c:pt idx="4029">
                  <c:v>335.8</c:v>
                </c:pt>
                <c:pt idx="4030">
                  <c:v>335.8</c:v>
                </c:pt>
                <c:pt idx="4031">
                  <c:v>335.9</c:v>
                </c:pt>
                <c:pt idx="4032">
                  <c:v>336</c:v>
                </c:pt>
                <c:pt idx="4033">
                  <c:v>336.1</c:v>
                </c:pt>
                <c:pt idx="4034">
                  <c:v>336.2</c:v>
                </c:pt>
                <c:pt idx="4035">
                  <c:v>336.3</c:v>
                </c:pt>
                <c:pt idx="4036">
                  <c:v>336.3</c:v>
                </c:pt>
                <c:pt idx="4037">
                  <c:v>336.4</c:v>
                </c:pt>
                <c:pt idx="4038">
                  <c:v>336.5</c:v>
                </c:pt>
                <c:pt idx="4039">
                  <c:v>336.6</c:v>
                </c:pt>
                <c:pt idx="4040">
                  <c:v>336.7</c:v>
                </c:pt>
                <c:pt idx="4041">
                  <c:v>336.8</c:v>
                </c:pt>
                <c:pt idx="4042">
                  <c:v>336.8</c:v>
                </c:pt>
                <c:pt idx="4043">
                  <c:v>336.9</c:v>
                </c:pt>
                <c:pt idx="4044">
                  <c:v>337</c:v>
                </c:pt>
                <c:pt idx="4045">
                  <c:v>337.1</c:v>
                </c:pt>
                <c:pt idx="4046">
                  <c:v>337.2</c:v>
                </c:pt>
                <c:pt idx="4047">
                  <c:v>337.3</c:v>
                </c:pt>
                <c:pt idx="4048">
                  <c:v>337.3</c:v>
                </c:pt>
                <c:pt idx="4049">
                  <c:v>337.4</c:v>
                </c:pt>
                <c:pt idx="4050">
                  <c:v>337.5</c:v>
                </c:pt>
                <c:pt idx="4051">
                  <c:v>337.6</c:v>
                </c:pt>
                <c:pt idx="4052">
                  <c:v>337.7</c:v>
                </c:pt>
                <c:pt idx="4053">
                  <c:v>337.8</c:v>
                </c:pt>
                <c:pt idx="4054">
                  <c:v>337.8</c:v>
                </c:pt>
                <c:pt idx="4055">
                  <c:v>337.9</c:v>
                </c:pt>
                <c:pt idx="4056">
                  <c:v>338</c:v>
                </c:pt>
                <c:pt idx="4057">
                  <c:v>338.1</c:v>
                </c:pt>
                <c:pt idx="4058">
                  <c:v>338.2</c:v>
                </c:pt>
                <c:pt idx="4059">
                  <c:v>338.3</c:v>
                </c:pt>
                <c:pt idx="4060">
                  <c:v>338.3</c:v>
                </c:pt>
                <c:pt idx="4061">
                  <c:v>338.4</c:v>
                </c:pt>
                <c:pt idx="4062">
                  <c:v>338.5</c:v>
                </c:pt>
                <c:pt idx="4063">
                  <c:v>338.6</c:v>
                </c:pt>
                <c:pt idx="4064">
                  <c:v>338.7</c:v>
                </c:pt>
                <c:pt idx="4065">
                  <c:v>338.8</c:v>
                </c:pt>
                <c:pt idx="4066">
                  <c:v>338.8</c:v>
                </c:pt>
                <c:pt idx="4067">
                  <c:v>338.9</c:v>
                </c:pt>
                <c:pt idx="4068">
                  <c:v>339</c:v>
                </c:pt>
                <c:pt idx="4069">
                  <c:v>339.1</c:v>
                </c:pt>
                <c:pt idx="4070">
                  <c:v>339.2</c:v>
                </c:pt>
                <c:pt idx="4071">
                  <c:v>339.3</c:v>
                </c:pt>
                <c:pt idx="4072">
                  <c:v>339.3</c:v>
                </c:pt>
                <c:pt idx="4073">
                  <c:v>339.4</c:v>
                </c:pt>
                <c:pt idx="4074">
                  <c:v>339.5</c:v>
                </c:pt>
                <c:pt idx="4075">
                  <c:v>339.6</c:v>
                </c:pt>
                <c:pt idx="4076">
                  <c:v>339.7</c:v>
                </c:pt>
                <c:pt idx="4077">
                  <c:v>339.8</c:v>
                </c:pt>
                <c:pt idx="4078">
                  <c:v>339.8</c:v>
                </c:pt>
                <c:pt idx="4079">
                  <c:v>339.9</c:v>
                </c:pt>
                <c:pt idx="4080">
                  <c:v>340</c:v>
                </c:pt>
                <c:pt idx="4081">
                  <c:v>340.1</c:v>
                </c:pt>
                <c:pt idx="4082">
                  <c:v>340.2</c:v>
                </c:pt>
                <c:pt idx="4083">
                  <c:v>340.3</c:v>
                </c:pt>
                <c:pt idx="4084">
                  <c:v>340.3</c:v>
                </c:pt>
                <c:pt idx="4085">
                  <c:v>340.4</c:v>
                </c:pt>
                <c:pt idx="4086">
                  <c:v>340.5</c:v>
                </c:pt>
                <c:pt idx="4087">
                  <c:v>340.6</c:v>
                </c:pt>
                <c:pt idx="4088">
                  <c:v>340.7</c:v>
                </c:pt>
                <c:pt idx="4089">
                  <c:v>340.8</c:v>
                </c:pt>
                <c:pt idx="4090">
                  <c:v>340.8</c:v>
                </c:pt>
                <c:pt idx="4091">
                  <c:v>340.9</c:v>
                </c:pt>
                <c:pt idx="4092">
                  <c:v>341</c:v>
                </c:pt>
                <c:pt idx="4093">
                  <c:v>341.1</c:v>
                </c:pt>
                <c:pt idx="4094">
                  <c:v>341.2</c:v>
                </c:pt>
                <c:pt idx="4095">
                  <c:v>341.3</c:v>
                </c:pt>
                <c:pt idx="4096">
                  <c:v>341.3</c:v>
                </c:pt>
                <c:pt idx="4097">
                  <c:v>341.4</c:v>
                </c:pt>
                <c:pt idx="4098">
                  <c:v>341.5</c:v>
                </c:pt>
                <c:pt idx="4099">
                  <c:v>341.6</c:v>
                </c:pt>
                <c:pt idx="4100">
                  <c:v>341.7</c:v>
                </c:pt>
                <c:pt idx="4101">
                  <c:v>341.8</c:v>
                </c:pt>
                <c:pt idx="4102">
                  <c:v>341.8</c:v>
                </c:pt>
                <c:pt idx="4103">
                  <c:v>341.9</c:v>
                </c:pt>
                <c:pt idx="4104">
                  <c:v>342</c:v>
                </c:pt>
                <c:pt idx="4105">
                  <c:v>342.1</c:v>
                </c:pt>
                <c:pt idx="4106">
                  <c:v>342.2</c:v>
                </c:pt>
                <c:pt idx="4107">
                  <c:v>342.3</c:v>
                </c:pt>
                <c:pt idx="4108">
                  <c:v>342.3</c:v>
                </c:pt>
                <c:pt idx="4109">
                  <c:v>342.4</c:v>
                </c:pt>
                <c:pt idx="4110">
                  <c:v>342.5</c:v>
                </c:pt>
                <c:pt idx="4111">
                  <c:v>342.6</c:v>
                </c:pt>
                <c:pt idx="4112">
                  <c:v>342.7</c:v>
                </c:pt>
                <c:pt idx="4113">
                  <c:v>342.8</c:v>
                </c:pt>
                <c:pt idx="4114">
                  <c:v>342.8</c:v>
                </c:pt>
                <c:pt idx="4115">
                  <c:v>342.9</c:v>
                </c:pt>
                <c:pt idx="4116">
                  <c:v>343</c:v>
                </c:pt>
                <c:pt idx="4117">
                  <c:v>343.1</c:v>
                </c:pt>
                <c:pt idx="4118">
                  <c:v>343.2</c:v>
                </c:pt>
                <c:pt idx="4119">
                  <c:v>343.3</c:v>
                </c:pt>
                <c:pt idx="4120">
                  <c:v>343.3</c:v>
                </c:pt>
                <c:pt idx="4121">
                  <c:v>343.4</c:v>
                </c:pt>
                <c:pt idx="4122">
                  <c:v>343.5</c:v>
                </c:pt>
                <c:pt idx="4123">
                  <c:v>343.6</c:v>
                </c:pt>
                <c:pt idx="4124">
                  <c:v>343.7</c:v>
                </c:pt>
                <c:pt idx="4125">
                  <c:v>343.8</c:v>
                </c:pt>
                <c:pt idx="4126">
                  <c:v>343.8</c:v>
                </c:pt>
                <c:pt idx="4127">
                  <c:v>343.9</c:v>
                </c:pt>
                <c:pt idx="4128">
                  <c:v>344</c:v>
                </c:pt>
                <c:pt idx="4129">
                  <c:v>344.1</c:v>
                </c:pt>
                <c:pt idx="4130">
                  <c:v>344.2</c:v>
                </c:pt>
                <c:pt idx="4131">
                  <c:v>344.3</c:v>
                </c:pt>
                <c:pt idx="4132">
                  <c:v>344.3</c:v>
                </c:pt>
                <c:pt idx="4133">
                  <c:v>344.4</c:v>
                </c:pt>
                <c:pt idx="4134">
                  <c:v>344.5</c:v>
                </c:pt>
                <c:pt idx="4135">
                  <c:v>344.6</c:v>
                </c:pt>
                <c:pt idx="4136">
                  <c:v>344.7</c:v>
                </c:pt>
                <c:pt idx="4137">
                  <c:v>344.8</c:v>
                </c:pt>
                <c:pt idx="4138">
                  <c:v>344.8</c:v>
                </c:pt>
                <c:pt idx="4139">
                  <c:v>344.9</c:v>
                </c:pt>
                <c:pt idx="4140">
                  <c:v>345</c:v>
                </c:pt>
                <c:pt idx="4141">
                  <c:v>345.1</c:v>
                </c:pt>
                <c:pt idx="4142">
                  <c:v>345.2</c:v>
                </c:pt>
                <c:pt idx="4143">
                  <c:v>345.3</c:v>
                </c:pt>
                <c:pt idx="4144">
                  <c:v>345.3</c:v>
                </c:pt>
                <c:pt idx="4145">
                  <c:v>345.4</c:v>
                </c:pt>
                <c:pt idx="4146">
                  <c:v>345.5</c:v>
                </c:pt>
                <c:pt idx="4147">
                  <c:v>345.6</c:v>
                </c:pt>
                <c:pt idx="4148">
                  <c:v>345.7</c:v>
                </c:pt>
                <c:pt idx="4149">
                  <c:v>345.8</c:v>
                </c:pt>
                <c:pt idx="4150">
                  <c:v>345.8</c:v>
                </c:pt>
                <c:pt idx="4151">
                  <c:v>345.9</c:v>
                </c:pt>
                <c:pt idx="4152">
                  <c:v>346</c:v>
                </c:pt>
                <c:pt idx="4153">
                  <c:v>346.1</c:v>
                </c:pt>
                <c:pt idx="4154">
                  <c:v>346.2</c:v>
                </c:pt>
                <c:pt idx="4155">
                  <c:v>346.3</c:v>
                </c:pt>
                <c:pt idx="4156">
                  <c:v>346.3</c:v>
                </c:pt>
                <c:pt idx="4157">
                  <c:v>346.4</c:v>
                </c:pt>
                <c:pt idx="4158">
                  <c:v>346.5</c:v>
                </c:pt>
                <c:pt idx="4159">
                  <c:v>346.6</c:v>
                </c:pt>
                <c:pt idx="4160">
                  <c:v>346.7</c:v>
                </c:pt>
                <c:pt idx="4161">
                  <c:v>346.8</c:v>
                </c:pt>
                <c:pt idx="4162">
                  <c:v>346.8</c:v>
                </c:pt>
                <c:pt idx="4163">
                  <c:v>346.9</c:v>
                </c:pt>
                <c:pt idx="4164">
                  <c:v>347</c:v>
                </c:pt>
                <c:pt idx="4165">
                  <c:v>347.1</c:v>
                </c:pt>
                <c:pt idx="4166">
                  <c:v>347.2</c:v>
                </c:pt>
                <c:pt idx="4167">
                  <c:v>347.3</c:v>
                </c:pt>
                <c:pt idx="4168">
                  <c:v>347.3</c:v>
                </c:pt>
                <c:pt idx="4169">
                  <c:v>347.4</c:v>
                </c:pt>
                <c:pt idx="4170">
                  <c:v>347.5</c:v>
                </c:pt>
                <c:pt idx="4171">
                  <c:v>347.6</c:v>
                </c:pt>
                <c:pt idx="4172">
                  <c:v>347.7</c:v>
                </c:pt>
                <c:pt idx="4173">
                  <c:v>347.8</c:v>
                </c:pt>
                <c:pt idx="4174">
                  <c:v>347.8</c:v>
                </c:pt>
                <c:pt idx="4175">
                  <c:v>347.9</c:v>
                </c:pt>
                <c:pt idx="4176">
                  <c:v>348</c:v>
                </c:pt>
                <c:pt idx="4177">
                  <c:v>348.1</c:v>
                </c:pt>
                <c:pt idx="4178">
                  <c:v>348.2</c:v>
                </c:pt>
                <c:pt idx="4179">
                  <c:v>348.3</c:v>
                </c:pt>
                <c:pt idx="4180">
                  <c:v>348.3</c:v>
                </c:pt>
                <c:pt idx="4181">
                  <c:v>348.4</c:v>
                </c:pt>
                <c:pt idx="4182">
                  <c:v>348.5</c:v>
                </c:pt>
                <c:pt idx="4183">
                  <c:v>348.6</c:v>
                </c:pt>
                <c:pt idx="4184">
                  <c:v>348.7</c:v>
                </c:pt>
                <c:pt idx="4185">
                  <c:v>348.8</c:v>
                </c:pt>
                <c:pt idx="4186">
                  <c:v>348.8</c:v>
                </c:pt>
                <c:pt idx="4187">
                  <c:v>348.9</c:v>
                </c:pt>
                <c:pt idx="4188">
                  <c:v>349</c:v>
                </c:pt>
                <c:pt idx="4189">
                  <c:v>349.1</c:v>
                </c:pt>
                <c:pt idx="4190">
                  <c:v>349.2</c:v>
                </c:pt>
                <c:pt idx="4191">
                  <c:v>349.3</c:v>
                </c:pt>
                <c:pt idx="4192">
                  <c:v>349.3</c:v>
                </c:pt>
                <c:pt idx="4193">
                  <c:v>349.4</c:v>
                </c:pt>
                <c:pt idx="4194">
                  <c:v>349.5</c:v>
                </c:pt>
                <c:pt idx="4195">
                  <c:v>349.6</c:v>
                </c:pt>
                <c:pt idx="4196">
                  <c:v>349.7</c:v>
                </c:pt>
                <c:pt idx="4197">
                  <c:v>349.8</c:v>
                </c:pt>
                <c:pt idx="4198">
                  <c:v>349.8</c:v>
                </c:pt>
                <c:pt idx="4199">
                  <c:v>349.9</c:v>
                </c:pt>
                <c:pt idx="4200">
                  <c:v>350</c:v>
                </c:pt>
                <c:pt idx="4201">
                  <c:v>350.1</c:v>
                </c:pt>
                <c:pt idx="4202">
                  <c:v>350.2</c:v>
                </c:pt>
                <c:pt idx="4203">
                  <c:v>350.3</c:v>
                </c:pt>
                <c:pt idx="4204">
                  <c:v>350.3</c:v>
                </c:pt>
                <c:pt idx="4205">
                  <c:v>350.4</c:v>
                </c:pt>
                <c:pt idx="4206">
                  <c:v>350.5</c:v>
                </c:pt>
                <c:pt idx="4207">
                  <c:v>350.6</c:v>
                </c:pt>
                <c:pt idx="4208">
                  <c:v>350.7</c:v>
                </c:pt>
                <c:pt idx="4209">
                  <c:v>350.8</c:v>
                </c:pt>
                <c:pt idx="4210">
                  <c:v>350.8</c:v>
                </c:pt>
                <c:pt idx="4211">
                  <c:v>350.9</c:v>
                </c:pt>
                <c:pt idx="4212">
                  <c:v>351</c:v>
                </c:pt>
                <c:pt idx="4213">
                  <c:v>351.1</c:v>
                </c:pt>
                <c:pt idx="4214">
                  <c:v>351.2</c:v>
                </c:pt>
                <c:pt idx="4215">
                  <c:v>351.3</c:v>
                </c:pt>
                <c:pt idx="4216">
                  <c:v>351.3</c:v>
                </c:pt>
                <c:pt idx="4217">
                  <c:v>351.4</c:v>
                </c:pt>
                <c:pt idx="4218">
                  <c:v>351.5</c:v>
                </c:pt>
                <c:pt idx="4219">
                  <c:v>351.6</c:v>
                </c:pt>
                <c:pt idx="4220">
                  <c:v>351.7</c:v>
                </c:pt>
                <c:pt idx="4221">
                  <c:v>351.8</c:v>
                </c:pt>
                <c:pt idx="4222">
                  <c:v>351.8</c:v>
                </c:pt>
                <c:pt idx="4223">
                  <c:v>351.9</c:v>
                </c:pt>
                <c:pt idx="4224">
                  <c:v>352</c:v>
                </c:pt>
                <c:pt idx="4225">
                  <c:v>352.1</c:v>
                </c:pt>
                <c:pt idx="4226">
                  <c:v>352.2</c:v>
                </c:pt>
                <c:pt idx="4227">
                  <c:v>352.3</c:v>
                </c:pt>
                <c:pt idx="4228">
                  <c:v>352.3</c:v>
                </c:pt>
                <c:pt idx="4229">
                  <c:v>352.4</c:v>
                </c:pt>
                <c:pt idx="4230">
                  <c:v>352.5</c:v>
                </c:pt>
                <c:pt idx="4231">
                  <c:v>352.6</c:v>
                </c:pt>
                <c:pt idx="4232">
                  <c:v>352.7</c:v>
                </c:pt>
                <c:pt idx="4233">
                  <c:v>352.8</c:v>
                </c:pt>
                <c:pt idx="4234">
                  <c:v>352.8</c:v>
                </c:pt>
                <c:pt idx="4235">
                  <c:v>352.9</c:v>
                </c:pt>
                <c:pt idx="4236">
                  <c:v>353</c:v>
                </c:pt>
                <c:pt idx="4237">
                  <c:v>353.1</c:v>
                </c:pt>
                <c:pt idx="4238">
                  <c:v>353.2</c:v>
                </c:pt>
                <c:pt idx="4239">
                  <c:v>353.3</c:v>
                </c:pt>
                <c:pt idx="4240">
                  <c:v>353.3</c:v>
                </c:pt>
                <c:pt idx="4241">
                  <c:v>353.4</c:v>
                </c:pt>
                <c:pt idx="4242">
                  <c:v>353.5</c:v>
                </c:pt>
                <c:pt idx="4243">
                  <c:v>353.6</c:v>
                </c:pt>
                <c:pt idx="4244">
                  <c:v>353.7</c:v>
                </c:pt>
                <c:pt idx="4245">
                  <c:v>353.8</c:v>
                </c:pt>
                <c:pt idx="4246">
                  <c:v>353.8</c:v>
                </c:pt>
                <c:pt idx="4247">
                  <c:v>353.9</c:v>
                </c:pt>
                <c:pt idx="4248">
                  <c:v>354</c:v>
                </c:pt>
                <c:pt idx="4249">
                  <c:v>354.1</c:v>
                </c:pt>
                <c:pt idx="4250">
                  <c:v>354.2</c:v>
                </c:pt>
                <c:pt idx="4251">
                  <c:v>354.3</c:v>
                </c:pt>
                <c:pt idx="4252">
                  <c:v>354.3</c:v>
                </c:pt>
                <c:pt idx="4253">
                  <c:v>354.4</c:v>
                </c:pt>
                <c:pt idx="4254">
                  <c:v>354.5</c:v>
                </c:pt>
                <c:pt idx="4255">
                  <c:v>354.6</c:v>
                </c:pt>
                <c:pt idx="4256">
                  <c:v>354.7</c:v>
                </c:pt>
                <c:pt idx="4257">
                  <c:v>354.8</c:v>
                </c:pt>
                <c:pt idx="4258">
                  <c:v>354.8</c:v>
                </c:pt>
                <c:pt idx="4259">
                  <c:v>354.9</c:v>
                </c:pt>
                <c:pt idx="4260">
                  <c:v>355</c:v>
                </c:pt>
                <c:pt idx="4261">
                  <c:v>355.1</c:v>
                </c:pt>
                <c:pt idx="4262">
                  <c:v>355.2</c:v>
                </c:pt>
                <c:pt idx="4263">
                  <c:v>355.3</c:v>
                </c:pt>
                <c:pt idx="4264">
                  <c:v>355.3</c:v>
                </c:pt>
                <c:pt idx="4265">
                  <c:v>355.4</c:v>
                </c:pt>
                <c:pt idx="4266">
                  <c:v>355.5</c:v>
                </c:pt>
                <c:pt idx="4267">
                  <c:v>355.6</c:v>
                </c:pt>
                <c:pt idx="4268">
                  <c:v>355.7</c:v>
                </c:pt>
                <c:pt idx="4269">
                  <c:v>355.8</c:v>
                </c:pt>
                <c:pt idx="4270">
                  <c:v>355.8</c:v>
                </c:pt>
                <c:pt idx="4271">
                  <c:v>355.9</c:v>
                </c:pt>
                <c:pt idx="4272">
                  <c:v>356</c:v>
                </c:pt>
                <c:pt idx="4273">
                  <c:v>356.1</c:v>
                </c:pt>
                <c:pt idx="4274">
                  <c:v>356.2</c:v>
                </c:pt>
                <c:pt idx="4275">
                  <c:v>356.3</c:v>
                </c:pt>
                <c:pt idx="4276">
                  <c:v>356.3</c:v>
                </c:pt>
                <c:pt idx="4277">
                  <c:v>356.4</c:v>
                </c:pt>
                <c:pt idx="4278">
                  <c:v>356.5</c:v>
                </c:pt>
                <c:pt idx="4279">
                  <c:v>356.6</c:v>
                </c:pt>
                <c:pt idx="4280">
                  <c:v>356.7</c:v>
                </c:pt>
                <c:pt idx="4281">
                  <c:v>356.8</c:v>
                </c:pt>
                <c:pt idx="4282">
                  <c:v>356.8</c:v>
                </c:pt>
                <c:pt idx="4283">
                  <c:v>356.9</c:v>
                </c:pt>
                <c:pt idx="4284">
                  <c:v>357</c:v>
                </c:pt>
                <c:pt idx="4285">
                  <c:v>357.1</c:v>
                </c:pt>
                <c:pt idx="4286">
                  <c:v>357.2</c:v>
                </c:pt>
                <c:pt idx="4287">
                  <c:v>357.3</c:v>
                </c:pt>
                <c:pt idx="4288">
                  <c:v>357.3</c:v>
                </c:pt>
                <c:pt idx="4289">
                  <c:v>357.4</c:v>
                </c:pt>
                <c:pt idx="4290">
                  <c:v>357.5</c:v>
                </c:pt>
                <c:pt idx="4291">
                  <c:v>357.6</c:v>
                </c:pt>
                <c:pt idx="4292">
                  <c:v>357.7</c:v>
                </c:pt>
                <c:pt idx="4293">
                  <c:v>357.8</c:v>
                </c:pt>
                <c:pt idx="4294">
                  <c:v>357.8</c:v>
                </c:pt>
                <c:pt idx="4295">
                  <c:v>357.9</c:v>
                </c:pt>
                <c:pt idx="4296">
                  <c:v>358</c:v>
                </c:pt>
                <c:pt idx="4297">
                  <c:v>358.1</c:v>
                </c:pt>
                <c:pt idx="4298">
                  <c:v>358.2</c:v>
                </c:pt>
                <c:pt idx="4299">
                  <c:v>358.3</c:v>
                </c:pt>
                <c:pt idx="4300">
                  <c:v>358.3</c:v>
                </c:pt>
                <c:pt idx="4301">
                  <c:v>358.4</c:v>
                </c:pt>
                <c:pt idx="4302">
                  <c:v>358.5</c:v>
                </c:pt>
                <c:pt idx="4303">
                  <c:v>358.6</c:v>
                </c:pt>
                <c:pt idx="4304">
                  <c:v>358.7</c:v>
                </c:pt>
                <c:pt idx="4305">
                  <c:v>358.8</c:v>
                </c:pt>
                <c:pt idx="4306">
                  <c:v>358.8</c:v>
                </c:pt>
                <c:pt idx="4307">
                  <c:v>358.9</c:v>
                </c:pt>
                <c:pt idx="4308">
                  <c:v>359</c:v>
                </c:pt>
                <c:pt idx="4309">
                  <c:v>359.1</c:v>
                </c:pt>
                <c:pt idx="4310">
                  <c:v>359.2</c:v>
                </c:pt>
                <c:pt idx="4311">
                  <c:v>359.3</c:v>
                </c:pt>
                <c:pt idx="4312">
                  <c:v>359.3</c:v>
                </c:pt>
                <c:pt idx="4313">
                  <c:v>359.4</c:v>
                </c:pt>
                <c:pt idx="4314">
                  <c:v>359.5</c:v>
                </c:pt>
                <c:pt idx="4315">
                  <c:v>359.6</c:v>
                </c:pt>
                <c:pt idx="4316">
                  <c:v>359.7</c:v>
                </c:pt>
                <c:pt idx="4317">
                  <c:v>359.8</c:v>
                </c:pt>
                <c:pt idx="4318">
                  <c:v>359.8</c:v>
                </c:pt>
                <c:pt idx="4319">
                  <c:v>359.9</c:v>
                </c:pt>
                <c:pt idx="4320">
                  <c:v>360</c:v>
                </c:pt>
                <c:pt idx="4321">
                  <c:v>360.1</c:v>
                </c:pt>
                <c:pt idx="4322">
                  <c:v>360.2</c:v>
                </c:pt>
                <c:pt idx="4323">
                  <c:v>360.3</c:v>
                </c:pt>
                <c:pt idx="4324">
                  <c:v>360.3</c:v>
                </c:pt>
                <c:pt idx="4325">
                  <c:v>360.4</c:v>
                </c:pt>
                <c:pt idx="4326">
                  <c:v>360.5</c:v>
                </c:pt>
                <c:pt idx="4327">
                  <c:v>360.6</c:v>
                </c:pt>
                <c:pt idx="4328">
                  <c:v>360.7</c:v>
                </c:pt>
                <c:pt idx="4329">
                  <c:v>360.8</c:v>
                </c:pt>
                <c:pt idx="4330">
                  <c:v>360.8</c:v>
                </c:pt>
                <c:pt idx="4331">
                  <c:v>360.9</c:v>
                </c:pt>
                <c:pt idx="4332">
                  <c:v>361</c:v>
                </c:pt>
                <c:pt idx="4333">
                  <c:v>361.1</c:v>
                </c:pt>
                <c:pt idx="4334">
                  <c:v>361.2</c:v>
                </c:pt>
                <c:pt idx="4335">
                  <c:v>361.3</c:v>
                </c:pt>
                <c:pt idx="4336">
                  <c:v>361.3</c:v>
                </c:pt>
                <c:pt idx="4337">
                  <c:v>361.4</c:v>
                </c:pt>
                <c:pt idx="4338">
                  <c:v>361.5</c:v>
                </c:pt>
                <c:pt idx="4339">
                  <c:v>361.6</c:v>
                </c:pt>
                <c:pt idx="4340">
                  <c:v>361.7</c:v>
                </c:pt>
                <c:pt idx="4341">
                  <c:v>361.8</c:v>
                </c:pt>
                <c:pt idx="4342">
                  <c:v>361.8</c:v>
                </c:pt>
                <c:pt idx="4343">
                  <c:v>361.9</c:v>
                </c:pt>
                <c:pt idx="4344">
                  <c:v>362</c:v>
                </c:pt>
                <c:pt idx="4345">
                  <c:v>362.1</c:v>
                </c:pt>
                <c:pt idx="4346">
                  <c:v>362.2</c:v>
                </c:pt>
                <c:pt idx="4347">
                  <c:v>362.3</c:v>
                </c:pt>
                <c:pt idx="4348">
                  <c:v>362.3</c:v>
                </c:pt>
                <c:pt idx="4349">
                  <c:v>362.4</c:v>
                </c:pt>
                <c:pt idx="4350">
                  <c:v>362.5</c:v>
                </c:pt>
                <c:pt idx="4351">
                  <c:v>362.6</c:v>
                </c:pt>
                <c:pt idx="4352">
                  <c:v>362.7</c:v>
                </c:pt>
                <c:pt idx="4353">
                  <c:v>362.8</c:v>
                </c:pt>
                <c:pt idx="4354">
                  <c:v>362.8</c:v>
                </c:pt>
                <c:pt idx="4355">
                  <c:v>362.9</c:v>
                </c:pt>
                <c:pt idx="4356">
                  <c:v>363</c:v>
                </c:pt>
                <c:pt idx="4357">
                  <c:v>363.1</c:v>
                </c:pt>
                <c:pt idx="4358">
                  <c:v>363.2</c:v>
                </c:pt>
                <c:pt idx="4359">
                  <c:v>363.3</c:v>
                </c:pt>
                <c:pt idx="4360">
                  <c:v>363.3</c:v>
                </c:pt>
                <c:pt idx="4361">
                  <c:v>363.4</c:v>
                </c:pt>
                <c:pt idx="4362">
                  <c:v>363.5</c:v>
                </c:pt>
                <c:pt idx="4363">
                  <c:v>363.6</c:v>
                </c:pt>
                <c:pt idx="4364">
                  <c:v>363.7</c:v>
                </c:pt>
                <c:pt idx="4365">
                  <c:v>363.8</c:v>
                </c:pt>
                <c:pt idx="4366">
                  <c:v>363.8</c:v>
                </c:pt>
                <c:pt idx="4367">
                  <c:v>363.9</c:v>
                </c:pt>
                <c:pt idx="4368">
                  <c:v>364</c:v>
                </c:pt>
                <c:pt idx="4369">
                  <c:v>364.1</c:v>
                </c:pt>
                <c:pt idx="4370">
                  <c:v>364.2</c:v>
                </c:pt>
                <c:pt idx="4371">
                  <c:v>364.3</c:v>
                </c:pt>
                <c:pt idx="4372">
                  <c:v>364.3</c:v>
                </c:pt>
                <c:pt idx="4373">
                  <c:v>364.4</c:v>
                </c:pt>
                <c:pt idx="4374">
                  <c:v>364.5</c:v>
                </c:pt>
                <c:pt idx="4375">
                  <c:v>364.6</c:v>
                </c:pt>
                <c:pt idx="4376">
                  <c:v>364.7</c:v>
                </c:pt>
                <c:pt idx="4377">
                  <c:v>364.8</c:v>
                </c:pt>
                <c:pt idx="4378">
                  <c:v>364.8</c:v>
                </c:pt>
                <c:pt idx="4379">
                  <c:v>364.9</c:v>
                </c:pt>
                <c:pt idx="4380">
                  <c:v>365</c:v>
                </c:pt>
                <c:pt idx="4381">
                  <c:v>365.1</c:v>
                </c:pt>
                <c:pt idx="4382">
                  <c:v>365.2</c:v>
                </c:pt>
                <c:pt idx="4383">
                  <c:v>365.3</c:v>
                </c:pt>
                <c:pt idx="4384">
                  <c:v>365.3</c:v>
                </c:pt>
                <c:pt idx="4385">
                  <c:v>365.4</c:v>
                </c:pt>
                <c:pt idx="4386">
                  <c:v>365.5</c:v>
                </c:pt>
                <c:pt idx="4387">
                  <c:v>365.6</c:v>
                </c:pt>
                <c:pt idx="4388">
                  <c:v>365.7</c:v>
                </c:pt>
                <c:pt idx="4389">
                  <c:v>365.8</c:v>
                </c:pt>
                <c:pt idx="4390">
                  <c:v>365.8</c:v>
                </c:pt>
                <c:pt idx="4391">
                  <c:v>365.9</c:v>
                </c:pt>
                <c:pt idx="4392">
                  <c:v>366</c:v>
                </c:pt>
                <c:pt idx="4393">
                  <c:v>366.1</c:v>
                </c:pt>
                <c:pt idx="4394">
                  <c:v>366.2</c:v>
                </c:pt>
                <c:pt idx="4395">
                  <c:v>366.3</c:v>
                </c:pt>
                <c:pt idx="4396">
                  <c:v>366.3</c:v>
                </c:pt>
                <c:pt idx="4397">
                  <c:v>366.4</c:v>
                </c:pt>
                <c:pt idx="4398">
                  <c:v>366.5</c:v>
                </c:pt>
                <c:pt idx="4399">
                  <c:v>366.6</c:v>
                </c:pt>
                <c:pt idx="4400">
                  <c:v>366.7</c:v>
                </c:pt>
                <c:pt idx="4401">
                  <c:v>366.8</c:v>
                </c:pt>
                <c:pt idx="4402">
                  <c:v>366.8</c:v>
                </c:pt>
                <c:pt idx="4403">
                  <c:v>366.9</c:v>
                </c:pt>
                <c:pt idx="4404">
                  <c:v>367</c:v>
                </c:pt>
                <c:pt idx="4405">
                  <c:v>367.1</c:v>
                </c:pt>
                <c:pt idx="4406">
                  <c:v>367.2</c:v>
                </c:pt>
                <c:pt idx="4407">
                  <c:v>367.3</c:v>
                </c:pt>
                <c:pt idx="4408">
                  <c:v>367.3</c:v>
                </c:pt>
                <c:pt idx="4409">
                  <c:v>367.4</c:v>
                </c:pt>
                <c:pt idx="4410">
                  <c:v>367.5</c:v>
                </c:pt>
                <c:pt idx="4411">
                  <c:v>367.6</c:v>
                </c:pt>
                <c:pt idx="4412">
                  <c:v>367.7</c:v>
                </c:pt>
                <c:pt idx="4413">
                  <c:v>367.8</c:v>
                </c:pt>
                <c:pt idx="4414">
                  <c:v>367.8</c:v>
                </c:pt>
                <c:pt idx="4415">
                  <c:v>367.9</c:v>
                </c:pt>
                <c:pt idx="4416">
                  <c:v>368</c:v>
                </c:pt>
                <c:pt idx="4417">
                  <c:v>368.1</c:v>
                </c:pt>
                <c:pt idx="4418">
                  <c:v>368.2</c:v>
                </c:pt>
                <c:pt idx="4419">
                  <c:v>368.3</c:v>
                </c:pt>
                <c:pt idx="4420">
                  <c:v>368.3</c:v>
                </c:pt>
                <c:pt idx="4421">
                  <c:v>368.4</c:v>
                </c:pt>
                <c:pt idx="4422">
                  <c:v>368.5</c:v>
                </c:pt>
                <c:pt idx="4423">
                  <c:v>368.6</c:v>
                </c:pt>
                <c:pt idx="4424">
                  <c:v>368.7</c:v>
                </c:pt>
                <c:pt idx="4425">
                  <c:v>368.8</c:v>
                </c:pt>
                <c:pt idx="4426">
                  <c:v>368.8</c:v>
                </c:pt>
                <c:pt idx="4427">
                  <c:v>368.9</c:v>
                </c:pt>
                <c:pt idx="4428">
                  <c:v>369</c:v>
                </c:pt>
                <c:pt idx="4429">
                  <c:v>369.1</c:v>
                </c:pt>
                <c:pt idx="4430">
                  <c:v>369.2</c:v>
                </c:pt>
                <c:pt idx="4431">
                  <c:v>369.3</c:v>
                </c:pt>
                <c:pt idx="4432">
                  <c:v>369.3</c:v>
                </c:pt>
                <c:pt idx="4433">
                  <c:v>369.4</c:v>
                </c:pt>
                <c:pt idx="4434">
                  <c:v>369.5</c:v>
                </c:pt>
                <c:pt idx="4435">
                  <c:v>369.6</c:v>
                </c:pt>
                <c:pt idx="4436">
                  <c:v>369.7</c:v>
                </c:pt>
                <c:pt idx="4437">
                  <c:v>369.8</c:v>
                </c:pt>
                <c:pt idx="4438">
                  <c:v>369.8</c:v>
                </c:pt>
                <c:pt idx="4439">
                  <c:v>369.9</c:v>
                </c:pt>
                <c:pt idx="4440">
                  <c:v>370</c:v>
                </c:pt>
                <c:pt idx="4441">
                  <c:v>370.1</c:v>
                </c:pt>
                <c:pt idx="4442">
                  <c:v>370.2</c:v>
                </c:pt>
                <c:pt idx="4443">
                  <c:v>370.3</c:v>
                </c:pt>
                <c:pt idx="4444">
                  <c:v>370.3</c:v>
                </c:pt>
                <c:pt idx="4445">
                  <c:v>370.4</c:v>
                </c:pt>
                <c:pt idx="4446">
                  <c:v>370.5</c:v>
                </c:pt>
                <c:pt idx="4447">
                  <c:v>370.6</c:v>
                </c:pt>
                <c:pt idx="4448">
                  <c:v>370.7</c:v>
                </c:pt>
                <c:pt idx="4449">
                  <c:v>370.8</c:v>
                </c:pt>
                <c:pt idx="4450">
                  <c:v>370.8</c:v>
                </c:pt>
                <c:pt idx="4451">
                  <c:v>370.9</c:v>
                </c:pt>
                <c:pt idx="4452">
                  <c:v>371</c:v>
                </c:pt>
                <c:pt idx="4453">
                  <c:v>371.1</c:v>
                </c:pt>
                <c:pt idx="4454">
                  <c:v>371.2</c:v>
                </c:pt>
                <c:pt idx="4455">
                  <c:v>371.3</c:v>
                </c:pt>
                <c:pt idx="4456">
                  <c:v>371.3</c:v>
                </c:pt>
                <c:pt idx="4457">
                  <c:v>371.4</c:v>
                </c:pt>
                <c:pt idx="4458">
                  <c:v>371.5</c:v>
                </c:pt>
                <c:pt idx="4459">
                  <c:v>371.6</c:v>
                </c:pt>
                <c:pt idx="4460">
                  <c:v>371.7</c:v>
                </c:pt>
                <c:pt idx="4461">
                  <c:v>371.8</c:v>
                </c:pt>
                <c:pt idx="4462">
                  <c:v>371.8</c:v>
                </c:pt>
                <c:pt idx="4463">
                  <c:v>371.9</c:v>
                </c:pt>
                <c:pt idx="4464">
                  <c:v>372</c:v>
                </c:pt>
                <c:pt idx="4465">
                  <c:v>372.1</c:v>
                </c:pt>
                <c:pt idx="4466">
                  <c:v>372.2</c:v>
                </c:pt>
                <c:pt idx="4467">
                  <c:v>372.3</c:v>
                </c:pt>
                <c:pt idx="4468">
                  <c:v>372.3</c:v>
                </c:pt>
                <c:pt idx="4469">
                  <c:v>372.4</c:v>
                </c:pt>
                <c:pt idx="4470">
                  <c:v>372.5</c:v>
                </c:pt>
                <c:pt idx="4471">
                  <c:v>372.6</c:v>
                </c:pt>
                <c:pt idx="4472">
                  <c:v>372.7</c:v>
                </c:pt>
                <c:pt idx="4473">
                  <c:v>372.8</c:v>
                </c:pt>
                <c:pt idx="4474">
                  <c:v>372.8</c:v>
                </c:pt>
                <c:pt idx="4475">
                  <c:v>372.9</c:v>
                </c:pt>
                <c:pt idx="4476">
                  <c:v>373</c:v>
                </c:pt>
                <c:pt idx="4477">
                  <c:v>373.1</c:v>
                </c:pt>
                <c:pt idx="4478">
                  <c:v>373.2</c:v>
                </c:pt>
                <c:pt idx="4479">
                  <c:v>373.3</c:v>
                </c:pt>
                <c:pt idx="4480">
                  <c:v>373.3</c:v>
                </c:pt>
                <c:pt idx="4481">
                  <c:v>373.4</c:v>
                </c:pt>
                <c:pt idx="4482">
                  <c:v>373.5</c:v>
                </c:pt>
                <c:pt idx="4483">
                  <c:v>373.6</c:v>
                </c:pt>
                <c:pt idx="4484">
                  <c:v>373.7</c:v>
                </c:pt>
                <c:pt idx="4485">
                  <c:v>373.8</c:v>
                </c:pt>
                <c:pt idx="4486">
                  <c:v>373.8</c:v>
                </c:pt>
                <c:pt idx="4487">
                  <c:v>373.9</c:v>
                </c:pt>
                <c:pt idx="4488">
                  <c:v>374</c:v>
                </c:pt>
                <c:pt idx="4489">
                  <c:v>374.1</c:v>
                </c:pt>
                <c:pt idx="4490">
                  <c:v>374.2</c:v>
                </c:pt>
                <c:pt idx="4491">
                  <c:v>374.3</c:v>
                </c:pt>
                <c:pt idx="4492">
                  <c:v>374.3</c:v>
                </c:pt>
                <c:pt idx="4493">
                  <c:v>374.4</c:v>
                </c:pt>
                <c:pt idx="4494">
                  <c:v>374.5</c:v>
                </c:pt>
                <c:pt idx="4495">
                  <c:v>374.6</c:v>
                </c:pt>
                <c:pt idx="4496">
                  <c:v>374.7</c:v>
                </c:pt>
                <c:pt idx="4497">
                  <c:v>374.8</c:v>
                </c:pt>
                <c:pt idx="4498">
                  <c:v>374.8</c:v>
                </c:pt>
                <c:pt idx="4499">
                  <c:v>374.9</c:v>
                </c:pt>
                <c:pt idx="4500">
                  <c:v>375</c:v>
                </c:pt>
                <c:pt idx="4501">
                  <c:v>375.1</c:v>
                </c:pt>
                <c:pt idx="4502">
                  <c:v>375.2</c:v>
                </c:pt>
                <c:pt idx="4503">
                  <c:v>375.3</c:v>
                </c:pt>
                <c:pt idx="4504">
                  <c:v>375.3</c:v>
                </c:pt>
                <c:pt idx="4505">
                  <c:v>375.4</c:v>
                </c:pt>
                <c:pt idx="4506">
                  <c:v>375.5</c:v>
                </c:pt>
                <c:pt idx="4507">
                  <c:v>375.6</c:v>
                </c:pt>
                <c:pt idx="4508">
                  <c:v>375.7</c:v>
                </c:pt>
                <c:pt idx="4509">
                  <c:v>375.8</c:v>
                </c:pt>
                <c:pt idx="4510">
                  <c:v>375.8</c:v>
                </c:pt>
                <c:pt idx="4511">
                  <c:v>375.9</c:v>
                </c:pt>
                <c:pt idx="4512">
                  <c:v>376</c:v>
                </c:pt>
                <c:pt idx="4513">
                  <c:v>376.1</c:v>
                </c:pt>
                <c:pt idx="4514">
                  <c:v>376.2</c:v>
                </c:pt>
                <c:pt idx="4515">
                  <c:v>376.3</c:v>
                </c:pt>
                <c:pt idx="4516">
                  <c:v>376.3</c:v>
                </c:pt>
                <c:pt idx="4517">
                  <c:v>376.4</c:v>
                </c:pt>
                <c:pt idx="4518">
                  <c:v>376.5</c:v>
                </c:pt>
                <c:pt idx="4519">
                  <c:v>376.6</c:v>
                </c:pt>
                <c:pt idx="4520">
                  <c:v>376.7</c:v>
                </c:pt>
                <c:pt idx="4521">
                  <c:v>376.8</c:v>
                </c:pt>
                <c:pt idx="4522">
                  <c:v>376.8</c:v>
                </c:pt>
                <c:pt idx="4523">
                  <c:v>376.9</c:v>
                </c:pt>
                <c:pt idx="4524">
                  <c:v>377</c:v>
                </c:pt>
                <c:pt idx="4525">
                  <c:v>377.1</c:v>
                </c:pt>
                <c:pt idx="4526">
                  <c:v>377.2</c:v>
                </c:pt>
                <c:pt idx="4527">
                  <c:v>377.3</c:v>
                </c:pt>
                <c:pt idx="4528">
                  <c:v>377.3</c:v>
                </c:pt>
                <c:pt idx="4529">
                  <c:v>377.4</c:v>
                </c:pt>
                <c:pt idx="4530">
                  <c:v>377.5</c:v>
                </c:pt>
                <c:pt idx="4531">
                  <c:v>377.6</c:v>
                </c:pt>
                <c:pt idx="4532">
                  <c:v>377.7</c:v>
                </c:pt>
                <c:pt idx="4533">
                  <c:v>377.8</c:v>
                </c:pt>
                <c:pt idx="4534">
                  <c:v>377.8</c:v>
                </c:pt>
                <c:pt idx="4535">
                  <c:v>377.9</c:v>
                </c:pt>
                <c:pt idx="4536">
                  <c:v>378</c:v>
                </c:pt>
                <c:pt idx="4537">
                  <c:v>378.1</c:v>
                </c:pt>
                <c:pt idx="4538">
                  <c:v>378.2</c:v>
                </c:pt>
                <c:pt idx="4539">
                  <c:v>378.3</c:v>
                </c:pt>
                <c:pt idx="4540">
                  <c:v>378.3</c:v>
                </c:pt>
                <c:pt idx="4541">
                  <c:v>378.4</c:v>
                </c:pt>
                <c:pt idx="4542">
                  <c:v>378.5</c:v>
                </c:pt>
                <c:pt idx="4543">
                  <c:v>378.6</c:v>
                </c:pt>
                <c:pt idx="4544">
                  <c:v>378.7</c:v>
                </c:pt>
                <c:pt idx="4545">
                  <c:v>378.8</c:v>
                </c:pt>
                <c:pt idx="4546">
                  <c:v>378.8</c:v>
                </c:pt>
                <c:pt idx="4547">
                  <c:v>378.9</c:v>
                </c:pt>
                <c:pt idx="4548">
                  <c:v>379</c:v>
                </c:pt>
                <c:pt idx="4549">
                  <c:v>379.1</c:v>
                </c:pt>
                <c:pt idx="4550">
                  <c:v>379.2</c:v>
                </c:pt>
                <c:pt idx="4551">
                  <c:v>379.3</c:v>
                </c:pt>
                <c:pt idx="4552">
                  <c:v>379.3</c:v>
                </c:pt>
                <c:pt idx="4553">
                  <c:v>379.4</c:v>
                </c:pt>
                <c:pt idx="4554">
                  <c:v>379.5</c:v>
                </c:pt>
                <c:pt idx="4555">
                  <c:v>379.6</c:v>
                </c:pt>
                <c:pt idx="4556">
                  <c:v>379.7</c:v>
                </c:pt>
                <c:pt idx="4557">
                  <c:v>379.8</c:v>
                </c:pt>
                <c:pt idx="4558">
                  <c:v>379.8</c:v>
                </c:pt>
                <c:pt idx="4559">
                  <c:v>379.9</c:v>
                </c:pt>
                <c:pt idx="4560">
                  <c:v>380</c:v>
                </c:pt>
                <c:pt idx="4561">
                  <c:v>380.1</c:v>
                </c:pt>
                <c:pt idx="4562">
                  <c:v>380.2</c:v>
                </c:pt>
                <c:pt idx="4563">
                  <c:v>380.3</c:v>
                </c:pt>
                <c:pt idx="4564">
                  <c:v>380.3</c:v>
                </c:pt>
                <c:pt idx="4565">
                  <c:v>380.4</c:v>
                </c:pt>
                <c:pt idx="4566">
                  <c:v>380.5</c:v>
                </c:pt>
                <c:pt idx="4567">
                  <c:v>380.6</c:v>
                </c:pt>
                <c:pt idx="4568">
                  <c:v>380.7</c:v>
                </c:pt>
                <c:pt idx="4569">
                  <c:v>380.8</c:v>
                </c:pt>
                <c:pt idx="4570">
                  <c:v>380.8</c:v>
                </c:pt>
                <c:pt idx="4571">
                  <c:v>380.9</c:v>
                </c:pt>
                <c:pt idx="4572">
                  <c:v>381</c:v>
                </c:pt>
                <c:pt idx="4573">
                  <c:v>381.1</c:v>
                </c:pt>
                <c:pt idx="4574">
                  <c:v>381.2</c:v>
                </c:pt>
                <c:pt idx="4575">
                  <c:v>381.3</c:v>
                </c:pt>
                <c:pt idx="4576">
                  <c:v>381.3</c:v>
                </c:pt>
                <c:pt idx="4577">
                  <c:v>381.4</c:v>
                </c:pt>
                <c:pt idx="4578">
                  <c:v>381.5</c:v>
                </c:pt>
                <c:pt idx="4579">
                  <c:v>381.6</c:v>
                </c:pt>
                <c:pt idx="4580">
                  <c:v>381.7</c:v>
                </c:pt>
                <c:pt idx="4581">
                  <c:v>381.8</c:v>
                </c:pt>
                <c:pt idx="4582">
                  <c:v>381.8</c:v>
                </c:pt>
                <c:pt idx="4583">
                  <c:v>381.9</c:v>
                </c:pt>
                <c:pt idx="4584">
                  <c:v>382</c:v>
                </c:pt>
                <c:pt idx="4585">
                  <c:v>382.1</c:v>
                </c:pt>
                <c:pt idx="4586">
                  <c:v>382.2</c:v>
                </c:pt>
                <c:pt idx="4587">
                  <c:v>382.3</c:v>
                </c:pt>
                <c:pt idx="4588">
                  <c:v>382.3</c:v>
                </c:pt>
                <c:pt idx="4589">
                  <c:v>382.4</c:v>
                </c:pt>
                <c:pt idx="4590">
                  <c:v>382.5</c:v>
                </c:pt>
                <c:pt idx="4591">
                  <c:v>382.6</c:v>
                </c:pt>
                <c:pt idx="4592">
                  <c:v>382.7</c:v>
                </c:pt>
                <c:pt idx="4593">
                  <c:v>382.8</c:v>
                </c:pt>
                <c:pt idx="4594">
                  <c:v>382.8</c:v>
                </c:pt>
                <c:pt idx="4595">
                  <c:v>382.9</c:v>
                </c:pt>
                <c:pt idx="4596">
                  <c:v>383</c:v>
                </c:pt>
                <c:pt idx="4597">
                  <c:v>383.1</c:v>
                </c:pt>
                <c:pt idx="4598">
                  <c:v>383.2</c:v>
                </c:pt>
                <c:pt idx="4599">
                  <c:v>383.3</c:v>
                </c:pt>
                <c:pt idx="4600">
                  <c:v>383.3</c:v>
                </c:pt>
                <c:pt idx="4601">
                  <c:v>383.4</c:v>
                </c:pt>
                <c:pt idx="4602">
                  <c:v>383.5</c:v>
                </c:pt>
                <c:pt idx="4603">
                  <c:v>383.6</c:v>
                </c:pt>
                <c:pt idx="4604">
                  <c:v>383.7</c:v>
                </c:pt>
                <c:pt idx="4605">
                  <c:v>383.8</c:v>
                </c:pt>
                <c:pt idx="4606">
                  <c:v>383.8</c:v>
                </c:pt>
                <c:pt idx="4607">
                  <c:v>383.9</c:v>
                </c:pt>
                <c:pt idx="4608">
                  <c:v>384</c:v>
                </c:pt>
                <c:pt idx="4609">
                  <c:v>384.1</c:v>
                </c:pt>
                <c:pt idx="4610">
                  <c:v>384.2</c:v>
                </c:pt>
                <c:pt idx="4611">
                  <c:v>384.3</c:v>
                </c:pt>
                <c:pt idx="4612">
                  <c:v>384.3</c:v>
                </c:pt>
                <c:pt idx="4613">
                  <c:v>384.4</c:v>
                </c:pt>
                <c:pt idx="4614">
                  <c:v>384.5</c:v>
                </c:pt>
                <c:pt idx="4615">
                  <c:v>384.6</c:v>
                </c:pt>
                <c:pt idx="4616">
                  <c:v>384.7</c:v>
                </c:pt>
                <c:pt idx="4617">
                  <c:v>384.8</c:v>
                </c:pt>
                <c:pt idx="4618">
                  <c:v>384.8</c:v>
                </c:pt>
                <c:pt idx="4619">
                  <c:v>384.9</c:v>
                </c:pt>
                <c:pt idx="4620">
                  <c:v>385</c:v>
                </c:pt>
                <c:pt idx="4621">
                  <c:v>385.1</c:v>
                </c:pt>
                <c:pt idx="4622">
                  <c:v>385.2</c:v>
                </c:pt>
                <c:pt idx="4623">
                  <c:v>385.3</c:v>
                </c:pt>
                <c:pt idx="4624">
                  <c:v>385.3</c:v>
                </c:pt>
                <c:pt idx="4625">
                  <c:v>385.4</c:v>
                </c:pt>
                <c:pt idx="4626">
                  <c:v>385.5</c:v>
                </c:pt>
                <c:pt idx="4627">
                  <c:v>385.6</c:v>
                </c:pt>
                <c:pt idx="4628">
                  <c:v>385.7</c:v>
                </c:pt>
                <c:pt idx="4629">
                  <c:v>385.8</c:v>
                </c:pt>
                <c:pt idx="4630">
                  <c:v>385.8</c:v>
                </c:pt>
                <c:pt idx="4631">
                  <c:v>385.9</c:v>
                </c:pt>
                <c:pt idx="4632">
                  <c:v>386</c:v>
                </c:pt>
                <c:pt idx="4633">
                  <c:v>386.1</c:v>
                </c:pt>
                <c:pt idx="4634">
                  <c:v>386.2</c:v>
                </c:pt>
                <c:pt idx="4635">
                  <c:v>386.3</c:v>
                </c:pt>
                <c:pt idx="4636">
                  <c:v>386.3</c:v>
                </c:pt>
                <c:pt idx="4637">
                  <c:v>386.4</c:v>
                </c:pt>
                <c:pt idx="4638">
                  <c:v>386.5</c:v>
                </c:pt>
                <c:pt idx="4639">
                  <c:v>386.6</c:v>
                </c:pt>
                <c:pt idx="4640">
                  <c:v>386.7</c:v>
                </c:pt>
                <c:pt idx="4641">
                  <c:v>386.8</c:v>
                </c:pt>
                <c:pt idx="4642">
                  <c:v>386.8</c:v>
                </c:pt>
                <c:pt idx="4643">
                  <c:v>386.9</c:v>
                </c:pt>
                <c:pt idx="4644">
                  <c:v>387</c:v>
                </c:pt>
                <c:pt idx="4645">
                  <c:v>387.1</c:v>
                </c:pt>
                <c:pt idx="4646">
                  <c:v>387.2</c:v>
                </c:pt>
                <c:pt idx="4647">
                  <c:v>387.3</c:v>
                </c:pt>
                <c:pt idx="4648">
                  <c:v>387.3</c:v>
                </c:pt>
                <c:pt idx="4649">
                  <c:v>387.4</c:v>
                </c:pt>
                <c:pt idx="4650">
                  <c:v>387.5</c:v>
                </c:pt>
                <c:pt idx="4651">
                  <c:v>387.6</c:v>
                </c:pt>
                <c:pt idx="4652">
                  <c:v>387.7</c:v>
                </c:pt>
                <c:pt idx="4653">
                  <c:v>387.8</c:v>
                </c:pt>
                <c:pt idx="4654">
                  <c:v>387.8</c:v>
                </c:pt>
                <c:pt idx="4655">
                  <c:v>387.9</c:v>
                </c:pt>
                <c:pt idx="4656">
                  <c:v>388</c:v>
                </c:pt>
                <c:pt idx="4657">
                  <c:v>388.1</c:v>
                </c:pt>
                <c:pt idx="4658">
                  <c:v>388.2</c:v>
                </c:pt>
                <c:pt idx="4659">
                  <c:v>388.3</c:v>
                </c:pt>
                <c:pt idx="4660">
                  <c:v>388.3</c:v>
                </c:pt>
                <c:pt idx="4661">
                  <c:v>388.4</c:v>
                </c:pt>
                <c:pt idx="4662">
                  <c:v>388.5</c:v>
                </c:pt>
                <c:pt idx="4663">
                  <c:v>388.6</c:v>
                </c:pt>
                <c:pt idx="4664">
                  <c:v>388.7</c:v>
                </c:pt>
                <c:pt idx="4665">
                  <c:v>388.8</c:v>
                </c:pt>
                <c:pt idx="4666">
                  <c:v>388.8</c:v>
                </c:pt>
                <c:pt idx="4667">
                  <c:v>388.9</c:v>
                </c:pt>
                <c:pt idx="4668">
                  <c:v>389</c:v>
                </c:pt>
                <c:pt idx="4669">
                  <c:v>389.1</c:v>
                </c:pt>
                <c:pt idx="4670">
                  <c:v>389.2</c:v>
                </c:pt>
                <c:pt idx="4671">
                  <c:v>389.3</c:v>
                </c:pt>
                <c:pt idx="4672">
                  <c:v>389.3</c:v>
                </c:pt>
                <c:pt idx="4673">
                  <c:v>389.4</c:v>
                </c:pt>
                <c:pt idx="4674">
                  <c:v>389.5</c:v>
                </c:pt>
                <c:pt idx="4675">
                  <c:v>389.6</c:v>
                </c:pt>
                <c:pt idx="4676">
                  <c:v>389.7</c:v>
                </c:pt>
                <c:pt idx="4677">
                  <c:v>389.8</c:v>
                </c:pt>
                <c:pt idx="4678">
                  <c:v>389.8</c:v>
                </c:pt>
                <c:pt idx="4679">
                  <c:v>389.9</c:v>
                </c:pt>
                <c:pt idx="4680">
                  <c:v>390</c:v>
                </c:pt>
                <c:pt idx="4681">
                  <c:v>390.1</c:v>
                </c:pt>
                <c:pt idx="4682">
                  <c:v>390.2</c:v>
                </c:pt>
                <c:pt idx="4683">
                  <c:v>390.3</c:v>
                </c:pt>
                <c:pt idx="4684">
                  <c:v>390.3</c:v>
                </c:pt>
                <c:pt idx="4685">
                  <c:v>390.4</c:v>
                </c:pt>
                <c:pt idx="4686">
                  <c:v>390.5</c:v>
                </c:pt>
                <c:pt idx="4687">
                  <c:v>390.6</c:v>
                </c:pt>
                <c:pt idx="4688">
                  <c:v>390.7</c:v>
                </c:pt>
                <c:pt idx="4689">
                  <c:v>390.8</c:v>
                </c:pt>
                <c:pt idx="4690">
                  <c:v>390.8</c:v>
                </c:pt>
                <c:pt idx="4691">
                  <c:v>390.9</c:v>
                </c:pt>
                <c:pt idx="4692">
                  <c:v>391</c:v>
                </c:pt>
                <c:pt idx="4693">
                  <c:v>391.1</c:v>
                </c:pt>
                <c:pt idx="4694">
                  <c:v>391.2</c:v>
                </c:pt>
                <c:pt idx="4695">
                  <c:v>391.3</c:v>
                </c:pt>
                <c:pt idx="4696">
                  <c:v>391.3</c:v>
                </c:pt>
                <c:pt idx="4697">
                  <c:v>391.4</c:v>
                </c:pt>
                <c:pt idx="4698">
                  <c:v>391.5</c:v>
                </c:pt>
                <c:pt idx="4699">
                  <c:v>391.6</c:v>
                </c:pt>
                <c:pt idx="4700">
                  <c:v>391.7</c:v>
                </c:pt>
                <c:pt idx="4701">
                  <c:v>391.8</c:v>
                </c:pt>
                <c:pt idx="4702">
                  <c:v>391.8</c:v>
                </c:pt>
                <c:pt idx="4703">
                  <c:v>391.9</c:v>
                </c:pt>
                <c:pt idx="4704">
                  <c:v>392</c:v>
                </c:pt>
                <c:pt idx="4705">
                  <c:v>392.1</c:v>
                </c:pt>
                <c:pt idx="4706">
                  <c:v>392.2</c:v>
                </c:pt>
                <c:pt idx="4707">
                  <c:v>392.3</c:v>
                </c:pt>
                <c:pt idx="4708">
                  <c:v>392.3</c:v>
                </c:pt>
                <c:pt idx="4709">
                  <c:v>392.4</c:v>
                </c:pt>
                <c:pt idx="4710">
                  <c:v>392.5</c:v>
                </c:pt>
                <c:pt idx="4711">
                  <c:v>392.6</c:v>
                </c:pt>
                <c:pt idx="4712">
                  <c:v>392.7</c:v>
                </c:pt>
                <c:pt idx="4713">
                  <c:v>392.8</c:v>
                </c:pt>
                <c:pt idx="4714">
                  <c:v>392.8</c:v>
                </c:pt>
                <c:pt idx="4715">
                  <c:v>392.9</c:v>
                </c:pt>
                <c:pt idx="4716">
                  <c:v>393</c:v>
                </c:pt>
                <c:pt idx="4717">
                  <c:v>393.1</c:v>
                </c:pt>
                <c:pt idx="4718">
                  <c:v>393.2</c:v>
                </c:pt>
                <c:pt idx="4719">
                  <c:v>393.3</c:v>
                </c:pt>
                <c:pt idx="4720">
                  <c:v>393.3</c:v>
                </c:pt>
                <c:pt idx="4721">
                  <c:v>393.4</c:v>
                </c:pt>
                <c:pt idx="4722">
                  <c:v>393.5</c:v>
                </c:pt>
                <c:pt idx="4723">
                  <c:v>393.6</c:v>
                </c:pt>
                <c:pt idx="4724">
                  <c:v>393.7</c:v>
                </c:pt>
                <c:pt idx="4725">
                  <c:v>393.8</c:v>
                </c:pt>
                <c:pt idx="4726">
                  <c:v>393.8</c:v>
                </c:pt>
                <c:pt idx="4727">
                  <c:v>393.9</c:v>
                </c:pt>
                <c:pt idx="4728">
                  <c:v>394</c:v>
                </c:pt>
                <c:pt idx="4729">
                  <c:v>394.1</c:v>
                </c:pt>
                <c:pt idx="4730">
                  <c:v>394.2</c:v>
                </c:pt>
                <c:pt idx="4731">
                  <c:v>394.3</c:v>
                </c:pt>
                <c:pt idx="4732">
                  <c:v>394.3</c:v>
                </c:pt>
                <c:pt idx="4733">
                  <c:v>394.4</c:v>
                </c:pt>
                <c:pt idx="4734">
                  <c:v>394.5</c:v>
                </c:pt>
                <c:pt idx="4735">
                  <c:v>394.6</c:v>
                </c:pt>
                <c:pt idx="4736">
                  <c:v>394.7</c:v>
                </c:pt>
                <c:pt idx="4737">
                  <c:v>394.8</c:v>
                </c:pt>
                <c:pt idx="4738">
                  <c:v>394.8</c:v>
                </c:pt>
                <c:pt idx="4739">
                  <c:v>394.9</c:v>
                </c:pt>
                <c:pt idx="4740">
                  <c:v>395</c:v>
                </c:pt>
                <c:pt idx="4741">
                  <c:v>395.1</c:v>
                </c:pt>
                <c:pt idx="4742">
                  <c:v>395.2</c:v>
                </c:pt>
                <c:pt idx="4743">
                  <c:v>395.3</c:v>
                </c:pt>
                <c:pt idx="4744">
                  <c:v>395.3</c:v>
                </c:pt>
                <c:pt idx="4745">
                  <c:v>395.4</c:v>
                </c:pt>
                <c:pt idx="4746">
                  <c:v>395.5</c:v>
                </c:pt>
                <c:pt idx="4747">
                  <c:v>395.6</c:v>
                </c:pt>
                <c:pt idx="4748">
                  <c:v>395.7</c:v>
                </c:pt>
                <c:pt idx="4749">
                  <c:v>395.8</c:v>
                </c:pt>
                <c:pt idx="4750">
                  <c:v>395.8</c:v>
                </c:pt>
                <c:pt idx="4751">
                  <c:v>395.9</c:v>
                </c:pt>
                <c:pt idx="4752">
                  <c:v>396</c:v>
                </c:pt>
                <c:pt idx="4753">
                  <c:v>396.1</c:v>
                </c:pt>
                <c:pt idx="4754">
                  <c:v>396.2</c:v>
                </c:pt>
                <c:pt idx="4755">
                  <c:v>396.3</c:v>
                </c:pt>
                <c:pt idx="4756">
                  <c:v>396.3</c:v>
                </c:pt>
                <c:pt idx="4757">
                  <c:v>396.4</c:v>
                </c:pt>
                <c:pt idx="4758">
                  <c:v>396.5</c:v>
                </c:pt>
                <c:pt idx="4759">
                  <c:v>396.6</c:v>
                </c:pt>
                <c:pt idx="4760">
                  <c:v>396.7</c:v>
                </c:pt>
                <c:pt idx="4761">
                  <c:v>396.8</c:v>
                </c:pt>
                <c:pt idx="4762">
                  <c:v>396.8</c:v>
                </c:pt>
                <c:pt idx="4763">
                  <c:v>396.9</c:v>
                </c:pt>
                <c:pt idx="4764">
                  <c:v>397</c:v>
                </c:pt>
                <c:pt idx="4765">
                  <c:v>397.1</c:v>
                </c:pt>
                <c:pt idx="4766">
                  <c:v>397.2</c:v>
                </c:pt>
                <c:pt idx="4767">
                  <c:v>397.3</c:v>
                </c:pt>
                <c:pt idx="4768">
                  <c:v>397.3</c:v>
                </c:pt>
                <c:pt idx="4769">
                  <c:v>397.4</c:v>
                </c:pt>
                <c:pt idx="4770">
                  <c:v>397.5</c:v>
                </c:pt>
                <c:pt idx="4771">
                  <c:v>397.6</c:v>
                </c:pt>
                <c:pt idx="4772">
                  <c:v>397.7</c:v>
                </c:pt>
                <c:pt idx="4773">
                  <c:v>397.8</c:v>
                </c:pt>
                <c:pt idx="4774">
                  <c:v>397.8</c:v>
                </c:pt>
                <c:pt idx="4775">
                  <c:v>397.9</c:v>
                </c:pt>
                <c:pt idx="4776">
                  <c:v>398</c:v>
                </c:pt>
                <c:pt idx="4777">
                  <c:v>398.1</c:v>
                </c:pt>
                <c:pt idx="4778">
                  <c:v>398.2</c:v>
                </c:pt>
                <c:pt idx="4779">
                  <c:v>398.3</c:v>
                </c:pt>
                <c:pt idx="4780">
                  <c:v>398.3</c:v>
                </c:pt>
                <c:pt idx="4781">
                  <c:v>398.4</c:v>
                </c:pt>
                <c:pt idx="4782">
                  <c:v>398.5</c:v>
                </c:pt>
                <c:pt idx="4783">
                  <c:v>398.6</c:v>
                </c:pt>
                <c:pt idx="4784">
                  <c:v>398.7</c:v>
                </c:pt>
                <c:pt idx="4785">
                  <c:v>398.8</c:v>
                </c:pt>
                <c:pt idx="4786">
                  <c:v>398.8</c:v>
                </c:pt>
                <c:pt idx="4787">
                  <c:v>398.9</c:v>
                </c:pt>
                <c:pt idx="4788">
                  <c:v>399</c:v>
                </c:pt>
                <c:pt idx="4789">
                  <c:v>399.1</c:v>
                </c:pt>
                <c:pt idx="4790">
                  <c:v>399.2</c:v>
                </c:pt>
                <c:pt idx="4791">
                  <c:v>399.3</c:v>
                </c:pt>
                <c:pt idx="4792">
                  <c:v>399.3</c:v>
                </c:pt>
                <c:pt idx="4793">
                  <c:v>399.4</c:v>
                </c:pt>
                <c:pt idx="4794">
                  <c:v>399.5</c:v>
                </c:pt>
                <c:pt idx="4795">
                  <c:v>399.6</c:v>
                </c:pt>
                <c:pt idx="4796">
                  <c:v>399.7</c:v>
                </c:pt>
                <c:pt idx="4797">
                  <c:v>399.8</c:v>
                </c:pt>
                <c:pt idx="4798">
                  <c:v>399.8</c:v>
                </c:pt>
                <c:pt idx="4799">
                  <c:v>399.9</c:v>
                </c:pt>
                <c:pt idx="4800">
                  <c:v>400</c:v>
                </c:pt>
                <c:pt idx="4801">
                  <c:v>400.1</c:v>
                </c:pt>
                <c:pt idx="4802">
                  <c:v>400.2</c:v>
                </c:pt>
                <c:pt idx="4803">
                  <c:v>400.3</c:v>
                </c:pt>
                <c:pt idx="4804">
                  <c:v>400.3</c:v>
                </c:pt>
                <c:pt idx="4805">
                  <c:v>400.4</c:v>
                </c:pt>
                <c:pt idx="4806">
                  <c:v>400.5</c:v>
                </c:pt>
                <c:pt idx="4807">
                  <c:v>400.6</c:v>
                </c:pt>
                <c:pt idx="4808">
                  <c:v>400.7</c:v>
                </c:pt>
                <c:pt idx="4809">
                  <c:v>400.8</c:v>
                </c:pt>
                <c:pt idx="4810">
                  <c:v>400.8</c:v>
                </c:pt>
                <c:pt idx="4811">
                  <c:v>400.9</c:v>
                </c:pt>
                <c:pt idx="4812">
                  <c:v>401</c:v>
                </c:pt>
                <c:pt idx="4813">
                  <c:v>401.1</c:v>
                </c:pt>
                <c:pt idx="4814">
                  <c:v>401.2</c:v>
                </c:pt>
                <c:pt idx="4815">
                  <c:v>401.3</c:v>
                </c:pt>
                <c:pt idx="4816">
                  <c:v>401.3</c:v>
                </c:pt>
                <c:pt idx="4817">
                  <c:v>401.4</c:v>
                </c:pt>
                <c:pt idx="4818">
                  <c:v>401.5</c:v>
                </c:pt>
                <c:pt idx="4819">
                  <c:v>401.6</c:v>
                </c:pt>
                <c:pt idx="4820">
                  <c:v>401.7</c:v>
                </c:pt>
                <c:pt idx="4821">
                  <c:v>401.8</c:v>
                </c:pt>
                <c:pt idx="4822">
                  <c:v>401.8</c:v>
                </c:pt>
                <c:pt idx="4823">
                  <c:v>401.9</c:v>
                </c:pt>
                <c:pt idx="4824">
                  <c:v>402</c:v>
                </c:pt>
                <c:pt idx="4825">
                  <c:v>402.1</c:v>
                </c:pt>
                <c:pt idx="4826">
                  <c:v>402.2</c:v>
                </c:pt>
                <c:pt idx="4827">
                  <c:v>402.3</c:v>
                </c:pt>
                <c:pt idx="4828">
                  <c:v>402.3</c:v>
                </c:pt>
                <c:pt idx="4829">
                  <c:v>402.4</c:v>
                </c:pt>
                <c:pt idx="4830">
                  <c:v>402.5</c:v>
                </c:pt>
                <c:pt idx="4831">
                  <c:v>402.6</c:v>
                </c:pt>
                <c:pt idx="4832">
                  <c:v>402.7</c:v>
                </c:pt>
                <c:pt idx="4833">
                  <c:v>402.8</c:v>
                </c:pt>
                <c:pt idx="4834">
                  <c:v>402.8</c:v>
                </c:pt>
                <c:pt idx="4835">
                  <c:v>402.9</c:v>
                </c:pt>
                <c:pt idx="4836">
                  <c:v>403</c:v>
                </c:pt>
                <c:pt idx="4837">
                  <c:v>403.1</c:v>
                </c:pt>
                <c:pt idx="4838">
                  <c:v>403.2</c:v>
                </c:pt>
                <c:pt idx="4839">
                  <c:v>403.3</c:v>
                </c:pt>
                <c:pt idx="4840">
                  <c:v>403.3</c:v>
                </c:pt>
                <c:pt idx="4841">
                  <c:v>403.4</c:v>
                </c:pt>
                <c:pt idx="4842">
                  <c:v>403.5</c:v>
                </c:pt>
                <c:pt idx="4843">
                  <c:v>403.6</c:v>
                </c:pt>
                <c:pt idx="4844">
                  <c:v>403.7</c:v>
                </c:pt>
                <c:pt idx="4845">
                  <c:v>403.8</c:v>
                </c:pt>
                <c:pt idx="4846">
                  <c:v>403.8</c:v>
                </c:pt>
                <c:pt idx="4847">
                  <c:v>403.9</c:v>
                </c:pt>
                <c:pt idx="4848">
                  <c:v>404</c:v>
                </c:pt>
                <c:pt idx="4849">
                  <c:v>404.1</c:v>
                </c:pt>
                <c:pt idx="4850">
                  <c:v>404.2</c:v>
                </c:pt>
                <c:pt idx="4851">
                  <c:v>404.3</c:v>
                </c:pt>
                <c:pt idx="4852">
                  <c:v>404.3</c:v>
                </c:pt>
                <c:pt idx="4853">
                  <c:v>404.4</c:v>
                </c:pt>
                <c:pt idx="4854">
                  <c:v>404.5</c:v>
                </c:pt>
                <c:pt idx="4855">
                  <c:v>404.6</c:v>
                </c:pt>
                <c:pt idx="4856">
                  <c:v>404.7</c:v>
                </c:pt>
                <c:pt idx="4857">
                  <c:v>404.8</c:v>
                </c:pt>
                <c:pt idx="4858">
                  <c:v>404.8</c:v>
                </c:pt>
                <c:pt idx="4859">
                  <c:v>404.9</c:v>
                </c:pt>
                <c:pt idx="4860">
                  <c:v>405</c:v>
                </c:pt>
                <c:pt idx="4861">
                  <c:v>405.1</c:v>
                </c:pt>
                <c:pt idx="4862">
                  <c:v>405.2</c:v>
                </c:pt>
                <c:pt idx="4863">
                  <c:v>405.3</c:v>
                </c:pt>
                <c:pt idx="4864">
                  <c:v>405.3</c:v>
                </c:pt>
                <c:pt idx="4865">
                  <c:v>405.4</c:v>
                </c:pt>
                <c:pt idx="4866">
                  <c:v>405.5</c:v>
                </c:pt>
                <c:pt idx="4867">
                  <c:v>405.6</c:v>
                </c:pt>
                <c:pt idx="4868">
                  <c:v>405.7</c:v>
                </c:pt>
                <c:pt idx="4869">
                  <c:v>405.8</c:v>
                </c:pt>
                <c:pt idx="4870">
                  <c:v>405.8</c:v>
                </c:pt>
                <c:pt idx="4871">
                  <c:v>405.9</c:v>
                </c:pt>
                <c:pt idx="4872">
                  <c:v>406</c:v>
                </c:pt>
                <c:pt idx="4873">
                  <c:v>406.1</c:v>
                </c:pt>
                <c:pt idx="4874">
                  <c:v>406.2</c:v>
                </c:pt>
                <c:pt idx="4875">
                  <c:v>406.3</c:v>
                </c:pt>
                <c:pt idx="4876">
                  <c:v>406.3</c:v>
                </c:pt>
                <c:pt idx="4877">
                  <c:v>406.4</c:v>
                </c:pt>
                <c:pt idx="4878">
                  <c:v>406.5</c:v>
                </c:pt>
                <c:pt idx="4879">
                  <c:v>406.6</c:v>
                </c:pt>
                <c:pt idx="4880">
                  <c:v>406.7</c:v>
                </c:pt>
                <c:pt idx="4881">
                  <c:v>406.8</c:v>
                </c:pt>
                <c:pt idx="4882">
                  <c:v>406.8</c:v>
                </c:pt>
                <c:pt idx="4883">
                  <c:v>406.9</c:v>
                </c:pt>
                <c:pt idx="4884">
                  <c:v>407</c:v>
                </c:pt>
                <c:pt idx="4885">
                  <c:v>407.1</c:v>
                </c:pt>
                <c:pt idx="4886">
                  <c:v>407.2</c:v>
                </c:pt>
                <c:pt idx="4887">
                  <c:v>407.3</c:v>
                </c:pt>
                <c:pt idx="4888">
                  <c:v>407.3</c:v>
                </c:pt>
                <c:pt idx="4889">
                  <c:v>407.4</c:v>
                </c:pt>
                <c:pt idx="4890">
                  <c:v>407.5</c:v>
                </c:pt>
                <c:pt idx="4891">
                  <c:v>407.6</c:v>
                </c:pt>
                <c:pt idx="4892">
                  <c:v>407.7</c:v>
                </c:pt>
                <c:pt idx="4893">
                  <c:v>407.8</c:v>
                </c:pt>
                <c:pt idx="4894">
                  <c:v>407.8</c:v>
                </c:pt>
                <c:pt idx="4895">
                  <c:v>407.9</c:v>
                </c:pt>
                <c:pt idx="4896">
                  <c:v>408</c:v>
                </c:pt>
                <c:pt idx="4897">
                  <c:v>408.1</c:v>
                </c:pt>
                <c:pt idx="4898">
                  <c:v>408.2</c:v>
                </c:pt>
                <c:pt idx="4899">
                  <c:v>408.3</c:v>
                </c:pt>
                <c:pt idx="4900">
                  <c:v>408.3</c:v>
                </c:pt>
                <c:pt idx="4901">
                  <c:v>408.4</c:v>
                </c:pt>
                <c:pt idx="4902">
                  <c:v>408.5</c:v>
                </c:pt>
                <c:pt idx="4903">
                  <c:v>408.6</c:v>
                </c:pt>
                <c:pt idx="4904">
                  <c:v>408.7</c:v>
                </c:pt>
                <c:pt idx="4905">
                  <c:v>408.8</c:v>
                </c:pt>
                <c:pt idx="4906">
                  <c:v>408.8</c:v>
                </c:pt>
                <c:pt idx="4907">
                  <c:v>408.9</c:v>
                </c:pt>
                <c:pt idx="4908">
                  <c:v>409</c:v>
                </c:pt>
                <c:pt idx="4909">
                  <c:v>409.1</c:v>
                </c:pt>
                <c:pt idx="4910">
                  <c:v>409.2</c:v>
                </c:pt>
                <c:pt idx="4911">
                  <c:v>409.3</c:v>
                </c:pt>
                <c:pt idx="4912">
                  <c:v>409.3</c:v>
                </c:pt>
                <c:pt idx="4913">
                  <c:v>409.4</c:v>
                </c:pt>
                <c:pt idx="4914">
                  <c:v>409.5</c:v>
                </c:pt>
                <c:pt idx="4915">
                  <c:v>409.6</c:v>
                </c:pt>
                <c:pt idx="4916">
                  <c:v>409.7</c:v>
                </c:pt>
                <c:pt idx="4917">
                  <c:v>409.8</c:v>
                </c:pt>
                <c:pt idx="4918">
                  <c:v>409.8</c:v>
                </c:pt>
                <c:pt idx="4919">
                  <c:v>409.9</c:v>
                </c:pt>
                <c:pt idx="4920">
                  <c:v>410</c:v>
                </c:pt>
                <c:pt idx="4921">
                  <c:v>410.1</c:v>
                </c:pt>
                <c:pt idx="4922">
                  <c:v>410.2</c:v>
                </c:pt>
                <c:pt idx="4923">
                  <c:v>410.3</c:v>
                </c:pt>
                <c:pt idx="4924">
                  <c:v>410.3</c:v>
                </c:pt>
                <c:pt idx="4925">
                  <c:v>410.4</c:v>
                </c:pt>
                <c:pt idx="4926">
                  <c:v>410.5</c:v>
                </c:pt>
                <c:pt idx="4927">
                  <c:v>410.6</c:v>
                </c:pt>
                <c:pt idx="4928">
                  <c:v>410.7</c:v>
                </c:pt>
                <c:pt idx="4929">
                  <c:v>410.8</c:v>
                </c:pt>
                <c:pt idx="4930">
                  <c:v>410.8</c:v>
                </c:pt>
                <c:pt idx="4931">
                  <c:v>410.9</c:v>
                </c:pt>
                <c:pt idx="4932">
                  <c:v>411</c:v>
                </c:pt>
                <c:pt idx="4933">
                  <c:v>411.1</c:v>
                </c:pt>
                <c:pt idx="4934">
                  <c:v>411.2</c:v>
                </c:pt>
                <c:pt idx="4935">
                  <c:v>411.3</c:v>
                </c:pt>
                <c:pt idx="4936">
                  <c:v>411.3</c:v>
                </c:pt>
                <c:pt idx="4937">
                  <c:v>411.4</c:v>
                </c:pt>
                <c:pt idx="4938">
                  <c:v>411.5</c:v>
                </c:pt>
                <c:pt idx="4939">
                  <c:v>411.6</c:v>
                </c:pt>
                <c:pt idx="4940">
                  <c:v>411.7</c:v>
                </c:pt>
                <c:pt idx="4941">
                  <c:v>411.8</c:v>
                </c:pt>
                <c:pt idx="4942">
                  <c:v>411.8</c:v>
                </c:pt>
                <c:pt idx="4943">
                  <c:v>411.9</c:v>
                </c:pt>
                <c:pt idx="4944">
                  <c:v>412</c:v>
                </c:pt>
                <c:pt idx="4945">
                  <c:v>412.1</c:v>
                </c:pt>
                <c:pt idx="4946">
                  <c:v>412.2</c:v>
                </c:pt>
                <c:pt idx="4947">
                  <c:v>412.3</c:v>
                </c:pt>
                <c:pt idx="4948">
                  <c:v>412.3</c:v>
                </c:pt>
                <c:pt idx="4949">
                  <c:v>412.4</c:v>
                </c:pt>
                <c:pt idx="4950">
                  <c:v>412.5</c:v>
                </c:pt>
                <c:pt idx="4951">
                  <c:v>412.6</c:v>
                </c:pt>
                <c:pt idx="4952">
                  <c:v>412.7</c:v>
                </c:pt>
                <c:pt idx="4953">
                  <c:v>412.8</c:v>
                </c:pt>
                <c:pt idx="4954">
                  <c:v>412.8</c:v>
                </c:pt>
                <c:pt idx="4955">
                  <c:v>412.9</c:v>
                </c:pt>
                <c:pt idx="4956">
                  <c:v>413</c:v>
                </c:pt>
                <c:pt idx="4957">
                  <c:v>413.1</c:v>
                </c:pt>
                <c:pt idx="4958">
                  <c:v>413.2</c:v>
                </c:pt>
                <c:pt idx="4959">
                  <c:v>413.3</c:v>
                </c:pt>
                <c:pt idx="4960">
                  <c:v>413.3</c:v>
                </c:pt>
                <c:pt idx="4961">
                  <c:v>413.4</c:v>
                </c:pt>
                <c:pt idx="4962">
                  <c:v>413.5</c:v>
                </c:pt>
                <c:pt idx="4963">
                  <c:v>413.6</c:v>
                </c:pt>
                <c:pt idx="4964">
                  <c:v>413.7</c:v>
                </c:pt>
                <c:pt idx="4965">
                  <c:v>413.8</c:v>
                </c:pt>
                <c:pt idx="4966">
                  <c:v>413.8</c:v>
                </c:pt>
                <c:pt idx="4967">
                  <c:v>413.9</c:v>
                </c:pt>
                <c:pt idx="4968">
                  <c:v>414</c:v>
                </c:pt>
                <c:pt idx="4969">
                  <c:v>414.1</c:v>
                </c:pt>
                <c:pt idx="4970">
                  <c:v>414.2</c:v>
                </c:pt>
                <c:pt idx="4971">
                  <c:v>414.3</c:v>
                </c:pt>
                <c:pt idx="4972">
                  <c:v>414.3</c:v>
                </c:pt>
                <c:pt idx="4973">
                  <c:v>414.4</c:v>
                </c:pt>
                <c:pt idx="4974">
                  <c:v>414.5</c:v>
                </c:pt>
                <c:pt idx="4975">
                  <c:v>414.6</c:v>
                </c:pt>
                <c:pt idx="4976">
                  <c:v>414.7</c:v>
                </c:pt>
                <c:pt idx="4977">
                  <c:v>414.8</c:v>
                </c:pt>
                <c:pt idx="4978">
                  <c:v>414.8</c:v>
                </c:pt>
                <c:pt idx="4979">
                  <c:v>414.9</c:v>
                </c:pt>
                <c:pt idx="4980">
                  <c:v>415</c:v>
                </c:pt>
                <c:pt idx="4981">
                  <c:v>415.1</c:v>
                </c:pt>
                <c:pt idx="4982">
                  <c:v>415.2</c:v>
                </c:pt>
                <c:pt idx="4983">
                  <c:v>415.3</c:v>
                </c:pt>
                <c:pt idx="4984">
                  <c:v>415.3</c:v>
                </c:pt>
                <c:pt idx="4985">
                  <c:v>415.4</c:v>
                </c:pt>
                <c:pt idx="4986">
                  <c:v>415.5</c:v>
                </c:pt>
                <c:pt idx="4987">
                  <c:v>415.6</c:v>
                </c:pt>
                <c:pt idx="4988">
                  <c:v>415.7</c:v>
                </c:pt>
                <c:pt idx="4989">
                  <c:v>415.8</c:v>
                </c:pt>
                <c:pt idx="4990">
                  <c:v>415.8</c:v>
                </c:pt>
                <c:pt idx="4991">
                  <c:v>415.9</c:v>
                </c:pt>
                <c:pt idx="4992">
                  <c:v>416</c:v>
                </c:pt>
                <c:pt idx="4993">
                  <c:v>416.1</c:v>
                </c:pt>
                <c:pt idx="4994">
                  <c:v>416.2</c:v>
                </c:pt>
                <c:pt idx="4995">
                  <c:v>416.3</c:v>
                </c:pt>
                <c:pt idx="4996">
                  <c:v>416.3</c:v>
                </c:pt>
                <c:pt idx="4997">
                  <c:v>416.4</c:v>
                </c:pt>
                <c:pt idx="4998">
                  <c:v>416.5</c:v>
                </c:pt>
                <c:pt idx="4999">
                  <c:v>416.6</c:v>
                </c:pt>
                <c:pt idx="5000">
                  <c:v>416.7</c:v>
                </c:pt>
                <c:pt idx="5001">
                  <c:v>416.8</c:v>
                </c:pt>
                <c:pt idx="5002">
                  <c:v>416.8</c:v>
                </c:pt>
                <c:pt idx="5003">
                  <c:v>416.9</c:v>
                </c:pt>
                <c:pt idx="5004">
                  <c:v>417</c:v>
                </c:pt>
                <c:pt idx="5005">
                  <c:v>417.1</c:v>
                </c:pt>
                <c:pt idx="5006">
                  <c:v>417.2</c:v>
                </c:pt>
                <c:pt idx="5007">
                  <c:v>417.3</c:v>
                </c:pt>
                <c:pt idx="5008">
                  <c:v>417.3</c:v>
                </c:pt>
                <c:pt idx="5009">
                  <c:v>417.4</c:v>
                </c:pt>
                <c:pt idx="5010">
                  <c:v>417.5</c:v>
                </c:pt>
                <c:pt idx="5011">
                  <c:v>417.6</c:v>
                </c:pt>
                <c:pt idx="5012">
                  <c:v>417.7</c:v>
                </c:pt>
                <c:pt idx="5013">
                  <c:v>417.8</c:v>
                </c:pt>
                <c:pt idx="5014">
                  <c:v>417.8</c:v>
                </c:pt>
                <c:pt idx="5015">
                  <c:v>417.9</c:v>
                </c:pt>
                <c:pt idx="5016">
                  <c:v>418</c:v>
                </c:pt>
                <c:pt idx="5017">
                  <c:v>418.1</c:v>
                </c:pt>
                <c:pt idx="5018">
                  <c:v>418.2</c:v>
                </c:pt>
                <c:pt idx="5019">
                  <c:v>418.3</c:v>
                </c:pt>
                <c:pt idx="5020">
                  <c:v>418.3</c:v>
                </c:pt>
                <c:pt idx="5021">
                  <c:v>418.4</c:v>
                </c:pt>
                <c:pt idx="5022">
                  <c:v>418.5</c:v>
                </c:pt>
                <c:pt idx="5023">
                  <c:v>418.6</c:v>
                </c:pt>
                <c:pt idx="5024">
                  <c:v>418.7</c:v>
                </c:pt>
                <c:pt idx="5025">
                  <c:v>418.8</c:v>
                </c:pt>
                <c:pt idx="5026">
                  <c:v>418.8</c:v>
                </c:pt>
                <c:pt idx="5027">
                  <c:v>418.9</c:v>
                </c:pt>
                <c:pt idx="5028">
                  <c:v>419</c:v>
                </c:pt>
                <c:pt idx="5029">
                  <c:v>419.1</c:v>
                </c:pt>
                <c:pt idx="5030">
                  <c:v>419.2</c:v>
                </c:pt>
                <c:pt idx="5031">
                  <c:v>419.3</c:v>
                </c:pt>
                <c:pt idx="5032">
                  <c:v>419.3</c:v>
                </c:pt>
                <c:pt idx="5033">
                  <c:v>419.4</c:v>
                </c:pt>
                <c:pt idx="5034">
                  <c:v>419.5</c:v>
                </c:pt>
                <c:pt idx="5035">
                  <c:v>419.6</c:v>
                </c:pt>
                <c:pt idx="5036">
                  <c:v>419.7</c:v>
                </c:pt>
                <c:pt idx="5037">
                  <c:v>419.8</c:v>
                </c:pt>
                <c:pt idx="5038">
                  <c:v>419.8</c:v>
                </c:pt>
                <c:pt idx="5039">
                  <c:v>419.9</c:v>
                </c:pt>
                <c:pt idx="5040">
                  <c:v>420</c:v>
                </c:pt>
                <c:pt idx="5041">
                  <c:v>420.1</c:v>
                </c:pt>
                <c:pt idx="5042">
                  <c:v>420.2</c:v>
                </c:pt>
                <c:pt idx="5043">
                  <c:v>420.3</c:v>
                </c:pt>
                <c:pt idx="5044">
                  <c:v>420.3</c:v>
                </c:pt>
                <c:pt idx="5045">
                  <c:v>420.4</c:v>
                </c:pt>
                <c:pt idx="5046">
                  <c:v>420.5</c:v>
                </c:pt>
                <c:pt idx="5047">
                  <c:v>420.6</c:v>
                </c:pt>
                <c:pt idx="5048">
                  <c:v>420.7</c:v>
                </c:pt>
                <c:pt idx="5049">
                  <c:v>420.8</c:v>
                </c:pt>
                <c:pt idx="5050">
                  <c:v>420.8</c:v>
                </c:pt>
                <c:pt idx="5051">
                  <c:v>420.9</c:v>
                </c:pt>
                <c:pt idx="5052">
                  <c:v>421</c:v>
                </c:pt>
                <c:pt idx="5053">
                  <c:v>421.1</c:v>
                </c:pt>
                <c:pt idx="5054">
                  <c:v>421.2</c:v>
                </c:pt>
                <c:pt idx="5055">
                  <c:v>421.3</c:v>
                </c:pt>
                <c:pt idx="5056">
                  <c:v>421.3</c:v>
                </c:pt>
                <c:pt idx="5057">
                  <c:v>421.4</c:v>
                </c:pt>
                <c:pt idx="5058">
                  <c:v>421.5</c:v>
                </c:pt>
                <c:pt idx="5059">
                  <c:v>421.6</c:v>
                </c:pt>
                <c:pt idx="5060">
                  <c:v>421.7</c:v>
                </c:pt>
                <c:pt idx="5061">
                  <c:v>421.8</c:v>
                </c:pt>
                <c:pt idx="5062">
                  <c:v>421.8</c:v>
                </c:pt>
                <c:pt idx="5063">
                  <c:v>421.9</c:v>
                </c:pt>
                <c:pt idx="5064">
                  <c:v>422</c:v>
                </c:pt>
                <c:pt idx="5065">
                  <c:v>422.1</c:v>
                </c:pt>
                <c:pt idx="5066">
                  <c:v>422.2</c:v>
                </c:pt>
                <c:pt idx="5067">
                  <c:v>422.3</c:v>
                </c:pt>
                <c:pt idx="5068">
                  <c:v>422.3</c:v>
                </c:pt>
                <c:pt idx="5069">
                  <c:v>422.4</c:v>
                </c:pt>
                <c:pt idx="5070">
                  <c:v>422.5</c:v>
                </c:pt>
                <c:pt idx="5071">
                  <c:v>422.6</c:v>
                </c:pt>
                <c:pt idx="5072">
                  <c:v>422.7</c:v>
                </c:pt>
                <c:pt idx="5073">
                  <c:v>422.8</c:v>
                </c:pt>
                <c:pt idx="5074">
                  <c:v>422.8</c:v>
                </c:pt>
                <c:pt idx="5075">
                  <c:v>422.9</c:v>
                </c:pt>
                <c:pt idx="5076">
                  <c:v>423</c:v>
                </c:pt>
                <c:pt idx="5077">
                  <c:v>423.1</c:v>
                </c:pt>
                <c:pt idx="5078">
                  <c:v>423.2</c:v>
                </c:pt>
                <c:pt idx="5079">
                  <c:v>423.3</c:v>
                </c:pt>
                <c:pt idx="5080">
                  <c:v>423.3</c:v>
                </c:pt>
                <c:pt idx="5081">
                  <c:v>423.4</c:v>
                </c:pt>
                <c:pt idx="5082">
                  <c:v>423.5</c:v>
                </c:pt>
                <c:pt idx="5083">
                  <c:v>423.6</c:v>
                </c:pt>
                <c:pt idx="5084">
                  <c:v>423.7</c:v>
                </c:pt>
                <c:pt idx="5085">
                  <c:v>423.8</c:v>
                </c:pt>
                <c:pt idx="5086">
                  <c:v>423.8</c:v>
                </c:pt>
                <c:pt idx="5087">
                  <c:v>423.9</c:v>
                </c:pt>
                <c:pt idx="5088">
                  <c:v>424</c:v>
                </c:pt>
                <c:pt idx="5089">
                  <c:v>424.1</c:v>
                </c:pt>
                <c:pt idx="5090">
                  <c:v>424.2</c:v>
                </c:pt>
                <c:pt idx="5091">
                  <c:v>424.3</c:v>
                </c:pt>
                <c:pt idx="5092">
                  <c:v>424.3</c:v>
                </c:pt>
                <c:pt idx="5093">
                  <c:v>424.4</c:v>
                </c:pt>
                <c:pt idx="5094">
                  <c:v>424.5</c:v>
                </c:pt>
                <c:pt idx="5095">
                  <c:v>424.6</c:v>
                </c:pt>
                <c:pt idx="5096">
                  <c:v>424.7</c:v>
                </c:pt>
                <c:pt idx="5097">
                  <c:v>424.8</c:v>
                </c:pt>
                <c:pt idx="5098">
                  <c:v>424.8</c:v>
                </c:pt>
                <c:pt idx="5099">
                  <c:v>424.9</c:v>
                </c:pt>
                <c:pt idx="5100">
                  <c:v>425</c:v>
                </c:pt>
                <c:pt idx="5101">
                  <c:v>425.1</c:v>
                </c:pt>
                <c:pt idx="5102">
                  <c:v>425.2</c:v>
                </c:pt>
                <c:pt idx="5103">
                  <c:v>425.3</c:v>
                </c:pt>
                <c:pt idx="5104">
                  <c:v>425.3</c:v>
                </c:pt>
                <c:pt idx="5105">
                  <c:v>425.4</c:v>
                </c:pt>
                <c:pt idx="5106">
                  <c:v>425.5</c:v>
                </c:pt>
                <c:pt idx="5107">
                  <c:v>425.6</c:v>
                </c:pt>
                <c:pt idx="5108">
                  <c:v>425.7</c:v>
                </c:pt>
                <c:pt idx="5109">
                  <c:v>425.8</c:v>
                </c:pt>
                <c:pt idx="5110">
                  <c:v>425.8</c:v>
                </c:pt>
                <c:pt idx="5111">
                  <c:v>425.9</c:v>
                </c:pt>
                <c:pt idx="5112">
                  <c:v>426</c:v>
                </c:pt>
                <c:pt idx="5113">
                  <c:v>426.1</c:v>
                </c:pt>
                <c:pt idx="5114">
                  <c:v>426.2</c:v>
                </c:pt>
                <c:pt idx="5115">
                  <c:v>426.3</c:v>
                </c:pt>
                <c:pt idx="5116">
                  <c:v>426.3</c:v>
                </c:pt>
                <c:pt idx="5117">
                  <c:v>426.4</c:v>
                </c:pt>
                <c:pt idx="5118">
                  <c:v>426.5</c:v>
                </c:pt>
                <c:pt idx="5119">
                  <c:v>426.6</c:v>
                </c:pt>
                <c:pt idx="5120">
                  <c:v>426.7</c:v>
                </c:pt>
                <c:pt idx="5121">
                  <c:v>426.8</c:v>
                </c:pt>
                <c:pt idx="5122">
                  <c:v>426.8</c:v>
                </c:pt>
                <c:pt idx="5123">
                  <c:v>426.9</c:v>
                </c:pt>
                <c:pt idx="5124">
                  <c:v>427</c:v>
                </c:pt>
                <c:pt idx="5125">
                  <c:v>427.1</c:v>
                </c:pt>
                <c:pt idx="5126">
                  <c:v>427.2</c:v>
                </c:pt>
                <c:pt idx="5127">
                  <c:v>427.3</c:v>
                </c:pt>
                <c:pt idx="5128">
                  <c:v>427.3</c:v>
                </c:pt>
                <c:pt idx="5129">
                  <c:v>427.4</c:v>
                </c:pt>
                <c:pt idx="5130">
                  <c:v>427.5</c:v>
                </c:pt>
                <c:pt idx="5131">
                  <c:v>427.6</c:v>
                </c:pt>
                <c:pt idx="5132">
                  <c:v>427.7</c:v>
                </c:pt>
                <c:pt idx="5133">
                  <c:v>427.8</c:v>
                </c:pt>
                <c:pt idx="5134">
                  <c:v>427.8</c:v>
                </c:pt>
                <c:pt idx="5135">
                  <c:v>427.9</c:v>
                </c:pt>
                <c:pt idx="5136">
                  <c:v>428</c:v>
                </c:pt>
                <c:pt idx="5137">
                  <c:v>428.1</c:v>
                </c:pt>
                <c:pt idx="5138">
                  <c:v>428.2</c:v>
                </c:pt>
                <c:pt idx="5139">
                  <c:v>428.3</c:v>
                </c:pt>
                <c:pt idx="5140">
                  <c:v>428.3</c:v>
                </c:pt>
                <c:pt idx="5141">
                  <c:v>428.4</c:v>
                </c:pt>
                <c:pt idx="5142">
                  <c:v>428.5</c:v>
                </c:pt>
                <c:pt idx="5143">
                  <c:v>428.6</c:v>
                </c:pt>
                <c:pt idx="5144">
                  <c:v>428.7</c:v>
                </c:pt>
                <c:pt idx="5145">
                  <c:v>428.8</c:v>
                </c:pt>
                <c:pt idx="5146">
                  <c:v>428.8</c:v>
                </c:pt>
                <c:pt idx="5147">
                  <c:v>428.9</c:v>
                </c:pt>
                <c:pt idx="5148">
                  <c:v>429</c:v>
                </c:pt>
                <c:pt idx="5149">
                  <c:v>429.1</c:v>
                </c:pt>
                <c:pt idx="5150">
                  <c:v>429.2</c:v>
                </c:pt>
                <c:pt idx="5151">
                  <c:v>429.3</c:v>
                </c:pt>
                <c:pt idx="5152">
                  <c:v>429.3</c:v>
                </c:pt>
                <c:pt idx="5153">
                  <c:v>429.4</c:v>
                </c:pt>
                <c:pt idx="5154">
                  <c:v>429.5</c:v>
                </c:pt>
                <c:pt idx="5155">
                  <c:v>429.6</c:v>
                </c:pt>
                <c:pt idx="5156">
                  <c:v>429.7</c:v>
                </c:pt>
                <c:pt idx="5157">
                  <c:v>429.8</c:v>
                </c:pt>
                <c:pt idx="5158">
                  <c:v>429.8</c:v>
                </c:pt>
                <c:pt idx="5159">
                  <c:v>429.9</c:v>
                </c:pt>
                <c:pt idx="5160">
                  <c:v>430</c:v>
                </c:pt>
                <c:pt idx="5161">
                  <c:v>430.1</c:v>
                </c:pt>
                <c:pt idx="5162">
                  <c:v>430.2</c:v>
                </c:pt>
                <c:pt idx="5163">
                  <c:v>430.3</c:v>
                </c:pt>
                <c:pt idx="5164">
                  <c:v>430.3</c:v>
                </c:pt>
                <c:pt idx="5165">
                  <c:v>430.4</c:v>
                </c:pt>
                <c:pt idx="5166">
                  <c:v>430.5</c:v>
                </c:pt>
                <c:pt idx="5167">
                  <c:v>430.6</c:v>
                </c:pt>
                <c:pt idx="5168">
                  <c:v>430.7</c:v>
                </c:pt>
                <c:pt idx="5169">
                  <c:v>430.8</c:v>
                </c:pt>
                <c:pt idx="5170">
                  <c:v>430.8</c:v>
                </c:pt>
                <c:pt idx="5171">
                  <c:v>430.9</c:v>
                </c:pt>
                <c:pt idx="5172">
                  <c:v>431</c:v>
                </c:pt>
                <c:pt idx="5173">
                  <c:v>431.1</c:v>
                </c:pt>
                <c:pt idx="5174">
                  <c:v>431.2</c:v>
                </c:pt>
                <c:pt idx="5175">
                  <c:v>431.3</c:v>
                </c:pt>
                <c:pt idx="5176">
                  <c:v>431.3</c:v>
                </c:pt>
                <c:pt idx="5177">
                  <c:v>431.4</c:v>
                </c:pt>
                <c:pt idx="5178">
                  <c:v>431.5</c:v>
                </c:pt>
                <c:pt idx="5179">
                  <c:v>431.6</c:v>
                </c:pt>
                <c:pt idx="5180">
                  <c:v>431.7</c:v>
                </c:pt>
                <c:pt idx="5181">
                  <c:v>431.8</c:v>
                </c:pt>
                <c:pt idx="5182">
                  <c:v>431.8</c:v>
                </c:pt>
                <c:pt idx="5183">
                  <c:v>431.9</c:v>
                </c:pt>
                <c:pt idx="5184">
                  <c:v>432</c:v>
                </c:pt>
                <c:pt idx="5185">
                  <c:v>432.1</c:v>
                </c:pt>
                <c:pt idx="5186">
                  <c:v>432.2</c:v>
                </c:pt>
                <c:pt idx="5187">
                  <c:v>432.3</c:v>
                </c:pt>
                <c:pt idx="5188">
                  <c:v>432.3</c:v>
                </c:pt>
                <c:pt idx="5189">
                  <c:v>432.4</c:v>
                </c:pt>
                <c:pt idx="5190">
                  <c:v>432.5</c:v>
                </c:pt>
                <c:pt idx="5191">
                  <c:v>432.6</c:v>
                </c:pt>
                <c:pt idx="5192">
                  <c:v>432.7</c:v>
                </c:pt>
                <c:pt idx="5193">
                  <c:v>432.8</c:v>
                </c:pt>
                <c:pt idx="5194">
                  <c:v>432.8</c:v>
                </c:pt>
                <c:pt idx="5195">
                  <c:v>432.9</c:v>
                </c:pt>
                <c:pt idx="5196">
                  <c:v>433</c:v>
                </c:pt>
                <c:pt idx="5197">
                  <c:v>433.1</c:v>
                </c:pt>
                <c:pt idx="5198">
                  <c:v>433.2</c:v>
                </c:pt>
                <c:pt idx="5199">
                  <c:v>433.3</c:v>
                </c:pt>
                <c:pt idx="5200">
                  <c:v>433.3</c:v>
                </c:pt>
                <c:pt idx="5201">
                  <c:v>433.4</c:v>
                </c:pt>
                <c:pt idx="5202">
                  <c:v>433.5</c:v>
                </c:pt>
                <c:pt idx="5203">
                  <c:v>433.6</c:v>
                </c:pt>
                <c:pt idx="5204">
                  <c:v>433.7</c:v>
                </c:pt>
                <c:pt idx="5205">
                  <c:v>433.8</c:v>
                </c:pt>
                <c:pt idx="5206">
                  <c:v>433.8</c:v>
                </c:pt>
                <c:pt idx="5207">
                  <c:v>433.9</c:v>
                </c:pt>
                <c:pt idx="5208">
                  <c:v>434</c:v>
                </c:pt>
                <c:pt idx="5209">
                  <c:v>434.1</c:v>
                </c:pt>
                <c:pt idx="5210">
                  <c:v>434.2</c:v>
                </c:pt>
                <c:pt idx="5211">
                  <c:v>434.3</c:v>
                </c:pt>
                <c:pt idx="5212">
                  <c:v>434.3</c:v>
                </c:pt>
                <c:pt idx="5213">
                  <c:v>434.4</c:v>
                </c:pt>
                <c:pt idx="5214">
                  <c:v>434.5</c:v>
                </c:pt>
                <c:pt idx="5215">
                  <c:v>434.6</c:v>
                </c:pt>
                <c:pt idx="5216">
                  <c:v>434.7</c:v>
                </c:pt>
                <c:pt idx="5217">
                  <c:v>434.8</c:v>
                </c:pt>
                <c:pt idx="5218">
                  <c:v>434.8</c:v>
                </c:pt>
                <c:pt idx="5219">
                  <c:v>434.9</c:v>
                </c:pt>
                <c:pt idx="5220">
                  <c:v>435</c:v>
                </c:pt>
                <c:pt idx="5221">
                  <c:v>435.1</c:v>
                </c:pt>
                <c:pt idx="5222">
                  <c:v>435.2</c:v>
                </c:pt>
                <c:pt idx="5223">
                  <c:v>435.3</c:v>
                </c:pt>
                <c:pt idx="5224">
                  <c:v>435.3</c:v>
                </c:pt>
                <c:pt idx="5225">
                  <c:v>435.4</c:v>
                </c:pt>
                <c:pt idx="5226">
                  <c:v>435.5</c:v>
                </c:pt>
                <c:pt idx="5227">
                  <c:v>435.6</c:v>
                </c:pt>
                <c:pt idx="5228">
                  <c:v>435.7</c:v>
                </c:pt>
                <c:pt idx="5229">
                  <c:v>435.8</c:v>
                </c:pt>
                <c:pt idx="5230">
                  <c:v>435.8</c:v>
                </c:pt>
                <c:pt idx="5231">
                  <c:v>435.9</c:v>
                </c:pt>
                <c:pt idx="5232">
                  <c:v>436</c:v>
                </c:pt>
                <c:pt idx="5233">
                  <c:v>436.1</c:v>
                </c:pt>
                <c:pt idx="5234">
                  <c:v>436.2</c:v>
                </c:pt>
                <c:pt idx="5235">
                  <c:v>436.3</c:v>
                </c:pt>
                <c:pt idx="5236">
                  <c:v>436.3</c:v>
                </c:pt>
                <c:pt idx="5237">
                  <c:v>436.4</c:v>
                </c:pt>
                <c:pt idx="5238">
                  <c:v>436.5</c:v>
                </c:pt>
                <c:pt idx="5239">
                  <c:v>436.6</c:v>
                </c:pt>
                <c:pt idx="5240">
                  <c:v>436.6</c:v>
                </c:pt>
              </c:numCache>
            </c:numRef>
          </c:xVal>
          <c:yVal>
            <c:numRef>
              <c:f>Sheet1!$B$2:$B$5242</c:f>
              <c:numCache>
                <c:formatCode>General</c:formatCode>
                <c:ptCount val="5241"/>
                <c:pt idx="0">
                  <c:v>4153.6000000000004</c:v>
                </c:pt>
                <c:pt idx="1">
                  <c:v>4153.6000000000004</c:v>
                </c:pt>
                <c:pt idx="2">
                  <c:v>4147.3999999999996</c:v>
                </c:pt>
                <c:pt idx="3">
                  <c:v>4142.3999999999996</c:v>
                </c:pt>
                <c:pt idx="4">
                  <c:v>4138.3999999999996</c:v>
                </c:pt>
                <c:pt idx="5">
                  <c:v>4135</c:v>
                </c:pt>
                <c:pt idx="6">
                  <c:v>4131.8999999999996</c:v>
                </c:pt>
                <c:pt idx="7">
                  <c:v>4128.8</c:v>
                </c:pt>
                <c:pt idx="8">
                  <c:v>4126.6000000000004</c:v>
                </c:pt>
                <c:pt idx="9">
                  <c:v>4123.8</c:v>
                </c:pt>
                <c:pt idx="10">
                  <c:v>4121.7</c:v>
                </c:pt>
                <c:pt idx="11">
                  <c:v>4119.5</c:v>
                </c:pt>
                <c:pt idx="12">
                  <c:v>4117.3</c:v>
                </c:pt>
                <c:pt idx="13">
                  <c:v>4115.5</c:v>
                </c:pt>
                <c:pt idx="14">
                  <c:v>4113.6000000000004</c:v>
                </c:pt>
                <c:pt idx="15">
                  <c:v>4112.1000000000004</c:v>
                </c:pt>
                <c:pt idx="16">
                  <c:v>4110.2</c:v>
                </c:pt>
                <c:pt idx="17">
                  <c:v>4109</c:v>
                </c:pt>
                <c:pt idx="18">
                  <c:v>4107.7</c:v>
                </c:pt>
                <c:pt idx="19">
                  <c:v>4106.2</c:v>
                </c:pt>
                <c:pt idx="20">
                  <c:v>4104.8999999999996</c:v>
                </c:pt>
                <c:pt idx="21">
                  <c:v>4103.3999999999996</c:v>
                </c:pt>
                <c:pt idx="22">
                  <c:v>4101.8</c:v>
                </c:pt>
                <c:pt idx="23">
                  <c:v>4100.8999999999996</c:v>
                </c:pt>
                <c:pt idx="24">
                  <c:v>4099.7</c:v>
                </c:pt>
                <c:pt idx="25">
                  <c:v>4098.7</c:v>
                </c:pt>
                <c:pt idx="26">
                  <c:v>4097.8</c:v>
                </c:pt>
                <c:pt idx="27">
                  <c:v>4096.6000000000004</c:v>
                </c:pt>
                <c:pt idx="28">
                  <c:v>4095.6</c:v>
                </c:pt>
                <c:pt idx="29">
                  <c:v>4094.7</c:v>
                </c:pt>
                <c:pt idx="30">
                  <c:v>4093.8</c:v>
                </c:pt>
                <c:pt idx="31">
                  <c:v>4092.8</c:v>
                </c:pt>
                <c:pt idx="32">
                  <c:v>4091.9</c:v>
                </c:pt>
                <c:pt idx="33">
                  <c:v>4091</c:v>
                </c:pt>
                <c:pt idx="34">
                  <c:v>4090</c:v>
                </c:pt>
                <c:pt idx="35">
                  <c:v>4089.1</c:v>
                </c:pt>
                <c:pt idx="36">
                  <c:v>4088.2</c:v>
                </c:pt>
                <c:pt idx="37">
                  <c:v>4087.6</c:v>
                </c:pt>
                <c:pt idx="38">
                  <c:v>4086.6</c:v>
                </c:pt>
                <c:pt idx="39">
                  <c:v>4086</c:v>
                </c:pt>
                <c:pt idx="40">
                  <c:v>4085.1</c:v>
                </c:pt>
                <c:pt idx="41">
                  <c:v>4084.5</c:v>
                </c:pt>
                <c:pt idx="42">
                  <c:v>4083.8</c:v>
                </c:pt>
                <c:pt idx="43">
                  <c:v>4082.6</c:v>
                </c:pt>
                <c:pt idx="44">
                  <c:v>4082</c:v>
                </c:pt>
                <c:pt idx="45">
                  <c:v>4081.4</c:v>
                </c:pt>
                <c:pt idx="46">
                  <c:v>4080.7</c:v>
                </c:pt>
                <c:pt idx="47">
                  <c:v>4080.1</c:v>
                </c:pt>
                <c:pt idx="48">
                  <c:v>4079.2</c:v>
                </c:pt>
                <c:pt idx="49">
                  <c:v>4078.6</c:v>
                </c:pt>
                <c:pt idx="50">
                  <c:v>4078</c:v>
                </c:pt>
                <c:pt idx="51">
                  <c:v>4077.3</c:v>
                </c:pt>
                <c:pt idx="52">
                  <c:v>4076.7</c:v>
                </c:pt>
                <c:pt idx="53">
                  <c:v>4076.4</c:v>
                </c:pt>
                <c:pt idx="54">
                  <c:v>4075.5</c:v>
                </c:pt>
                <c:pt idx="55">
                  <c:v>4074.9</c:v>
                </c:pt>
                <c:pt idx="56">
                  <c:v>4074.5</c:v>
                </c:pt>
                <c:pt idx="57">
                  <c:v>4073.6</c:v>
                </c:pt>
                <c:pt idx="58">
                  <c:v>4073</c:v>
                </c:pt>
                <c:pt idx="59">
                  <c:v>4072.7</c:v>
                </c:pt>
                <c:pt idx="60">
                  <c:v>4072.1</c:v>
                </c:pt>
                <c:pt idx="61">
                  <c:v>4071.4</c:v>
                </c:pt>
                <c:pt idx="62">
                  <c:v>4070.8</c:v>
                </c:pt>
                <c:pt idx="63">
                  <c:v>4070.2</c:v>
                </c:pt>
                <c:pt idx="64">
                  <c:v>4069.9</c:v>
                </c:pt>
                <c:pt idx="65">
                  <c:v>4069</c:v>
                </c:pt>
                <c:pt idx="66">
                  <c:v>4068.7</c:v>
                </c:pt>
                <c:pt idx="67">
                  <c:v>4068</c:v>
                </c:pt>
                <c:pt idx="68">
                  <c:v>4067.4</c:v>
                </c:pt>
                <c:pt idx="69">
                  <c:v>4067.1</c:v>
                </c:pt>
                <c:pt idx="70">
                  <c:v>4066.5</c:v>
                </c:pt>
                <c:pt idx="71">
                  <c:v>4065.9</c:v>
                </c:pt>
                <c:pt idx="72">
                  <c:v>4065.6</c:v>
                </c:pt>
                <c:pt idx="73">
                  <c:v>4064.9</c:v>
                </c:pt>
                <c:pt idx="74">
                  <c:v>4064.3</c:v>
                </c:pt>
                <c:pt idx="75">
                  <c:v>4064</c:v>
                </c:pt>
                <c:pt idx="76">
                  <c:v>4063.4</c:v>
                </c:pt>
                <c:pt idx="77">
                  <c:v>4063.1</c:v>
                </c:pt>
                <c:pt idx="78">
                  <c:v>4062.5</c:v>
                </c:pt>
                <c:pt idx="79">
                  <c:v>4061.8</c:v>
                </c:pt>
                <c:pt idx="80">
                  <c:v>4061.2</c:v>
                </c:pt>
                <c:pt idx="81">
                  <c:v>4060.9</c:v>
                </c:pt>
                <c:pt idx="82">
                  <c:v>4060.3</c:v>
                </c:pt>
                <c:pt idx="83">
                  <c:v>4059.7</c:v>
                </c:pt>
                <c:pt idx="84">
                  <c:v>4059.3</c:v>
                </c:pt>
                <c:pt idx="85">
                  <c:v>4058.7</c:v>
                </c:pt>
                <c:pt idx="86">
                  <c:v>4058.4</c:v>
                </c:pt>
                <c:pt idx="87">
                  <c:v>4057.8</c:v>
                </c:pt>
                <c:pt idx="88">
                  <c:v>4057.5</c:v>
                </c:pt>
                <c:pt idx="89">
                  <c:v>4056.9</c:v>
                </c:pt>
                <c:pt idx="90">
                  <c:v>4056.6</c:v>
                </c:pt>
                <c:pt idx="91">
                  <c:v>4055.9</c:v>
                </c:pt>
                <c:pt idx="92">
                  <c:v>4055.6</c:v>
                </c:pt>
                <c:pt idx="93">
                  <c:v>4055</c:v>
                </c:pt>
                <c:pt idx="94">
                  <c:v>4054.7</c:v>
                </c:pt>
                <c:pt idx="95">
                  <c:v>4054.1</c:v>
                </c:pt>
                <c:pt idx="96">
                  <c:v>4053.8</c:v>
                </c:pt>
                <c:pt idx="97">
                  <c:v>4053.5</c:v>
                </c:pt>
                <c:pt idx="98">
                  <c:v>4052.8</c:v>
                </c:pt>
                <c:pt idx="99">
                  <c:v>4052.5</c:v>
                </c:pt>
                <c:pt idx="100">
                  <c:v>4052.2</c:v>
                </c:pt>
                <c:pt idx="101">
                  <c:v>4051.6</c:v>
                </c:pt>
                <c:pt idx="102">
                  <c:v>4051.3</c:v>
                </c:pt>
                <c:pt idx="103">
                  <c:v>4050.7</c:v>
                </c:pt>
                <c:pt idx="104">
                  <c:v>4050.4</c:v>
                </c:pt>
                <c:pt idx="105">
                  <c:v>4049.7</c:v>
                </c:pt>
                <c:pt idx="106">
                  <c:v>4049.4</c:v>
                </c:pt>
                <c:pt idx="107">
                  <c:v>4049.1</c:v>
                </c:pt>
                <c:pt idx="108">
                  <c:v>4048.5</c:v>
                </c:pt>
                <c:pt idx="109">
                  <c:v>4048.2</c:v>
                </c:pt>
                <c:pt idx="110">
                  <c:v>4047.9</c:v>
                </c:pt>
                <c:pt idx="111">
                  <c:v>4047.6</c:v>
                </c:pt>
                <c:pt idx="112">
                  <c:v>4046.9</c:v>
                </c:pt>
                <c:pt idx="113">
                  <c:v>4046.6</c:v>
                </c:pt>
                <c:pt idx="114">
                  <c:v>4046.3</c:v>
                </c:pt>
                <c:pt idx="115">
                  <c:v>4045.7</c:v>
                </c:pt>
                <c:pt idx="116">
                  <c:v>4045.4</c:v>
                </c:pt>
                <c:pt idx="117">
                  <c:v>4045.1</c:v>
                </c:pt>
                <c:pt idx="118">
                  <c:v>4044.5</c:v>
                </c:pt>
                <c:pt idx="119">
                  <c:v>4044.2</c:v>
                </c:pt>
                <c:pt idx="120">
                  <c:v>4043.8</c:v>
                </c:pt>
                <c:pt idx="121">
                  <c:v>4043.5</c:v>
                </c:pt>
                <c:pt idx="122">
                  <c:v>4042.9</c:v>
                </c:pt>
                <c:pt idx="123">
                  <c:v>4042.6</c:v>
                </c:pt>
                <c:pt idx="124">
                  <c:v>4042.3</c:v>
                </c:pt>
                <c:pt idx="125">
                  <c:v>4042</c:v>
                </c:pt>
                <c:pt idx="126">
                  <c:v>4041.7</c:v>
                </c:pt>
                <c:pt idx="127">
                  <c:v>4041.1</c:v>
                </c:pt>
                <c:pt idx="128">
                  <c:v>4040.7</c:v>
                </c:pt>
                <c:pt idx="129">
                  <c:v>4040.1</c:v>
                </c:pt>
                <c:pt idx="130">
                  <c:v>4039.8</c:v>
                </c:pt>
                <c:pt idx="131">
                  <c:v>4039.5</c:v>
                </c:pt>
                <c:pt idx="132">
                  <c:v>4038.9</c:v>
                </c:pt>
                <c:pt idx="133">
                  <c:v>4038.6</c:v>
                </c:pt>
                <c:pt idx="134">
                  <c:v>4038.3</c:v>
                </c:pt>
                <c:pt idx="135">
                  <c:v>4038</c:v>
                </c:pt>
                <c:pt idx="136">
                  <c:v>4037.6</c:v>
                </c:pt>
                <c:pt idx="137">
                  <c:v>4037</c:v>
                </c:pt>
                <c:pt idx="138">
                  <c:v>4036.7</c:v>
                </c:pt>
                <c:pt idx="139">
                  <c:v>4036.4</c:v>
                </c:pt>
                <c:pt idx="140">
                  <c:v>4036.1</c:v>
                </c:pt>
                <c:pt idx="141">
                  <c:v>4035.8</c:v>
                </c:pt>
                <c:pt idx="142">
                  <c:v>4035.5</c:v>
                </c:pt>
                <c:pt idx="143">
                  <c:v>4035.2</c:v>
                </c:pt>
                <c:pt idx="144">
                  <c:v>4034.9</c:v>
                </c:pt>
                <c:pt idx="145">
                  <c:v>4034.2</c:v>
                </c:pt>
                <c:pt idx="146">
                  <c:v>4033.9</c:v>
                </c:pt>
                <c:pt idx="147">
                  <c:v>4033.6</c:v>
                </c:pt>
                <c:pt idx="148">
                  <c:v>4033.3</c:v>
                </c:pt>
                <c:pt idx="149">
                  <c:v>4033</c:v>
                </c:pt>
                <c:pt idx="150">
                  <c:v>4032.7</c:v>
                </c:pt>
                <c:pt idx="151">
                  <c:v>4032.4</c:v>
                </c:pt>
                <c:pt idx="152">
                  <c:v>4032.1</c:v>
                </c:pt>
                <c:pt idx="153">
                  <c:v>4031.8</c:v>
                </c:pt>
                <c:pt idx="154">
                  <c:v>4031.4</c:v>
                </c:pt>
                <c:pt idx="155">
                  <c:v>4031.1</c:v>
                </c:pt>
                <c:pt idx="156">
                  <c:v>4030.8</c:v>
                </c:pt>
                <c:pt idx="157">
                  <c:v>4030.5</c:v>
                </c:pt>
                <c:pt idx="158">
                  <c:v>4029.9</c:v>
                </c:pt>
                <c:pt idx="159">
                  <c:v>4029.6</c:v>
                </c:pt>
                <c:pt idx="160">
                  <c:v>4029.6</c:v>
                </c:pt>
                <c:pt idx="161">
                  <c:v>4029</c:v>
                </c:pt>
                <c:pt idx="162">
                  <c:v>4028.7</c:v>
                </c:pt>
                <c:pt idx="163">
                  <c:v>4028.3</c:v>
                </c:pt>
                <c:pt idx="164">
                  <c:v>4028</c:v>
                </c:pt>
                <c:pt idx="165">
                  <c:v>4027.7</c:v>
                </c:pt>
                <c:pt idx="166">
                  <c:v>4027.4</c:v>
                </c:pt>
                <c:pt idx="167">
                  <c:v>4027.1</c:v>
                </c:pt>
                <c:pt idx="168">
                  <c:v>4026.8</c:v>
                </c:pt>
                <c:pt idx="169">
                  <c:v>4026.5</c:v>
                </c:pt>
                <c:pt idx="170">
                  <c:v>4026.2</c:v>
                </c:pt>
                <c:pt idx="171">
                  <c:v>4025.9</c:v>
                </c:pt>
                <c:pt idx="172">
                  <c:v>4025.6</c:v>
                </c:pt>
                <c:pt idx="173">
                  <c:v>4025.2</c:v>
                </c:pt>
                <c:pt idx="174">
                  <c:v>4024.9</c:v>
                </c:pt>
                <c:pt idx="175">
                  <c:v>4024.6</c:v>
                </c:pt>
                <c:pt idx="176">
                  <c:v>4024.3</c:v>
                </c:pt>
                <c:pt idx="177">
                  <c:v>4024</c:v>
                </c:pt>
                <c:pt idx="178">
                  <c:v>4023.7</c:v>
                </c:pt>
                <c:pt idx="179">
                  <c:v>4023.4</c:v>
                </c:pt>
                <c:pt idx="180">
                  <c:v>4023.1</c:v>
                </c:pt>
                <c:pt idx="181">
                  <c:v>4022.8</c:v>
                </c:pt>
                <c:pt idx="182">
                  <c:v>4022.5</c:v>
                </c:pt>
                <c:pt idx="183">
                  <c:v>4022.1</c:v>
                </c:pt>
                <c:pt idx="184">
                  <c:v>4021.8</c:v>
                </c:pt>
                <c:pt idx="185">
                  <c:v>4021.5</c:v>
                </c:pt>
                <c:pt idx="186">
                  <c:v>4021.2</c:v>
                </c:pt>
                <c:pt idx="187">
                  <c:v>4020.9</c:v>
                </c:pt>
                <c:pt idx="188">
                  <c:v>4020.6</c:v>
                </c:pt>
                <c:pt idx="189">
                  <c:v>4020.3</c:v>
                </c:pt>
                <c:pt idx="190">
                  <c:v>4020</c:v>
                </c:pt>
                <c:pt idx="191">
                  <c:v>4019.7</c:v>
                </c:pt>
                <c:pt idx="192">
                  <c:v>4019</c:v>
                </c:pt>
                <c:pt idx="193">
                  <c:v>4018.7</c:v>
                </c:pt>
                <c:pt idx="194">
                  <c:v>4018.4</c:v>
                </c:pt>
                <c:pt idx="195">
                  <c:v>4018.1</c:v>
                </c:pt>
                <c:pt idx="196">
                  <c:v>4017.8</c:v>
                </c:pt>
                <c:pt idx="197">
                  <c:v>4017.5</c:v>
                </c:pt>
                <c:pt idx="198">
                  <c:v>4017.2</c:v>
                </c:pt>
                <c:pt idx="199">
                  <c:v>4016.9</c:v>
                </c:pt>
                <c:pt idx="200">
                  <c:v>4016.6</c:v>
                </c:pt>
                <c:pt idx="201">
                  <c:v>4016.3</c:v>
                </c:pt>
                <c:pt idx="202">
                  <c:v>4015.9</c:v>
                </c:pt>
                <c:pt idx="203">
                  <c:v>4015.6</c:v>
                </c:pt>
                <c:pt idx="204">
                  <c:v>4015.3</c:v>
                </c:pt>
                <c:pt idx="205">
                  <c:v>4014.7</c:v>
                </c:pt>
                <c:pt idx="206">
                  <c:v>4014.7</c:v>
                </c:pt>
                <c:pt idx="207">
                  <c:v>4014.4</c:v>
                </c:pt>
                <c:pt idx="208">
                  <c:v>4014.1</c:v>
                </c:pt>
                <c:pt idx="209">
                  <c:v>4013.8</c:v>
                </c:pt>
                <c:pt idx="210">
                  <c:v>4013.5</c:v>
                </c:pt>
                <c:pt idx="211">
                  <c:v>4013.2</c:v>
                </c:pt>
                <c:pt idx="212">
                  <c:v>4012.5</c:v>
                </c:pt>
                <c:pt idx="213">
                  <c:v>4012.2</c:v>
                </c:pt>
                <c:pt idx="214">
                  <c:v>4012.2</c:v>
                </c:pt>
                <c:pt idx="215">
                  <c:v>4011.6</c:v>
                </c:pt>
                <c:pt idx="216">
                  <c:v>4011.3</c:v>
                </c:pt>
                <c:pt idx="217">
                  <c:v>4011</c:v>
                </c:pt>
                <c:pt idx="218">
                  <c:v>4010.7</c:v>
                </c:pt>
                <c:pt idx="219">
                  <c:v>4010.1</c:v>
                </c:pt>
                <c:pt idx="220">
                  <c:v>4010.1</c:v>
                </c:pt>
                <c:pt idx="221">
                  <c:v>4009.7</c:v>
                </c:pt>
                <c:pt idx="222">
                  <c:v>4009.1</c:v>
                </c:pt>
                <c:pt idx="223">
                  <c:v>4008.8</c:v>
                </c:pt>
                <c:pt idx="224">
                  <c:v>4008.5</c:v>
                </c:pt>
                <c:pt idx="225">
                  <c:v>4008.2</c:v>
                </c:pt>
                <c:pt idx="226">
                  <c:v>4007.9</c:v>
                </c:pt>
                <c:pt idx="227">
                  <c:v>4007.6</c:v>
                </c:pt>
                <c:pt idx="228">
                  <c:v>4007.3</c:v>
                </c:pt>
                <c:pt idx="229">
                  <c:v>4006.6</c:v>
                </c:pt>
                <c:pt idx="230">
                  <c:v>4006.3</c:v>
                </c:pt>
                <c:pt idx="231">
                  <c:v>4006</c:v>
                </c:pt>
                <c:pt idx="232">
                  <c:v>4005.7</c:v>
                </c:pt>
                <c:pt idx="233">
                  <c:v>4005.4</c:v>
                </c:pt>
                <c:pt idx="234">
                  <c:v>4005.1</c:v>
                </c:pt>
                <c:pt idx="235">
                  <c:v>4004.8</c:v>
                </c:pt>
                <c:pt idx="236">
                  <c:v>4004.5</c:v>
                </c:pt>
                <c:pt idx="237">
                  <c:v>4003.9</c:v>
                </c:pt>
                <c:pt idx="238">
                  <c:v>4003.5</c:v>
                </c:pt>
                <c:pt idx="239">
                  <c:v>4003.2</c:v>
                </c:pt>
                <c:pt idx="240">
                  <c:v>4002.9</c:v>
                </c:pt>
                <c:pt idx="241">
                  <c:v>4002.6</c:v>
                </c:pt>
                <c:pt idx="242">
                  <c:v>4002.3</c:v>
                </c:pt>
                <c:pt idx="243">
                  <c:v>4002</c:v>
                </c:pt>
                <c:pt idx="244">
                  <c:v>4001.4</c:v>
                </c:pt>
                <c:pt idx="245">
                  <c:v>4001.1</c:v>
                </c:pt>
                <c:pt idx="246">
                  <c:v>4000.8</c:v>
                </c:pt>
                <c:pt idx="247">
                  <c:v>4000.4</c:v>
                </c:pt>
                <c:pt idx="248">
                  <c:v>4000.1</c:v>
                </c:pt>
                <c:pt idx="249">
                  <c:v>3999.5</c:v>
                </c:pt>
                <c:pt idx="250">
                  <c:v>3999.2</c:v>
                </c:pt>
                <c:pt idx="251">
                  <c:v>3998.9</c:v>
                </c:pt>
                <c:pt idx="252">
                  <c:v>3998.6</c:v>
                </c:pt>
                <c:pt idx="253">
                  <c:v>3997.7</c:v>
                </c:pt>
                <c:pt idx="254">
                  <c:v>3997.3</c:v>
                </c:pt>
                <c:pt idx="255">
                  <c:v>3997</c:v>
                </c:pt>
                <c:pt idx="256">
                  <c:v>3996.7</c:v>
                </c:pt>
                <c:pt idx="257">
                  <c:v>3996.4</c:v>
                </c:pt>
                <c:pt idx="258">
                  <c:v>3996.1</c:v>
                </c:pt>
                <c:pt idx="259">
                  <c:v>3995.5</c:v>
                </c:pt>
                <c:pt idx="260">
                  <c:v>3995.2</c:v>
                </c:pt>
                <c:pt idx="261">
                  <c:v>3994.9</c:v>
                </c:pt>
                <c:pt idx="262">
                  <c:v>3994.2</c:v>
                </c:pt>
                <c:pt idx="263">
                  <c:v>3993.9</c:v>
                </c:pt>
                <c:pt idx="264">
                  <c:v>3993.6</c:v>
                </c:pt>
                <c:pt idx="265">
                  <c:v>3993.3</c:v>
                </c:pt>
                <c:pt idx="266">
                  <c:v>3993</c:v>
                </c:pt>
                <c:pt idx="267">
                  <c:v>3992.7</c:v>
                </c:pt>
                <c:pt idx="268">
                  <c:v>3992.1</c:v>
                </c:pt>
                <c:pt idx="269">
                  <c:v>3991.8</c:v>
                </c:pt>
                <c:pt idx="270">
                  <c:v>3991.5</c:v>
                </c:pt>
                <c:pt idx="271">
                  <c:v>3990.8</c:v>
                </c:pt>
                <c:pt idx="272">
                  <c:v>3990.8</c:v>
                </c:pt>
                <c:pt idx="273">
                  <c:v>3990.2</c:v>
                </c:pt>
                <c:pt idx="274">
                  <c:v>3989.9</c:v>
                </c:pt>
                <c:pt idx="275">
                  <c:v>3989.6</c:v>
                </c:pt>
                <c:pt idx="276">
                  <c:v>3989</c:v>
                </c:pt>
                <c:pt idx="277">
                  <c:v>3988.7</c:v>
                </c:pt>
                <c:pt idx="278">
                  <c:v>3988.4</c:v>
                </c:pt>
                <c:pt idx="279">
                  <c:v>3988</c:v>
                </c:pt>
                <c:pt idx="280">
                  <c:v>3987.7</c:v>
                </c:pt>
                <c:pt idx="281">
                  <c:v>3987.4</c:v>
                </c:pt>
                <c:pt idx="282">
                  <c:v>3986.8</c:v>
                </c:pt>
                <c:pt idx="283">
                  <c:v>3986.5</c:v>
                </c:pt>
                <c:pt idx="284">
                  <c:v>3986.2</c:v>
                </c:pt>
                <c:pt idx="285">
                  <c:v>3985.9</c:v>
                </c:pt>
                <c:pt idx="286">
                  <c:v>3985.6</c:v>
                </c:pt>
                <c:pt idx="287">
                  <c:v>3984.9</c:v>
                </c:pt>
                <c:pt idx="288">
                  <c:v>3984.6</c:v>
                </c:pt>
                <c:pt idx="289">
                  <c:v>3984.3</c:v>
                </c:pt>
                <c:pt idx="290">
                  <c:v>3984</c:v>
                </c:pt>
                <c:pt idx="291">
                  <c:v>3983.7</c:v>
                </c:pt>
                <c:pt idx="292">
                  <c:v>3983.1</c:v>
                </c:pt>
                <c:pt idx="293">
                  <c:v>3983.1</c:v>
                </c:pt>
                <c:pt idx="294">
                  <c:v>3982.5</c:v>
                </c:pt>
                <c:pt idx="295">
                  <c:v>3982.2</c:v>
                </c:pt>
                <c:pt idx="296">
                  <c:v>3981.8</c:v>
                </c:pt>
                <c:pt idx="297">
                  <c:v>3981.5</c:v>
                </c:pt>
                <c:pt idx="298">
                  <c:v>3981.2</c:v>
                </c:pt>
                <c:pt idx="299">
                  <c:v>3980.6</c:v>
                </c:pt>
                <c:pt idx="300">
                  <c:v>3980.3</c:v>
                </c:pt>
                <c:pt idx="301">
                  <c:v>3980</c:v>
                </c:pt>
                <c:pt idx="302">
                  <c:v>3979.7</c:v>
                </c:pt>
                <c:pt idx="303">
                  <c:v>3979.4</c:v>
                </c:pt>
                <c:pt idx="304">
                  <c:v>3979.1</c:v>
                </c:pt>
                <c:pt idx="305">
                  <c:v>3978.4</c:v>
                </c:pt>
                <c:pt idx="306">
                  <c:v>3978.1</c:v>
                </c:pt>
                <c:pt idx="307">
                  <c:v>3977.8</c:v>
                </c:pt>
                <c:pt idx="308">
                  <c:v>3977.5</c:v>
                </c:pt>
                <c:pt idx="309">
                  <c:v>3977.2</c:v>
                </c:pt>
                <c:pt idx="310">
                  <c:v>3976.6</c:v>
                </c:pt>
                <c:pt idx="311">
                  <c:v>3976.3</c:v>
                </c:pt>
                <c:pt idx="312">
                  <c:v>3976</c:v>
                </c:pt>
                <c:pt idx="313">
                  <c:v>3975.3</c:v>
                </c:pt>
                <c:pt idx="314">
                  <c:v>3975.3</c:v>
                </c:pt>
                <c:pt idx="315">
                  <c:v>3974.7</c:v>
                </c:pt>
                <c:pt idx="316">
                  <c:v>3974.4</c:v>
                </c:pt>
                <c:pt idx="317">
                  <c:v>3974.1</c:v>
                </c:pt>
                <c:pt idx="318">
                  <c:v>3973.8</c:v>
                </c:pt>
                <c:pt idx="319">
                  <c:v>3973.5</c:v>
                </c:pt>
                <c:pt idx="320">
                  <c:v>3973.2</c:v>
                </c:pt>
                <c:pt idx="321">
                  <c:v>3972.9</c:v>
                </c:pt>
                <c:pt idx="322">
                  <c:v>3972.5</c:v>
                </c:pt>
                <c:pt idx="323">
                  <c:v>3972.2</c:v>
                </c:pt>
                <c:pt idx="324">
                  <c:v>3971.9</c:v>
                </c:pt>
                <c:pt idx="325">
                  <c:v>3971.6</c:v>
                </c:pt>
                <c:pt idx="326">
                  <c:v>3971.3</c:v>
                </c:pt>
                <c:pt idx="327">
                  <c:v>3971</c:v>
                </c:pt>
                <c:pt idx="328">
                  <c:v>3970.7</c:v>
                </c:pt>
                <c:pt idx="329">
                  <c:v>3970.4</c:v>
                </c:pt>
                <c:pt idx="330">
                  <c:v>3970.1</c:v>
                </c:pt>
                <c:pt idx="331">
                  <c:v>3969.8</c:v>
                </c:pt>
                <c:pt idx="332">
                  <c:v>3969.4</c:v>
                </c:pt>
                <c:pt idx="333">
                  <c:v>3969.1</c:v>
                </c:pt>
                <c:pt idx="334">
                  <c:v>3968.8</c:v>
                </c:pt>
                <c:pt idx="335">
                  <c:v>3968.2</c:v>
                </c:pt>
                <c:pt idx="336">
                  <c:v>3967.9</c:v>
                </c:pt>
                <c:pt idx="337">
                  <c:v>3967.9</c:v>
                </c:pt>
                <c:pt idx="338">
                  <c:v>3967.3</c:v>
                </c:pt>
                <c:pt idx="339">
                  <c:v>3967.3</c:v>
                </c:pt>
                <c:pt idx="340">
                  <c:v>3967</c:v>
                </c:pt>
                <c:pt idx="341">
                  <c:v>3966.3</c:v>
                </c:pt>
                <c:pt idx="342">
                  <c:v>3966</c:v>
                </c:pt>
                <c:pt idx="343">
                  <c:v>3966</c:v>
                </c:pt>
                <c:pt idx="344">
                  <c:v>3965.4</c:v>
                </c:pt>
                <c:pt idx="345">
                  <c:v>3965.4</c:v>
                </c:pt>
                <c:pt idx="346">
                  <c:v>3965.1</c:v>
                </c:pt>
                <c:pt idx="347">
                  <c:v>3964.8</c:v>
                </c:pt>
                <c:pt idx="348">
                  <c:v>3964.5</c:v>
                </c:pt>
                <c:pt idx="349">
                  <c:v>3964.2</c:v>
                </c:pt>
                <c:pt idx="350">
                  <c:v>3963.9</c:v>
                </c:pt>
                <c:pt idx="351">
                  <c:v>3963.6</c:v>
                </c:pt>
                <c:pt idx="352">
                  <c:v>3963.2</c:v>
                </c:pt>
                <c:pt idx="353">
                  <c:v>3962.9</c:v>
                </c:pt>
                <c:pt idx="354">
                  <c:v>3962.6</c:v>
                </c:pt>
                <c:pt idx="355">
                  <c:v>3962.3</c:v>
                </c:pt>
                <c:pt idx="356">
                  <c:v>3962</c:v>
                </c:pt>
                <c:pt idx="357">
                  <c:v>3961.7</c:v>
                </c:pt>
                <c:pt idx="358">
                  <c:v>3961.7</c:v>
                </c:pt>
                <c:pt idx="359">
                  <c:v>3961.4</c:v>
                </c:pt>
                <c:pt idx="360">
                  <c:v>3961.1</c:v>
                </c:pt>
                <c:pt idx="361">
                  <c:v>3960.8</c:v>
                </c:pt>
                <c:pt idx="362">
                  <c:v>3960.5</c:v>
                </c:pt>
                <c:pt idx="363">
                  <c:v>3960.1</c:v>
                </c:pt>
                <c:pt idx="364">
                  <c:v>3959.8</c:v>
                </c:pt>
                <c:pt idx="365">
                  <c:v>3959.8</c:v>
                </c:pt>
                <c:pt idx="366">
                  <c:v>3959.2</c:v>
                </c:pt>
                <c:pt idx="367">
                  <c:v>3959.2</c:v>
                </c:pt>
                <c:pt idx="368">
                  <c:v>3958.9</c:v>
                </c:pt>
                <c:pt idx="369">
                  <c:v>3958.6</c:v>
                </c:pt>
                <c:pt idx="370">
                  <c:v>3958.3</c:v>
                </c:pt>
                <c:pt idx="371">
                  <c:v>3958</c:v>
                </c:pt>
                <c:pt idx="372">
                  <c:v>3957.7</c:v>
                </c:pt>
                <c:pt idx="373">
                  <c:v>3957.4</c:v>
                </c:pt>
                <c:pt idx="374">
                  <c:v>3957.4</c:v>
                </c:pt>
                <c:pt idx="375">
                  <c:v>3957</c:v>
                </c:pt>
                <c:pt idx="376">
                  <c:v>3956.7</c:v>
                </c:pt>
                <c:pt idx="377">
                  <c:v>3956.4</c:v>
                </c:pt>
                <c:pt idx="378">
                  <c:v>3956.1</c:v>
                </c:pt>
                <c:pt idx="379">
                  <c:v>3956.1</c:v>
                </c:pt>
                <c:pt idx="380">
                  <c:v>3955.5</c:v>
                </c:pt>
                <c:pt idx="381">
                  <c:v>3955.2</c:v>
                </c:pt>
                <c:pt idx="382">
                  <c:v>3954.9</c:v>
                </c:pt>
                <c:pt idx="383">
                  <c:v>3954.9</c:v>
                </c:pt>
                <c:pt idx="384">
                  <c:v>3954.6</c:v>
                </c:pt>
                <c:pt idx="385">
                  <c:v>3954.3</c:v>
                </c:pt>
                <c:pt idx="386">
                  <c:v>3953.9</c:v>
                </c:pt>
                <c:pt idx="387">
                  <c:v>3953.6</c:v>
                </c:pt>
                <c:pt idx="388">
                  <c:v>3953.3</c:v>
                </c:pt>
                <c:pt idx="389">
                  <c:v>3953</c:v>
                </c:pt>
                <c:pt idx="390">
                  <c:v>3953</c:v>
                </c:pt>
                <c:pt idx="391">
                  <c:v>3952.7</c:v>
                </c:pt>
                <c:pt idx="392">
                  <c:v>3952.4</c:v>
                </c:pt>
                <c:pt idx="393">
                  <c:v>3952.4</c:v>
                </c:pt>
                <c:pt idx="394">
                  <c:v>3952.1</c:v>
                </c:pt>
                <c:pt idx="395">
                  <c:v>3951.8</c:v>
                </c:pt>
                <c:pt idx="396">
                  <c:v>3951.5</c:v>
                </c:pt>
                <c:pt idx="397">
                  <c:v>3951.2</c:v>
                </c:pt>
                <c:pt idx="398">
                  <c:v>3951.2</c:v>
                </c:pt>
                <c:pt idx="399">
                  <c:v>3950.8</c:v>
                </c:pt>
                <c:pt idx="400">
                  <c:v>3950.8</c:v>
                </c:pt>
                <c:pt idx="401">
                  <c:v>3950.2</c:v>
                </c:pt>
                <c:pt idx="402">
                  <c:v>3950.2</c:v>
                </c:pt>
                <c:pt idx="403">
                  <c:v>3949.9</c:v>
                </c:pt>
                <c:pt idx="404">
                  <c:v>3949.6</c:v>
                </c:pt>
                <c:pt idx="405">
                  <c:v>3949.6</c:v>
                </c:pt>
                <c:pt idx="406">
                  <c:v>3949.3</c:v>
                </c:pt>
                <c:pt idx="407">
                  <c:v>3949</c:v>
                </c:pt>
                <c:pt idx="408">
                  <c:v>3948.7</c:v>
                </c:pt>
                <c:pt idx="409">
                  <c:v>3948.7</c:v>
                </c:pt>
                <c:pt idx="410">
                  <c:v>3948.4</c:v>
                </c:pt>
                <c:pt idx="411">
                  <c:v>3948.1</c:v>
                </c:pt>
                <c:pt idx="412">
                  <c:v>3947.7</c:v>
                </c:pt>
                <c:pt idx="413">
                  <c:v>3947.7</c:v>
                </c:pt>
                <c:pt idx="414">
                  <c:v>3947.4</c:v>
                </c:pt>
                <c:pt idx="415">
                  <c:v>3947.1</c:v>
                </c:pt>
                <c:pt idx="416">
                  <c:v>3947.1</c:v>
                </c:pt>
                <c:pt idx="417">
                  <c:v>3946.8</c:v>
                </c:pt>
                <c:pt idx="418">
                  <c:v>3946.5</c:v>
                </c:pt>
                <c:pt idx="419">
                  <c:v>3946.2</c:v>
                </c:pt>
                <c:pt idx="420">
                  <c:v>3946.2</c:v>
                </c:pt>
                <c:pt idx="421">
                  <c:v>3945.9</c:v>
                </c:pt>
                <c:pt idx="422">
                  <c:v>3945.9</c:v>
                </c:pt>
                <c:pt idx="423">
                  <c:v>3945.6</c:v>
                </c:pt>
                <c:pt idx="424">
                  <c:v>3945.3</c:v>
                </c:pt>
                <c:pt idx="425">
                  <c:v>3945.3</c:v>
                </c:pt>
                <c:pt idx="426">
                  <c:v>3945</c:v>
                </c:pt>
                <c:pt idx="427">
                  <c:v>3944.6</c:v>
                </c:pt>
                <c:pt idx="428">
                  <c:v>3944.6</c:v>
                </c:pt>
                <c:pt idx="429">
                  <c:v>3944</c:v>
                </c:pt>
                <c:pt idx="430">
                  <c:v>3944</c:v>
                </c:pt>
                <c:pt idx="431">
                  <c:v>3944</c:v>
                </c:pt>
                <c:pt idx="432">
                  <c:v>3943.7</c:v>
                </c:pt>
                <c:pt idx="433">
                  <c:v>3943.4</c:v>
                </c:pt>
                <c:pt idx="434">
                  <c:v>3943.4</c:v>
                </c:pt>
                <c:pt idx="435">
                  <c:v>3943.1</c:v>
                </c:pt>
                <c:pt idx="436">
                  <c:v>3942.8</c:v>
                </c:pt>
                <c:pt idx="437">
                  <c:v>3942.8</c:v>
                </c:pt>
                <c:pt idx="438">
                  <c:v>3942.5</c:v>
                </c:pt>
                <c:pt idx="439">
                  <c:v>3942.2</c:v>
                </c:pt>
                <c:pt idx="440">
                  <c:v>3942.2</c:v>
                </c:pt>
                <c:pt idx="441">
                  <c:v>3941.9</c:v>
                </c:pt>
                <c:pt idx="442">
                  <c:v>3941.5</c:v>
                </c:pt>
                <c:pt idx="443">
                  <c:v>3941.5</c:v>
                </c:pt>
                <c:pt idx="444">
                  <c:v>3941.2</c:v>
                </c:pt>
                <c:pt idx="445">
                  <c:v>3940.9</c:v>
                </c:pt>
                <c:pt idx="446">
                  <c:v>3940.6</c:v>
                </c:pt>
                <c:pt idx="447">
                  <c:v>3940.6</c:v>
                </c:pt>
                <c:pt idx="448">
                  <c:v>3940.3</c:v>
                </c:pt>
                <c:pt idx="449">
                  <c:v>3940</c:v>
                </c:pt>
                <c:pt idx="450">
                  <c:v>3940</c:v>
                </c:pt>
                <c:pt idx="451">
                  <c:v>3939.7</c:v>
                </c:pt>
                <c:pt idx="452">
                  <c:v>3939.7</c:v>
                </c:pt>
                <c:pt idx="453">
                  <c:v>3939.4</c:v>
                </c:pt>
                <c:pt idx="454">
                  <c:v>3939.1</c:v>
                </c:pt>
                <c:pt idx="455">
                  <c:v>3939.1</c:v>
                </c:pt>
                <c:pt idx="456">
                  <c:v>3938.8</c:v>
                </c:pt>
                <c:pt idx="457">
                  <c:v>3938.4</c:v>
                </c:pt>
                <c:pt idx="458">
                  <c:v>3938.4</c:v>
                </c:pt>
                <c:pt idx="459">
                  <c:v>3938.1</c:v>
                </c:pt>
                <c:pt idx="460">
                  <c:v>3937.8</c:v>
                </c:pt>
                <c:pt idx="461">
                  <c:v>3937.8</c:v>
                </c:pt>
                <c:pt idx="462">
                  <c:v>3937.5</c:v>
                </c:pt>
                <c:pt idx="463">
                  <c:v>3937.2</c:v>
                </c:pt>
                <c:pt idx="464">
                  <c:v>3937.2</c:v>
                </c:pt>
                <c:pt idx="465">
                  <c:v>3936.9</c:v>
                </c:pt>
                <c:pt idx="466">
                  <c:v>3936.6</c:v>
                </c:pt>
                <c:pt idx="467">
                  <c:v>3936.6</c:v>
                </c:pt>
                <c:pt idx="468">
                  <c:v>3936.3</c:v>
                </c:pt>
                <c:pt idx="469">
                  <c:v>3936.3</c:v>
                </c:pt>
                <c:pt idx="470">
                  <c:v>3936</c:v>
                </c:pt>
                <c:pt idx="471">
                  <c:v>3935.7</c:v>
                </c:pt>
                <c:pt idx="472">
                  <c:v>3935.7</c:v>
                </c:pt>
                <c:pt idx="473">
                  <c:v>3935.3</c:v>
                </c:pt>
                <c:pt idx="474">
                  <c:v>3935</c:v>
                </c:pt>
                <c:pt idx="475">
                  <c:v>3934.7</c:v>
                </c:pt>
                <c:pt idx="476">
                  <c:v>3934.7</c:v>
                </c:pt>
                <c:pt idx="477">
                  <c:v>3934.1</c:v>
                </c:pt>
                <c:pt idx="478">
                  <c:v>3934.1</c:v>
                </c:pt>
                <c:pt idx="479">
                  <c:v>3933.8</c:v>
                </c:pt>
                <c:pt idx="480">
                  <c:v>3933.5</c:v>
                </c:pt>
                <c:pt idx="481">
                  <c:v>3933.5</c:v>
                </c:pt>
                <c:pt idx="482">
                  <c:v>3933.2</c:v>
                </c:pt>
                <c:pt idx="483">
                  <c:v>3933.2</c:v>
                </c:pt>
                <c:pt idx="484">
                  <c:v>3932.9</c:v>
                </c:pt>
                <c:pt idx="485">
                  <c:v>3932.6</c:v>
                </c:pt>
                <c:pt idx="486">
                  <c:v>3932.6</c:v>
                </c:pt>
                <c:pt idx="487">
                  <c:v>3932.2</c:v>
                </c:pt>
                <c:pt idx="488">
                  <c:v>3932.2</c:v>
                </c:pt>
                <c:pt idx="489">
                  <c:v>3931.9</c:v>
                </c:pt>
                <c:pt idx="490">
                  <c:v>3931.9</c:v>
                </c:pt>
                <c:pt idx="491">
                  <c:v>3931.6</c:v>
                </c:pt>
                <c:pt idx="492">
                  <c:v>3931.3</c:v>
                </c:pt>
                <c:pt idx="493">
                  <c:v>3931.3</c:v>
                </c:pt>
                <c:pt idx="494">
                  <c:v>3931</c:v>
                </c:pt>
                <c:pt idx="495">
                  <c:v>3930.7</c:v>
                </c:pt>
                <c:pt idx="496">
                  <c:v>3930.7</c:v>
                </c:pt>
                <c:pt idx="497">
                  <c:v>3930.4</c:v>
                </c:pt>
                <c:pt idx="498">
                  <c:v>3930.1</c:v>
                </c:pt>
                <c:pt idx="499">
                  <c:v>3930.1</c:v>
                </c:pt>
                <c:pt idx="500">
                  <c:v>3929.8</c:v>
                </c:pt>
                <c:pt idx="501">
                  <c:v>3929.8</c:v>
                </c:pt>
                <c:pt idx="502">
                  <c:v>3929.5</c:v>
                </c:pt>
                <c:pt idx="503">
                  <c:v>3929.1</c:v>
                </c:pt>
                <c:pt idx="504">
                  <c:v>3929.1</c:v>
                </c:pt>
                <c:pt idx="505">
                  <c:v>3928.8</c:v>
                </c:pt>
                <c:pt idx="506">
                  <c:v>3928.5</c:v>
                </c:pt>
                <c:pt idx="507">
                  <c:v>3928.2</c:v>
                </c:pt>
                <c:pt idx="508">
                  <c:v>3928.2</c:v>
                </c:pt>
                <c:pt idx="509">
                  <c:v>3927.9</c:v>
                </c:pt>
                <c:pt idx="510">
                  <c:v>3927.9</c:v>
                </c:pt>
                <c:pt idx="511">
                  <c:v>3927.6</c:v>
                </c:pt>
                <c:pt idx="512">
                  <c:v>3927.3</c:v>
                </c:pt>
                <c:pt idx="513">
                  <c:v>3927.3</c:v>
                </c:pt>
                <c:pt idx="514">
                  <c:v>3927</c:v>
                </c:pt>
                <c:pt idx="515">
                  <c:v>3926.7</c:v>
                </c:pt>
                <c:pt idx="516">
                  <c:v>3926.7</c:v>
                </c:pt>
                <c:pt idx="517">
                  <c:v>3926.4</c:v>
                </c:pt>
                <c:pt idx="518">
                  <c:v>3926.4</c:v>
                </c:pt>
                <c:pt idx="519">
                  <c:v>3926</c:v>
                </c:pt>
                <c:pt idx="520">
                  <c:v>3925.7</c:v>
                </c:pt>
                <c:pt idx="521">
                  <c:v>3925.7</c:v>
                </c:pt>
                <c:pt idx="522">
                  <c:v>3925.4</c:v>
                </c:pt>
                <c:pt idx="523">
                  <c:v>3925.1</c:v>
                </c:pt>
                <c:pt idx="524">
                  <c:v>3925.1</c:v>
                </c:pt>
                <c:pt idx="525">
                  <c:v>3924.8</c:v>
                </c:pt>
                <c:pt idx="526">
                  <c:v>3924.5</c:v>
                </c:pt>
                <c:pt idx="527">
                  <c:v>3924.5</c:v>
                </c:pt>
                <c:pt idx="528">
                  <c:v>3924.2</c:v>
                </c:pt>
                <c:pt idx="529">
                  <c:v>3923.9</c:v>
                </c:pt>
                <c:pt idx="530">
                  <c:v>3923.9</c:v>
                </c:pt>
                <c:pt idx="531">
                  <c:v>3923.9</c:v>
                </c:pt>
                <c:pt idx="532">
                  <c:v>3923.6</c:v>
                </c:pt>
                <c:pt idx="533">
                  <c:v>3923.3</c:v>
                </c:pt>
                <c:pt idx="534">
                  <c:v>3922.9</c:v>
                </c:pt>
                <c:pt idx="535">
                  <c:v>3922.9</c:v>
                </c:pt>
                <c:pt idx="536">
                  <c:v>3922.6</c:v>
                </c:pt>
                <c:pt idx="537">
                  <c:v>3922.6</c:v>
                </c:pt>
                <c:pt idx="538">
                  <c:v>3922.3</c:v>
                </c:pt>
                <c:pt idx="539">
                  <c:v>3922</c:v>
                </c:pt>
                <c:pt idx="540">
                  <c:v>3922</c:v>
                </c:pt>
                <c:pt idx="541">
                  <c:v>3921.7</c:v>
                </c:pt>
                <c:pt idx="542">
                  <c:v>3921.4</c:v>
                </c:pt>
                <c:pt idx="543">
                  <c:v>3921.4</c:v>
                </c:pt>
                <c:pt idx="544">
                  <c:v>3921.1</c:v>
                </c:pt>
                <c:pt idx="545">
                  <c:v>3921.1</c:v>
                </c:pt>
                <c:pt idx="546">
                  <c:v>3920.8</c:v>
                </c:pt>
                <c:pt idx="547">
                  <c:v>3920.5</c:v>
                </c:pt>
                <c:pt idx="548">
                  <c:v>3920.5</c:v>
                </c:pt>
                <c:pt idx="549">
                  <c:v>3920.2</c:v>
                </c:pt>
                <c:pt idx="550">
                  <c:v>3919.8</c:v>
                </c:pt>
                <c:pt idx="551">
                  <c:v>3919.8</c:v>
                </c:pt>
                <c:pt idx="552">
                  <c:v>3919.5</c:v>
                </c:pt>
                <c:pt idx="553">
                  <c:v>3919.5</c:v>
                </c:pt>
                <c:pt idx="554">
                  <c:v>3919.2</c:v>
                </c:pt>
                <c:pt idx="555">
                  <c:v>3918.9</c:v>
                </c:pt>
                <c:pt idx="556">
                  <c:v>3918.9</c:v>
                </c:pt>
                <c:pt idx="557">
                  <c:v>3918.6</c:v>
                </c:pt>
                <c:pt idx="558">
                  <c:v>3918.3</c:v>
                </c:pt>
                <c:pt idx="559">
                  <c:v>3918.3</c:v>
                </c:pt>
                <c:pt idx="560">
                  <c:v>3918</c:v>
                </c:pt>
                <c:pt idx="561">
                  <c:v>3917.7</c:v>
                </c:pt>
                <c:pt idx="562">
                  <c:v>3917.7</c:v>
                </c:pt>
                <c:pt idx="563">
                  <c:v>3917.4</c:v>
                </c:pt>
                <c:pt idx="564">
                  <c:v>3917.1</c:v>
                </c:pt>
                <c:pt idx="565">
                  <c:v>3917.1</c:v>
                </c:pt>
                <c:pt idx="566">
                  <c:v>3916.7</c:v>
                </c:pt>
                <c:pt idx="567">
                  <c:v>3916.7</c:v>
                </c:pt>
                <c:pt idx="568">
                  <c:v>3916.4</c:v>
                </c:pt>
                <c:pt idx="569">
                  <c:v>3916.4</c:v>
                </c:pt>
                <c:pt idx="570">
                  <c:v>3916.1</c:v>
                </c:pt>
                <c:pt idx="571">
                  <c:v>3915.8</c:v>
                </c:pt>
                <c:pt idx="572">
                  <c:v>3915.5</c:v>
                </c:pt>
                <c:pt idx="573">
                  <c:v>3915.5</c:v>
                </c:pt>
                <c:pt idx="574">
                  <c:v>3915.2</c:v>
                </c:pt>
                <c:pt idx="575">
                  <c:v>3914.9</c:v>
                </c:pt>
                <c:pt idx="576">
                  <c:v>3914.9</c:v>
                </c:pt>
                <c:pt idx="577">
                  <c:v>3914.6</c:v>
                </c:pt>
                <c:pt idx="578">
                  <c:v>3914.6</c:v>
                </c:pt>
                <c:pt idx="579">
                  <c:v>3914.3</c:v>
                </c:pt>
                <c:pt idx="580">
                  <c:v>3914.3</c:v>
                </c:pt>
                <c:pt idx="581">
                  <c:v>3914</c:v>
                </c:pt>
                <c:pt idx="582">
                  <c:v>3913.6</c:v>
                </c:pt>
                <c:pt idx="583">
                  <c:v>3913</c:v>
                </c:pt>
                <c:pt idx="584">
                  <c:v>3913</c:v>
                </c:pt>
                <c:pt idx="585">
                  <c:v>3912.7</c:v>
                </c:pt>
                <c:pt idx="586">
                  <c:v>3912.7</c:v>
                </c:pt>
                <c:pt idx="587">
                  <c:v>3912.4</c:v>
                </c:pt>
                <c:pt idx="588">
                  <c:v>3912.1</c:v>
                </c:pt>
                <c:pt idx="589">
                  <c:v>3912.1</c:v>
                </c:pt>
                <c:pt idx="590">
                  <c:v>3911.8</c:v>
                </c:pt>
                <c:pt idx="591">
                  <c:v>3911.8</c:v>
                </c:pt>
                <c:pt idx="592">
                  <c:v>3911.5</c:v>
                </c:pt>
                <c:pt idx="593">
                  <c:v>3911.5</c:v>
                </c:pt>
                <c:pt idx="594">
                  <c:v>3911.2</c:v>
                </c:pt>
                <c:pt idx="595">
                  <c:v>3910.9</c:v>
                </c:pt>
                <c:pt idx="596">
                  <c:v>3910.5</c:v>
                </c:pt>
                <c:pt idx="597">
                  <c:v>3910.5</c:v>
                </c:pt>
                <c:pt idx="598">
                  <c:v>3910.2</c:v>
                </c:pt>
                <c:pt idx="599">
                  <c:v>3910.2</c:v>
                </c:pt>
                <c:pt idx="600">
                  <c:v>3909.9</c:v>
                </c:pt>
                <c:pt idx="601">
                  <c:v>3909.6</c:v>
                </c:pt>
                <c:pt idx="602">
                  <c:v>3909.6</c:v>
                </c:pt>
                <c:pt idx="603">
                  <c:v>3909.3</c:v>
                </c:pt>
                <c:pt idx="604">
                  <c:v>3909</c:v>
                </c:pt>
                <c:pt idx="605">
                  <c:v>3909</c:v>
                </c:pt>
                <c:pt idx="606">
                  <c:v>3908.7</c:v>
                </c:pt>
                <c:pt idx="607">
                  <c:v>3908.4</c:v>
                </c:pt>
                <c:pt idx="608">
                  <c:v>3908.4</c:v>
                </c:pt>
                <c:pt idx="609">
                  <c:v>3908.4</c:v>
                </c:pt>
                <c:pt idx="610">
                  <c:v>3908.1</c:v>
                </c:pt>
                <c:pt idx="611">
                  <c:v>3907.8</c:v>
                </c:pt>
                <c:pt idx="612">
                  <c:v>3907.4</c:v>
                </c:pt>
                <c:pt idx="613">
                  <c:v>3907.4</c:v>
                </c:pt>
                <c:pt idx="614">
                  <c:v>3907.1</c:v>
                </c:pt>
                <c:pt idx="615">
                  <c:v>3906.8</c:v>
                </c:pt>
                <c:pt idx="616">
                  <c:v>3906.8</c:v>
                </c:pt>
                <c:pt idx="617">
                  <c:v>3906.5</c:v>
                </c:pt>
                <c:pt idx="618">
                  <c:v>3906.5</c:v>
                </c:pt>
                <c:pt idx="619">
                  <c:v>3906.2</c:v>
                </c:pt>
                <c:pt idx="620">
                  <c:v>3905.9</c:v>
                </c:pt>
                <c:pt idx="621">
                  <c:v>3905.9</c:v>
                </c:pt>
                <c:pt idx="622">
                  <c:v>3905.6</c:v>
                </c:pt>
                <c:pt idx="623">
                  <c:v>3905.6</c:v>
                </c:pt>
                <c:pt idx="624">
                  <c:v>3905.3</c:v>
                </c:pt>
                <c:pt idx="625">
                  <c:v>3905.3</c:v>
                </c:pt>
                <c:pt idx="626">
                  <c:v>3905</c:v>
                </c:pt>
                <c:pt idx="627">
                  <c:v>3904.6</c:v>
                </c:pt>
                <c:pt idx="628">
                  <c:v>3904.6</c:v>
                </c:pt>
                <c:pt idx="629">
                  <c:v>3904.3</c:v>
                </c:pt>
                <c:pt idx="630">
                  <c:v>3904</c:v>
                </c:pt>
                <c:pt idx="631">
                  <c:v>3904</c:v>
                </c:pt>
                <c:pt idx="632">
                  <c:v>3903.7</c:v>
                </c:pt>
                <c:pt idx="633">
                  <c:v>3903.4</c:v>
                </c:pt>
                <c:pt idx="634">
                  <c:v>3903.4</c:v>
                </c:pt>
                <c:pt idx="635">
                  <c:v>3903.1</c:v>
                </c:pt>
                <c:pt idx="636">
                  <c:v>3902.8</c:v>
                </c:pt>
                <c:pt idx="637">
                  <c:v>3902.8</c:v>
                </c:pt>
                <c:pt idx="638">
                  <c:v>3902.5</c:v>
                </c:pt>
                <c:pt idx="639">
                  <c:v>3902.5</c:v>
                </c:pt>
                <c:pt idx="640">
                  <c:v>3902.2</c:v>
                </c:pt>
                <c:pt idx="641">
                  <c:v>3902.2</c:v>
                </c:pt>
                <c:pt idx="642">
                  <c:v>3901.9</c:v>
                </c:pt>
                <c:pt idx="643">
                  <c:v>3901.5</c:v>
                </c:pt>
                <c:pt idx="644">
                  <c:v>3901.5</c:v>
                </c:pt>
                <c:pt idx="645">
                  <c:v>3901.2</c:v>
                </c:pt>
                <c:pt idx="646">
                  <c:v>3900.9</c:v>
                </c:pt>
                <c:pt idx="647">
                  <c:v>3900.9</c:v>
                </c:pt>
                <c:pt idx="648">
                  <c:v>3900.6</c:v>
                </c:pt>
                <c:pt idx="649">
                  <c:v>3900.6</c:v>
                </c:pt>
                <c:pt idx="650">
                  <c:v>3900.3</c:v>
                </c:pt>
                <c:pt idx="651">
                  <c:v>3900</c:v>
                </c:pt>
                <c:pt idx="652">
                  <c:v>3900</c:v>
                </c:pt>
                <c:pt idx="653">
                  <c:v>3899.7</c:v>
                </c:pt>
                <c:pt idx="654">
                  <c:v>3899.7</c:v>
                </c:pt>
                <c:pt idx="655">
                  <c:v>3899.4</c:v>
                </c:pt>
                <c:pt idx="656">
                  <c:v>3899.4</c:v>
                </c:pt>
                <c:pt idx="657">
                  <c:v>3899.1</c:v>
                </c:pt>
                <c:pt idx="658">
                  <c:v>3898.8</c:v>
                </c:pt>
                <c:pt idx="659">
                  <c:v>3898.8</c:v>
                </c:pt>
                <c:pt idx="660">
                  <c:v>3898.4</c:v>
                </c:pt>
                <c:pt idx="661">
                  <c:v>3898.4</c:v>
                </c:pt>
                <c:pt idx="662">
                  <c:v>3898.1</c:v>
                </c:pt>
                <c:pt idx="663">
                  <c:v>3897.8</c:v>
                </c:pt>
                <c:pt idx="664">
                  <c:v>3897.5</c:v>
                </c:pt>
                <c:pt idx="665">
                  <c:v>3897.5</c:v>
                </c:pt>
                <c:pt idx="666">
                  <c:v>3897.5</c:v>
                </c:pt>
                <c:pt idx="667">
                  <c:v>3897.2</c:v>
                </c:pt>
                <c:pt idx="668">
                  <c:v>3896.9</c:v>
                </c:pt>
                <c:pt idx="669">
                  <c:v>3896.9</c:v>
                </c:pt>
                <c:pt idx="670">
                  <c:v>3896.6</c:v>
                </c:pt>
                <c:pt idx="671">
                  <c:v>3896.6</c:v>
                </c:pt>
                <c:pt idx="672">
                  <c:v>3896.3</c:v>
                </c:pt>
                <c:pt idx="673">
                  <c:v>3896.3</c:v>
                </c:pt>
                <c:pt idx="674">
                  <c:v>3896</c:v>
                </c:pt>
                <c:pt idx="675">
                  <c:v>3895.7</c:v>
                </c:pt>
                <c:pt idx="676">
                  <c:v>3895.7</c:v>
                </c:pt>
                <c:pt idx="677">
                  <c:v>3895.3</c:v>
                </c:pt>
                <c:pt idx="678">
                  <c:v>3895</c:v>
                </c:pt>
                <c:pt idx="679">
                  <c:v>3895</c:v>
                </c:pt>
                <c:pt idx="680">
                  <c:v>3894.7</c:v>
                </c:pt>
                <c:pt idx="681">
                  <c:v>3894.7</c:v>
                </c:pt>
                <c:pt idx="682">
                  <c:v>3894.4</c:v>
                </c:pt>
                <c:pt idx="683">
                  <c:v>3894.4</c:v>
                </c:pt>
                <c:pt idx="684">
                  <c:v>3894.1</c:v>
                </c:pt>
                <c:pt idx="685">
                  <c:v>3893.8</c:v>
                </c:pt>
                <c:pt idx="686">
                  <c:v>3893.8</c:v>
                </c:pt>
                <c:pt idx="687">
                  <c:v>3893.5</c:v>
                </c:pt>
                <c:pt idx="688">
                  <c:v>3893.5</c:v>
                </c:pt>
                <c:pt idx="689">
                  <c:v>3893.2</c:v>
                </c:pt>
                <c:pt idx="690">
                  <c:v>3892.9</c:v>
                </c:pt>
                <c:pt idx="691">
                  <c:v>3892.9</c:v>
                </c:pt>
                <c:pt idx="692">
                  <c:v>3892.6</c:v>
                </c:pt>
                <c:pt idx="693">
                  <c:v>3892.6</c:v>
                </c:pt>
                <c:pt idx="694">
                  <c:v>3891.9</c:v>
                </c:pt>
                <c:pt idx="695">
                  <c:v>3891.6</c:v>
                </c:pt>
                <c:pt idx="696">
                  <c:v>3891.6</c:v>
                </c:pt>
                <c:pt idx="697">
                  <c:v>3891.3</c:v>
                </c:pt>
                <c:pt idx="698">
                  <c:v>3891.3</c:v>
                </c:pt>
                <c:pt idx="699">
                  <c:v>3891</c:v>
                </c:pt>
                <c:pt idx="700">
                  <c:v>3890.7</c:v>
                </c:pt>
                <c:pt idx="701">
                  <c:v>3890.7</c:v>
                </c:pt>
                <c:pt idx="702">
                  <c:v>3890.4</c:v>
                </c:pt>
                <c:pt idx="703">
                  <c:v>3890.4</c:v>
                </c:pt>
                <c:pt idx="704">
                  <c:v>3890.1</c:v>
                </c:pt>
                <c:pt idx="705">
                  <c:v>3890.1</c:v>
                </c:pt>
                <c:pt idx="706">
                  <c:v>3889.8</c:v>
                </c:pt>
                <c:pt idx="707">
                  <c:v>3889.5</c:v>
                </c:pt>
                <c:pt idx="708">
                  <c:v>3889.5</c:v>
                </c:pt>
                <c:pt idx="709">
                  <c:v>3889.1</c:v>
                </c:pt>
                <c:pt idx="710">
                  <c:v>3889.1</c:v>
                </c:pt>
                <c:pt idx="711">
                  <c:v>3888.8</c:v>
                </c:pt>
                <c:pt idx="712">
                  <c:v>3888.5</c:v>
                </c:pt>
                <c:pt idx="713">
                  <c:v>3888.5</c:v>
                </c:pt>
                <c:pt idx="714">
                  <c:v>3888.2</c:v>
                </c:pt>
                <c:pt idx="715">
                  <c:v>3888.2</c:v>
                </c:pt>
                <c:pt idx="716">
                  <c:v>3887.9</c:v>
                </c:pt>
                <c:pt idx="717">
                  <c:v>3887.6</c:v>
                </c:pt>
                <c:pt idx="718">
                  <c:v>3887.6</c:v>
                </c:pt>
                <c:pt idx="719">
                  <c:v>3887.3</c:v>
                </c:pt>
                <c:pt idx="720">
                  <c:v>3887.3</c:v>
                </c:pt>
                <c:pt idx="721">
                  <c:v>3887</c:v>
                </c:pt>
                <c:pt idx="722">
                  <c:v>3887</c:v>
                </c:pt>
                <c:pt idx="723">
                  <c:v>3886.7</c:v>
                </c:pt>
                <c:pt idx="724">
                  <c:v>3886.7</c:v>
                </c:pt>
                <c:pt idx="725">
                  <c:v>3886.4</c:v>
                </c:pt>
                <c:pt idx="726">
                  <c:v>3886.4</c:v>
                </c:pt>
                <c:pt idx="727">
                  <c:v>3886</c:v>
                </c:pt>
                <c:pt idx="728">
                  <c:v>3885.7</c:v>
                </c:pt>
                <c:pt idx="729">
                  <c:v>3885.7</c:v>
                </c:pt>
                <c:pt idx="730">
                  <c:v>3885.4</c:v>
                </c:pt>
                <c:pt idx="731">
                  <c:v>3885.4</c:v>
                </c:pt>
                <c:pt idx="732">
                  <c:v>3885.1</c:v>
                </c:pt>
                <c:pt idx="733">
                  <c:v>3884.8</c:v>
                </c:pt>
                <c:pt idx="734">
                  <c:v>3884.8</c:v>
                </c:pt>
                <c:pt idx="735">
                  <c:v>3884.5</c:v>
                </c:pt>
                <c:pt idx="736">
                  <c:v>3884.5</c:v>
                </c:pt>
                <c:pt idx="737">
                  <c:v>3884.2</c:v>
                </c:pt>
                <c:pt idx="738">
                  <c:v>3884.2</c:v>
                </c:pt>
                <c:pt idx="739">
                  <c:v>3883.9</c:v>
                </c:pt>
                <c:pt idx="740">
                  <c:v>3883.6</c:v>
                </c:pt>
                <c:pt idx="741">
                  <c:v>3883.6</c:v>
                </c:pt>
                <c:pt idx="742">
                  <c:v>3883.6</c:v>
                </c:pt>
                <c:pt idx="743">
                  <c:v>3883.3</c:v>
                </c:pt>
                <c:pt idx="744">
                  <c:v>3882.9</c:v>
                </c:pt>
                <c:pt idx="745">
                  <c:v>3882.9</c:v>
                </c:pt>
                <c:pt idx="746">
                  <c:v>3882.6</c:v>
                </c:pt>
                <c:pt idx="747">
                  <c:v>3882.6</c:v>
                </c:pt>
                <c:pt idx="748">
                  <c:v>3882.3</c:v>
                </c:pt>
                <c:pt idx="749">
                  <c:v>3882.3</c:v>
                </c:pt>
                <c:pt idx="750">
                  <c:v>3882</c:v>
                </c:pt>
                <c:pt idx="751">
                  <c:v>3881.7</c:v>
                </c:pt>
                <c:pt idx="752">
                  <c:v>3881.7</c:v>
                </c:pt>
                <c:pt idx="753">
                  <c:v>3881.4</c:v>
                </c:pt>
                <c:pt idx="754">
                  <c:v>3881.4</c:v>
                </c:pt>
                <c:pt idx="755">
                  <c:v>3881.1</c:v>
                </c:pt>
                <c:pt idx="756">
                  <c:v>3880.8</c:v>
                </c:pt>
                <c:pt idx="757">
                  <c:v>3880.8</c:v>
                </c:pt>
                <c:pt idx="758">
                  <c:v>3880.5</c:v>
                </c:pt>
                <c:pt idx="759">
                  <c:v>3880.5</c:v>
                </c:pt>
                <c:pt idx="760">
                  <c:v>3880.5</c:v>
                </c:pt>
                <c:pt idx="761">
                  <c:v>3880.2</c:v>
                </c:pt>
                <c:pt idx="762">
                  <c:v>3879.8</c:v>
                </c:pt>
                <c:pt idx="763">
                  <c:v>3879.8</c:v>
                </c:pt>
                <c:pt idx="764">
                  <c:v>3879.5</c:v>
                </c:pt>
                <c:pt idx="765">
                  <c:v>3879.5</c:v>
                </c:pt>
                <c:pt idx="766">
                  <c:v>3879.2</c:v>
                </c:pt>
                <c:pt idx="767">
                  <c:v>3879.2</c:v>
                </c:pt>
                <c:pt idx="768">
                  <c:v>3878.9</c:v>
                </c:pt>
                <c:pt idx="769">
                  <c:v>3878.6</c:v>
                </c:pt>
                <c:pt idx="770">
                  <c:v>3878.6</c:v>
                </c:pt>
                <c:pt idx="771">
                  <c:v>3878.3</c:v>
                </c:pt>
                <c:pt idx="772">
                  <c:v>3878.3</c:v>
                </c:pt>
                <c:pt idx="773">
                  <c:v>3878</c:v>
                </c:pt>
                <c:pt idx="774">
                  <c:v>3878</c:v>
                </c:pt>
                <c:pt idx="775">
                  <c:v>3877.7</c:v>
                </c:pt>
                <c:pt idx="776">
                  <c:v>3877.4</c:v>
                </c:pt>
                <c:pt idx="777">
                  <c:v>3877.4</c:v>
                </c:pt>
                <c:pt idx="778">
                  <c:v>3877.4</c:v>
                </c:pt>
                <c:pt idx="779">
                  <c:v>3877.1</c:v>
                </c:pt>
                <c:pt idx="780">
                  <c:v>3876.7</c:v>
                </c:pt>
                <c:pt idx="781">
                  <c:v>3876.7</c:v>
                </c:pt>
                <c:pt idx="782">
                  <c:v>3876.4</c:v>
                </c:pt>
                <c:pt idx="783">
                  <c:v>3876.4</c:v>
                </c:pt>
                <c:pt idx="784">
                  <c:v>3876.1</c:v>
                </c:pt>
                <c:pt idx="785">
                  <c:v>3876.1</c:v>
                </c:pt>
                <c:pt idx="786">
                  <c:v>3875.8</c:v>
                </c:pt>
                <c:pt idx="787">
                  <c:v>3875.8</c:v>
                </c:pt>
                <c:pt idx="788">
                  <c:v>3875.5</c:v>
                </c:pt>
                <c:pt idx="789">
                  <c:v>3875.2</c:v>
                </c:pt>
                <c:pt idx="790">
                  <c:v>3875.2</c:v>
                </c:pt>
                <c:pt idx="791">
                  <c:v>3874.9</c:v>
                </c:pt>
                <c:pt idx="792">
                  <c:v>3874.9</c:v>
                </c:pt>
                <c:pt idx="793">
                  <c:v>3874.6</c:v>
                </c:pt>
                <c:pt idx="794">
                  <c:v>3874.6</c:v>
                </c:pt>
                <c:pt idx="795">
                  <c:v>3874.3</c:v>
                </c:pt>
                <c:pt idx="796">
                  <c:v>3874.3</c:v>
                </c:pt>
                <c:pt idx="797">
                  <c:v>3874</c:v>
                </c:pt>
                <c:pt idx="798">
                  <c:v>3873.6</c:v>
                </c:pt>
                <c:pt idx="799">
                  <c:v>3873.6</c:v>
                </c:pt>
                <c:pt idx="800">
                  <c:v>3873.3</c:v>
                </c:pt>
                <c:pt idx="801">
                  <c:v>3873.3</c:v>
                </c:pt>
                <c:pt idx="802">
                  <c:v>3873</c:v>
                </c:pt>
                <c:pt idx="803">
                  <c:v>3873</c:v>
                </c:pt>
                <c:pt idx="804">
                  <c:v>3872.7</c:v>
                </c:pt>
                <c:pt idx="805">
                  <c:v>3872.7</c:v>
                </c:pt>
                <c:pt idx="806">
                  <c:v>3872.4</c:v>
                </c:pt>
                <c:pt idx="807">
                  <c:v>3872.4</c:v>
                </c:pt>
                <c:pt idx="808">
                  <c:v>3872.1</c:v>
                </c:pt>
                <c:pt idx="809">
                  <c:v>3871.8</c:v>
                </c:pt>
                <c:pt idx="810">
                  <c:v>3871.8</c:v>
                </c:pt>
                <c:pt idx="811">
                  <c:v>3871.8</c:v>
                </c:pt>
                <c:pt idx="812">
                  <c:v>3871.5</c:v>
                </c:pt>
                <c:pt idx="813">
                  <c:v>3871.5</c:v>
                </c:pt>
                <c:pt idx="814">
                  <c:v>3871.2</c:v>
                </c:pt>
                <c:pt idx="815">
                  <c:v>3870.5</c:v>
                </c:pt>
                <c:pt idx="816">
                  <c:v>3870.5</c:v>
                </c:pt>
                <c:pt idx="817">
                  <c:v>3870.2</c:v>
                </c:pt>
                <c:pt idx="818">
                  <c:v>3870.2</c:v>
                </c:pt>
                <c:pt idx="819">
                  <c:v>3870.2</c:v>
                </c:pt>
                <c:pt idx="820">
                  <c:v>3869.9</c:v>
                </c:pt>
                <c:pt idx="821">
                  <c:v>3869.9</c:v>
                </c:pt>
                <c:pt idx="822">
                  <c:v>3869.6</c:v>
                </c:pt>
                <c:pt idx="823">
                  <c:v>3869.3</c:v>
                </c:pt>
                <c:pt idx="824">
                  <c:v>3869.3</c:v>
                </c:pt>
                <c:pt idx="825">
                  <c:v>3869</c:v>
                </c:pt>
                <c:pt idx="826">
                  <c:v>3869</c:v>
                </c:pt>
                <c:pt idx="827">
                  <c:v>3868.7</c:v>
                </c:pt>
                <c:pt idx="828">
                  <c:v>3868.4</c:v>
                </c:pt>
                <c:pt idx="829">
                  <c:v>3868.4</c:v>
                </c:pt>
                <c:pt idx="830">
                  <c:v>3868.4</c:v>
                </c:pt>
                <c:pt idx="831">
                  <c:v>3868.1</c:v>
                </c:pt>
                <c:pt idx="832">
                  <c:v>3868.1</c:v>
                </c:pt>
                <c:pt idx="833">
                  <c:v>3867.8</c:v>
                </c:pt>
                <c:pt idx="834">
                  <c:v>3867.8</c:v>
                </c:pt>
                <c:pt idx="835">
                  <c:v>3867.4</c:v>
                </c:pt>
                <c:pt idx="836">
                  <c:v>3867.4</c:v>
                </c:pt>
                <c:pt idx="837">
                  <c:v>3867.1</c:v>
                </c:pt>
                <c:pt idx="838">
                  <c:v>3866.8</c:v>
                </c:pt>
                <c:pt idx="839">
                  <c:v>3866.8</c:v>
                </c:pt>
                <c:pt idx="840">
                  <c:v>3866.8</c:v>
                </c:pt>
                <c:pt idx="841">
                  <c:v>3866.5</c:v>
                </c:pt>
                <c:pt idx="842">
                  <c:v>3866.2</c:v>
                </c:pt>
                <c:pt idx="843">
                  <c:v>3866.2</c:v>
                </c:pt>
                <c:pt idx="844">
                  <c:v>3865.9</c:v>
                </c:pt>
                <c:pt idx="845">
                  <c:v>3865.9</c:v>
                </c:pt>
                <c:pt idx="846">
                  <c:v>3865.6</c:v>
                </c:pt>
                <c:pt idx="847">
                  <c:v>3865.6</c:v>
                </c:pt>
                <c:pt idx="848">
                  <c:v>3865.3</c:v>
                </c:pt>
                <c:pt idx="849">
                  <c:v>3865.3</c:v>
                </c:pt>
                <c:pt idx="850">
                  <c:v>3865.3</c:v>
                </c:pt>
                <c:pt idx="851">
                  <c:v>3865</c:v>
                </c:pt>
                <c:pt idx="852">
                  <c:v>3864.7</c:v>
                </c:pt>
                <c:pt idx="853">
                  <c:v>3864.7</c:v>
                </c:pt>
                <c:pt idx="854">
                  <c:v>3864.3</c:v>
                </c:pt>
                <c:pt idx="855">
                  <c:v>3864.3</c:v>
                </c:pt>
                <c:pt idx="856">
                  <c:v>3864</c:v>
                </c:pt>
                <c:pt idx="857">
                  <c:v>3864</c:v>
                </c:pt>
                <c:pt idx="858">
                  <c:v>3863.7</c:v>
                </c:pt>
                <c:pt idx="859">
                  <c:v>3863.4</c:v>
                </c:pt>
                <c:pt idx="860">
                  <c:v>3863.4</c:v>
                </c:pt>
                <c:pt idx="861">
                  <c:v>3863.4</c:v>
                </c:pt>
                <c:pt idx="862">
                  <c:v>3863.1</c:v>
                </c:pt>
                <c:pt idx="863">
                  <c:v>3863.1</c:v>
                </c:pt>
                <c:pt idx="864">
                  <c:v>3862.8</c:v>
                </c:pt>
                <c:pt idx="865">
                  <c:v>3862.8</c:v>
                </c:pt>
                <c:pt idx="866">
                  <c:v>3862.5</c:v>
                </c:pt>
                <c:pt idx="867">
                  <c:v>3862.2</c:v>
                </c:pt>
                <c:pt idx="868">
                  <c:v>3862.2</c:v>
                </c:pt>
                <c:pt idx="869">
                  <c:v>3862.2</c:v>
                </c:pt>
                <c:pt idx="870">
                  <c:v>3861.9</c:v>
                </c:pt>
                <c:pt idx="871">
                  <c:v>3861.9</c:v>
                </c:pt>
                <c:pt idx="872">
                  <c:v>3861.6</c:v>
                </c:pt>
                <c:pt idx="873">
                  <c:v>3861.6</c:v>
                </c:pt>
                <c:pt idx="874">
                  <c:v>3861.2</c:v>
                </c:pt>
                <c:pt idx="875">
                  <c:v>3860.9</c:v>
                </c:pt>
                <c:pt idx="876">
                  <c:v>3860.9</c:v>
                </c:pt>
                <c:pt idx="877">
                  <c:v>3860.9</c:v>
                </c:pt>
                <c:pt idx="878">
                  <c:v>3860.6</c:v>
                </c:pt>
                <c:pt idx="879">
                  <c:v>3860.3</c:v>
                </c:pt>
                <c:pt idx="880">
                  <c:v>3860.3</c:v>
                </c:pt>
                <c:pt idx="881">
                  <c:v>3860.3</c:v>
                </c:pt>
                <c:pt idx="882">
                  <c:v>3860</c:v>
                </c:pt>
                <c:pt idx="883">
                  <c:v>3860</c:v>
                </c:pt>
                <c:pt idx="884">
                  <c:v>3859.7</c:v>
                </c:pt>
                <c:pt idx="885">
                  <c:v>3859.7</c:v>
                </c:pt>
                <c:pt idx="886">
                  <c:v>3859.4</c:v>
                </c:pt>
                <c:pt idx="887">
                  <c:v>3859.1</c:v>
                </c:pt>
                <c:pt idx="888">
                  <c:v>3859.1</c:v>
                </c:pt>
                <c:pt idx="889">
                  <c:v>3859.1</c:v>
                </c:pt>
                <c:pt idx="890">
                  <c:v>3858.8</c:v>
                </c:pt>
                <c:pt idx="891">
                  <c:v>3858.8</c:v>
                </c:pt>
                <c:pt idx="892">
                  <c:v>3858.5</c:v>
                </c:pt>
                <c:pt idx="893">
                  <c:v>3858.5</c:v>
                </c:pt>
                <c:pt idx="894">
                  <c:v>3858.1</c:v>
                </c:pt>
                <c:pt idx="895">
                  <c:v>3858.1</c:v>
                </c:pt>
                <c:pt idx="896">
                  <c:v>3857.8</c:v>
                </c:pt>
                <c:pt idx="897">
                  <c:v>3857.8</c:v>
                </c:pt>
                <c:pt idx="898">
                  <c:v>3857.5</c:v>
                </c:pt>
                <c:pt idx="899">
                  <c:v>3857.5</c:v>
                </c:pt>
                <c:pt idx="900">
                  <c:v>3857.2</c:v>
                </c:pt>
                <c:pt idx="901">
                  <c:v>3856.9</c:v>
                </c:pt>
                <c:pt idx="902">
                  <c:v>3856.9</c:v>
                </c:pt>
                <c:pt idx="903">
                  <c:v>3856.9</c:v>
                </c:pt>
                <c:pt idx="904">
                  <c:v>3856.6</c:v>
                </c:pt>
                <c:pt idx="905">
                  <c:v>3856.6</c:v>
                </c:pt>
                <c:pt idx="906">
                  <c:v>3856.3</c:v>
                </c:pt>
                <c:pt idx="907">
                  <c:v>3856.3</c:v>
                </c:pt>
                <c:pt idx="908">
                  <c:v>3856</c:v>
                </c:pt>
                <c:pt idx="909">
                  <c:v>3856</c:v>
                </c:pt>
                <c:pt idx="910">
                  <c:v>3855.7</c:v>
                </c:pt>
                <c:pt idx="911">
                  <c:v>3855.7</c:v>
                </c:pt>
                <c:pt idx="912">
                  <c:v>3855.4</c:v>
                </c:pt>
                <c:pt idx="913">
                  <c:v>3855.4</c:v>
                </c:pt>
                <c:pt idx="914">
                  <c:v>3855</c:v>
                </c:pt>
                <c:pt idx="915">
                  <c:v>3855</c:v>
                </c:pt>
                <c:pt idx="916">
                  <c:v>3854.7</c:v>
                </c:pt>
                <c:pt idx="917">
                  <c:v>3854.7</c:v>
                </c:pt>
                <c:pt idx="918">
                  <c:v>3854.4</c:v>
                </c:pt>
                <c:pt idx="919">
                  <c:v>3854.4</c:v>
                </c:pt>
                <c:pt idx="920">
                  <c:v>3854.1</c:v>
                </c:pt>
                <c:pt idx="921">
                  <c:v>3854.1</c:v>
                </c:pt>
                <c:pt idx="922">
                  <c:v>3854.1</c:v>
                </c:pt>
                <c:pt idx="923">
                  <c:v>3853.8</c:v>
                </c:pt>
                <c:pt idx="924">
                  <c:v>3853.8</c:v>
                </c:pt>
                <c:pt idx="925">
                  <c:v>3853.5</c:v>
                </c:pt>
                <c:pt idx="926">
                  <c:v>3853.2</c:v>
                </c:pt>
                <c:pt idx="927">
                  <c:v>3853.2</c:v>
                </c:pt>
                <c:pt idx="928">
                  <c:v>3852.9</c:v>
                </c:pt>
                <c:pt idx="929">
                  <c:v>3852.9</c:v>
                </c:pt>
                <c:pt idx="930">
                  <c:v>3852.9</c:v>
                </c:pt>
                <c:pt idx="931">
                  <c:v>3852.6</c:v>
                </c:pt>
                <c:pt idx="932">
                  <c:v>3852.3</c:v>
                </c:pt>
                <c:pt idx="933">
                  <c:v>3852.3</c:v>
                </c:pt>
                <c:pt idx="934">
                  <c:v>3851.9</c:v>
                </c:pt>
                <c:pt idx="935">
                  <c:v>3851.9</c:v>
                </c:pt>
                <c:pt idx="936">
                  <c:v>3851.9</c:v>
                </c:pt>
                <c:pt idx="937">
                  <c:v>3851.6</c:v>
                </c:pt>
                <c:pt idx="938">
                  <c:v>3851.6</c:v>
                </c:pt>
                <c:pt idx="939">
                  <c:v>3851.3</c:v>
                </c:pt>
                <c:pt idx="940">
                  <c:v>3851.3</c:v>
                </c:pt>
                <c:pt idx="941">
                  <c:v>3851</c:v>
                </c:pt>
                <c:pt idx="942">
                  <c:v>3851</c:v>
                </c:pt>
                <c:pt idx="943">
                  <c:v>3850.7</c:v>
                </c:pt>
                <c:pt idx="944">
                  <c:v>3850.7</c:v>
                </c:pt>
                <c:pt idx="945">
                  <c:v>3850.7</c:v>
                </c:pt>
                <c:pt idx="946">
                  <c:v>3850.4</c:v>
                </c:pt>
                <c:pt idx="947">
                  <c:v>3850.4</c:v>
                </c:pt>
                <c:pt idx="948">
                  <c:v>3850.1</c:v>
                </c:pt>
                <c:pt idx="949">
                  <c:v>3850.1</c:v>
                </c:pt>
                <c:pt idx="950">
                  <c:v>3849.5</c:v>
                </c:pt>
                <c:pt idx="951">
                  <c:v>3849.2</c:v>
                </c:pt>
                <c:pt idx="952">
                  <c:v>3849.2</c:v>
                </c:pt>
                <c:pt idx="953">
                  <c:v>3849.2</c:v>
                </c:pt>
                <c:pt idx="954">
                  <c:v>3848.8</c:v>
                </c:pt>
                <c:pt idx="955">
                  <c:v>3848.8</c:v>
                </c:pt>
                <c:pt idx="956">
                  <c:v>3848.5</c:v>
                </c:pt>
                <c:pt idx="957">
                  <c:v>3848.5</c:v>
                </c:pt>
                <c:pt idx="958">
                  <c:v>3848.2</c:v>
                </c:pt>
                <c:pt idx="959">
                  <c:v>3848.2</c:v>
                </c:pt>
                <c:pt idx="960">
                  <c:v>3847.9</c:v>
                </c:pt>
                <c:pt idx="961">
                  <c:v>3847.9</c:v>
                </c:pt>
                <c:pt idx="962">
                  <c:v>3847.6</c:v>
                </c:pt>
                <c:pt idx="963">
                  <c:v>3847.6</c:v>
                </c:pt>
                <c:pt idx="964">
                  <c:v>3847.3</c:v>
                </c:pt>
                <c:pt idx="965">
                  <c:v>3847.3</c:v>
                </c:pt>
                <c:pt idx="966">
                  <c:v>3847.3</c:v>
                </c:pt>
                <c:pt idx="967">
                  <c:v>3847</c:v>
                </c:pt>
                <c:pt idx="968">
                  <c:v>3847</c:v>
                </c:pt>
                <c:pt idx="969">
                  <c:v>3846.7</c:v>
                </c:pt>
                <c:pt idx="970">
                  <c:v>3846.7</c:v>
                </c:pt>
                <c:pt idx="971">
                  <c:v>3846.4</c:v>
                </c:pt>
                <c:pt idx="972">
                  <c:v>3846.4</c:v>
                </c:pt>
                <c:pt idx="973">
                  <c:v>3846.1</c:v>
                </c:pt>
                <c:pt idx="974">
                  <c:v>3846.1</c:v>
                </c:pt>
                <c:pt idx="975">
                  <c:v>3846.1</c:v>
                </c:pt>
                <c:pt idx="976">
                  <c:v>3845.7</c:v>
                </c:pt>
                <c:pt idx="977">
                  <c:v>3845.4</c:v>
                </c:pt>
                <c:pt idx="978">
                  <c:v>3845.4</c:v>
                </c:pt>
                <c:pt idx="979">
                  <c:v>3845.1</c:v>
                </c:pt>
                <c:pt idx="980">
                  <c:v>3845.1</c:v>
                </c:pt>
                <c:pt idx="981">
                  <c:v>3845.1</c:v>
                </c:pt>
                <c:pt idx="982">
                  <c:v>3844.8</c:v>
                </c:pt>
                <c:pt idx="983">
                  <c:v>3844.8</c:v>
                </c:pt>
                <c:pt idx="984">
                  <c:v>3844.5</c:v>
                </c:pt>
                <c:pt idx="985">
                  <c:v>3844.5</c:v>
                </c:pt>
                <c:pt idx="986">
                  <c:v>3844.2</c:v>
                </c:pt>
                <c:pt idx="987">
                  <c:v>3844.2</c:v>
                </c:pt>
                <c:pt idx="988">
                  <c:v>3843.9</c:v>
                </c:pt>
                <c:pt idx="989">
                  <c:v>3843.9</c:v>
                </c:pt>
                <c:pt idx="990">
                  <c:v>3843.9</c:v>
                </c:pt>
                <c:pt idx="991">
                  <c:v>3843.6</c:v>
                </c:pt>
                <c:pt idx="992">
                  <c:v>3843.6</c:v>
                </c:pt>
                <c:pt idx="993">
                  <c:v>3843.3</c:v>
                </c:pt>
                <c:pt idx="994">
                  <c:v>3843.3</c:v>
                </c:pt>
                <c:pt idx="995">
                  <c:v>3843</c:v>
                </c:pt>
                <c:pt idx="996">
                  <c:v>3843</c:v>
                </c:pt>
                <c:pt idx="997">
                  <c:v>3842.6</c:v>
                </c:pt>
                <c:pt idx="998">
                  <c:v>3842.6</c:v>
                </c:pt>
                <c:pt idx="999">
                  <c:v>3842.6</c:v>
                </c:pt>
                <c:pt idx="1000">
                  <c:v>3842.3</c:v>
                </c:pt>
                <c:pt idx="1001">
                  <c:v>3842</c:v>
                </c:pt>
                <c:pt idx="1002">
                  <c:v>3842</c:v>
                </c:pt>
                <c:pt idx="1003">
                  <c:v>3842</c:v>
                </c:pt>
                <c:pt idx="1004">
                  <c:v>3841.7</c:v>
                </c:pt>
                <c:pt idx="1005">
                  <c:v>3841.7</c:v>
                </c:pt>
                <c:pt idx="1006">
                  <c:v>3841.4</c:v>
                </c:pt>
                <c:pt idx="1007">
                  <c:v>3841.4</c:v>
                </c:pt>
                <c:pt idx="1008">
                  <c:v>3841.4</c:v>
                </c:pt>
                <c:pt idx="1009">
                  <c:v>3841.1</c:v>
                </c:pt>
                <c:pt idx="1010">
                  <c:v>3840.8</c:v>
                </c:pt>
                <c:pt idx="1011">
                  <c:v>3840.8</c:v>
                </c:pt>
                <c:pt idx="1012">
                  <c:v>3840.8</c:v>
                </c:pt>
                <c:pt idx="1013">
                  <c:v>3840.5</c:v>
                </c:pt>
                <c:pt idx="1014">
                  <c:v>3840.5</c:v>
                </c:pt>
                <c:pt idx="1015">
                  <c:v>3840.2</c:v>
                </c:pt>
                <c:pt idx="1016">
                  <c:v>3840.2</c:v>
                </c:pt>
                <c:pt idx="1017">
                  <c:v>3839.9</c:v>
                </c:pt>
                <c:pt idx="1018">
                  <c:v>3839.9</c:v>
                </c:pt>
                <c:pt idx="1019">
                  <c:v>3839.5</c:v>
                </c:pt>
                <c:pt idx="1020">
                  <c:v>3839.5</c:v>
                </c:pt>
                <c:pt idx="1021">
                  <c:v>3839.2</c:v>
                </c:pt>
                <c:pt idx="1022">
                  <c:v>3839.2</c:v>
                </c:pt>
                <c:pt idx="1023">
                  <c:v>3838.9</c:v>
                </c:pt>
                <c:pt idx="1024">
                  <c:v>3838.9</c:v>
                </c:pt>
                <c:pt idx="1025">
                  <c:v>3838.9</c:v>
                </c:pt>
                <c:pt idx="1026">
                  <c:v>3838.9</c:v>
                </c:pt>
                <c:pt idx="1027">
                  <c:v>3838.6</c:v>
                </c:pt>
                <c:pt idx="1028">
                  <c:v>3838.3</c:v>
                </c:pt>
                <c:pt idx="1029">
                  <c:v>3838.3</c:v>
                </c:pt>
                <c:pt idx="1030">
                  <c:v>3838.3</c:v>
                </c:pt>
                <c:pt idx="1031">
                  <c:v>3838</c:v>
                </c:pt>
                <c:pt idx="1032">
                  <c:v>3837.7</c:v>
                </c:pt>
                <c:pt idx="1033">
                  <c:v>3837.7</c:v>
                </c:pt>
                <c:pt idx="1034">
                  <c:v>3837.7</c:v>
                </c:pt>
                <c:pt idx="1035">
                  <c:v>3837.4</c:v>
                </c:pt>
                <c:pt idx="1036">
                  <c:v>3837.4</c:v>
                </c:pt>
                <c:pt idx="1037">
                  <c:v>3837.4</c:v>
                </c:pt>
                <c:pt idx="1038">
                  <c:v>3837.1</c:v>
                </c:pt>
                <c:pt idx="1039">
                  <c:v>3837.1</c:v>
                </c:pt>
                <c:pt idx="1040">
                  <c:v>3836.8</c:v>
                </c:pt>
                <c:pt idx="1041">
                  <c:v>3836.8</c:v>
                </c:pt>
                <c:pt idx="1042">
                  <c:v>3836.4</c:v>
                </c:pt>
                <c:pt idx="1043">
                  <c:v>3836.4</c:v>
                </c:pt>
                <c:pt idx="1044">
                  <c:v>3836.4</c:v>
                </c:pt>
                <c:pt idx="1045">
                  <c:v>3836.1</c:v>
                </c:pt>
                <c:pt idx="1046">
                  <c:v>3836.1</c:v>
                </c:pt>
                <c:pt idx="1047">
                  <c:v>3835.8</c:v>
                </c:pt>
                <c:pt idx="1048">
                  <c:v>3835.8</c:v>
                </c:pt>
                <c:pt idx="1049">
                  <c:v>3835.5</c:v>
                </c:pt>
                <c:pt idx="1050">
                  <c:v>3835.5</c:v>
                </c:pt>
                <c:pt idx="1051">
                  <c:v>3835.5</c:v>
                </c:pt>
                <c:pt idx="1052">
                  <c:v>3835.2</c:v>
                </c:pt>
                <c:pt idx="1053">
                  <c:v>3835.2</c:v>
                </c:pt>
                <c:pt idx="1054">
                  <c:v>3834.9</c:v>
                </c:pt>
                <c:pt idx="1055">
                  <c:v>3834.9</c:v>
                </c:pt>
                <c:pt idx="1056">
                  <c:v>3834.9</c:v>
                </c:pt>
                <c:pt idx="1057">
                  <c:v>3834.6</c:v>
                </c:pt>
                <c:pt idx="1058">
                  <c:v>3834.6</c:v>
                </c:pt>
                <c:pt idx="1059">
                  <c:v>3834.3</c:v>
                </c:pt>
                <c:pt idx="1060">
                  <c:v>3834.3</c:v>
                </c:pt>
                <c:pt idx="1061">
                  <c:v>3834</c:v>
                </c:pt>
                <c:pt idx="1062">
                  <c:v>3834</c:v>
                </c:pt>
                <c:pt idx="1063">
                  <c:v>3834</c:v>
                </c:pt>
                <c:pt idx="1064">
                  <c:v>3833.7</c:v>
                </c:pt>
                <c:pt idx="1065">
                  <c:v>3833.7</c:v>
                </c:pt>
                <c:pt idx="1066">
                  <c:v>3833.3</c:v>
                </c:pt>
                <c:pt idx="1067">
                  <c:v>3833.3</c:v>
                </c:pt>
                <c:pt idx="1068">
                  <c:v>3833</c:v>
                </c:pt>
                <c:pt idx="1069">
                  <c:v>3833</c:v>
                </c:pt>
                <c:pt idx="1070">
                  <c:v>3833</c:v>
                </c:pt>
                <c:pt idx="1071">
                  <c:v>3832.7</c:v>
                </c:pt>
                <c:pt idx="1072">
                  <c:v>3832.7</c:v>
                </c:pt>
                <c:pt idx="1073">
                  <c:v>3832.4</c:v>
                </c:pt>
                <c:pt idx="1074">
                  <c:v>3832.4</c:v>
                </c:pt>
                <c:pt idx="1075">
                  <c:v>3832.4</c:v>
                </c:pt>
                <c:pt idx="1076">
                  <c:v>3832.1</c:v>
                </c:pt>
                <c:pt idx="1077">
                  <c:v>3831.8</c:v>
                </c:pt>
                <c:pt idx="1078">
                  <c:v>3831.8</c:v>
                </c:pt>
                <c:pt idx="1079">
                  <c:v>3831.8</c:v>
                </c:pt>
                <c:pt idx="1080">
                  <c:v>3831.5</c:v>
                </c:pt>
                <c:pt idx="1081">
                  <c:v>3831.5</c:v>
                </c:pt>
                <c:pt idx="1082">
                  <c:v>3831.5</c:v>
                </c:pt>
                <c:pt idx="1083">
                  <c:v>3831.2</c:v>
                </c:pt>
                <c:pt idx="1084">
                  <c:v>3830.9</c:v>
                </c:pt>
                <c:pt idx="1085">
                  <c:v>3830.9</c:v>
                </c:pt>
                <c:pt idx="1086">
                  <c:v>3830.9</c:v>
                </c:pt>
                <c:pt idx="1087">
                  <c:v>3830.9</c:v>
                </c:pt>
                <c:pt idx="1088">
                  <c:v>3830.6</c:v>
                </c:pt>
                <c:pt idx="1089">
                  <c:v>3830.6</c:v>
                </c:pt>
                <c:pt idx="1090">
                  <c:v>3830.2</c:v>
                </c:pt>
                <c:pt idx="1091">
                  <c:v>3830.2</c:v>
                </c:pt>
                <c:pt idx="1092">
                  <c:v>3829.9</c:v>
                </c:pt>
                <c:pt idx="1093">
                  <c:v>3829.9</c:v>
                </c:pt>
                <c:pt idx="1094">
                  <c:v>3829.6</c:v>
                </c:pt>
                <c:pt idx="1095">
                  <c:v>3829.6</c:v>
                </c:pt>
                <c:pt idx="1096">
                  <c:v>3829.3</c:v>
                </c:pt>
                <c:pt idx="1097">
                  <c:v>3829.3</c:v>
                </c:pt>
                <c:pt idx="1098">
                  <c:v>3829</c:v>
                </c:pt>
                <c:pt idx="1099">
                  <c:v>3829</c:v>
                </c:pt>
                <c:pt idx="1100">
                  <c:v>3829</c:v>
                </c:pt>
                <c:pt idx="1101">
                  <c:v>3828.4</c:v>
                </c:pt>
                <c:pt idx="1102">
                  <c:v>3828.4</c:v>
                </c:pt>
                <c:pt idx="1103">
                  <c:v>3828.1</c:v>
                </c:pt>
                <c:pt idx="1104">
                  <c:v>3828.1</c:v>
                </c:pt>
                <c:pt idx="1105">
                  <c:v>3828.1</c:v>
                </c:pt>
                <c:pt idx="1106">
                  <c:v>3827.8</c:v>
                </c:pt>
                <c:pt idx="1107">
                  <c:v>3827.8</c:v>
                </c:pt>
                <c:pt idx="1108">
                  <c:v>3827.8</c:v>
                </c:pt>
                <c:pt idx="1109">
                  <c:v>3827.5</c:v>
                </c:pt>
                <c:pt idx="1110">
                  <c:v>3827.5</c:v>
                </c:pt>
                <c:pt idx="1111">
                  <c:v>3827.1</c:v>
                </c:pt>
                <c:pt idx="1112">
                  <c:v>3827.1</c:v>
                </c:pt>
                <c:pt idx="1113">
                  <c:v>3826.8</c:v>
                </c:pt>
                <c:pt idx="1114">
                  <c:v>3826.8</c:v>
                </c:pt>
                <c:pt idx="1115">
                  <c:v>3826.5</c:v>
                </c:pt>
                <c:pt idx="1116">
                  <c:v>3826.5</c:v>
                </c:pt>
                <c:pt idx="1117">
                  <c:v>3826.5</c:v>
                </c:pt>
                <c:pt idx="1118">
                  <c:v>3826.2</c:v>
                </c:pt>
                <c:pt idx="1119">
                  <c:v>3826.2</c:v>
                </c:pt>
                <c:pt idx="1120">
                  <c:v>3826.2</c:v>
                </c:pt>
                <c:pt idx="1121">
                  <c:v>3825.9</c:v>
                </c:pt>
                <c:pt idx="1122">
                  <c:v>3825.6</c:v>
                </c:pt>
                <c:pt idx="1123">
                  <c:v>3825.6</c:v>
                </c:pt>
                <c:pt idx="1124">
                  <c:v>3825.6</c:v>
                </c:pt>
                <c:pt idx="1125">
                  <c:v>3825.6</c:v>
                </c:pt>
                <c:pt idx="1126">
                  <c:v>3825.3</c:v>
                </c:pt>
                <c:pt idx="1127">
                  <c:v>3825.3</c:v>
                </c:pt>
                <c:pt idx="1128">
                  <c:v>3825</c:v>
                </c:pt>
                <c:pt idx="1129">
                  <c:v>3825</c:v>
                </c:pt>
                <c:pt idx="1130">
                  <c:v>3825</c:v>
                </c:pt>
                <c:pt idx="1131">
                  <c:v>3824.7</c:v>
                </c:pt>
                <c:pt idx="1132">
                  <c:v>3824.7</c:v>
                </c:pt>
                <c:pt idx="1133">
                  <c:v>3824.7</c:v>
                </c:pt>
                <c:pt idx="1134">
                  <c:v>3824.4</c:v>
                </c:pt>
                <c:pt idx="1135">
                  <c:v>3824.4</c:v>
                </c:pt>
                <c:pt idx="1136">
                  <c:v>3824</c:v>
                </c:pt>
                <c:pt idx="1137">
                  <c:v>3824</c:v>
                </c:pt>
                <c:pt idx="1138">
                  <c:v>3823.7</c:v>
                </c:pt>
                <c:pt idx="1139">
                  <c:v>3823.7</c:v>
                </c:pt>
                <c:pt idx="1140">
                  <c:v>3823.7</c:v>
                </c:pt>
                <c:pt idx="1141">
                  <c:v>3823.4</c:v>
                </c:pt>
                <c:pt idx="1142">
                  <c:v>3823.4</c:v>
                </c:pt>
                <c:pt idx="1143">
                  <c:v>3823.1</c:v>
                </c:pt>
                <c:pt idx="1144">
                  <c:v>3823.1</c:v>
                </c:pt>
                <c:pt idx="1145">
                  <c:v>3823.1</c:v>
                </c:pt>
                <c:pt idx="1146">
                  <c:v>3822.8</c:v>
                </c:pt>
                <c:pt idx="1147">
                  <c:v>3822.8</c:v>
                </c:pt>
                <c:pt idx="1148">
                  <c:v>3822.8</c:v>
                </c:pt>
                <c:pt idx="1149">
                  <c:v>3822.5</c:v>
                </c:pt>
                <c:pt idx="1150">
                  <c:v>3822.5</c:v>
                </c:pt>
                <c:pt idx="1151">
                  <c:v>3822.2</c:v>
                </c:pt>
                <c:pt idx="1152">
                  <c:v>3822.2</c:v>
                </c:pt>
                <c:pt idx="1153">
                  <c:v>3821.9</c:v>
                </c:pt>
                <c:pt idx="1154">
                  <c:v>3821.9</c:v>
                </c:pt>
                <c:pt idx="1155">
                  <c:v>3821.9</c:v>
                </c:pt>
                <c:pt idx="1156">
                  <c:v>3821.6</c:v>
                </c:pt>
                <c:pt idx="1157">
                  <c:v>3821.6</c:v>
                </c:pt>
                <c:pt idx="1158">
                  <c:v>3821.6</c:v>
                </c:pt>
                <c:pt idx="1159">
                  <c:v>3821.3</c:v>
                </c:pt>
                <c:pt idx="1160">
                  <c:v>3821.3</c:v>
                </c:pt>
                <c:pt idx="1161">
                  <c:v>3821.3</c:v>
                </c:pt>
                <c:pt idx="1162">
                  <c:v>3820.9</c:v>
                </c:pt>
                <c:pt idx="1163">
                  <c:v>3820.9</c:v>
                </c:pt>
                <c:pt idx="1164">
                  <c:v>3820.6</c:v>
                </c:pt>
                <c:pt idx="1165">
                  <c:v>3820.6</c:v>
                </c:pt>
                <c:pt idx="1166">
                  <c:v>3820.3</c:v>
                </c:pt>
                <c:pt idx="1167">
                  <c:v>3820.3</c:v>
                </c:pt>
                <c:pt idx="1168">
                  <c:v>3820.3</c:v>
                </c:pt>
                <c:pt idx="1169">
                  <c:v>3820</c:v>
                </c:pt>
                <c:pt idx="1170">
                  <c:v>3820</c:v>
                </c:pt>
                <c:pt idx="1171">
                  <c:v>3820</c:v>
                </c:pt>
                <c:pt idx="1172">
                  <c:v>3819.7</c:v>
                </c:pt>
                <c:pt idx="1173">
                  <c:v>3819.7</c:v>
                </c:pt>
                <c:pt idx="1174">
                  <c:v>3819.7</c:v>
                </c:pt>
                <c:pt idx="1175">
                  <c:v>3819.4</c:v>
                </c:pt>
                <c:pt idx="1176">
                  <c:v>3819.4</c:v>
                </c:pt>
                <c:pt idx="1177">
                  <c:v>3819.4</c:v>
                </c:pt>
                <c:pt idx="1178">
                  <c:v>3819.1</c:v>
                </c:pt>
                <c:pt idx="1179">
                  <c:v>3818.8</c:v>
                </c:pt>
                <c:pt idx="1180">
                  <c:v>3818.8</c:v>
                </c:pt>
                <c:pt idx="1181">
                  <c:v>3818.8</c:v>
                </c:pt>
                <c:pt idx="1182">
                  <c:v>3818.5</c:v>
                </c:pt>
                <c:pt idx="1183">
                  <c:v>3818.5</c:v>
                </c:pt>
                <c:pt idx="1184">
                  <c:v>3818.5</c:v>
                </c:pt>
                <c:pt idx="1185">
                  <c:v>3818.2</c:v>
                </c:pt>
                <c:pt idx="1186">
                  <c:v>3818.2</c:v>
                </c:pt>
                <c:pt idx="1187">
                  <c:v>3817.8</c:v>
                </c:pt>
                <c:pt idx="1188">
                  <c:v>3817.8</c:v>
                </c:pt>
                <c:pt idx="1189">
                  <c:v>3817.8</c:v>
                </c:pt>
                <c:pt idx="1190">
                  <c:v>3817.5</c:v>
                </c:pt>
                <c:pt idx="1191">
                  <c:v>3817.5</c:v>
                </c:pt>
                <c:pt idx="1192">
                  <c:v>3817.5</c:v>
                </c:pt>
                <c:pt idx="1193">
                  <c:v>3817.2</c:v>
                </c:pt>
                <c:pt idx="1194">
                  <c:v>3817.2</c:v>
                </c:pt>
                <c:pt idx="1195">
                  <c:v>3817.2</c:v>
                </c:pt>
                <c:pt idx="1196">
                  <c:v>3816.9</c:v>
                </c:pt>
                <c:pt idx="1197">
                  <c:v>3816.9</c:v>
                </c:pt>
                <c:pt idx="1198">
                  <c:v>3816.9</c:v>
                </c:pt>
                <c:pt idx="1199">
                  <c:v>3816.6</c:v>
                </c:pt>
                <c:pt idx="1200">
                  <c:v>3816.6</c:v>
                </c:pt>
                <c:pt idx="1201">
                  <c:v>3816.3</c:v>
                </c:pt>
                <c:pt idx="1202">
                  <c:v>3816.3</c:v>
                </c:pt>
                <c:pt idx="1203">
                  <c:v>3816</c:v>
                </c:pt>
                <c:pt idx="1204">
                  <c:v>3816</c:v>
                </c:pt>
                <c:pt idx="1205">
                  <c:v>3816</c:v>
                </c:pt>
                <c:pt idx="1206">
                  <c:v>3816</c:v>
                </c:pt>
                <c:pt idx="1207">
                  <c:v>3815.7</c:v>
                </c:pt>
                <c:pt idx="1208">
                  <c:v>3815.7</c:v>
                </c:pt>
                <c:pt idx="1209">
                  <c:v>3815.7</c:v>
                </c:pt>
                <c:pt idx="1210">
                  <c:v>3815.4</c:v>
                </c:pt>
                <c:pt idx="1211">
                  <c:v>3815.4</c:v>
                </c:pt>
                <c:pt idx="1212">
                  <c:v>3815.1</c:v>
                </c:pt>
                <c:pt idx="1213">
                  <c:v>3815.1</c:v>
                </c:pt>
                <c:pt idx="1214">
                  <c:v>3815.1</c:v>
                </c:pt>
                <c:pt idx="1215">
                  <c:v>3814.7</c:v>
                </c:pt>
                <c:pt idx="1216">
                  <c:v>3814.7</c:v>
                </c:pt>
                <c:pt idx="1217">
                  <c:v>3814.4</c:v>
                </c:pt>
                <c:pt idx="1218">
                  <c:v>3814.4</c:v>
                </c:pt>
                <c:pt idx="1219">
                  <c:v>3814.4</c:v>
                </c:pt>
                <c:pt idx="1220">
                  <c:v>3814.1</c:v>
                </c:pt>
                <c:pt idx="1221">
                  <c:v>3814.1</c:v>
                </c:pt>
                <c:pt idx="1222">
                  <c:v>3814.1</c:v>
                </c:pt>
                <c:pt idx="1223">
                  <c:v>3813.8</c:v>
                </c:pt>
                <c:pt idx="1224">
                  <c:v>3813.8</c:v>
                </c:pt>
                <c:pt idx="1225">
                  <c:v>3813.5</c:v>
                </c:pt>
                <c:pt idx="1226">
                  <c:v>3813.5</c:v>
                </c:pt>
                <c:pt idx="1227">
                  <c:v>3813.2</c:v>
                </c:pt>
                <c:pt idx="1228">
                  <c:v>3813.5</c:v>
                </c:pt>
                <c:pt idx="1229">
                  <c:v>3813.2</c:v>
                </c:pt>
                <c:pt idx="1230">
                  <c:v>3812.9</c:v>
                </c:pt>
                <c:pt idx="1231">
                  <c:v>3812.9</c:v>
                </c:pt>
                <c:pt idx="1232">
                  <c:v>3812.9</c:v>
                </c:pt>
                <c:pt idx="1233">
                  <c:v>3812.6</c:v>
                </c:pt>
                <c:pt idx="1234">
                  <c:v>3812.6</c:v>
                </c:pt>
                <c:pt idx="1235">
                  <c:v>3812.6</c:v>
                </c:pt>
                <c:pt idx="1236">
                  <c:v>3812.6</c:v>
                </c:pt>
                <c:pt idx="1237">
                  <c:v>3812.3</c:v>
                </c:pt>
                <c:pt idx="1238">
                  <c:v>3812.3</c:v>
                </c:pt>
                <c:pt idx="1239">
                  <c:v>3812</c:v>
                </c:pt>
                <c:pt idx="1240">
                  <c:v>3812</c:v>
                </c:pt>
                <c:pt idx="1241">
                  <c:v>3812</c:v>
                </c:pt>
                <c:pt idx="1242">
                  <c:v>3811.6</c:v>
                </c:pt>
                <c:pt idx="1243">
                  <c:v>3811.6</c:v>
                </c:pt>
                <c:pt idx="1244">
                  <c:v>3811.3</c:v>
                </c:pt>
                <c:pt idx="1245">
                  <c:v>3811.3</c:v>
                </c:pt>
                <c:pt idx="1246">
                  <c:v>3811.3</c:v>
                </c:pt>
                <c:pt idx="1247">
                  <c:v>3811</c:v>
                </c:pt>
                <c:pt idx="1248">
                  <c:v>3811</c:v>
                </c:pt>
                <c:pt idx="1249">
                  <c:v>3811</c:v>
                </c:pt>
                <c:pt idx="1250">
                  <c:v>3810.7</c:v>
                </c:pt>
                <c:pt idx="1251">
                  <c:v>3810.7</c:v>
                </c:pt>
                <c:pt idx="1252">
                  <c:v>3810.7</c:v>
                </c:pt>
                <c:pt idx="1253">
                  <c:v>3810.4</c:v>
                </c:pt>
                <c:pt idx="1254">
                  <c:v>3810.4</c:v>
                </c:pt>
                <c:pt idx="1255">
                  <c:v>3810.4</c:v>
                </c:pt>
                <c:pt idx="1256">
                  <c:v>3810.1</c:v>
                </c:pt>
                <c:pt idx="1257">
                  <c:v>3810.1</c:v>
                </c:pt>
                <c:pt idx="1258">
                  <c:v>3809.8</c:v>
                </c:pt>
                <c:pt idx="1259">
                  <c:v>3809.8</c:v>
                </c:pt>
                <c:pt idx="1260">
                  <c:v>3809.8</c:v>
                </c:pt>
                <c:pt idx="1261">
                  <c:v>3809.5</c:v>
                </c:pt>
                <c:pt idx="1262">
                  <c:v>3809.5</c:v>
                </c:pt>
                <c:pt idx="1263">
                  <c:v>3809.5</c:v>
                </c:pt>
                <c:pt idx="1264">
                  <c:v>3809.5</c:v>
                </c:pt>
                <c:pt idx="1265">
                  <c:v>3809.2</c:v>
                </c:pt>
                <c:pt idx="1266">
                  <c:v>3809.2</c:v>
                </c:pt>
                <c:pt idx="1267">
                  <c:v>3808.9</c:v>
                </c:pt>
                <c:pt idx="1268">
                  <c:v>3808.9</c:v>
                </c:pt>
                <c:pt idx="1269">
                  <c:v>3808.9</c:v>
                </c:pt>
                <c:pt idx="1270">
                  <c:v>3808.5</c:v>
                </c:pt>
                <c:pt idx="1271">
                  <c:v>3808.5</c:v>
                </c:pt>
                <c:pt idx="1272">
                  <c:v>3808.5</c:v>
                </c:pt>
                <c:pt idx="1273">
                  <c:v>3808.2</c:v>
                </c:pt>
                <c:pt idx="1274">
                  <c:v>3808.2</c:v>
                </c:pt>
                <c:pt idx="1275">
                  <c:v>3808.2</c:v>
                </c:pt>
                <c:pt idx="1276">
                  <c:v>3807.9</c:v>
                </c:pt>
                <c:pt idx="1277">
                  <c:v>3807.9</c:v>
                </c:pt>
                <c:pt idx="1278">
                  <c:v>3807.9</c:v>
                </c:pt>
                <c:pt idx="1279">
                  <c:v>3807.6</c:v>
                </c:pt>
                <c:pt idx="1280">
                  <c:v>3807.6</c:v>
                </c:pt>
                <c:pt idx="1281">
                  <c:v>3807.6</c:v>
                </c:pt>
                <c:pt idx="1282">
                  <c:v>3807</c:v>
                </c:pt>
                <c:pt idx="1283">
                  <c:v>3807</c:v>
                </c:pt>
                <c:pt idx="1284">
                  <c:v>3807</c:v>
                </c:pt>
                <c:pt idx="1285">
                  <c:v>3806.7</c:v>
                </c:pt>
                <c:pt idx="1286">
                  <c:v>3806.7</c:v>
                </c:pt>
                <c:pt idx="1287">
                  <c:v>3806.4</c:v>
                </c:pt>
                <c:pt idx="1288">
                  <c:v>3806.4</c:v>
                </c:pt>
                <c:pt idx="1289">
                  <c:v>3806.4</c:v>
                </c:pt>
                <c:pt idx="1290">
                  <c:v>3806.1</c:v>
                </c:pt>
                <c:pt idx="1291">
                  <c:v>3806.1</c:v>
                </c:pt>
                <c:pt idx="1292">
                  <c:v>3806.1</c:v>
                </c:pt>
                <c:pt idx="1293">
                  <c:v>3805.8</c:v>
                </c:pt>
                <c:pt idx="1294">
                  <c:v>3805.8</c:v>
                </c:pt>
                <c:pt idx="1295">
                  <c:v>3805.8</c:v>
                </c:pt>
                <c:pt idx="1296">
                  <c:v>3805.8</c:v>
                </c:pt>
                <c:pt idx="1297">
                  <c:v>3805.4</c:v>
                </c:pt>
                <c:pt idx="1298">
                  <c:v>3805.4</c:v>
                </c:pt>
                <c:pt idx="1299">
                  <c:v>3805.4</c:v>
                </c:pt>
                <c:pt idx="1300">
                  <c:v>3805.1</c:v>
                </c:pt>
                <c:pt idx="1301">
                  <c:v>3805.1</c:v>
                </c:pt>
                <c:pt idx="1302">
                  <c:v>3804.8</c:v>
                </c:pt>
                <c:pt idx="1303">
                  <c:v>3804.8</c:v>
                </c:pt>
                <c:pt idx="1304">
                  <c:v>3804.8</c:v>
                </c:pt>
                <c:pt idx="1305">
                  <c:v>3804.5</c:v>
                </c:pt>
                <c:pt idx="1306">
                  <c:v>3804.5</c:v>
                </c:pt>
                <c:pt idx="1307">
                  <c:v>3804.5</c:v>
                </c:pt>
                <c:pt idx="1308">
                  <c:v>3804.5</c:v>
                </c:pt>
                <c:pt idx="1309">
                  <c:v>3804.2</c:v>
                </c:pt>
                <c:pt idx="1310">
                  <c:v>3804.2</c:v>
                </c:pt>
                <c:pt idx="1311">
                  <c:v>3803.9</c:v>
                </c:pt>
                <c:pt idx="1312">
                  <c:v>3803.9</c:v>
                </c:pt>
                <c:pt idx="1313">
                  <c:v>3803.6</c:v>
                </c:pt>
                <c:pt idx="1314">
                  <c:v>3803.6</c:v>
                </c:pt>
                <c:pt idx="1315">
                  <c:v>3803.6</c:v>
                </c:pt>
                <c:pt idx="1316">
                  <c:v>3803.6</c:v>
                </c:pt>
                <c:pt idx="1317">
                  <c:v>3803.6</c:v>
                </c:pt>
                <c:pt idx="1318">
                  <c:v>3803.3</c:v>
                </c:pt>
                <c:pt idx="1319">
                  <c:v>3803.3</c:v>
                </c:pt>
                <c:pt idx="1320">
                  <c:v>3803</c:v>
                </c:pt>
                <c:pt idx="1321">
                  <c:v>3803</c:v>
                </c:pt>
                <c:pt idx="1322">
                  <c:v>3803</c:v>
                </c:pt>
                <c:pt idx="1323">
                  <c:v>3802.7</c:v>
                </c:pt>
                <c:pt idx="1324">
                  <c:v>3802.7</c:v>
                </c:pt>
                <c:pt idx="1325">
                  <c:v>3802.7</c:v>
                </c:pt>
                <c:pt idx="1326">
                  <c:v>3802.3</c:v>
                </c:pt>
                <c:pt idx="1327">
                  <c:v>3802.3</c:v>
                </c:pt>
                <c:pt idx="1328">
                  <c:v>3802.3</c:v>
                </c:pt>
                <c:pt idx="1329">
                  <c:v>3802</c:v>
                </c:pt>
                <c:pt idx="1330">
                  <c:v>3802</c:v>
                </c:pt>
                <c:pt idx="1331">
                  <c:v>3801.7</c:v>
                </c:pt>
                <c:pt idx="1332">
                  <c:v>3801.7</c:v>
                </c:pt>
                <c:pt idx="1333">
                  <c:v>3801.7</c:v>
                </c:pt>
                <c:pt idx="1334">
                  <c:v>3801.7</c:v>
                </c:pt>
                <c:pt idx="1335">
                  <c:v>3801.7</c:v>
                </c:pt>
                <c:pt idx="1336">
                  <c:v>3801.4</c:v>
                </c:pt>
                <c:pt idx="1337">
                  <c:v>3801.4</c:v>
                </c:pt>
                <c:pt idx="1338">
                  <c:v>3801.4</c:v>
                </c:pt>
                <c:pt idx="1339">
                  <c:v>3801.1</c:v>
                </c:pt>
                <c:pt idx="1340">
                  <c:v>3801.1</c:v>
                </c:pt>
                <c:pt idx="1341">
                  <c:v>3800.8</c:v>
                </c:pt>
                <c:pt idx="1342">
                  <c:v>3800.8</c:v>
                </c:pt>
                <c:pt idx="1343">
                  <c:v>3800.8</c:v>
                </c:pt>
                <c:pt idx="1344">
                  <c:v>3800.5</c:v>
                </c:pt>
                <c:pt idx="1345">
                  <c:v>3800.5</c:v>
                </c:pt>
                <c:pt idx="1346">
                  <c:v>3800.5</c:v>
                </c:pt>
                <c:pt idx="1347">
                  <c:v>3800.2</c:v>
                </c:pt>
                <c:pt idx="1348">
                  <c:v>3800.2</c:v>
                </c:pt>
                <c:pt idx="1349">
                  <c:v>3800.2</c:v>
                </c:pt>
                <c:pt idx="1350">
                  <c:v>3800.2</c:v>
                </c:pt>
                <c:pt idx="1351">
                  <c:v>3799.9</c:v>
                </c:pt>
                <c:pt idx="1352">
                  <c:v>3799.9</c:v>
                </c:pt>
                <c:pt idx="1353">
                  <c:v>3799.6</c:v>
                </c:pt>
                <c:pt idx="1354">
                  <c:v>3799.6</c:v>
                </c:pt>
                <c:pt idx="1355">
                  <c:v>3799.6</c:v>
                </c:pt>
                <c:pt idx="1356">
                  <c:v>3799.2</c:v>
                </c:pt>
                <c:pt idx="1357">
                  <c:v>3799.2</c:v>
                </c:pt>
                <c:pt idx="1358">
                  <c:v>3799.2</c:v>
                </c:pt>
                <c:pt idx="1359">
                  <c:v>3798.9</c:v>
                </c:pt>
                <c:pt idx="1360">
                  <c:v>3798.9</c:v>
                </c:pt>
                <c:pt idx="1361">
                  <c:v>3798.9</c:v>
                </c:pt>
                <c:pt idx="1362">
                  <c:v>3798.9</c:v>
                </c:pt>
                <c:pt idx="1363">
                  <c:v>3798.6</c:v>
                </c:pt>
                <c:pt idx="1364">
                  <c:v>3798.6</c:v>
                </c:pt>
                <c:pt idx="1365">
                  <c:v>3798.6</c:v>
                </c:pt>
                <c:pt idx="1366">
                  <c:v>3798.3</c:v>
                </c:pt>
                <c:pt idx="1367">
                  <c:v>3798.3</c:v>
                </c:pt>
                <c:pt idx="1368">
                  <c:v>3798.3</c:v>
                </c:pt>
                <c:pt idx="1369">
                  <c:v>3798</c:v>
                </c:pt>
                <c:pt idx="1370">
                  <c:v>3798</c:v>
                </c:pt>
                <c:pt idx="1371">
                  <c:v>3798</c:v>
                </c:pt>
                <c:pt idx="1372">
                  <c:v>3797.7</c:v>
                </c:pt>
                <c:pt idx="1373">
                  <c:v>3797.7</c:v>
                </c:pt>
                <c:pt idx="1374">
                  <c:v>3797.7</c:v>
                </c:pt>
                <c:pt idx="1375">
                  <c:v>3797.4</c:v>
                </c:pt>
                <c:pt idx="1376">
                  <c:v>3797.4</c:v>
                </c:pt>
                <c:pt idx="1377">
                  <c:v>3797.4</c:v>
                </c:pt>
                <c:pt idx="1378">
                  <c:v>3797.1</c:v>
                </c:pt>
                <c:pt idx="1379">
                  <c:v>3797.1</c:v>
                </c:pt>
                <c:pt idx="1380">
                  <c:v>3797.1</c:v>
                </c:pt>
                <c:pt idx="1381">
                  <c:v>3796.8</c:v>
                </c:pt>
                <c:pt idx="1382">
                  <c:v>3796.8</c:v>
                </c:pt>
                <c:pt idx="1383">
                  <c:v>3796.8</c:v>
                </c:pt>
                <c:pt idx="1384">
                  <c:v>3796.8</c:v>
                </c:pt>
                <c:pt idx="1385">
                  <c:v>3796.5</c:v>
                </c:pt>
                <c:pt idx="1386">
                  <c:v>3796.5</c:v>
                </c:pt>
                <c:pt idx="1387">
                  <c:v>3796.5</c:v>
                </c:pt>
                <c:pt idx="1388">
                  <c:v>3796.1</c:v>
                </c:pt>
                <c:pt idx="1389">
                  <c:v>3796.1</c:v>
                </c:pt>
                <c:pt idx="1390">
                  <c:v>3796.1</c:v>
                </c:pt>
                <c:pt idx="1391">
                  <c:v>3796.1</c:v>
                </c:pt>
                <c:pt idx="1392">
                  <c:v>3795.8</c:v>
                </c:pt>
                <c:pt idx="1393">
                  <c:v>3795.8</c:v>
                </c:pt>
                <c:pt idx="1394">
                  <c:v>3795.5</c:v>
                </c:pt>
                <c:pt idx="1395">
                  <c:v>3795.5</c:v>
                </c:pt>
                <c:pt idx="1396">
                  <c:v>3795.5</c:v>
                </c:pt>
                <c:pt idx="1397">
                  <c:v>3795.2</c:v>
                </c:pt>
                <c:pt idx="1398">
                  <c:v>3795.2</c:v>
                </c:pt>
                <c:pt idx="1399">
                  <c:v>3795.2</c:v>
                </c:pt>
                <c:pt idx="1400">
                  <c:v>3794.9</c:v>
                </c:pt>
                <c:pt idx="1401">
                  <c:v>3794.9</c:v>
                </c:pt>
                <c:pt idx="1402">
                  <c:v>3794.9</c:v>
                </c:pt>
                <c:pt idx="1403">
                  <c:v>3794.9</c:v>
                </c:pt>
                <c:pt idx="1404">
                  <c:v>3794.6</c:v>
                </c:pt>
                <c:pt idx="1405">
                  <c:v>3794.6</c:v>
                </c:pt>
                <c:pt idx="1406">
                  <c:v>3794.6</c:v>
                </c:pt>
                <c:pt idx="1407">
                  <c:v>3794.3</c:v>
                </c:pt>
                <c:pt idx="1408">
                  <c:v>3794.3</c:v>
                </c:pt>
                <c:pt idx="1409">
                  <c:v>3794.3</c:v>
                </c:pt>
                <c:pt idx="1410">
                  <c:v>3794</c:v>
                </c:pt>
                <c:pt idx="1411">
                  <c:v>3794</c:v>
                </c:pt>
                <c:pt idx="1412">
                  <c:v>3794</c:v>
                </c:pt>
                <c:pt idx="1413">
                  <c:v>3794</c:v>
                </c:pt>
                <c:pt idx="1414">
                  <c:v>3793.7</c:v>
                </c:pt>
                <c:pt idx="1415">
                  <c:v>3793.7</c:v>
                </c:pt>
                <c:pt idx="1416">
                  <c:v>3793.7</c:v>
                </c:pt>
                <c:pt idx="1417">
                  <c:v>3793.7</c:v>
                </c:pt>
                <c:pt idx="1418">
                  <c:v>3793.4</c:v>
                </c:pt>
                <c:pt idx="1419">
                  <c:v>3793.4</c:v>
                </c:pt>
                <c:pt idx="1420">
                  <c:v>3793</c:v>
                </c:pt>
                <c:pt idx="1421">
                  <c:v>3793</c:v>
                </c:pt>
                <c:pt idx="1422">
                  <c:v>3793</c:v>
                </c:pt>
                <c:pt idx="1423">
                  <c:v>3792.7</c:v>
                </c:pt>
                <c:pt idx="1424">
                  <c:v>3792.7</c:v>
                </c:pt>
                <c:pt idx="1425">
                  <c:v>3792.7</c:v>
                </c:pt>
                <c:pt idx="1426">
                  <c:v>3792.4</c:v>
                </c:pt>
                <c:pt idx="1427">
                  <c:v>3792.4</c:v>
                </c:pt>
                <c:pt idx="1428">
                  <c:v>3792.4</c:v>
                </c:pt>
                <c:pt idx="1429">
                  <c:v>3792.4</c:v>
                </c:pt>
                <c:pt idx="1430">
                  <c:v>3792.1</c:v>
                </c:pt>
                <c:pt idx="1431">
                  <c:v>3792.1</c:v>
                </c:pt>
                <c:pt idx="1432">
                  <c:v>3792.1</c:v>
                </c:pt>
                <c:pt idx="1433">
                  <c:v>3791.8</c:v>
                </c:pt>
                <c:pt idx="1434">
                  <c:v>3791.8</c:v>
                </c:pt>
                <c:pt idx="1435">
                  <c:v>3791.8</c:v>
                </c:pt>
                <c:pt idx="1436">
                  <c:v>3791.5</c:v>
                </c:pt>
                <c:pt idx="1437">
                  <c:v>3791.5</c:v>
                </c:pt>
                <c:pt idx="1438">
                  <c:v>3791.5</c:v>
                </c:pt>
                <c:pt idx="1439">
                  <c:v>3791.2</c:v>
                </c:pt>
                <c:pt idx="1440">
                  <c:v>3791.2</c:v>
                </c:pt>
                <c:pt idx="1441">
                  <c:v>3791.2</c:v>
                </c:pt>
                <c:pt idx="1442">
                  <c:v>3791.2</c:v>
                </c:pt>
                <c:pt idx="1443">
                  <c:v>3790.9</c:v>
                </c:pt>
                <c:pt idx="1444">
                  <c:v>3790.9</c:v>
                </c:pt>
                <c:pt idx="1445">
                  <c:v>3790.9</c:v>
                </c:pt>
                <c:pt idx="1446">
                  <c:v>3790.6</c:v>
                </c:pt>
                <c:pt idx="1447">
                  <c:v>3790.6</c:v>
                </c:pt>
                <c:pt idx="1448">
                  <c:v>3790.6</c:v>
                </c:pt>
                <c:pt idx="1449">
                  <c:v>3790.6</c:v>
                </c:pt>
                <c:pt idx="1450">
                  <c:v>3790.3</c:v>
                </c:pt>
                <c:pt idx="1451">
                  <c:v>3790.3</c:v>
                </c:pt>
                <c:pt idx="1452">
                  <c:v>3790.3</c:v>
                </c:pt>
                <c:pt idx="1453">
                  <c:v>3789.9</c:v>
                </c:pt>
                <c:pt idx="1454">
                  <c:v>3789.9</c:v>
                </c:pt>
                <c:pt idx="1455">
                  <c:v>3789.9</c:v>
                </c:pt>
                <c:pt idx="1456">
                  <c:v>3789.6</c:v>
                </c:pt>
                <c:pt idx="1457">
                  <c:v>3789.6</c:v>
                </c:pt>
                <c:pt idx="1458">
                  <c:v>3789.6</c:v>
                </c:pt>
                <c:pt idx="1459">
                  <c:v>3789.3</c:v>
                </c:pt>
                <c:pt idx="1460">
                  <c:v>3789.3</c:v>
                </c:pt>
                <c:pt idx="1461">
                  <c:v>3789.3</c:v>
                </c:pt>
                <c:pt idx="1462">
                  <c:v>3789.3</c:v>
                </c:pt>
                <c:pt idx="1463">
                  <c:v>3789</c:v>
                </c:pt>
                <c:pt idx="1464">
                  <c:v>3789</c:v>
                </c:pt>
                <c:pt idx="1465">
                  <c:v>3788.7</c:v>
                </c:pt>
                <c:pt idx="1466">
                  <c:v>3788.7</c:v>
                </c:pt>
                <c:pt idx="1467">
                  <c:v>3788.7</c:v>
                </c:pt>
                <c:pt idx="1468">
                  <c:v>3788.7</c:v>
                </c:pt>
                <c:pt idx="1469">
                  <c:v>3788.4</c:v>
                </c:pt>
                <c:pt idx="1470">
                  <c:v>3788.4</c:v>
                </c:pt>
                <c:pt idx="1471">
                  <c:v>3788.4</c:v>
                </c:pt>
                <c:pt idx="1472">
                  <c:v>3788.4</c:v>
                </c:pt>
                <c:pt idx="1473">
                  <c:v>3788.1</c:v>
                </c:pt>
                <c:pt idx="1474">
                  <c:v>3788.1</c:v>
                </c:pt>
                <c:pt idx="1475">
                  <c:v>3788.1</c:v>
                </c:pt>
                <c:pt idx="1476">
                  <c:v>3788.1</c:v>
                </c:pt>
                <c:pt idx="1477">
                  <c:v>3788.1</c:v>
                </c:pt>
                <c:pt idx="1478">
                  <c:v>3787.8</c:v>
                </c:pt>
                <c:pt idx="1479">
                  <c:v>3787.8</c:v>
                </c:pt>
                <c:pt idx="1480">
                  <c:v>3787.5</c:v>
                </c:pt>
                <c:pt idx="1481">
                  <c:v>3787.5</c:v>
                </c:pt>
                <c:pt idx="1482">
                  <c:v>3787.5</c:v>
                </c:pt>
                <c:pt idx="1483">
                  <c:v>3787.2</c:v>
                </c:pt>
                <c:pt idx="1484">
                  <c:v>3787.2</c:v>
                </c:pt>
                <c:pt idx="1485">
                  <c:v>3787.2</c:v>
                </c:pt>
                <c:pt idx="1486">
                  <c:v>3787.2</c:v>
                </c:pt>
                <c:pt idx="1487">
                  <c:v>3786.8</c:v>
                </c:pt>
                <c:pt idx="1488">
                  <c:v>3786.8</c:v>
                </c:pt>
                <c:pt idx="1489">
                  <c:v>3786.8</c:v>
                </c:pt>
                <c:pt idx="1490">
                  <c:v>3786.5</c:v>
                </c:pt>
                <c:pt idx="1491">
                  <c:v>3786.5</c:v>
                </c:pt>
                <c:pt idx="1492">
                  <c:v>3786.5</c:v>
                </c:pt>
                <c:pt idx="1493">
                  <c:v>3785.9</c:v>
                </c:pt>
                <c:pt idx="1494">
                  <c:v>3785.9</c:v>
                </c:pt>
                <c:pt idx="1495">
                  <c:v>3785.9</c:v>
                </c:pt>
                <c:pt idx="1496">
                  <c:v>3785.9</c:v>
                </c:pt>
                <c:pt idx="1497">
                  <c:v>3785.6</c:v>
                </c:pt>
                <c:pt idx="1498">
                  <c:v>3785.6</c:v>
                </c:pt>
                <c:pt idx="1499">
                  <c:v>3785.6</c:v>
                </c:pt>
                <c:pt idx="1500">
                  <c:v>3785.3</c:v>
                </c:pt>
                <c:pt idx="1501">
                  <c:v>3785.3</c:v>
                </c:pt>
                <c:pt idx="1502">
                  <c:v>3785.3</c:v>
                </c:pt>
                <c:pt idx="1503">
                  <c:v>3785.3</c:v>
                </c:pt>
                <c:pt idx="1504">
                  <c:v>3785</c:v>
                </c:pt>
                <c:pt idx="1505">
                  <c:v>3785</c:v>
                </c:pt>
                <c:pt idx="1506">
                  <c:v>3785</c:v>
                </c:pt>
                <c:pt idx="1507">
                  <c:v>3785</c:v>
                </c:pt>
                <c:pt idx="1508">
                  <c:v>3784.7</c:v>
                </c:pt>
                <c:pt idx="1509">
                  <c:v>3784.7</c:v>
                </c:pt>
                <c:pt idx="1510">
                  <c:v>3784.7</c:v>
                </c:pt>
                <c:pt idx="1511">
                  <c:v>3784.7</c:v>
                </c:pt>
                <c:pt idx="1512">
                  <c:v>3784.4</c:v>
                </c:pt>
                <c:pt idx="1513">
                  <c:v>3784.4</c:v>
                </c:pt>
                <c:pt idx="1514">
                  <c:v>3784.4</c:v>
                </c:pt>
                <c:pt idx="1515">
                  <c:v>3784.4</c:v>
                </c:pt>
                <c:pt idx="1516">
                  <c:v>3784.1</c:v>
                </c:pt>
                <c:pt idx="1517">
                  <c:v>3784.1</c:v>
                </c:pt>
                <c:pt idx="1518">
                  <c:v>3784.1</c:v>
                </c:pt>
                <c:pt idx="1519">
                  <c:v>3783.7</c:v>
                </c:pt>
                <c:pt idx="1520">
                  <c:v>3783.7</c:v>
                </c:pt>
                <c:pt idx="1521">
                  <c:v>3783.7</c:v>
                </c:pt>
                <c:pt idx="1522">
                  <c:v>3783.4</c:v>
                </c:pt>
                <c:pt idx="1523">
                  <c:v>3783.4</c:v>
                </c:pt>
                <c:pt idx="1524">
                  <c:v>3783.4</c:v>
                </c:pt>
                <c:pt idx="1525">
                  <c:v>3783.4</c:v>
                </c:pt>
                <c:pt idx="1526">
                  <c:v>3783.1</c:v>
                </c:pt>
                <c:pt idx="1527">
                  <c:v>3783.1</c:v>
                </c:pt>
                <c:pt idx="1528">
                  <c:v>3782.8</c:v>
                </c:pt>
                <c:pt idx="1529">
                  <c:v>3782.8</c:v>
                </c:pt>
                <c:pt idx="1530">
                  <c:v>3782.8</c:v>
                </c:pt>
                <c:pt idx="1531">
                  <c:v>3782.8</c:v>
                </c:pt>
                <c:pt idx="1532">
                  <c:v>3782.8</c:v>
                </c:pt>
                <c:pt idx="1533">
                  <c:v>3782.8</c:v>
                </c:pt>
                <c:pt idx="1534">
                  <c:v>3782.5</c:v>
                </c:pt>
                <c:pt idx="1535">
                  <c:v>3782.2</c:v>
                </c:pt>
                <c:pt idx="1536">
                  <c:v>3782.2</c:v>
                </c:pt>
                <c:pt idx="1537">
                  <c:v>3782.2</c:v>
                </c:pt>
                <c:pt idx="1538">
                  <c:v>3782.2</c:v>
                </c:pt>
                <c:pt idx="1539">
                  <c:v>3782.2</c:v>
                </c:pt>
                <c:pt idx="1540">
                  <c:v>3781.9</c:v>
                </c:pt>
                <c:pt idx="1541">
                  <c:v>3781.9</c:v>
                </c:pt>
                <c:pt idx="1542">
                  <c:v>3781.9</c:v>
                </c:pt>
                <c:pt idx="1543">
                  <c:v>3781.6</c:v>
                </c:pt>
                <c:pt idx="1544">
                  <c:v>3781.6</c:v>
                </c:pt>
                <c:pt idx="1545">
                  <c:v>3781.6</c:v>
                </c:pt>
                <c:pt idx="1546">
                  <c:v>3781.6</c:v>
                </c:pt>
                <c:pt idx="1547">
                  <c:v>3781.3</c:v>
                </c:pt>
                <c:pt idx="1548">
                  <c:v>3781.3</c:v>
                </c:pt>
                <c:pt idx="1549">
                  <c:v>3781.3</c:v>
                </c:pt>
                <c:pt idx="1550">
                  <c:v>3781.3</c:v>
                </c:pt>
                <c:pt idx="1551">
                  <c:v>3781</c:v>
                </c:pt>
                <c:pt idx="1552">
                  <c:v>3781</c:v>
                </c:pt>
                <c:pt idx="1553">
                  <c:v>3781</c:v>
                </c:pt>
                <c:pt idx="1554">
                  <c:v>3780.6</c:v>
                </c:pt>
                <c:pt idx="1555">
                  <c:v>3780.6</c:v>
                </c:pt>
                <c:pt idx="1556">
                  <c:v>3780.6</c:v>
                </c:pt>
                <c:pt idx="1557">
                  <c:v>3780.6</c:v>
                </c:pt>
                <c:pt idx="1558">
                  <c:v>3780.3</c:v>
                </c:pt>
                <c:pt idx="1559">
                  <c:v>3780.3</c:v>
                </c:pt>
                <c:pt idx="1560">
                  <c:v>3780.3</c:v>
                </c:pt>
                <c:pt idx="1561">
                  <c:v>3780.3</c:v>
                </c:pt>
                <c:pt idx="1562">
                  <c:v>3780</c:v>
                </c:pt>
                <c:pt idx="1563">
                  <c:v>3780</c:v>
                </c:pt>
                <c:pt idx="1564">
                  <c:v>3780</c:v>
                </c:pt>
                <c:pt idx="1565">
                  <c:v>3780</c:v>
                </c:pt>
                <c:pt idx="1566">
                  <c:v>3780</c:v>
                </c:pt>
                <c:pt idx="1567">
                  <c:v>3779.7</c:v>
                </c:pt>
                <c:pt idx="1568">
                  <c:v>3779.7</c:v>
                </c:pt>
                <c:pt idx="1569">
                  <c:v>3779.7</c:v>
                </c:pt>
                <c:pt idx="1570">
                  <c:v>3779.4</c:v>
                </c:pt>
                <c:pt idx="1571">
                  <c:v>3779.4</c:v>
                </c:pt>
                <c:pt idx="1572">
                  <c:v>3779.4</c:v>
                </c:pt>
                <c:pt idx="1573">
                  <c:v>3779.1</c:v>
                </c:pt>
                <c:pt idx="1574">
                  <c:v>3779.1</c:v>
                </c:pt>
                <c:pt idx="1575">
                  <c:v>3779.1</c:v>
                </c:pt>
                <c:pt idx="1576">
                  <c:v>3779.1</c:v>
                </c:pt>
                <c:pt idx="1577">
                  <c:v>3778.8</c:v>
                </c:pt>
                <c:pt idx="1578">
                  <c:v>3778.8</c:v>
                </c:pt>
                <c:pt idx="1579">
                  <c:v>3778.5</c:v>
                </c:pt>
                <c:pt idx="1580">
                  <c:v>3778.8</c:v>
                </c:pt>
                <c:pt idx="1581">
                  <c:v>3778.5</c:v>
                </c:pt>
                <c:pt idx="1582">
                  <c:v>3778.5</c:v>
                </c:pt>
                <c:pt idx="1583">
                  <c:v>3778.5</c:v>
                </c:pt>
                <c:pt idx="1584">
                  <c:v>3778.5</c:v>
                </c:pt>
                <c:pt idx="1585">
                  <c:v>3778.2</c:v>
                </c:pt>
                <c:pt idx="1586">
                  <c:v>3778.2</c:v>
                </c:pt>
                <c:pt idx="1587">
                  <c:v>3778.2</c:v>
                </c:pt>
                <c:pt idx="1588">
                  <c:v>3777.9</c:v>
                </c:pt>
                <c:pt idx="1589">
                  <c:v>3777.9</c:v>
                </c:pt>
                <c:pt idx="1590">
                  <c:v>3777.9</c:v>
                </c:pt>
                <c:pt idx="1591">
                  <c:v>3777.9</c:v>
                </c:pt>
                <c:pt idx="1592">
                  <c:v>3777.9</c:v>
                </c:pt>
                <c:pt idx="1593">
                  <c:v>3777.5</c:v>
                </c:pt>
                <c:pt idx="1594">
                  <c:v>3777.5</c:v>
                </c:pt>
                <c:pt idx="1595">
                  <c:v>3777.5</c:v>
                </c:pt>
                <c:pt idx="1596">
                  <c:v>3777.2</c:v>
                </c:pt>
                <c:pt idx="1597">
                  <c:v>3777.2</c:v>
                </c:pt>
                <c:pt idx="1598">
                  <c:v>3777.2</c:v>
                </c:pt>
                <c:pt idx="1599">
                  <c:v>3776.9</c:v>
                </c:pt>
                <c:pt idx="1600">
                  <c:v>3777.2</c:v>
                </c:pt>
                <c:pt idx="1601">
                  <c:v>3776.9</c:v>
                </c:pt>
                <c:pt idx="1602">
                  <c:v>3776.9</c:v>
                </c:pt>
                <c:pt idx="1603">
                  <c:v>3776.9</c:v>
                </c:pt>
                <c:pt idx="1604">
                  <c:v>3776.9</c:v>
                </c:pt>
                <c:pt idx="1605">
                  <c:v>3776.6</c:v>
                </c:pt>
                <c:pt idx="1606">
                  <c:v>3776.6</c:v>
                </c:pt>
                <c:pt idx="1607">
                  <c:v>3776.6</c:v>
                </c:pt>
                <c:pt idx="1608">
                  <c:v>3776.3</c:v>
                </c:pt>
                <c:pt idx="1609">
                  <c:v>3776.3</c:v>
                </c:pt>
                <c:pt idx="1610">
                  <c:v>3776.3</c:v>
                </c:pt>
                <c:pt idx="1611">
                  <c:v>3776.3</c:v>
                </c:pt>
                <c:pt idx="1612">
                  <c:v>3776</c:v>
                </c:pt>
                <c:pt idx="1613">
                  <c:v>3776</c:v>
                </c:pt>
                <c:pt idx="1614">
                  <c:v>3776</c:v>
                </c:pt>
                <c:pt idx="1615">
                  <c:v>3775.7</c:v>
                </c:pt>
                <c:pt idx="1616">
                  <c:v>3775.7</c:v>
                </c:pt>
                <c:pt idx="1617">
                  <c:v>3775.7</c:v>
                </c:pt>
                <c:pt idx="1618">
                  <c:v>3775.4</c:v>
                </c:pt>
                <c:pt idx="1619">
                  <c:v>3775.4</c:v>
                </c:pt>
                <c:pt idx="1620">
                  <c:v>3775.4</c:v>
                </c:pt>
                <c:pt idx="1621">
                  <c:v>3775.4</c:v>
                </c:pt>
                <c:pt idx="1622">
                  <c:v>3775.4</c:v>
                </c:pt>
                <c:pt idx="1623">
                  <c:v>3775.1</c:v>
                </c:pt>
                <c:pt idx="1624">
                  <c:v>3775.1</c:v>
                </c:pt>
                <c:pt idx="1625">
                  <c:v>3775.1</c:v>
                </c:pt>
                <c:pt idx="1626">
                  <c:v>3775.1</c:v>
                </c:pt>
                <c:pt idx="1627">
                  <c:v>3775.1</c:v>
                </c:pt>
                <c:pt idx="1628">
                  <c:v>3774.8</c:v>
                </c:pt>
                <c:pt idx="1629">
                  <c:v>3774.8</c:v>
                </c:pt>
                <c:pt idx="1630">
                  <c:v>3774.8</c:v>
                </c:pt>
                <c:pt idx="1631">
                  <c:v>3774.4</c:v>
                </c:pt>
                <c:pt idx="1632">
                  <c:v>3774.4</c:v>
                </c:pt>
                <c:pt idx="1633">
                  <c:v>3774.4</c:v>
                </c:pt>
                <c:pt idx="1634">
                  <c:v>3774.4</c:v>
                </c:pt>
                <c:pt idx="1635">
                  <c:v>3774.1</c:v>
                </c:pt>
                <c:pt idx="1636">
                  <c:v>3774.1</c:v>
                </c:pt>
                <c:pt idx="1637">
                  <c:v>3774.1</c:v>
                </c:pt>
                <c:pt idx="1638">
                  <c:v>3774.1</c:v>
                </c:pt>
                <c:pt idx="1639">
                  <c:v>3773.8</c:v>
                </c:pt>
                <c:pt idx="1640">
                  <c:v>3773.8</c:v>
                </c:pt>
                <c:pt idx="1641">
                  <c:v>3773.8</c:v>
                </c:pt>
                <c:pt idx="1642">
                  <c:v>3773.5</c:v>
                </c:pt>
                <c:pt idx="1643">
                  <c:v>3773.5</c:v>
                </c:pt>
                <c:pt idx="1644">
                  <c:v>3773.5</c:v>
                </c:pt>
                <c:pt idx="1645">
                  <c:v>3773.5</c:v>
                </c:pt>
                <c:pt idx="1646">
                  <c:v>3773.2</c:v>
                </c:pt>
                <c:pt idx="1647">
                  <c:v>3773.2</c:v>
                </c:pt>
                <c:pt idx="1648">
                  <c:v>3773.2</c:v>
                </c:pt>
                <c:pt idx="1649">
                  <c:v>3773.2</c:v>
                </c:pt>
                <c:pt idx="1650">
                  <c:v>3773.2</c:v>
                </c:pt>
                <c:pt idx="1651">
                  <c:v>3772.9</c:v>
                </c:pt>
                <c:pt idx="1652">
                  <c:v>3772.9</c:v>
                </c:pt>
                <c:pt idx="1653">
                  <c:v>3772.9</c:v>
                </c:pt>
                <c:pt idx="1654">
                  <c:v>3772.6</c:v>
                </c:pt>
                <c:pt idx="1655">
                  <c:v>3772.6</c:v>
                </c:pt>
                <c:pt idx="1656">
                  <c:v>3772.6</c:v>
                </c:pt>
                <c:pt idx="1657">
                  <c:v>3772.6</c:v>
                </c:pt>
                <c:pt idx="1658">
                  <c:v>3772.3</c:v>
                </c:pt>
                <c:pt idx="1659">
                  <c:v>3772.3</c:v>
                </c:pt>
                <c:pt idx="1660">
                  <c:v>3772.3</c:v>
                </c:pt>
                <c:pt idx="1661">
                  <c:v>3772.3</c:v>
                </c:pt>
                <c:pt idx="1662">
                  <c:v>3772</c:v>
                </c:pt>
                <c:pt idx="1663">
                  <c:v>3772</c:v>
                </c:pt>
                <c:pt idx="1664">
                  <c:v>3772</c:v>
                </c:pt>
                <c:pt idx="1665">
                  <c:v>3772</c:v>
                </c:pt>
                <c:pt idx="1666">
                  <c:v>3771.7</c:v>
                </c:pt>
                <c:pt idx="1667">
                  <c:v>3771.7</c:v>
                </c:pt>
                <c:pt idx="1668">
                  <c:v>3771.7</c:v>
                </c:pt>
                <c:pt idx="1669">
                  <c:v>3771.7</c:v>
                </c:pt>
                <c:pt idx="1670">
                  <c:v>3771.3</c:v>
                </c:pt>
                <c:pt idx="1671">
                  <c:v>3771.3</c:v>
                </c:pt>
                <c:pt idx="1672">
                  <c:v>3771.3</c:v>
                </c:pt>
                <c:pt idx="1673">
                  <c:v>3771</c:v>
                </c:pt>
                <c:pt idx="1674">
                  <c:v>3771</c:v>
                </c:pt>
                <c:pt idx="1675">
                  <c:v>3771</c:v>
                </c:pt>
                <c:pt idx="1676">
                  <c:v>3771</c:v>
                </c:pt>
                <c:pt idx="1677">
                  <c:v>3771</c:v>
                </c:pt>
                <c:pt idx="1678">
                  <c:v>3770.7</c:v>
                </c:pt>
                <c:pt idx="1679">
                  <c:v>3770.7</c:v>
                </c:pt>
                <c:pt idx="1680">
                  <c:v>3770.7</c:v>
                </c:pt>
                <c:pt idx="1681">
                  <c:v>3770.7</c:v>
                </c:pt>
                <c:pt idx="1682">
                  <c:v>3770.7</c:v>
                </c:pt>
                <c:pt idx="1683">
                  <c:v>3770.4</c:v>
                </c:pt>
                <c:pt idx="1684">
                  <c:v>3770.4</c:v>
                </c:pt>
                <c:pt idx="1685">
                  <c:v>3770.4</c:v>
                </c:pt>
                <c:pt idx="1686">
                  <c:v>3770.4</c:v>
                </c:pt>
                <c:pt idx="1687">
                  <c:v>3770.1</c:v>
                </c:pt>
                <c:pt idx="1688">
                  <c:v>3770.1</c:v>
                </c:pt>
                <c:pt idx="1689">
                  <c:v>3770.1</c:v>
                </c:pt>
                <c:pt idx="1690">
                  <c:v>3770.1</c:v>
                </c:pt>
                <c:pt idx="1691">
                  <c:v>3769.8</c:v>
                </c:pt>
                <c:pt idx="1692">
                  <c:v>3769.8</c:v>
                </c:pt>
                <c:pt idx="1693">
                  <c:v>3769.8</c:v>
                </c:pt>
                <c:pt idx="1694">
                  <c:v>3769.8</c:v>
                </c:pt>
                <c:pt idx="1695">
                  <c:v>3769.5</c:v>
                </c:pt>
                <c:pt idx="1696">
                  <c:v>3769.5</c:v>
                </c:pt>
                <c:pt idx="1697">
                  <c:v>3769.5</c:v>
                </c:pt>
                <c:pt idx="1698">
                  <c:v>3769.2</c:v>
                </c:pt>
                <c:pt idx="1699">
                  <c:v>3769.2</c:v>
                </c:pt>
                <c:pt idx="1700">
                  <c:v>3769.2</c:v>
                </c:pt>
                <c:pt idx="1701">
                  <c:v>3769.2</c:v>
                </c:pt>
                <c:pt idx="1702">
                  <c:v>3769.2</c:v>
                </c:pt>
                <c:pt idx="1703">
                  <c:v>3768.9</c:v>
                </c:pt>
                <c:pt idx="1704">
                  <c:v>3768.9</c:v>
                </c:pt>
                <c:pt idx="1705">
                  <c:v>3768.9</c:v>
                </c:pt>
                <c:pt idx="1706">
                  <c:v>3768.9</c:v>
                </c:pt>
                <c:pt idx="1707">
                  <c:v>3768.6</c:v>
                </c:pt>
                <c:pt idx="1708">
                  <c:v>3768.6</c:v>
                </c:pt>
                <c:pt idx="1709">
                  <c:v>3768.6</c:v>
                </c:pt>
                <c:pt idx="1710">
                  <c:v>3768.6</c:v>
                </c:pt>
                <c:pt idx="1711">
                  <c:v>3768.2</c:v>
                </c:pt>
                <c:pt idx="1712">
                  <c:v>3768.2</c:v>
                </c:pt>
                <c:pt idx="1713">
                  <c:v>3768.2</c:v>
                </c:pt>
                <c:pt idx="1714">
                  <c:v>3767.9</c:v>
                </c:pt>
                <c:pt idx="1715">
                  <c:v>3767.9</c:v>
                </c:pt>
                <c:pt idx="1716">
                  <c:v>3767.9</c:v>
                </c:pt>
                <c:pt idx="1717">
                  <c:v>3767.9</c:v>
                </c:pt>
                <c:pt idx="1718">
                  <c:v>3767.9</c:v>
                </c:pt>
                <c:pt idx="1719">
                  <c:v>3767.6</c:v>
                </c:pt>
                <c:pt idx="1720">
                  <c:v>3767.6</c:v>
                </c:pt>
                <c:pt idx="1721">
                  <c:v>3767.6</c:v>
                </c:pt>
                <c:pt idx="1722">
                  <c:v>3767.6</c:v>
                </c:pt>
                <c:pt idx="1723">
                  <c:v>3767.3</c:v>
                </c:pt>
                <c:pt idx="1724">
                  <c:v>3767.3</c:v>
                </c:pt>
                <c:pt idx="1725">
                  <c:v>3767.3</c:v>
                </c:pt>
                <c:pt idx="1726">
                  <c:v>3767.3</c:v>
                </c:pt>
                <c:pt idx="1727">
                  <c:v>3767</c:v>
                </c:pt>
                <c:pt idx="1728">
                  <c:v>3767</c:v>
                </c:pt>
                <c:pt idx="1729">
                  <c:v>3767</c:v>
                </c:pt>
                <c:pt idx="1730">
                  <c:v>3767</c:v>
                </c:pt>
                <c:pt idx="1731">
                  <c:v>3766.7</c:v>
                </c:pt>
                <c:pt idx="1732">
                  <c:v>3766.7</c:v>
                </c:pt>
                <c:pt idx="1733">
                  <c:v>3766.7</c:v>
                </c:pt>
                <c:pt idx="1734">
                  <c:v>3766.7</c:v>
                </c:pt>
                <c:pt idx="1735">
                  <c:v>3766.7</c:v>
                </c:pt>
                <c:pt idx="1736">
                  <c:v>3766.7</c:v>
                </c:pt>
                <c:pt idx="1737">
                  <c:v>3766.4</c:v>
                </c:pt>
                <c:pt idx="1738">
                  <c:v>3766.4</c:v>
                </c:pt>
                <c:pt idx="1739">
                  <c:v>3766.4</c:v>
                </c:pt>
                <c:pt idx="1740">
                  <c:v>3766.1</c:v>
                </c:pt>
                <c:pt idx="1741">
                  <c:v>3766.1</c:v>
                </c:pt>
                <c:pt idx="1742">
                  <c:v>3766.1</c:v>
                </c:pt>
                <c:pt idx="1743">
                  <c:v>3766.1</c:v>
                </c:pt>
                <c:pt idx="1744">
                  <c:v>3766.1</c:v>
                </c:pt>
                <c:pt idx="1745">
                  <c:v>3765.8</c:v>
                </c:pt>
                <c:pt idx="1746">
                  <c:v>3765.8</c:v>
                </c:pt>
                <c:pt idx="1747">
                  <c:v>3765.8</c:v>
                </c:pt>
                <c:pt idx="1748">
                  <c:v>3765.8</c:v>
                </c:pt>
                <c:pt idx="1749">
                  <c:v>3765.5</c:v>
                </c:pt>
                <c:pt idx="1750">
                  <c:v>3765.5</c:v>
                </c:pt>
                <c:pt idx="1751">
                  <c:v>3765.5</c:v>
                </c:pt>
                <c:pt idx="1752">
                  <c:v>3765.5</c:v>
                </c:pt>
                <c:pt idx="1753">
                  <c:v>3764.8</c:v>
                </c:pt>
                <c:pt idx="1754">
                  <c:v>3764.8</c:v>
                </c:pt>
                <c:pt idx="1755">
                  <c:v>3764.8</c:v>
                </c:pt>
                <c:pt idx="1756">
                  <c:v>3764.5</c:v>
                </c:pt>
                <c:pt idx="1757">
                  <c:v>3764.5</c:v>
                </c:pt>
                <c:pt idx="1758">
                  <c:v>3764.5</c:v>
                </c:pt>
                <c:pt idx="1759">
                  <c:v>3764.5</c:v>
                </c:pt>
                <c:pt idx="1760">
                  <c:v>3764.5</c:v>
                </c:pt>
                <c:pt idx="1761">
                  <c:v>3764.5</c:v>
                </c:pt>
                <c:pt idx="1762">
                  <c:v>3764.2</c:v>
                </c:pt>
                <c:pt idx="1763">
                  <c:v>3764.2</c:v>
                </c:pt>
                <c:pt idx="1764">
                  <c:v>3764.2</c:v>
                </c:pt>
                <c:pt idx="1765">
                  <c:v>3764.2</c:v>
                </c:pt>
                <c:pt idx="1766">
                  <c:v>3763.9</c:v>
                </c:pt>
                <c:pt idx="1767">
                  <c:v>3763.9</c:v>
                </c:pt>
                <c:pt idx="1768">
                  <c:v>3763.9</c:v>
                </c:pt>
                <c:pt idx="1769">
                  <c:v>3763.9</c:v>
                </c:pt>
                <c:pt idx="1770">
                  <c:v>3763.6</c:v>
                </c:pt>
                <c:pt idx="1771">
                  <c:v>3763.6</c:v>
                </c:pt>
                <c:pt idx="1772">
                  <c:v>3763.6</c:v>
                </c:pt>
                <c:pt idx="1773">
                  <c:v>3763.6</c:v>
                </c:pt>
                <c:pt idx="1774">
                  <c:v>3763.3</c:v>
                </c:pt>
                <c:pt idx="1775">
                  <c:v>3763.3</c:v>
                </c:pt>
                <c:pt idx="1776">
                  <c:v>3763.3</c:v>
                </c:pt>
                <c:pt idx="1777">
                  <c:v>3763.3</c:v>
                </c:pt>
                <c:pt idx="1778">
                  <c:v>3763.3</c:v>
                </c:pt>
                <c:pt idx="1779">
                  <c:v>3763</c:v>
                </c:pt>
                <c:pt idx="1780">
                  <c:v>3763</c:v>
                </c:pt>
                <c:pt idx="1781">
                  <c:v>3763</c:v>
                </c:pt>
                <c:pt idx="1782">
                  <c:v>3763</c:v>
                </c:pt>
                <c:pt idx="1783">
                  <c:v>3763</c:v>
                </c:pt>
                <c:pt idx="1784">
                  <c:v>3762.7</c:v>
                </c:pt>
                <c:pt idx="1785">
                  <c:v>3762.7</c:v>
                </c:pt>
                <c:pt idx="1786">
                  <c:v>3762.7</c:v>
                </c:pt>
                <c:pt idx="1787">
                  <c:v>3762.4</c:v>
                </c:pt>
                <c:pt idx="1788">
                  <c:v>3762.4</c:v>
                </c:pt>
                <c:pt idx="1789">
                  <c:v>3762.4</c:v>
                </c:pt>
                <c:pt idx="1790">
                  <c:v>3762.4</c:v>
                </c:pt>
                <c:pt idx="1791">
                  <c:v>3762.4</c:v>
                </c:pt>
                <c:pt idx="1792">
                  <c:v>3762</c:v>
                </c:pt>
                <c:pt idx="1793">
                  <c:v>3762</c:v>
                </c:pt>
                <c:pt idx="1794">
                  <c:v>3762</c:v>
                </c:pt>
                <c:pt idx="1795">
                  <c:v>3762</c:v>
                </c:pt>
                <c:pt idx="1796">
                  <c:v>3762</c:v>
                </c:pt>
                <c:pt idx="1797">
                  <c:v>3761.7</c:v>
                </c:pt>
                <c:pt idx="1798">
                  <c:v>3761.7</c:v>
                </c:pt>
                <c:pt idx="1799">
                  <c:v>3761.7</c:v>
                </c:pt>
                <c:pt idx="1800">
                  <c:v>3761.4</c:v>
                </c:pt>
                <c:pt idx="1801">
                  <c:v>3761.4</c:v>
                </c:pt>
                <c:pt idx="1802">
                  <c:v>3761.4</c:v>
                </c:pt>
                <c:pt idx="1803">
                  <c:v>3761.4</c:v>
                </c:pt>
                <c:pt idx="1804">
                  <c:v>3761.4</c:v>
                </c:pt>
                <c:pt idx="1805">
                  <c:v>3761.1</c:v>
                </c:pt>
                <c:pt idx="1806">
                  <c:v>3761.1</c:v>
                </c:pt>
                <c:pt idx="1807">
                  <c:v>3761.1</c:v>
                </c:pt>
                <c:pt idx="1808">
                  <c:v>3761.1</c:v>
                </c:pt>
                <c:pt idx="1809">
                  <c:v>3761.1</c:v>
                </c:pt>
                <c:pt idx="1810">
                  <c:v>3760.8</c:v>
                </c:pt>
                <c:pt idx="1811">
                  <c:v>3760.8</c:v>
                </c:pt>
                <c:pt idx="1812">
                  <c:v>3760.8</c:v>
                </c:pt>
                <c:pt idx="1813">
                  <c:v>3760.8</c:v>
                </c:pt>
                <c:pt idx="1814">
                  <c:v>3760.5</c:v>
                </c:pt>
                <c:pt idx="1815">
                  <c:v>3760.5</c:v>
                </c:pt>
                <c:pt idx="1816">
                  <c:v>3760.5</c:v>
                </c:pt>
                <c:pt idx="1817">
                  <c:v>3760.5</c:v>
                </c:pt>
                <c:pt idx="1818">
                  <c:v>3760.2</c:v>
                </c:pt>
                <c:pt idx="1819">
                  <c:v>3760.2</c:v>
                </c:pt>
                <c:pt idx="1820">
                  <c:v>3760.2</c:v>
                </c:pt>
                <c:pt idx="1821">
                  <c:v>3760.2</c:v>
                </c:pt>
                <c:pt idx="1822">
                  <c:v>3760.2</c:v>
                </c:pt>
                <c:pt idx="1823">
                  <c:v>3759.9</c:v>
                </c:pt>
                <c:pt idx="1824">
                  <c:v>3759.9</c:v>
                </c:pt>
                <c:pt idx="1825">
                  <c:v>3759.9</c:v>
                </c:pt>
                <c:pt idx="1826">
                  <c:v>3759.9</c:v>
                </c:pt>
                <c:pt idx="1827">
                  <c:v>3759.6</c:v>
                </c:pt>
                <c:pt idx="1828">
                  <c:v>3759.6</c:v>
                </c:pt>
                <c:pt idx="1829">
                  <c:v>3759.6</c:v>
                </c:pt>
                <c:pt idx="1830">
                  <c:v>3759.6</c:v>
                </c:pt>
                <c:pt idx="1831">
                  <c:v>3759.6</c:v>
                </c:pt>
                <c:pt idx="1832">
                  <c:v>3759.3</c:v>
                </c:pt>
                <c:pt idx="1833">
                  <c:v>3759.3</c:v>
                </c:pt>
                <c:pt idx="1834">
                  <c:v>3759.3</c:v>
                </c:pt>
                <c:pt idx="1835">
                  <c:v>3759.3</c:v>
                </c:pt>
                <c:pt idx="1836">
                  <c:v>3758.9</c:v>
                </c:pt>
                <c:pt idx="1837">
                  <c:v>3758.9</c:v>
                </c:pt>
                <c:pt idx="1838">
                  <c:v>3758.9</c:v>
                </c:pt>
                <c:pt idx="1839">
                  <c:v>3758.9</c:v>
                </c:pt>
                <c:pt idx="1840">
                  <c:v>3758.9</c:v>
                </c:pt>
                <c:pt idx="1841">
                  <c:v>3758.6</c:v>
                </c:pt>
                <c:pt idx="1842">
                  <c:v>3758.6</c:v>
                </c:pt>
                <c:pt idx="1843">
                  <c:v>3758.6</c:v>
                </c:pt>
                <c:pt idx="1844">
                  <c:v>3758.6</c:v>
                </c:pt>
                <c:pt idx="1845">
                  <c:v>3758.6</c:v>
                </c:pt>
                <c:pt idx="1846">
                  <c:v>3758.3</c:v>
                </c:pt>
                <c:pt idx="1847">
                  <c:v>3758.3</c:v>
                </c:pt>
                <c:pt idx="1848">
                  <c:v>3758.3</c:v>
                </c:pt>
                <c:pt idx="1849">
                  <c:v>3758</c:v>
                </c:pt>
                <c:pt idx="1850">
                  <c:v>3758.3</c:v>
                </c:pt>
                <c:pt idx="1851">
                  <c:v>3758</c:v>
                </c:pt>
                <c:pt idx="1852">
                  <c:v>3758</c:v>
                </c:pt>
                <c:pt idx="1853">
                  <c:v>3758</c:v>
                </c:pt>
                <c:pt idx="1854">
                  <c:v>3757.7</c:v>
                </c:pt>
                <c:pt idx="1855">
                  <c:v>3757.7</c:v>
                </c:pt>
                <c:pt idx="1856">
                  <c:v>3757.7</c:v>
                </c:pt>
                <c:pt idx="1857">
                  <c:v>3757.7</c:v>
                </c:pt>
                <c:pt idx="1858">
                  <c:v>3757.7</c:v>
                </c:pt>
                <c:pt idx="1859">
                  <c:v>3757.4</c:v>
                </c:pt>
                <c:pt idx="1860">
                  <c:v>3757.4</c:v>
                </c:pt>
                <c:pt idx="1861">
                  <c:v>3757.4</c:v>
                </c:pt>
                <c:pt idx="1862">
                  <c:v>3757.4</c:v>
                </c:pt>
                <c:pt idx="1863">
                  <c:v>3757.1</c:v>
                </c:pt>
                <c:pt idx="1864">
                  <c:v>3757.1</c:v>
                </c:pt>
                <c:pt idx="1865">
                  <c:v>3757.1</c:v>
                </c:pt>
                <c:pt idx="1866">
                  <c:v>3757.1</c:v>
                </c:pt>
                <c:pt idx="1867">
                  <c:v>3757.1</c:v>
                </c:pt>
                <c:pt idx="1868">
                  <c:v>3757.1</c:v>
                </c:pt>
                <c:pt idx="1869">
                  <c:v>3756.8</c:v>
                </c:pt>
                <c:pt idx="1870">
                  <c:v>3756.8</c:v>
                </c:pt>
                <c:pt idx="1871">
                  <c:v>3756.8</c:v>
                </c:pt>
                <c:pt idx="1872">
                  <c:v>3756.8</c:v>
                </c:pt>
                <c:pt idx="1873">
                  <c:v>3756.5</c:v>
                </c:pt>
                <c:pt idx="1874">
                  <c:v>3756.5</c:v>
                </c:pt>
                <c:pt idx="1875">
                  <c:v>3756.5</c:v>
                </c:pt>
                <c:pt idx="1876">
                  <c:v>3756.5</c:v>
                </c:pt>
                <c:pt idx="1877">
                  <c:v>3756.5</c:v>
                </c:pt>
                <c:pt idx="1878">
                  <c:v>3756.5</c:v>
                </c:pt>
                <c:pt idx="1879">
                  <c:v>3756.2</c:v>
                </c:pt>
                <c:pt idx="1880">
                  <c:v>3756.2</c:v>
                </c:pt>
                <c:pt idx="1881">
                  <c:v>3756.2</c:v>
                </c:pt>
                <c:pt idx="1882">
                  <c:v>3756.2</c:v>
                </c:pt>
                <c:pt idx="1883">
                  <c:v>3755.8</c:v>
                </c:pt>
                <c:pt idx="1884">
                  <c:v>3755.8</c:v>
                </c:pt>
                <c:pt idx="1885">
                  <c:v>3755.8</c:v>
                </c:pt>
                <c:pt idx="1886">
                  <c:v>3755.8</c:v>
                </c:pt>
                <c:pt idx="1887">
                  <c:v>3755.8</c:v>
                </c:pt>
                <c:pt idx="1888">
                  <c:v>3755.5</c:v>
                </c:pt>
                <c:pt idx="1889">
                  <c:v>3755.5</c:v>
                </c:pt>
                <c:pt idx="1890">
                  <c:v>3755.5</c:v>
                </c:pt>
                <c:pt idx="1891">
                  <c:v>3755.5</c:v>
                </c:pt>
                <c:pt idx="1892">
                  <c:v>3755.2</c:v>
                </c:pt>
                <c:pt idx="1893">
                  <c:v>3755.2</c:v>
                </c:pt>
                <c:pt idx="1894">
                  <c:v>3755.2</c:v>
                </c:pt>
                <c:pt idx="1895">
                  <c:v>3755.2</c:v>
                </c:pt>
                <c:pt idx="1896">
                  <c:v>3755.2</c:v>
                </c:pt>
                <c:pt idx="1897">
                  <c:v>3755.2</c:v>
                </c:pt>
                <c:pt idx="1898">
                  <c:v>3754.9</c:v>
                </c:pt>
                <c:pt idx="1899">
                  <c:v>3754.9</c:v>
                </c:pt>
                <c:pt idx="1900">
                  <c:v>3754.6</c:v>
                </c:pt>
                <c:pt idx="1901">
                  <c:v>3754.9</c:v>
                </c:pt>
                <c:pt idx="1902">
                  <c:v>3754.6</c:v>
                </c:pt>
                <c:pt idx="1903">
                  <c:v>3754.6</c:v>
                </c:pt>
                <c:pt idx="1904">
                  <c:v>3754.6</c:v>
                </c:pt>
                <c:pt idx="1905">
                  <c:v>3754.6</c:v>
                </c:pt>
                <c:pt idx="1906">
                  <c:v>3754.3</c:v>
                </c:pt>
                <c:pt idx="1907">
                  <c:v>3754.3</c:v>
                </c:pt>
                <c:pt idx="1908">
                  <c:v>3754.3</c:v>
                </c:pt>
                <c:pt idx="1909">
                  <c:v>3754.3</c:v>
                </c:pt>
                <c:pt idx="1910">
                  <c:v>3754.3</c:v>
                </c:pt>
                <c:pt idx="1911">
                  <c:v>3754</c:v>
                </c:pt>
                <c:pt idx="1912">
                  <c:v>3754</c:v>
                </c:pt>
                <c:pt idx="1913">
                  <c:v>3754</c:v>
                </c:pt>
                <c:pt idx="1914">
                  <c:v>3754</c:v>
                </c:pt>
                <c:pt idx="1915">
                  <c:v>3754</c:v>
                </c:pt>
                <c:pt idx="1916">
                  <c:v>3753.7</c:v>
                </c:pt>
                <c:pt idx="1917">
                  <c:v>3753.7</c:v>
                </c:pt>
                <c:pt idx="1918">
                  <c:v>3753.7</c:v>
                </c:pt>
                <c:pt idx="1919">
                  <c:v>3753.7</c:v>
                </c:pt>
                <c:pt idx="1920">
                  <c:v>3753.7</c:v>
                </c:pt>
                <c:pt idx="1921">
                  <c:v>3753.4</c:v>
                </c:pt>
                <c:pt idx="1922">
                  <c:v>3753.4</c:v>
                </c:pt>
                <c:pt idx="1923">
                  <c:v>3753.4</c:v>
                </c:pt>
                <c:pt idx="1924">
                  <c:v>3753.4</c:v>
                </c:pt>
                <c:pt idx="1925">
                  <c:v>3753.4</c:v>
                </c:pt>
                <c:pt idx="1926">
                  <c:v>3753.1</c:v>
                </c:pt>
                <c:pt idx="1927">
                  <c:v>3753.1</c:v>
                </c:pt>
                <c:pt idx="1928">
                  <c:v>3753.1</c:v>
                </c:pt>
                <c:pt idx="1929">
                  <c:v>3753.1</c:v>
                </c:pt>
                <c:pt idx="1930">
                  <c:v>3752.7</c:v>
                </c:pt>
                <c:pt idx="1931">
                  <c:v>3752.7</c:v>
                </c:pt>
                <c:pt idx="1932">
                  <c:v>3752.7</c:v>
                </c:pt>
                <c:pt idx="1933">
                  <c:v>3752.7</c:v>
                </c:pt>
                <c:pt idx="1934">
                  <c:v>3752.7</c:v>
                </c:pt>
                <c:pt idx="1935">
                  <c:v>3752.7</c:v>
                </c:pt>
                <c:pt idx="1936">
                  <c:v>3752.4</c:v>
                </c:pt>
                <c:pt idx="1937">
                  <c:v>3752.4</c:v>
                </c:pt>
                <c:pt idx="1938">
                  <c:v>3752.4</c:v>
                </c:pt>
                <c:pt idx="1939">
                  <c:v>3752.4</c:v>
                </c:pt>
                <c:pt idx="1940">
                  <c:v>3752.1</c:v>
                </c:pt>
                <c:pt idx="1941">
                  <c:v>3752.1</c:v>
                </c:pt>
                <c:pt idx="1942">
                  <c:v>3752.1</c:v>
                </c:pt>
                <c:pt idx="1943">
                  <c:v>3752.1</c:v>
                </c:pt>
                <c:pt idx="1944">
                  <c:v>3752.1</c:v>
                </c:pt>
                <c:pt idx="1945">
                  <c:v>3751.8</c:v>
                </c:pt>
                <c:pt idx="1946">
                  <c:v>3751.8</c:v>
                </c:pt>
                <c:pt idx="1947">
                  <c:v>3751.8</c:v>
                </c:pt>
                <c:pt idx="1948">
                  <c:v>3751.8</c:v>
                </c:pt>
                <c:pt idx="1949">
                  <c:v>3751.5</c:v>
                </c:pt>
                <c:pt idx="1950">
                  <c:v>3751.5</c:v>
                </c:pt>
                <c:pt idx="1951">
                  <c:v>3751.5</c:v>
                </c:pt>
                <c:pt idx="1952">
                  <c:v>3751.5</c:v>
                </c:pt>
                <c:pt idx="1953">
                  <c:v>3751.2</c:v>
                </c:pt>
                <c:pt idx="1954">
                  <c:v>3751.2</c:v>
                </c:pt>
                <c:pt idx="1955">
                  <c:v>3751.2</c:v>
                </c:pt>
                <c:pt idx="1956">
                  <c:v>3751.2</c:v>
                </c:pt>
                <c:pt idx="1957">
                  <c:v>3751.2</c:v>
                </c:pt>
                <c:pt idx="1958">
                  <c:v>3751.2</c:v>
                </c:pt>
                <c:pt idx="1959">
                  <c:v>3751.2</c:v>
                </c:pt>
                <c:pt idx="1960">
                  <c:v>3750.9</c:v>
                </c:pt>
                <c:pt idx="1961">
                  <c:v>3750.9</c:v>
                </c:pt>
                <c:pt idx="1962">
                  <c:v>3750.9</c:v>
                </c:pt>
                <c:pt idx="1963">
                  <c:v>3750.9</c:v>
                </c:pt>
                <c:pt idx="1964">
                  <c:v>3750.9</c:v>
                </c:pt>
                <c:pt idx="1965">
                  <c:v>3750.9</c:v>
                </c:pt>
                <c:pt idx="1966">
                  <c:v>3750.6</c:v>
                </c:pt>
                <c:pt idx="1967">
                  <c:v>3750.3</c:v>
                </c:pt>
                <c:pt idx="1968">
                  <c:v>3750.6</c:v>
                </c:pt>
                <c:pt idx="1969">
                  <c:v>3750.6</c:v>
                </c:pt>
                <c:pt idx="1970">
                  <c:v>3750.3</c:v>
                </c:pt>
                <c:pt idx="1971">
                  <c:v>3750.3</c:v>
                </c:pt>
                <c:pt idx="1972">
                  <c:v>3750.3</c:v>
                </c:pt>
                <c:pt idx="1973">
                  <c:v>3750.3</c:v>
                </c:pt>
                <c:pt idx="1974">
                  <c:v>3750.3</c:v>
                </c:pt>
                <c:pt idx="1975">
                  <c:v>3750</c:v>
                </c:pt>
                <c:pt idx="1976">
                  <c:v>3750</c:v>
                </c:pt>
                <c:pt idx="1977">
                  <c:v>3750</c:v>
                </c:pt>
                <c:pt idx="1978">
                  <c:v>3750</c:v>
                </c:pt>
                <c:pt idx="1979">
                  <c:v>3749.6</c:v>
                </c:pt>
                <c:pt idx="1980">
                  <c:v>3749.6</c:v>
                </c:pt>
                <c:pt idx="1981">
                  <c:v>3749.6</c:v>
                </c:pt>
                <c:pt idx="1982">
                  <c:v>3749.6</c:v>
                </c:pt>
                <c:pt idx="1983">
                  <c:v>3749.6</c:v>
                </c:pt>
                <c:pt idx="1984">
                  <c:v>3749.6</c:v>
                </c:pt>
                <c:pt idx="1985">
                  <c:v>3749.3</c:v>
                </c:pt>
                <c:pt idx="1986">
                  <c:v>3749.3</c:v>
                </c:pt>
                <c:pt idx="1987">
                  <c:v>3749.3</c:v>
                </c:pt>
                <c:pt idx="1988">
                  <c:v>3749.3</c:v>
                </c:pt>
                <c:pt idx="1989">
                  <c:v>3749</c:v>
                </c:pt>
                <c:pt idx="1990">
                  <c:v>3749</c:v>
                </c:pt>
                <c:pt idx="1991">
                  <c:v>3749</c:v>
                </c:pt>
                <c:pt idx="1992">
                  <c:v>3749</c:v>
                </c:pt>
                <c:pt idx="1993">
                  <c:v>3749</c:v>
                </c:pt>
                <c:pt idx="1994">
                  <c:v>3748.7</c:v>
                </c:pt>
                <c:pt idx="1995">
                  <c:v>3748.7</c:v>
                </c:pt>
                <c:pt idx="1996">
                  <c:v>3748.7</c:v>
                </c:pt>
                <c:pt idx="1997">
                  <c:v>3748.7</c:v>
                </c:pt>
                <c:pt idx="1998">
                  <c:v>3748.7</c:v>
                </c:pt>
                <c:pt idx="1999">
                  <c:v>3748.4</c:v>
                </c:pt>
                <c:pt idx="2000">
                  <c:v>3748.4</c:v>
                </c:pt>
                <c:pt idx="2001">
                  <c:v>3748.4</c:v>
                </c:pt>
                <c:pt idx="2002">
                  <c:v>3748.4</c:v>
                </c:pt>
                <c:pt idx="2003">
                  <c:v>3748.4</c:v>
                </c:pt>
                <c:pt idx="2004">
                  <c:v>3748.4</c:v>
                </c:pt>
                <c:pt idx="2005">
                  <c:v>3748.1</c:v>
                </c:pt>
                <c:pt idx="2006">
                  <c:v>3748.1</c:v>
                </c:pt>
                <c:pt idx="2007">
                  <c:v>3748.1</c:v>
                </c:pt>
                <c:pt idx="2008">
                  <c:v>3748.1</c:v>
                </c:pt>
                <c:pt idx="2009">
                  <c:v>3747.8</c:v>
                </c:pt>
                <c:pt idx="2010">
                  <c:v>3747.8</c:v>
                </c:pt>
                <c:pt idx="2011">
                  <c:v>3747.8</c:v>
                </c:pt>
                <c:pt idx="2012">
                  <c:v>3747.8</c:v>
                </c:pt>
                <c:pt idx="2013">
                  <c:v>3747.8</c:v>
                </c:pt>
                <c:pt idx="2014">
                  <c:v>3747.8</c:v>
                </c:pt>
                <c:pt idx="2015">
                  <c:v>3747.5</c:v>
                </c:pt>
                <c:pt idx="2016">
                  <c:v>3747.5</c:v>
                </c:pt>
                <c:pt idx="2017">
                  <c:v>3747.5</c:v>
                </c:pt>
                <c:pt idx="2018">
                  <c:v>3747.5</c:v>
                </c:pt>
                <c:pt idx="2019">
                  <c:v>3747.2</c:v>
                </c:pt>
                <c:pt idx="2020">
                  <c:v>3747.2</c:v>
                </c:pt>
                <c:pt idx="2021">
                  <c:v>3747.2</c:v>
                </c:pt>
                <c:pt idx="2022">
                  <c:v>3747.2</c:v>
                </c:pt>
                <c:pt idx="2023">
                  <c:v>3747.2</c:v>
                </c:pt>
                <c:pt idx="2024">
                  <c:v>3746.8</c:v>
                </c:pt>
                <c:pt idx="2025">
                  <c:v>3747.2</c:v>
                </c:pt>
                <c:pt idx="2026">
                  <c:v>3746.8</c:v>
                </c:pt>
                <c:pt idx="2027">
                  <c:v>3746.8</c:v>
                </c:pt>
                <c:pt idx="2028">
                  <c:v>3746.8</c:v>
                </c:pt>
                <c:pt idx="2029">
                  <c:v>3746.8</c:v>
                </c:pt>
                <c:pt idx="2030">
                  <c:v>3746.5</c:v>
                </c:pt>
                <c:pt idx="2031">
                  <c:v>3746.5</c:v>
                </c:pt>
                <c:pt idx="2032">
                  <c:v>3746.5</c:v>
                </c:pt>
                <c:pt idx="2033">
                  <c:v>3746.5</c:v>
                </c:pt>
                <c:pt idx="2034">
                  <c:v>3746.5</c:v>
                </c:pt>
                <c:pt idx="2035">
                  <c:v>3746.2</c:v>
                </c:pt>
                <c:pt idx="2036">
                  <c:v>3746.2</c:v>
                </c:pt>
                <c:pt idx="2037">
                  <c:v>3746.2</c:v>
                </c:pt>
                <c:pt idx="2038">
                  <c:v>3746.2</c:v>
                </c:pt>
                <c:pt idx="2039">
                  <c:v>3746.2</c:v>
                </c:pt>
                <c:pt idx="2040">
                  <c:v>3746.2</c:v>
                </c:pt>
                <c:pt idx="2041">
                  <c:v>3745.9</c:v>
                </c:pt>
                <c:pt idx="2042">
                  <c:v>3745.9</c:v>
                </c:pt>
                <c:pt idx="2043">
                  <c:v>3745.9</c:v>
                </c:pt>
                <c:pt idx="2044">
                  <c:v>3745.9</c:v>
                </c:pt>
                <c:pt idx="2045">
                  <c:v>3745.6</c:v>
                </c:pt>
                <c:pt idx="2046">
                  <c:v>3745.6</c:v>
                </c:pt>
                <c:pt idx="2047">
                  <c:v>3745.6</c:v>
                </c:pt>
                <c:pt idx="2048">
                  <c:v>3745.6</c:v>
                </c:pt>
                <c:pt idx="2049">
                  <c:v>3745.6</c:v>
                </c:pt>
                <c:pt idx="2050">
                  <c:v>3745.6</c:v>
                </c:pt>
                <c:pt idx="2051">
                  <c:v>3745.3</c:v>
                </c:pt>
                <c:pt idx="2052">
                  <c:v>3745.3</c:v>
                </c:pt>
                <c:pt idx="2053">
                  <c:v>3745.3</c:v>
                </c:pt>
                <c:pt idx="2054">
                  <c:v>3745.3</c:v>
                </c:pt>
                <c:pt idx="2055">
                  <c:v>3745.3</c:v>
                </c:pt>
                <c:pt idx="2056">
                  <c:v>3745</c:v>
                </c:pt>
                <c:pt idx="2057">
                  <c:v>3745</c:v>
                </c:pt>
                <c:pt idx="2058">
                  <c:v>3745</c:v>
                </c:pt>
                <c:pt idx="2059">
                  <c:v>3745</c:v>
                </c:pt>
                <c:pt idx="2060">
                  <c:v>3744.7</c:v>
                </c:pt>
                <c:pt idx="2061">
                  <c:v>3744.7</c:v>
                </c:pt>
                <c:pt idx="2062">
                  <c:v>3744.7</c:v>
                </c:pt>
                <c:pt idx="2063">
                  <c:v>3744.7</c:v>
                </c:pt>
                <c:pt idx="2064">
                  <c:v>3744.7</c:v>
                </c:pt>
                <c:pt idx="2065">
                  <c:v>3744.7</c:v>
                </c:pt>
                <c:pt idx="2066">
                  <c:v>3744.7</c:v>
                </c:pt>
                <c:pt idx="2067">
                  <c:v>3744.4</c:v>
                </c:pt>
                <c:pt idx="2068">
                  <c:v>3744.4</c:v>
                </c:pt>
                <c:pt idx="2069">
                  <c:v>3744.4</c:v>
                </c:pt>
                <c:pt idx="2070">
                  <c:v>3744.4</c:v>
                </c:pt>
                <c:pt idx="2071">
                  <c:v>3744.4</c:v>
                </c:pt>
                <c:pt idx="2072">
                  <c:v>3744.4</c:v>
                </c:pt>
                <c:pt idx="2073">
                  <c:v>3744.1</c:v>
                </c:pt>
                <c:pt idx="2074">
                  <c:v>3744.1</c:v>
                </c:pt>
                <c:pt idx="2075">
                  <c:v>3744.1</c:v>
                </c:pt>
                <c:pt idx="2076">
                  <c:v>3744.1</c:v>
                </c:pt>
                <c:pt idx="2077">
                  <c:v>3743.4</c:v>
                </c:pt>
                <c:pt idx="2078">
                  <c:v>3743.4</c:v>
                </c:pt>
                <c:pt idx="2079">
                  <c:v>3743.4</c:v>
                </c:pt>
                <c:pt idx="2080">
                  <c:v>3743.4</c:v>
                </c:pt>
                <c:pt idx="2081">
                  <c:v>3743.4</c:v>
                </c:pt>
                <c:pt idx="2082">
                  <c:v>3743.1</c:v>
                </c:pt>
                <c:pt idx="2083">
                  <c:v>3743.1</c:v>
                </c:pt>
                <c:pt idx="2084">
                  <c:v>3743.1</c:v>
                </c:pt>
                <c:pt idx="2085">
                  <c:v>3743.1</c:v>
                </c:pt>
                <c:pt idx="2086">
                  <c:v>3743.1</c:v>
                </c:pt>
                <c:pt idx="2087">
                  <c:v>3743.1</c:v>
                </c:pt>
                <c:pt idx="2088">
                  <c:v>3742.8</c:v>
                </c:pt>
                <c:pt idx="2089">
                  <c:v>3742.8</c:v>
                </c:pt>
                <c:pt idx="2090">
                  <c:v>3742.8</c:v>
                </c:pt>
                <c:pt idx="2091">
                  <c:v>3742.8</c:v>
                </c:pt>
                <c:pt idx="2092">
                  <c:v>3742.8</c:v>
                </c:pt>
                <c:pt idx="2093">
                  <c:v>3742.5</c:v>
                </c:pt>
                <c:pt idx="2094">
                  <c:v>3742.5</c:v>
                </c:pt>
                <c:pt idx="2095">
                  <c:v>3742.5</c:v>
                </c:pt>
                <c:pt idx="2096">
                  <c:v>3742.5</c:v>
                </c:pt>
                <c:pt idx="2097">
                  <c:v>3742.5</c:v>
                </c:pt>
                <c:pt idx="2098">
                  <c:v>3742.5</c:v>
                </c:pt>
                <c:pt idx="2099">
                  <c:v>3742.2</c:v>
                </c:pt>
                <c:pt idx="2100">
                  <c:v>3742.2</c:v>
                </c:pt>
                <c:pt idx="2101">
                  <c:v>3742.2</c:v>
                </c:pt>
                <c:pt idx="2102">
                  <c:v>3742.2</c:v>
                </c:pt>
                <c:pt idx="2103">
                  <c:v>3742.2</c:v>
                </c:pt>
                <c:pt idx="2104">
                  <c:v>3741.9</c:v>
                </c:pt>
                <c:pt idx="2105">
                  <c:v>3741.9</c:v>
                </c:pt>
                <c:pt idx="2106">
                  <c:v>3741.9</c:v>
                </c:pt>
                <c:pt idx="2107">
                  <c:v>3741.9</c:v>
                </c:pt>
                <c:pt idx="2108">
                  <c:v>3741.9</c:v>
                </c:pt>
                <c:pt idx="2109">
                  <c:v>3741.9</c:v>
                </c:pt>
                <c:pt idx="2110">
                  <c:v>3741.6</c:v>
                </c:pt>
                <c:pt idx="2111">
                  <c:v>3741.6</c:v>
                </c:pt>
                <c:pt idx="2112">
                  <c:v>3741.6</c:v>
                </c:pt>
                <c:pt idx="2113">
                  <c:v>3741.6</c:v>
                </c:pt>
                <c:pt idx="2114">
                  <c:v>3741.6</c:v>
                </c:pt>
                <c:pt idx="2115">
                  <c:v>3741.3</c:v>
                </c:pt>
                <c:pt idx="2116">
                  <c:v>3741.3</c:v>
                </c:pt>
                <c:pt idx="2117">
                  <c:v>3741.3</c:v>
                </c:pt>
                <c:pt idx="2118">
                  <c:v>3741.3</c:v>
                </c:pt>
                <c:pt idx="2119">
                  <c:v>3741.3</c:v>
                </c:pt>
                <c:pt idx="2120">
                  <c:v>3741</c:v>
                </c:pt>
                <c:pt idx="2121">
                  <c:v>3741.3</c:v>
                </c:pt>
                <c:pt idx="2122">
                  <c:v>3741</c:v>
                </c:pt>
                <c:pt idx="2123">
                  <c:v>3741</c:v>
                </c:pt>
                <c:pt idx="2124">
                  <c:v>3741</c:v>
                </c:pt>
                <c:pt idx="2125">
                  <c:v>3741</c:v>
                </c:pt>
                <c:pt idx="2126">
                  <c:v>3740.6</c:v>
                </c:pt>
                <c:pt idx="2127">
                  <c:v>3740.6</c:v>
                </c:pt>
                <c:pt idx="2128">
                  <c:v>3740.6</c:v>
                </c:pt>
                <c:pt idx="2129">
                  <c:v>3740.6</c:v>
                </c:pt>
                <c:pt idx="2130">
                  <c:v>3740.6</c:v>
                </c:pt>
                <c:pt idx="2131">
                  <c:v>3740.6</c:v>
                </c:pt>
                <c:pt idx="2132">
                  <c:v>3740.3</c:v>
                </c:pt>
                <c:pt idx="2133">
                  <c:v>3740.3</c:v>
                </c:pt>
                <c:pt idx="2134">
                  <c:v>3740.3</c:v>
                </c:pt>
                <c:pt idx="2135">
                  <c:v>3740.3</c:v>
                </c:pt>
                <c:pt idx="2136">
                  <c:v>3740.3</c:v>
                </c:pt>
                <c:pt idx="2137">
                  <c:v>3740</c:v>
                </c:pt>
                <c:pt idx="2138">
                  <c:v>3740</c:v>
                </c:pt>
                <c:pt idx="2139">
                  <c:v>3740</c:v>
                </c:pt>
                <c:pt idx="2140">
                  <c:v>3740</c:v>
                </c:pt>
                <c:pt idx="2141">
                  <c:v>3740</c:v>
                </c:pt>
                <c:pt idx="2142">
                  <c:v>3740</c:v>
                </c:pt>
                <c:pt idx="2143">
                  <c:v>3739.7</c:v>
                </c:pt>
                <c:pt idx="2144">
                  <c:v>3739.7</c:v>
                </c:pt>
                <c:pt idx="2145">
                  <c:v>3739.7</c:v>
                </c:pt>
                <c:pt idx="2146">
                  <c:v>3739.7</c:v>
                </c:pt>
                <c:pt idx="2147">
                  <c:v>3739.7</c:v>
                </c:pt>
                <c:pt idx="2148">
                  <c:v>3739.7</c:v>
                </c:pt>
                <c:pt idx="2149">
                  <c:v>3739.4</c:v>
                </c:pt>
                <c:pt idx="2150">
                  <c:v>3739.4</c:v>
                </c:pt>
                <c:pt idx="2151">
                  <c:v>3739.4</c:v>
                </c:pt>
                <c:pt idx="2152">
                  <c:v>3739.4</c:v>
                </c:pt>
                <c:pt idx="2153">
                  <c:v>3739.1</c:v>
                </c:pt>
                <c:pt idx="2154">
                  <c:v>3739.4</c:v>
                </c:pt>
                <c:pt idx="2155">
                  <c:v>3739.1</c:v>
                </c:pt>
                <c:pt idx="2156">
                  <c:v>3739.1</c:v>
                </c:pt>
                <c:pt idx="2157">
                  <c:v>3739.1</c:v>
                </c:pt>
                <c:pt idx="2158">
                  <c:v>3739.1</c:v>
                </c:pt>
                <c:pt idx="2159">
                  <c:v>3738.8</c:v>
                </c:pt>
                <c:pt idx="2160">
                  <c:v>3738.8</c:v>
                </c:pt>
                <c:pt idx="2161">
                  <c:v>3738.8</c:v>
                </c:pt>
                <c:pt idx="2162">
                  <c:v>3738.8</c:v>
                </c:pt>
                <c:pt idx="2163">
                  <c:v>3738.8</c:v>
                </c:pt>
                <c:pt idx="2164">
                  <c:v>3738.8</c:v>
                </c:pt>
                <c:pt idx="2165">
                  <c:v>3738.5</c:v>
                </c:pt>
                <c:pt idx="2166">
                  <c:v>3738.5</c:v>
                </c:pt>
                <c:pt idx="2167">
                  <c:v>3738.5</c:v>
                </c:pt>
                <c:pt idx="2168">
                  <c:v>3738.5</c:v>
                </c:pt>
                <c:pt idx="2169">
                  <c:v>3738.2</c:v>
                </c:pt>
                <c:pt idx="2170">
                  <c:v>3738.2</c:v>
                </c:pt>
                <c:pt idx="2171">
                  <c:v>3738.2</c:v>
                </c:pt>
                <c:pt idx="2172">
                  <c:v>3738.2</c:v>
                </c:pt>
                <c:pt idx="2173">
                  <c:v>3738.2</c:v>
                </c:pt>
                <c:pt idx="2174">
                  <c:v>3738.2</c:v>
                </c:pt>
                <c:pt idx="2175">
                  <c:v>3738.2</c:v>
                </c:pt>
                <c:pt idx="2176">
                  <c:v>3738.2</c:v>
                </c:pt>
                <c:pt idx="2177">
                  <c:v>3737.9</c:v>
                </c:pt>
                <c:pt idx="2178">
                  <c:v>3737.9</c:v>
                </c:pt>
                <c:pt idx="2179">
                  <c:v>3737.9</c:v>
                </c:pt>
                <c:pt idx="2180">
                  <c:v>3737.9</c:v>
                </c:pt>
                <c:pt idx="2181">
                  <c:v>3737.9</c:v>
                </c:pt>
                <c:pt idx="2182">
                  <c:v>3737.9</c:v>
                </c:pt>
                <c:pt idx="2183">
                  <c:v>3737.9</c:v>
                </c:pt>
                <c:pt idx="2184">
                  <c:v>3737.5</c:v>
                </c:pt>
                <c:pt idx="2185">
                  <c:v>3737.5</c:v>
                </c:pt>
                <c:pt idx="2186">
                  <c:v>3737.5</c:v>
                </c:pt>
                <c:pt idx="2187">
                  <c:v>3737.5</c:v>
                </c:pt>
                <c:pt idx="2188">
                  <c:v>3737.5</c:v>
                </c:pt>
                <c:pt idx="2189">
                  <c:v>3737.5</c:v>
                </c:pt>
                <c:pt idx="2190">
                  <c:v>3737.5</c:v>
                </c:pt>
                <c:pt idx="2191">
                  <c:v>3737.2</c:v>
                </c:pt>
                <c:pt idx="2192">
                  <c:v>3737.2</c:v>
                </c:pt>
                <c:pt idx="2193">
                  <c:v>3737.2</c:v>
                </c:pt>
                <c:pt idx="2194">
                  <c:v>3736.9</c:v>
                </c:pt>
                <c:pt idx="2195">
                  <c:v>3736.9</c:v>
                </c:pt>
                <c:pt idx="2196">
                  <c:v>3736.9</c:v>
                </c:pt>
                <c:pt idx="2197">
                  <c:v>3736.9</c:v>
                </c:pt>
                <c:pt idx="2198">
                  <c:v>3736.9</c:v>
                </c:pt>
                <c:pt idx="2199">
                  <c:v>3736.9</c:v>
                </c:pt>
                <c:pt idx="2200">
                  <c:v>3736.6</c:v>
                </c:pt>
                <c:pt idx="2201">
                  <c:v>3736.6</c:v>
                </c:pt>
                <c:pt idx="2202">
                  <c:v>3736.6</c:v>
                </c:pt>
                <c:pt idx="2203">
                  <c:v>3736.6</c:v>
                </c:pt>
                <c:pt idx="2204">
                  <c:v>3736.6</c:v>
                </c:pt>
                <c:pt idx="2205">
                  <c:v>3736.3</c:v>
                </c:pt>
                <c:pt idx="2206">
                  <c:v>3736.3</c:v>
                </c:pt>
                <c:pt idx="2207">
                  <c:v>3736.3</c:v>
                </c:pt>
                <c:pt idx="2208">
                  <c:v>3736.3</c:v>
                </c:pt>
                <c:pt idx="2209">
                  <c:v>3736.3</c:v>
                </c:pt>
                <c:pt idx="2210">
                  <c:v>3736.3</c:v>
                </c:pt>
                <c:pt idx="2211">
                  <c:v>3736.3</c:v>
                </c:pt>
                <c:pt idx="2212">
                  <c:v>3736</c:v>
                </c:pt>
                <c:pt idx="2213">
                  <c:v>3736</c:v>
                </c:pt>
                <c:pt idx="2214">
                  <c:v>3736</c:v>
                </c:pt>
                <c:pt idx="2215">
                  <c:v>3736</c:v>
                </c:pt>
                <c:pt idx="2216">
                  <c:v>3736</c:v>
                </c:pt>
                <c:pt idx="2217">
                  <c:v>3735.7</c:v>
                </c:pt>
                <c:pt idx="2218">
                  <c:v>3735.7</c:v>
                </c:pt>
                <c:pt idx="2219">
                  <c:v>3735.7</c:v>
                </c:pt>
                <c:pt idx="2220">
                  <c:v>3735.7</c:v>
                </c:pt>
                <c:pt idx="2221">
                  <c:v>3735.7</c:v>
                </c:pt>
                <c:pt idx="2222">
                  <c:v>3735.7</c:v>
                </c:pt>
                <c:pt idx="2223">
                  <c:v>3735.4</c:v>
                </c:pt>
                <c:pt idx="2224">
                  <c:v>3735.7</c:v>
                </c:pt>
                <c:pt idx="2225">
                  <c:v>3735.7</c:v>
                </c:pt>
                <c:pt idx="2226">
                  <c:v>3735.4</c:v>
                </c:pt>
                <c:pt idx="2227">
                  <c:v>3735.4</c:v>
                </c:pt>
                <c:pt idx="2228">
                  <c:v>3735.4</c:v>
                </c:pt>
                <c:pt idx="2229">
                  <c:v>3735.4</c:v>
                </c:pt>
                <c:pt idx="2230">
                  <c:v>3735.1</c:v>
                </c:pt>
                <c:pt idx="2231">
                  <c:v>3735.1</c:v>
                </c:pt>
                <c:pt idx="2232">
                  <c:v>3735.1</c:v>
                </c:pt>
                <c:pt idx="2233">
                  <c:v>3735.1</c:v>
                </c:pt>
                <c:pt idx="2234">
                  <c:v>3735.1</c:v>
                </c:pt>
                <c:pt idx="2235">
                  <c:v>3735.1</c:v>
                </c:pt>
                <c:pt idx="2236">
                  <c:v>3734.8</c:v>
                </c:pt>
                <c:pt idx="2237">
                  <c:v>3734.8</c:v>
                </c:pt>
                <c:pt idx="2238">
                  <c:v>3734.8</c:v>
                </c:pt>
                <c:pt idx="2239">
                  <c:v>3734.8</c:v>
                </c:pt>
                <c:pt idx="2240">
                  <c:v>3734.8</c:v>
                </c:pt>
                <c:pt idx="2241">
                  <c:v>3734.8</c:v>
                </c:pt>
                <c:pt idx="2242">
                  <c:v>3734.4</c:v>
                </c:pt>
                <c:pt idx="2243">
                  <c:v>3734.4</c:v>
                </c:pt>
                <c:pt idx="2244">
                  <c:v>3734.4</c:v>
                </c:pt>
                <c:pt idx="2245">
                  <c:v>3734.4</c:v>
                </c:pt>
                <c:pt idx="2246">
                  <c:v>3734.4</c:v>
                </c:pt>
                <c:pt idx="2247">
                  <c:v>3734.4</c:v>
                </c:pt>
                <c:pt idx="2248">
                  <c:v>3734.4</c:v>
                </c:pt>
                <c:pt idx="2249">
                  <c:v>3734.4</c:v>
                </c:pt>
                <c:pt idx="2250">
                  <c:v>3734.1</c:v>
                </c:pt>
                <c:pt idx="2251">
                  <c:v>3734.1</c:v>
                </c:pt>
                <c:pt idx="2252">
                  <c:v>3734.1</c:v>
                </c:pt>
                <c:pt idx="2253">
                  <c:v>3734.1</c:v>
                </c:pt>
                <c:pt idx="2254">
                  <c:v>3734.1</c:v>
                </c:pt>
                <c:pt idx="2255">
                  <c:v>3734.1</c:v>
                </c:pt>
                <c:pt idx="2256">
                  <c:v>3733.8</c:v>
                </c:pt>
                <c:pt idx="2257">
                  <c:v>3733.8</c:v>
                </c:pt>
                <c:pt idx="2258">
                  <c:v>3733.8</c:v>
                </c:pt>
                <c:pt idx="2259">
                  <c:v>3733.8</c:v>
                </c:pt>
                <c:pt idx="2260">
                  <c:v>3733.8</c:v>
                </c:pt>
                <c:pt idx="2261">
                  <c:v>3733.8</c:v>
                </c:pt>
                <c:pt idx="2262">
                  <c:v>3733.5</c:v>
                </c:pt>
                <c:pt idx="2263">
                  <c:v>3733.5</c:v>
                </c:pt>
                <c:pt idx="2264">
                  <c:v>3733.5</c:v>
                </c:pt>
                <c:pt idx="2265">
                  <c:v>3733.5</c:v>
                </c:pt>
                <c:pt idx="2266">
                  <c:v>3733.5</c:v>
                </c:pt>
                <c:pt idx="2267">
                  <c:v>3733.2</c:v>
                </c:pt>
                <c:pt idx="2268">
                  <c:v>3733.2</c:v>
                </c:pt>
                <c:pt idx="2269">
                  <c:v>3733.2</c:v>
                </c:pt>
                <c:pt idx="2270">
                  <c:v>3733.2</c:v>
                </c:pt>
                <c:pt idx="2271">
                  <c:v>3733.2</c:v>
                </c:pt>
                <c:pt idx="2272">
                  <c:v>3733.2</c:v>
                </c:pt>
                <c:pt idx="2273">
                  <c:v>3733.2</c:v>
                </c:pt>
                <c:pt idx="2274">
                  <c:v>3733.2</c:v>
                </c:pt>
                <c:pt idx="2275">
                  <c:v>3733.2</c:v>
                </c:pt>
                <c:pt idx="2276">
                  <c:v>3732.9</c:v>
                </c:pt>
                <c:pt idx="2277">
                  <c:v>3732.9</c:v>
                </c:pt>
                <c:pt idx="2278">
                  <c:v>3732.9</c:v>
                </c:pt>
                <c:pt idx="2279">
                  <c:v>3732.9</c:v>
                </c:pt>
                <c:pt idx="2280">
                  <c:v>3732.9</c:v>
                </c:pt>
                <c:pt idx="2281">
                  <c:v>3732.6</c:v>
                </c:pt>
                <c:pt idx="2282">
                  <c:v>3732.6</c:v>
                </c:pt>
                <c:pt idx="2283">
                  <c:v>3732.6</c:v>
                </c:pt>
                <c:pt idx="2284">
                  <c:v>3732.6</c:v>
                </c:pt>
                <c:pt idx="2285">
                  <c:v>3732.3</c:v>
                </c:pt>
                <c:pt idx="2286">
                  <c:v>3732.3</c:v>
                </c:pt>
                <c:pt idx="2287">
                  <c:v>3732.3</c:v>
                </c:pt>
                <c:pt idx="2288">
                  <c:v>3732.3</c:v>
                </c:pt>
                <c:pt idx="2289">
                  <c:v>3732.3</c:v>
                </c:pt>
                <c:pt idx="2290">
                  <c:v>3732.3</c:v>
                </c:pt>
                <c:pt idx="2291">
                  <c:v>3732.3</c:v>
                </c:pt>
                <c:pt idx="2292">
                  <c:v>3732</c:v>
                </c:pt>
                <c:pt idx="2293">
                  <c:v>3732</c:v>
                </c:pt>
                <c:pt idx="2294">
                  <c:v>3732</c:v>
                </c:pt>
                <c:pt idx="2295">
                  <c:v>3732</c:v>
                </c:pt>
                <c:pt idx="2296">
                  <c:v>3732</c:v>
                </c:pt>
                <c:pt idx="2297">
                  <c:v>3732</c:v>
                </c:pt>
                <c:pt idx="2298">
                  <c:v>3732</c:v>
                </c:pt>
                <c:pt idx="2299">
                  <c:v>3732</c:v>
                </c:pt>
                <c:pt idx="2300">
                  <c:v>3731.7</c:v>
                </c:pt>
                <c:pt idx="2301">
                  <c:v>3731.7</c:v>
                </c:pt>
                <c:pt idx="2302">
                  <c:v>3731.7</c:v>
                </c:pt>
                <c:pt idx="2303">
                  <c:v>3731.7</c:v>
                </c:pt>
                <c:pt idx="2304">
                  <c:v>3731.7</c:v>
                </c:pt>
                <c:pt idx="2305">
                  <c:v>3731.7</c:v>
                </c:pt>
                <c:pt idx="2306">
                  <c:v>3731.3</c:v>
                </c:pt>
                <c:pt idx="2307">
                  <c:v>3731.3</c:v>
                </c:pt>
                <c:pt idx="2308">
                  <c:v>3731.3</c:v>
                </c:pt>
                <c:pt idx="2309">
                  <c:v>3731.3</c:v>
                </c:pt>
                <c:pt idx="2310">
                  <c:v>3731.3</c:v>
                </c:pt>
                <c:pt idx="2311">
                  <c:v>3731.3</c:v>
                </c:pt>
                <c:pt idx="2312">
                  <c:v>3731.3</c:v>
                </c:pt>
                <c:pt idx="2313">
                  <c:v>3731.3</c:v>
                </c:pt>
                <c:pt idx="2314">
                  <c:v>3731</c:v>
                </c:pt>
                <c:pt idx="2315">
                  <c:v>3731</c:v>
                </c:pt>
                <c:pt idx="2316">
                  <c:v>3731</c:v>
                </c:pt>
                <c:pt idx="2317">
                  <c:v>3731</c:v>
                </c:pt>
                <c:pt idx="2318">
                  <c:v>3731</c:v>
                </c:pt>
                <c:pt idx="2319">
                  <c:v>3731</c:v>
                </c:pt>
                <c:pt idx="2320">
                  <c:v>3730.7</c:v>
                </c:pt>
                <c:pt idx="2321">
                  <c:v>3730.7</c:v>
                </c:pt>
                <c:pt idx="2322">
                  <c:v>3730.7</c:v>
                </c:pt>
                <c:pt idx="2323">
                  <c:v>3730.7</c:v>
                </c:pt>
                <c:pt idx="2324">
                  <c:v>3730.7</c:v>
                </c:pt>
                <c:pt idx="2325">
                  <c:v>3730.4</c:v>
                </c:pt>
                <c:pt idx="2326">
                  <c:v>3730.4</c:v>
                </c:pt>
                <c:pt idx="2327">
                  <c:v>3730.4</c:v>
                </c:pt>
                <c:pt idx="2328">
                  <c:v>3730.4</c:v>
                </c:pt>
                <c:pt idx="2329">
                  <c:v>3730.4</c:v>
                </c:pt>
                <c:pt idx="2330">
                  <c:v>3730.4</c:v>
                </c:pt>
                <c:pt idx="2331">
                  <c:v>3730.4</c:v>
                </c:pt>
                <c:pt idx="2332">
                  <c:v>3730.4</c:v>
                </c:pt>
                <c:pt idx="2333">
                  <c:v>3730.1</c:v>
                </c:pt>
                <c:pt idx="2334">
                  <c:v>3730.1</c:v>
                </c:pt>
                <c:pt idx="2335">
                  <c:v>3730.1</c:v>
                </c:pt>
                <c:pt idx="2336">
                  <c:v>3730.1</c:v>
                </c:pt>
                <c:pt idx="2337">
                  <c:v>3730.1</c:v>
                </c:pt>
                <c:pt idx="2338">
                  <c:v>3730.1</c:v>
                </c:pt>
                <c:pt idx="2339">
                  <c:v>3729.8</c:v>
                </c:pt>
                <c:pt idx="2340">
                  <c:v>3729.8</c:v>
                </c:pt>
                <c:pt idx="2341">
                  <c:v>3729.8</c:v>
                </c:pt>
                <c:pt idx="2342">
                  <c:v>3729.8</c:v>
                </c:pt>
                <c:pt idx="2343">
                  <c:v>3729.8</c:v>
                </c:pt>
                <c:pt idx="2344">
                  <c:v>3729.8</c:v>
                </c:pt>
                <c:pt idx="2345">
                  <c:v>3729.8</c:v>
                </c:pt>
                <c:pt idx="2346">
                  <c:v>3729.5</c:v>
                </c:pt>
                <c:pt idx="2347">
                  <c:v>3729.5</c:v>
                </c:pt>
                <c:pt idx="2348">
                  <c:v>3729.5</c:v>
                </c:pt>
                <c:pt idx="2349">
                  <c:v>3729.5</c:v>
                </c:pt>
                <c:pt idx="2350">
                  <c:v>3729.5</c:v>
                </c:pt>
                <c:pt idx="2351">
                  <c:v>3729.5</c:v>
                </c:pt>
                <c:pt idx="2352">
                  <c:v>3729.2</c:v>
                </c:pt>
                <c:pt idx="2353">
                  <c:v>3729.2</c:v>
                </c:pt>
                <c:pt idx="2354">
                  <c:v>3729.2</c:v>
                </c:pt>
                <c:pt idx="2355">
                  <c:v>3729.2</c:v>
                </c:pt>
                <c:pt idx="2356">
                  <c:v>3729.2</c:v>
                </c:pt>
                <c:pt idx="2357">
                  <c:v>3729.2</c:v>
                </c:pt>
                <c:pt idx="2358">
                  <c:v>3729.2</c:v>
                </c:pt>
                <c:pt idx="2359">
                  <c:v>3729.2</c:v>
                </c:pt>
                <c:pt idx="2360">
                  <c:v>3729.2</c:v>
                </c:pt>
                <c:pt idx="2361">
                  <c:v>3729.2</c:v>
                </c:pt>
                <c:pt idx="2362">
                  <c:v>3728.9</c:v>
                </c:pt>
                <c:pt idx="2363">
                  <c:v>3728.9</c:v>
                </c:pt>
                <c:pt idx="2364">
                  <c:v>3728.9</c:v>
                </c:pt>
                <c:pt idx="2365">
                  <c:v>3728.9</c:v>
                </c:pt>
                <c:pt idx="2366">
                  <c:v>3728.6</c:v>
                </c:pt>
                <c:pt idx="2367">
                  <c:v>3728.6</c:v>
                </c:pt>
                <c:pt idx="2368">
                  <c:v>3728.6</c:v>
                </c:pt>
                <c:pt idx="2369">
                  <c:v>3728.6</c:v>
                </c:pt>
                <c:pt idx="2370">
                  <c:v>3728.6</c:v>
                </c:pt>
                <c:pt idx="2371">
                  <c:v>3728.6</c:v>
                </c:pt>
                <c:pt idx="2372">
                  <c:v>3728.6</c:v>
                </c:pt>
                <c:pt idx="2373">
                  <c:v>3728.6</c:v>
                </c:pt>
                <c:pt idx="2374">
                  <c:v>3728.6</c:v>
                </c:pt>
                <c:pt idx="2375">
                  <c:v>3728.2</c:v>
                </c:pt>
                <c:pt idx="2376">
                  <c:v>3728.2</c:v>
                </c:pt>
                <c:pt idx="2377">
                  <c:v>3728.2</c:v>
                </c:pt>
                <c:pt idx="2378">
                  <c:v>3728.2</c:v>
                </c:pt>
                <c:pt idx="2379">
                  <c:v>3728.2</c:v>
                </c:pt>
                <c:pt idx="2380">
                  <c:v>3727.9</c:v>
                </c:pt>
                <c:pt idx="2381">
                  <c:v>3727.9</c:v>
                </c:pt>
                <c:pt idx="2382">
                  <c:v>3727.9</c:v>
                </c:pt>
                <c:pt idx="2383">
                  <c:v>3727.9</c:v>
                </c:pt>
                <c:pt idx="2384">
                  <c:v>3727.9</c:v>
                </c:pt>
                <c:pt idx="2385">
                  <c:v>3727.9</c:v>
                </c:pt>
                <c:pt idx="2386">
                  <c:v>3727.9</c:v>
                </c:pt>
                <c:pt idx="2387">
                  <c:v>3727.6</c:v>
                </c:pt>
                <c:pt idx="2388">
                  <c:v>3727.6</c:v>
                </c:pt>
                <c:pt idx="2389">
                  <c:v>3727.6</c:v>
                </c:pt>
                <c:pt idx="2390">
                  <c:v>3727.6</c:v>
                </c:pt>
                <c:pt idx="2391">
                  <c:v>3727.6</c:v>
                </c:pt>
                <c:pt idx="2392">
                  <c:v>3727.3</c:v>
                </c:pt>
                <c:pt idx="2393">
                  <c:v>3727.3</c:v>
                </c:pt>
                <c:pt idx="2394">
                  <c:v>3727.3</c:v>
                </c:pt>
                <c:pt idx="2395">
                  <c:v>3727.3</c:v>
                </c:pt>
                <c:pt idx="2396">
                  <c:v>3727.3</c:v>
                </c:pt>
                <c:pt idx="2397">
                  <c:v>3727.3</c:v>
                </c:pt>
                <c:pt idx="2398">
                  <c:v>3727.3</c:v>
                </c:pt>
                <c:pt idx="2399">
                  <c:v>3727</c:v>
                </c:pt>
                <c:pt idx="2400">
                  <c:v>3727</c:v>
                </c:pt>
                <c:pt idx="2401">
                  <c:v>3727</c:v>
                </c:pt>
                <c:pt idx="2402">
                  <c:v>3727</c:v>
                </c:pt>
                <c:pt idx="2403">
                  <c:v>3727</c:v>
                </c:pt>
                <c:pt idx="2404">
                  <c:v>3727</c:v>
                </c:pt>
                <c:pt idx="2405">
                  <c:v>3727</c:v>
                </c:pt>
                <c:pt idx="2406">
                  <c:v>3726.7</c:v>
                </c:pt>
                <c:pt idx="2407">
                  <c:v>3726.7</c:v>
                </c:pt>
                <c:pt idx="2408">
                  <c:v>3726.7</c:v>
                </c:pt>
                <c:pt idx="2409">
                  <c:v>3726.7</c:v>
                </c:pt>
                <c:pt idx="2410">
                  <c:v>3726.7</c:v>
                </c:pt>
                <c:pt idx="2411">
                  <c:v>3726.7</c:v>
                </c:pt>
                <c:pt idx="2412">
                  <c:v>3726.7</c:v>
                </c:pt>
                <c:pt idx="2413">
                  <c:v>3726.4</c:v>
                </c:pt>
                <c:pt idx="2414">
                  <c:v>3726.4</c:v>
                </c:pt>
                <c:pt idx="2415">
                  <c:v>3726.4</c:v>
                </c:pt>
                <c:pt idx="2416">
                  <c:v>3726.4</c:v>
                </c:pt>
                <c:pt idx="2417">
                  <c:v>3726.4</c:v>
                </c:pt>
                <c:pt idx="2418">
                  <c:v>3726.4</c:v>
                </c:pt>
                <c:pt idx="2419">
                  <c:v>3726.4</c:v>
                </c:pt>
                <c:pt idx="2420">
                  <c:v>3726.4</c:v>
                </c:pt>
                <c:pt idx="2421">
                  <c:v>3726.1</c:v>
                </c:pt>
                <c:pt idx="2422">
                  <c:v>3726.1</c:v>
                </c:pt>
                <c:pt idx="2423">
                  <c:v>3726.1</c:v>
                </c:pt>
                <c:pt idx="2424">
                  <c:v>3726.1</c:v>
                </c:pt>
                <c:pt idx="2425">
                  <c:v>3726.1</c:v>
                </c:pt>
                <c:pt idx="2426">
                  <c:v>3725.8</c:v>
                </c:pt>
                <c:pt idx="2427">
                  <c:v>3725.8</c:v>
                </c:pt>
                <c:pt idx="2428">
                  <c:v>3725.8</c:v>
                </c:pt>
                <c:pt idx="2429">
                  <c:v>3725.8</c:v>
                </c:pt>
                <c:pt idx="2430">
                  <c:v>3725.8</c:v>
                </c:pt>
                <c:pt idx="2431">
                  <c:v>3725.8</c:v>
                </c:pt>
                <c:pt idx="2432">
                  <c:v>3725.8</c:v>
                </c:pt>
                <c:pt idx="2433">
                  <c:v>3725.5</c:v>
                </c:pt>
                <c:pt idx="2434">
                  <c:v>3725.5</c:v>
                </c:pt>
                <c:pt idx="2435">
                  <c:v>3725.5</c:v>
                </c:pt>
                <c:pt idx="2436">
                  <c:v>3725.5</c:v>
                </c:pt>
                <c:pt idx="2437">
                  <c:v>3725.5</c:v>
                </c:pt>
                <c:pt idx="2438">
                  <c:v>3725.5</c:v>
                </c:pt>
                <c:pt idx="2439">
                  <c:v>3725.1</c:v>
                </c:pt>
                <c:pt idx="2440">
                  <c:v>3725.1</c:v>
                </c:pt>
                <c:pt idx="2441">
                  <c:v>3725.1</c:v>
                </c:pt>
                <c:pt idx="2442">
                  <c:v>3725.1</c:v>
                </c:pt>
                <c:pt idx="2443">
                  <c:v>3725.1</c:v>
                </c:pt>
                <c:pt idx="2444">
                  <c:v>3725.1</c:v>
                </c:pt>
                <c:pt idx="2445">
                  <c:v>3725.1</c:v>
                </c:pt>
                <c:pt idx="2446">
                  <c:v>3724.8</c:v>
                </c:pt>
                <c:pt idx="2447">
                  <c:v>3724.8</c:v>
                </c:pt>
                <c:pt idx="2448">
                  <c:v>3724.8</c:v>
                </c:pt>
                <c:pt idx="2449">
                  <c:v>3724.8</c:v>
                </c:pt>
                <c:pt idx="2450">
                  <c:v>3724.8</c:v>
                </c:pt>
                <c:pt idx="2451">
                  <c:v>3724.8</c:v>
                </c:pt>
                <c:pt idx="2452">
                  <c:v>3724.5</c:v>
                </c:pt>
                <c:pt idx="2453">
                  <c:v>3724.5</c:v>
                </c:pt>
                <c:pt idx="2454">
                  <c:v>3724.5</c:v>
                </c:pt>
                <c:pt idx="2455">
                  <c:v>3724.5</c:v>
                </c:pt>
                <c:pt idx="2456">
                  <c:v>3724.5</c:v>
                </c:pt>
                <c:pt idx="2457">
                  <c:v>3724.2</c:v>
                </c:pt>
                <c:pt idx="2458">
                  <c:v>3724.2</c:v>
                </c:pt>
                <c:pt idx="2459">
                  <c:v>3724.2</c:v>
                </c:pt>
                <c:pt idx="2460">
                  <c:v>3724.2</c:v>
                </c:pt>
                <c:pt idx="2461">
                  <c:v>3724.2</c:v>
                </c:pt>
                <c:pt idx="2462">
                  <c:v>3724.2</c:v>
                </c:pt>
                <c:pt idx="2463">
                  <c:v>3724.2</c:v>
                </c:pt>
                <c:pt idx="2464">
                  <c:v>3724.2</c:v>
                </c:pt>
                <c:pt idx="2465">
                  <c:v>3724.2</c:v>
                </c:pt>
                <c:pt idx="2466">
                  <c:v>3723.9</c:v>
                </c:pt>
                <c:pt idx="2467">
                  <c:v>3723.9</c:v>
                </c:pt>
                <c:pt idx="2468">
                  <c:v>3723.9</c:v>
                </c:pt>
                <c:pt idx="2469">
                  <c:v>3723.9</c:v>
                </c:pt>
                <c:pt idx="2470">
                  <c:v>3723.9</c:v>
                </c:pt>
                <c:pt idx="2471">
                  <c:v>3723.9</c:v>
                </c:pt>
                <c:pt idx="2472">
                  <c:v>3723.9</c:v>
                </c:pt>
                <c:pt idx="2473">
                  <c:v>3723.6</c:v>
                </c:pt>
                <c:pt idx="2474">
                  <c:v>3723.6</c:v>
                </c:pt>
                <c:pt idx="2475">
                  <c:v>3723.6</c:v>
                </c:pt>
                <c:pt idx="2476">
                  <c:v>3723.6</c:v>
                </c:pt>
                <c:pt idx="2477">
                  <c:v>3723.3</c:v>
                </c:pt>
                <c:pt idx="2478">
                  <c:v>3723.3</c:v>
                </c:pt>
                <c:pt idx="2479">
                  <c:v>3723.3</c:v>
                </c:pt>
                <c:pt idx="2480">
                  <c:v>3723.3</c:v>
                </c:pt>
                <c:pt idx="2481">
                  <c:v>3723.3</c:v>
                </c:pt>
                <c:pt idx="2482">
                  <c:v>3723.3</c:v>
                </c:pt>
                <c:pt idx="2483">
                  <c:v>3723.3</c:v>
                </c:pt>
                <c:pt idx="2484">
                  <c:v>3723.3</c:v>
                </c:pt>
                <c:pt idx="2485">
                  <c:v>3723</c:v>
                </c:pt>
                <c:pt idx="2486">
                  <c:v>3723</c:v>
                </c:pt>
                <c:pt idx="2487">
                  <c:v>3723</c:v>
                </c:pt>
                <c:pt idx="2488">
                  <c:v>3723</c:v>
                </c:pt>
                <c:pt idx="2489">
                  <c:v>3723</c:v>
                </c:pt>
                <c:pt idx="2490">
                  <c:v>3723</c:v>
                </c:pt>
                <c:pt idx="2491">
                  <c:v>3722.4</c:v>
                </c:pt>
                <c:pt idx="2492">
                  <c:v>3722.4</c:v>
                </c:pt>
                <c:pt idx="2493">
                  <c:v>3722.4</c:v>
                </c:pt>
                <c:pt idx="2494">
                  <c:v>3722.4</c:v>
                </c:pt>
                <c:pt idx="2495">
                  <c:v>3722.4</c:v>
                </c:pt>
                <c:pt idx="2496">
                  <c:v>3722.4</c:v>
                </c:pt>
                <c:pt idx="2497">
                  <c:v>3722</c:v>
                </c:pt>
                <c:pt idx="2498">
                  <c:v>3722</c:v>
                </c:pt>
                <c:pt idx="2499">
                  <c:v>3722</c:v>
                </c:pt>
                <c:pt idx="2500">
                  <c:v>3722</c:v>
                </c:pt>
                <c:pt idx="2501">
                  <c:v>3722</c:v>
                </c:pt>
                <c:pt idx="2502">
                  <c:v>3722</c:v>
                </c:pt>
                <c:pt idx="2503">
                  <c:v>3721.7</c:v>
                </c:pt>
                <c:pt idx="2504">
                  <c:v>3721.7</c:v>
                </c:pt>
                <c:pt idx="2505">
                  <c:v>3721.7</c:v>
                </c:pt>
                <c:pt idx="2506">
                  <c:v>3721.7</c:v>
                </c:pt>
                <c:pt idx="2507">
                  <c:v>3721.7</c:v>
                </c:pt>
                <c:pt idx="2508">
                  <c:v>3721.7</c:v>
                </c:pt>
                <c:pt idx="2509">
                  <c:v>3721.4</c:v>
                </c:pt>
                <c:pt idx="2510">
                  <c:v>3721.4</c:v>
                </c:pt>
                <c:pt idx="2511">
                  <c:v>3721.4</c:v>
                </c:pt>
                <c:pt idx="2512">
                  <c:v>3721.4</c:v>
                </c:pt>
                <c:pt idx="2513">
                  <c:v>3721.4</c:v>
                </c:pt>
                <c:pt idx="2514">
                  <c:v>3721.1</c:v>
                </c:pt>
                <c:pt idx="2515">
                  <c:v>3721.1</c:v>
                </c:pt>
                <c:pt idx="2516">
                  <c:v>3721.1</c:v>
                </c:pt>
                <c:pt idx="2517">
                  <c:v>3721.1</c:v>
                </c:pt>
                <c:pt idx="2518">
                  <c:v>3721.1</c:v>
                </c:pt>
                <c:pt idx="2519">
                  <c:v>3721.1</c:v>
                </c:pt>
                <c:pt idx="2520">
                  <c:v>3721.1</c:v>
                </c:pt>
                <c:pt idx="2521">
                  <c:v>3721.1</c:v>
                </c:pt>
                <c:pt idx="2522">
                  <c:v>3720.8</c:v>
                </c:pt>
                <c:pt idx="2523">
                  <c:v>3720.8</c:v>
                </c:pt>
                <c:pt idx="2524">
                  <c:v>3720.8</c:v>
                </c:pt>
                <c:pt idx="2525">
                  <c:v>3720.8</c:v>
                </c:pt>
                <c:pt idx="2526">
                  <c:v>3720.8</c:v>
                </c:pt>
                <c:pt idx="2527">
                  <c:v>3720.5</c:v>
                </c:pt>
                <c:pt idx="2528">
                  <c:v>3720.5</c:v>
                </c:pt>
                <c:pt idx="2529">
                  <c:v>3720.5</c:v>
                </c:pt>
                <c:pt idx="2530">
                  <c:v>3720.5</c:v>
                </c:pt>
                <c:pt idx="2531">
                  <c:v>3720.5</c:v>
                </c:pt>
                <c:pt idx="2532">
                  <c:v>3720.5</c:v>
                </c:pt>
                <c:pt idx="2533">
                  <c:v>3720.5</c:v>
                </c:pt>
                <c:pt idx="2534">
                  <c:v>3720.2</c:v>
                </c:pt>
                <c:pt idx="2535">
                  <c:v>3720.2</c:v>
                </c:pt>
                <c:pt idx="2536">
                  <c:v>3720.2</c:v>
                </c:pt>
                <c:pt idx="2537">
                  <c:v>3720.2</c:v>
                </c:pt>
                <c:pt idx="2538">
                  <c:v>3720.2</c:v>
                </c:pt>
                <c:pt idx="2539">
                  <c:v>3719.9</c:v>
                </c:pt>
                <c:pt idx="2540">
                  <c:v>3719.9</c:v>
                </c:pt>
                <c:pt idx="2541">
                  <c:v>3719.9</c:v>
                </c:pt>
                <c:pt idx="2542">
                  <c:v>3720.2</c:v>
                </c:pt>
                <c:pt idx="2543">
                  <c:v>3719.9</c:v>
                </c:pt>
                <c:pt idx="2544">
                  <c:v>3719.9</c:v>
                </c:pt>
                <c:pt idx="2545">
                  <c:v>3719.9</c:v>
                </c:pt>
                <c:pt idx="2546">
                  <c:v>3719.6</c:v>
                </c:pt>
                <c:pt idx="2547">
                  <c:v>3719.6</c:v>
                </c:pt>
                <c:pt idx="2548">
                  <c:v>3719.6</c:v>
                </c:pt>
                <c:pt idx="2549">
                  <c:v>3719.6</c:v>
                </c:pt>
                <c:pt idx="2550">
                  <c:v>3719.6</c:v>
                </c:pt>
                <c:pt idx="2551">
                  <c:v>3719.6</c:v>
                </c:pt>
                <c:pt idx="2552">
                  <c:v>3719.3</c:v>
                </c:pt>
                <c:pt idx="2553">
                  <c:v>3719.3</c:v>
                </c:pt>
                <c:pt idx="2554">
                  <c:v>3719.3</c:v>
                </c:pt>
                <c:pt idx="2555">
                  <c:v>3719.3</c:v>
                </c:pt>
                <c:pt idx="2556">
                  <c:v>3719.3</c:v>
                </c:pt>
                <c:pt idx="2557">
                  <c:v>3718.9</c:v>
                </c:pt>
                <c:pt idx="2558">
                  <c:v>3719.3</c:v>
                </c:pt>
                <c:pt idx="2559">
                  <c:v>3718.9</c:v>
                </c:pt>
                <c:pt idx="2560">
                  <c:v>3718.9</c:v>
                </c:pt>
                <c:pt idx="2561">
                  <c:v>3718.9</c:v>
                </c:pt>
                <c:pt idx="2562">
                  <c:v>3718.9</c:v>
                </c:pt>
                <c:pt idx="2563">
                  <c:v>3718.6</c:v>
                </c:pt>
                <c:pt idx="2564">
                  <c:v>3718.6</c:v>
                </c:pt>
                <c:pt idx="2565">
                  <c:v>3718.6</c:v>
                </c:pt>
                <c:pt idx="2566">
                  <c:v>3718.6</c:v>
                </c:pt>
                <c:pt idx="2567">
                  <c:v>3718.6</c:v>
                </c:pt>
                <c:pt idx="2568">
                  <c:v>3718.6</c:v>
                </c:pt>
                <c:pt idx="2569">
                  <c:v>3718.3</c:v>
                </c:pt>
                <c:pt idx="2570">
                  <c:v>3718.3</c:v>
                </c:pt>
                <c:pt idx="2571">
                  <c:v>3718.3</c:v>
                </c:pt>
                <c:pt idx="2572">
                  <c:v>3718.3</c:v>
                </c:pt>
                <c:pt idx="2573">
                  <c:v>3718.3</c:v>
                </c:pt>
                <c:pt idx="2574">
                  <c:v>3718.3</c:v>
                </c:pt>
                <c:pt idx="2575">
                  <c:v>3718</c:v>
                </c:pt>
                <c:pt idx="2576">
                  <c:v>3718</c:v>
                </c:pt>
                <c:pt idx="2577">
                  <c:v>3718</c:v>
                </c:pt>
                <c:pt idx="2578">
                  <c:v>3718</c:v>
                </c:pt>
                <c:pt idx="2579">
                  <c:v>3718</c:v>
                </c:pt>
                <c:pt idx="2580">
                  <c:v>3718</c:v>
                </c:pt>
                <c:pt idx="2581">
                  <c:v>3717.7</c:v>
                </c:pt>
                <c:pt idx="2582">
                  <c:v>3717.7</c:v>
                </c:pt>
                <c:pt idx="2583">
                  <c:v>3717.7</c:v>
                </c:pt>
                <c:pt idx="2584">
                  <c:v>3717.7</c:v>
                </c:pt>
                <c:pt idx="2585">
                  <c:v>3717.4</c:v>
                </c:pt>
                <c:pt idx="2586">
                  <c:v>3717.4</c:v>
                </c:pt>
                <c:pt idx="2587">
                  <c:v>3717.4</c:v>
                </c:pt>
                <c:pt idx="2588">
                  <c:v>3717.4</c:v>
                </c:pt>
                <c:pt idx="2589">
                  <c:v>3717.4</c:v>
                </c:pt>
                <c:pt idx="2590">
                  <c:v>3717.1</c:v>
                </c:pt>
                <c:pt idx="2591">
                  <c:v>3717.4</c:v>
                </c:pt>
                <c:pt idx="2592">
                  <c:v>3717.1</c:v>
                </c:pt>
                <c:pt idx="2593">
                  <c:v>3717.1</c:v>
                </c:pt>
                <c:pt idx="2594">
                  <c:v>3717.1</c:v>
                </c:pt>
                <c:pt idx="2595">
                  <c:v>3717.1</c:v>
                </c:pt>
                <c:pt idx="2596">
                  <c:v>3717.1</c:v>
                </c:pt>
                <c:pt idx="2597">
                  <c:v>3716.8</c:v>
                </c:pt>
                <c:pt idx="2598">
                  <c:v>3716.8</c:v>
                </c:pt>
                <c:pt idx="2599">
                  <c:v>3716.8</c:v>
                </c:pt>
                <c:pt idx="2600">
                  <c:v>3716.8</c:v>
                </c:pt>
                <c:pt idx="2601">
                  <c:v>3716.8</c:v>
                </c:pt>
                <c:pt idx="2602">
                  <c:v>3716.8</c:v>
                </c:pt>
                <c:pt idx="2603">
                  <c:v>3716.5</c:v>
                </c:pt>
                <c:pt idx="2604">
                  <c:v>3716.5</c:v>
                </c:pt>
                <c:pt idx="2605">
                  <c:v>3716.5</c:v>
                </c:pt>
                <c:pt idx="2606">
                  <c:v>3716.5</c:v>
                </c:pt>
                <c:pt idx="2607">
                  <c:v>3716.2</c:v>
                </c:pt>
                <c:pt idx="2608">
                  <c:v>3716.5</c:v>
                </c:pt>
                <c:pt idx="2609">
                  <c:v>3716.2</c:v>
                </c:pt>
                <c:pt idx="2610">
                  <c:v>3716.2</c:v>
                </c:pt>
                <c:pt idx="2611">
                  <c:v>3716.2</c:v>
                </c:pt>
                <c:pt idx="2612">
                  <c:v>3716.2</c:v>
                </c:pt>
                <c:pt idx="2613">
                  <c:v>3716.2</c:v>
                </c:pt>
                <c:pt idx="2614">
                  <c:v>3715.8</c:v>
                </c:pt>
                <c:pt idx="2615">
                  <c:v>3715.8</c:v>
                </c:pt>
                <c:pt idx="2616">
                  <c:v>3715.8</c:v>
                </c:pt>
                <c:pt idx="2617">
                  <c:v>3715.8</c:v>
                </c:pt>
                <c:pt idx="2618">
                  <c:v>3715.8</c:v>
                </c:pt>
                <c:pt idx="2619">
                  <c:v>3715.5</c:v>
                </c:pt>
                <c:pt idx="2620">
                  <c:v>3715.5</c:v>
                </c:pt>
                <c:pt idx="2621">
                  <c:v>3715.5</c:v>
                </c:pt>
                <c:pt idx="2622">
                  <c:v>3715.5</c:v>
                </c:pt>
                <c:pt idx="2623">
                  <c:v>3715.5</c:v>
                </c:pt>
                <c:pt idx="2624">
                  <c:v>3715.2</c:v>
                </c:pt>
                <c:pt idx="2625">
                  <c:v>3715.5</c:v>
                </c:pt>
                <c:pt idx="2626">
                  <c:v>3715.2</c:v>
                </c:pt>
                <c:pt idx="2627">
                  <c:v>3715.2</c:v>
                </c:pt>
                <c:pt idx="2628">
                  <c:v>3715.2</c:v>
                </c:pt>
                <c:pt idx="2629">
                  <c:v>3715.2</c:v>
                </c:pt>
                <c:pt idx="2630">
                  <c:v>3714.9</c:v>
                </c:pt>
                <c:pt idx="2631">
                  <c:v>3714.9</c:v>
                </c:pt>
                <c:pt idx="2632">
                  <c:v>3714.9</c:v>
                </c:pt>
                <c:pt idx="2633">
                  <c:v>3714.9</c:v>
                </c:pt>
                <c:pt idx="2634">
                  <c:v>3714.9</c:v>
                </c:pt>
                <c:pt idx="2635">
                  <c:v>3714.9</c:v>
                </c:pt>
                <c:pt idx="2636">
                  <c:v>3714.6</c:v>
                </c:pt>
                <c:pt idx="2637">
                  <c:v>3714.6</c:v>
                </c:pt>
                <c:pt idx="2638">
                  <c:v>3714.6</c:v>
                </c:pt>
                <c:pt idx="2639">
                  <c:v>3714.6</c:v>
                </c:pt>
                <c:pt idx="2640">
                  <c:v>3714.3</c:v>
                </c:pt>
                <c:pt idx="2641">
                  <c:v>3714.3</c:v>
                </c:pt>
                <c:pt idx="2642">
                  <c:v>3714.3</c:v>
                </c:pt>
                <c:pt idx="2643">
                  <c:v>3714.3</c:v>
                </c:pt>
                <c:pt idx="2644">
                  <c:v>3714.3</c:v>
                </c:pt>
                <c:pt idx="2645">
                  <c:v>3714.3</c:v>
                </c:pt>
                <c:pt idx="2646">
                  <c:v>3714</c:v>
                </c:pt>
                <c:pt idx="2647">
                  <c:v>3714</c:v>
                </c:pt>
                <c:pt idx="2648">
                  <c:v>3714</c:v>
                </c:pt>
                <c:pt idx="2649">
                  <c:v>3713.7</c:v>
                </c:pt>
                <c:pt idx="2650">
                  <c:v>3714</c:v>
                </c:pt>
                <c:pt idx="2651">
                  <c:v>3713.7</c:v>
                </c:pt>
                <c:pt idx="2652">
                  <c:v>3713.7</c:v>
                </c:pt>
                <c:pt idx="2653">
                  <c:v>3713.7</c:v>
                </c:pt>
                <c:pt idx="2654">
                  <c:v>3713.7</c:v>
                </c:pt>
                <c:pt idx="2655">
                  <c:v>3713.7</c:v>
                </c:pt>
                <c:pt idx="2656">
                  <c:v>3713.4</c:v>
                </c:pt>
                <c:pt idx="2657">
                  <c:v>3713.4</c:v>
                </c:pt>
                <c:pt idx="2658">
                  <c:v>3713.4</c:v>
                </c:pt>
                <c:pt idx="2659">
                  <c:v>3713.4</c:v>
                </c:pt>
                <c:pt idx="2660">
                  <c:v>3713.4</c:v>
                </c:pt>
                <c:pt idx="2661">
                  <c:v>3713.1</c:v>
                </c:pt>
                <c:pt idx="2662">
                  <c:v>3713.1</c:v>
                </c:pt>
                <c:pt idx="2663">
                  <c:v>3713.1</c:v>
                </c:pt>
                <c:pt idx="2664">
                  <c:v>3713.1</c:v>
                </c:pt>
                <c:pt idx="2665">
                  <c:v>3713.1</c:v>
                </c:pt>
                <c:pt idx="2666">
                  <c:v>3713.1</c:v>
                </c:pt>
                <c:pt idx="2667">
                  <c:v>3712.7</c:v>
                </c:pt>
                <c:pt idx="2668">
                  <c:v>3712.7</c:v>
                </c:pt>
                <c:pt idx="2669">
                  <c:v>3712.7</c:v>
                </c:pt>
                <c:pt idx="2670">
                  <c:v>3712.4</c:v>
                </c:pt>
                <c:pt idx="2671">
                  <c:v>3712.4</c:v>
                </c:pt>
                <c:pt idx="2672">
                  <c:v>3712.4</c:v>
                </c:pt>
                <c:pt idx="2673">
                  <c:v>3712.4</c:v>
                </c:pt>
                <c:pt idx="2674">
                  <c:v>3712.4</c:v>
                </c:pt>
                <c:pt idx="2675">
                  <c:v>3712.4</c:v>
                </c:pt>
                <c:pt idx="2676">
                  <c:v>3712.1</c:v>
                </c:pt>
                <c:pt idx="2677">
                  <c:v>3712.1</c:v>
                </c:pt>
                <c:pt idx="2678">
                  <c:v>3712.1</c:v>
                </c:pt>
                <c:pt idx="2679">
                  <c:v>3712.1</c:v>
                </c:pt>
                <c:pt idx="2680">
                  <c:v>3712.1</c:v>
                </c:pt>
                <c:pt idx="2681">
                  <c:v>3712.1</c:v>
                </c:pt>
                <c:pt idx="2682">
                  <c:v>3711.8</c:v>
                </c:pt>
                <c:pt idx="2683">
                  <c:v>3711.8</c:v>
                </c:pt>
                <c:pt idx="2684">
                  <c:v>3711.8</c:v>
                </c:pt>
                <c:pt idx="2685">
                  <c:v>3711.8</c:v>
                </c:pt>
                <c:pt idx="2686">
                  <c:v>3711.5</c:v>
                </c:pt>
                <c:pt idx="2687">
                  <c:v>3711.5</c:v>
                </c:pt>
                <c:pt idx="2688">
                  <c:v>3711.5</c:v>
                </c:pt>
                <c:pt idx="2689">
                  <c:v>3711.5</c:v>
                </c:pt>
                <c:pt idx="2690">
                  <c:v>3711.5</c:v>
                </c:pt>
                <c:pt idx="2691">
                  <c:v>3711.2</c:v>
                </c:pt>
                <c:pt idx="2692">
                  <c:v>3711.2</c:v>
                </c:pt>
                <c:pt idx="2693">
                  <c:v>3711.2</c:v>
                </c:pt>
                <c:pt idx="2694">
                  <c:v>3711.2</c:v>
                </c:pt>
                <c:pt idx="2695">
                  <c:v>3710.9</c:v>
                </c:pt>
                <c:pt idx="2696">
                  <c:v>3710.9</c:v>
                </c:pt>
                <c:pt idx="2697">
                  <c:v>3710.9</c:v>
                </c:pt>
                <c:pt idx="2698">
                  <c:v>3710.9</c:v>
                </c:pt>
                <c:pt idx="2699">
                  <c:v>3710.9</c:v>
                </c:pt>
                <c:pt idx="2700">
                  <c:v>3710.6</c:v>
                </c:pt>
                <c:pt idx="2701">
                  <c:v>3710.9</c:v>
                </c:pt>
                <c:pt idx="2702">
                  <c:v>3710.6</c:v>
                </c:pt>
                <c:pt idx="2703">
                  <c:v>3710.6</c:v>
                </c:pt>
                <c:pt idx="2704">
                  <c:v>3710.6</c:v>
                </c:pt>
                <c:pt idx="2705">
                  <c:v>3710.3</c:v>
                </c:pt>
                <c:pt idx="2706">
                  <c:v>3710.3</c:v>
                </c:pt>
                <c:pt idx="2707">
                  <c:v>3710.3</c:v>
                </c:pt>
                <c:pt idx="2708">
                  <c:v>3710.3</c:v>
                </c:pt>
                <c:pt idx="2709">
                  <c:v>3710</c:v>
                </c:pt>
                <c:pt idx="2710">
                  <c:v>3710</c:v>
                </c:pt>
                <c:pt idx="2711">
                  <c:v>3710</c:v>
                </c:pt>
                <c:pt idx="2712">
                  <c:v>3710</c:v>
                </c:pt>
                <c:pt idx="2713">
                  <c:v>3710</c:v>
                </c:pt>
                <c:pt idx="2714">
                  <c:v>3710</c:v>
                </c:pt>
                <c:pt idx="2715">
                  <c:v>3709.6</c:v>
                </c:pt>
                <c:pt idx="2716">
                  <c:v>3709.6</c:v>
                </c:pt>
                <c:pt idx="2717">
                  <c:v>3709.6</c:v>
                </c:pt>
                <c:pt idx="2718">
                  <c:v>3709.3</c:v>
                </c:pt>
                <c:pt idx="2719">
                  <c:v>3709.3</c:v>
                </c:pt>
                <c:pt idx="2720">
                  <c:v>3709.3</c:v>
                </c:pt>
                <c:pt idx="2721">
                  <c:v>3709.3</c:v>
                </c:pt>
                <c:pt idx="2722">
                  <c:v>3709</c:v>
                </c:pt>
                <c:pt idx="2723">
                  <c:v>3709</c:v>
                </c:pt>
                <c:pt idx="2724">
                  <c:v>3709.3</c:v>
                </c:pt>
                <c:pt idx="2725">
                  <c:v>3709</c:v>
                </c:pt>
                <c:pt idx="2726">
                  <c:v>3708.7</c:v>
                </c:pt>
                <c:pt idx="2727">
                  <c:v>3708.7</c:v>
                </c:pt>
                <c:pt idx="2728">
                  <c:v>3708.7</c:v>
                </c:pt>
                <c:pt idx="2729">
                  <c:v>3708.7</c:v>
                </c:pt>
                <c:pt idx="2730">
                  <c:v>3708.7</c:v>
                </c:pt>
                <c:pt idx="2731">
                  <c:v>3708.7</c:v>
                </c:pt>
                <c:pt idx="2732">
                  <c:v>3708.4</c:v>
                </c:pt>
                <c:pt idx="2733">
                  <c:v>3708.4</c:v>
                </c:pt>
                <c:pt idx="2734">
                  <c:v>3708.4</c:v>
                </c:pt>
                <c:pt idx="2735">
                  <c:v>3708.4</c:v>
                </c:pt>
                <c:pt idx="2736">
                  <c:v>3708.1</c:v>
                </c:pt>
                <c:pt idx="2737">
                  <c:v>3708.1</c:v>
                </c:pt>
                <c:pt idx="2738">
                  <c:v>3708.1</c:v>
                </c:pt>
                <c:pt idx="2739">
                  <c:v>3708.1</c:v>
                </c:pt>
                <c:pt idx="2740">
                  <c:v>3707.8</c:v>
                </c:pt>
                <c:pt idx="2741">
                  <c:v>3707.8</c:v>
                </c:pt>
                <c:pt idx="2742">
                  <c:v>3707.8</c:v>
                </c:pt>
                <c:pt idx="2743">
                  <c:v>3707.8</c:v>
                </c:pt>
                <c:pt idx="2744">
                  <c:v>3707.8</c:v>
                </c:pt>
                <c:pt idx="2745">
                  <c:v>3707.8</c:v>
                </c:pt>
                <c:pt idx="2746">
                  <c:v>3707.5</c:v>
                </c:pt>
                <c:pt idx="2747">
                  <c:v>3707.5</c:v>
                </c:pt>
                <c:pt idx="2748">
                  <c:v>3707.5</c:v>
                </c:pt>
                <c:pt idx="2749">
                  <c:v>3707.2</c:v>
                </c:pt>
                <c:pt idx="2750">
                  <c:v>3707.2</c:v>
                </c:pt>
                <c:pt idx="2751">
                  <c:v>3707.2</c:v>
                </c:pt>
                <c:pt idx="2752">
                  <c:v>3707.2</c:v>
                </c:pt>
                <c:pt idx="2753">
                  <c:v>3707.2</c:v>
                </c:pt>
                <c:pt idx="2754">
                  <c:v>3707.2</c:v>
                </c:pt>
                <c:pt idx="2755">
                  <c:v>3706.9</c:v>
                </c:pt>
                <c:pt idx="2756">
                  <c:v>3706.9</c:v>
                </c:pt>
                <c:pt idx="2757">
                  <c:v>3706.9</c:v>
                </c:pt>
                <c:pt idx="2758">
                  <c:v>3706.9</c:v>
                </c:pt>
                <c:pt idx="2759">
                  <c:v>3706.5</c:v>
                </c:pt>
                <c:pt idx="2760">
                  <c:v>3706.5</c:v>
                </c:pt>
                <c:pt idx="2761">
                  <c:v>3706.5</c:v>
                </c:pt>
                <c:pt idx="2762">
                  <c:v>3706.5</c:v>
                </c:pt>
                <c:pt idx="2763">
                  <c:v>3706.2</c:v>
                </c:pt>
                <c:pt idx="2764">
                  <c:v>3706.2</c:v>
                </c:pt>
                <c:pt idx="2765">
                  <c:v>3706.2</c:v>
                </c:pt>
                <c:pt idx="2766">
                  <c:v>3706.2</c:v>
                </c:pt>
                <c:pt idx="2767">
                  <c:v>3705.9</c:v>
                </c:pt>
                <c:pt idx="2768">
                  <c:v>3705.9</c:v>
                </c:pt>
                <c:pt idx="2769">
                  <c:v>3705.9</c:v>
                </c:pt>
                <c:pt idx="2770">
                  <c:v>3705.9</c:v>
                </c:pt>
                <c:pt idx="2771">
                  <c:v>3705.6</c:v>
                </c:pt>
                <c:pt idx="2772">
                  <c:v>3705.6</c:v>
                </c:pt>
                <c:pt idx="2773">
                  <c:v>3705.6</c:v>
                </c:pt>
                <c:pt idx="2774">
                  <c:v>3705.3</c:v>
                </c:pt>
                <c:pt idx="2775">
                  <c:v>3705.3</c:v>
                </c:pt>
                <c:pt idx="2776">
                  <c:v>3705.3</c:v>
                </c:pt>
                <c:pt idx="2777">
                  <c:v>3705.3</c:v>
                </c:pt>
                <c:pt idx="2778">
                  <c:v>3705</c:v>
                </c:pt>
                <c:pt idx="2779">
                  <c:v>3705</c:v>
                </c:pt>
                <c:pt idx="2780">
                  <c:v>3705</c:v>
                </c:pt>
                <c:pt idx="2781">
                  <c:v>3705</c:v>
                </c:pt>
                <c:pt idx="2782">
                  <c:v>3704.7</c:v>
                </c:pt>
                <c:pt idx="2783">
                  <c:v>3704.7</c:v>
                </c:pt>
                <c:pt idx="2784">
                  <c:v>3704.7</c:v>
                </c:pt>
                <c:pt idx="2785">
                  <c:v>3704.7</c:v>
                </c:pt>
                <c:pt idx="2786">
                  <c:v>3704.7</c:v>
                </c:pt>
                <c:pt idx="2787">
                  <c:v>3704.4</c:v>
                </c:pt>
                <c:pt idx="2788">
                  <c:v>3704.4</c:v>
                </c:pt>
                <c:pt idx="2789">
                  <c:v>3704.4</c:v>
                </c:pt>
                <c:pt idx="2790">
                  <c:v>3704.1</c:v>
                </c:pt>
                <c:pt idx="2791">
                  <c:v>3704.1</c:v>
                </c:pt>
                <c:pt idx="2792">
                  <c:v>3704.1</c:v>
                </c:pt>
                <c:pt idx="2793">
                  <c:v>3704.1</c:v>
                </c:pt>
                <c:pt idx="2794">
                  <c:v>3704.1</c:v>
                </c:pt>
                <c:pt idx="2795">
                  <c:v>3703.8</c:v>
                </c:pt>
                <c:pt idx="2796">
                  <c:v>3703.8</c:v>
                </c:pt>
                <c:pt idx="2797">
                  <c:v>3703.8</c:v>
                </c:pt>
                <c:pt idx="2798">
                  <c:v>3703.8</c:v>
                </c:pt>
                <c:pt idx="2799">
                  <c:v>3703.8</c:v>
                </c:pt>
                <c:pt idx="2800">
                  <c:v>3703.4</c:v>
                </c:pt>
                <c:pt idx="2801">
                  <c:v>3703.4</c:v>
                </c:pt>
                <c:pt idx="2802">
                  <c:v>3703.4</c:v>
                </c:pt>
                <c:pt idx="2803">
                  <c:v>3703.4</c:v>
                </c:pt>
                <c:pt idx="2804">
                  <c:v>3703.1</c:v>
                </c:pt>
                <c:pt idx="2805">
                  <c:v>3703.1</c:v>
                </c:pt>
                <c:pt idx="2806">
                  <c:v>3703.1</c:v>
                </c:pt>
                <c:pt idx="2807">
                  <c:v>3702.8</c:v>
                </c:pt>
                <c:pt idx="2808">
                  <c:v>3702.8</c:v>
                </c:pt>
                <c:pt idx="2809">
                  <c:v>3702.8</c:v>
                </c:pt>
                <c:pt idx="2810">
                  <c:v>3702.8</c:v>
                </c:pt>
                <c:pt idx="2811">
                  <c:v>3702.5</c:v>
                </c:pt>
                <c:pt idx="2812">
                  <c:v>3702.5</c:v>
                </c:pt>
                <c:pt idx="2813">
                  <c:v>3702.5</c:v>
                </c:pt>
                <c:pt idx="2814">
                  <c:v>3702.5</c:v>
                </c:pt>
                <c:pt idx="2815">
                  <c:v>3702.2</c:v>
                </c:pt>
                <c:pt idx="2816">
                  <c:v>3702.2</c:v>
                </c:pt>
                <c:pt idx="2817">
                  <c:v>3702.2</c:v>
                </c:pt>
                <c:pt idx="2818">
                  <c:v>3701.9</c:v>
                </c:pt>
                <c:pt idx="2819">
                  <c:v>3701.9</c:v>
                </c:pt>
                <c:pt idx="2820">
                  <c:v>3701.9</c:v>
                </c:pt>
                <c:pt idx="2821">
                  <c:v>3701.9</c:v>
                </c:pt>
                <c:pt idx="2822">
                  <c:v>3701.3</c:v>
                </c:pt>
                <c:pt idx="2823">
                  <c:v>3701.3</c:v>
                </c:pt>
                <c:pt idx="2824">
                  <c:v>3701.3</c:v>
                </c:pt>
                <c:pt idx="2825">
                  <c:v>3701.3</c:v>
                </c:pt>
                <c:pt idx="2826">
                  <c:v>3701</c:v>
                </c:pt>
                <c:pt idx="2827">
                  <c:v>3701</c:v>
                </c:pt>
                <c:pt idx="2828">
                  <c:v>3701</c:v>
                </c:pt>
                <c:pt idx="2829">
                  <c:v>3701</c:v>
                </c:pt>
                <c:pt idx="2830">
                  <c:v>3700.7</c:v>
                </c:pt>
                <c:pt idx="2831">
                  <c:v>3700.7</c:v>
                </c:pt>
                <c:pt idx="2832">
                  <c:v>3700.7</c:v>
                </c:pt>
                <c:pt idx="2833">
                  <c:v>3700.7</c:v>
                </c:pt>
                <c:pt idx="2834">
                  <c:v>3700.3</c:v>
                </c:pt>
                <c:pt idx="2835">
                  <c:v>3700.3</c:v>
                </c:pt>
                <c:pt idx="2836">
                  <c:v>3700.3</c:v>
                </c:pt>
                <c:pt idx="2837">
                  <c:v>3700.3</c:v>
                </c:pt>
                <c:pt idx="2838">
                  <c:v>3700.3</c:v>
                </c:pt>
                <c:pt idx="2839">
                  <c:v>3700</c:v>
                </c:pt>
                <c:pt idx="2840">
                  <c:v>3700</c:v>
                </c:pt>
                <c:pt idx="2841">
                  <c:v>3700</c:v>
                </c:pt>
                <c:pt idx="2842">
                  <c:v>3699.7</c:v>
                </c:pt>
                <c:pt idx="2843">
                  <c:v>3699.7</c:v>
                </c:pt>
                <c:pt idx="2844">
                  <c:v>3699.7</c:v>
                </c:pt>
                <c:pt idx="2845">
                  <c:v>3699.4</c:v>
                </c:pt>
                <c:pt idx="2846">
                  <c:v>3699.4</c:v>
                </c:pt>
                <c:pt idx="2847">
                  <c:v>3699.4</c:v>
                </c:pt>
                <c:pt idx="2848">
                  <c:v>3699.4</c:v>
                </c:pt>
                <c:pt idx="2849">
                  <c:v>3699.4</c:v>
                </c:pt>
                <c:pt idx="2850">
                  <c:v>3699.1</c:v>
                </c:pt>
                <c:pt idx="2851">
                  <c:v>3699.1</c:v>
                </c:pt>
                <c:pt idx="2852">
                  <c:v>3698.8</c:v>
                </c:pt>
                <c:pt idx="2853">
                  <c:v>3698.8</c:v>
                </c:pt>
                <c:pt idx="2854">
                  <c:v>3698.8</c:v>
                </c:pt>
                <c:pt idx="2855">
                  <c:v>3698.8</c:v>
                </c:pt>
                <c:pt idx="2856">
                  <c:v>3698.5</c:v>
                </c:pt>
                <c:pt idx="2857">
                  <c:v>3698.5</c:v>
                </c:pt>
                <c:pt idx="2858">
                  <c:v>3698.5</c:v>
                </c:pt>
                <c:pt idx="2859">
                  <c:v>3698.5</c:v>
                </c:pt>
                <c:pt idx="2860">
                  <c:v>3698.5</c:v>
                </c:pt>
                <c:pt idx="2861">
                  <c:v>3698.2</c:v>
                </c:pt>
                <c:pt idx="2862">
                  <c:v>3698.2</c:v>
                </c:pt>
                <c:pt idx="2863">
                  <c:v>3698.2</c:v>
                </c:pt>
                <c:pt idx="2864">
                  <c:v>3697.9</c:v>
                </c:pt>
                <c:pt idx="2865">
                  <c:v>3697.9</c:v>
                </c:pt>
                <c:pt idx="2866">
                  <c:v>3697.9</c:v>
                </c:pt>
                <c:pt idx="2867">
                  <c:v>3697.9</c:v>
                </c:pt>
                <c:pt idx="2868">
                  <c:v>3697.6</c:v>
                </c:pt>
                <c:pt idx="2869">
                  <c:v>3697.6</c:v>
                </c:pt>
                <c:pt idx="2870">
                  <c:v>3697.6</c:v>
                </c:pt>
                <c:pt idx="2871">
                  <c:v>3697.6</c:v>
                </c:pt>
                <c:pt idx="2872">
                  <c:v>3697.2</c:v>
                </c:pt>
                <c:pt idx="2873">
                  <c:v>3697.2</c:v>
                </c:pt>
                <c:pt idx="2874">
                  <c:v>3697.2</c:v>
                </c:pt>
                <c:pt idx="2875">
                  <c:v>3697.2</c:v>
                </c:pt>
                <c:pt idx="2876">
                  <c:v>3696.9</c:v>
                </c:pt>
                <c:pt idx="2877">
                  <c:v>3696.9</c:v>
                </c:pt>
                <c:pt idx="2878">
                  <c:v>3696.9</c:v>
                </c:pt>
                <c:pt idx="2879">
                  <c:v>3696.6</c:v>
                </c:pt>
                <c:pt idx="2880">
                  <c:v>3696.6</c:v>
                </c:pt>
                <c:pt idx="2881">
                  <c:v>3696.6</c:v>
                </c:pt>
                <c:pt idx="2882">
                  <c:v>3696.3</c:v>
                </c:pt>
                <c:pt idx="2883">
                  <c:v>3696.3</c:v>
                </c:pt>
                <c:pt idx="2884">
                  <c:v>3696.3</c:v>
                </c:pt>
                <c:pt idx="2885">
                  <c:v>3696</c:v>
                </c:pt>
                <c:pt idx="2886">
                  <c:v>3696</c:v>
                </c:pt>
                <c:pt idx="2887">
                  <c:v>3696</c:v>
                </c:pt>
                <c:pt idx="2888">
                  <c:v>3696</c:v>
                </c:pt>
                <c:pt idx="2889">
                  <c:v>3695.7</c:v>
                </c:pt>
                <c:pt idx="2890">
                  <c:v>3695.7</c:v>
                </c:pt>
                <c:pt idx="2891">
                  <c:v>3695.4</c:v>
                </c:pt>
                <c:pt idx="2892">
                  <c:v>3695.4</c:v>
                </c:pt>
                <c:pt idx="2893">
                  <c:v>3695.4</c:v>
                </c:pt>
                <c:pt idx="2894">
                  <c:v>3695.4</c:v>
                </c:pt>
                <c:pt idx="2895">
                  <c:v>3695.1</c:v>
                </c:pt>
                <c:pt idx="2896">
                  <c:v>3695.1</c:v>
                </c:pt>
                <c:pt idx="2897">
                  <c:v>3695.1</c:v>
                </c:pt>
                <c:pt idx="2898">
                  <c:v>3694.8</c:v>
                </c:pt>
                <c:pt idx="2899">
                  <c:v>3694.8</c:v>
                </c:pt>
                <c:pt idx="2900">
                  <c:v>3694.8</c:v>
                </c:pt>
                <c:pt idx="2901">
                  <c:v>3694.8</c:v>
                </c:pt>
                <c:pt idx="2902">
                  <c:v>3694.8</c:v>
                </c:pt>
                <c:pt idx="2903">
                  <c:v>3694.5</c:v>
                </c:pt>
                <c:pt idx="2904">
                  <c:v>3694.5</c:v>
                </c:pt>
                <c:pt idx="2905">
                  <c:v>3694.5</c:v>
                </c:pt>
                <c:pt idx="2906">
                  <c:v>3694.1</c:v>
                </c:pt>
                <c:pt idx="2907">
                  <c:v>3694.1</c:v>
                </c:pt>
                <c:pt idx="2908">
                  <c:v>3694.1</c:v>
                </c:pt>
                <c:pt idx="2909">
                  <c:v>3693.8</c:v>
                </c:pt>
                <c:pt idx="2910">
                  <c:v>3693.8</c:v>
                </c:pt>
                <c:pt idx="2911">
                  <c:v>3693.8</c:v>
                </c:pt>
                <c:pt idx="2912">
                  <c:v>3693.5</c:v>
                </c:pt>
                <c:pt idx="2913">
                  <c:v>3693.5</c:v>
                </c:pt>
                <c:pt idx="2914">
                  <c:v>3693.5</c:v>
                </c:pt>
                <c:pt idx="2915">
                  <c:v>3693.2</c:v>
                </c:pt>
                <c:pt idx="2916">
                  <c:v>3693.2</c:v>
                </c:pt>
                <c:pt idx="2917">
                  <c:v>3693.2</c:v>
                </c:pt>
                <c:pt idx="2918">
                  <c:v>3692.9</c:v>
                </c:pt>
                <c:pt idx="2919">
                  <c:v>3692.9</c:v>
                </c:pt>
                <c:pt idx="2920">
                  <c:v>3692.9</c:v>
                </c:pt>
                <c:pt idx="2921">
                  <c:v>3692.6</c:v>
                </c:pt>
                <c:pt idx="2922">
                  <c:v>3692.9</c:v>
                </c:pt>
                <c:pt idx="2923">
                  <c:v>3692.6</c:v>
                </c:pt>
                <c:pt idx="2924">
                  <c:v>3692.6</c:v>
                </c:pt>
                <c:pt idx="2925">
                  <c:v>3692.6</c:v>
                </c:pt>
                <c:pt idx="2926">
                  <c:v>3692.3</c:v>
                </c:pt>
                <c:pt idx="2927">
                  <c:v>3692.3</c:v>
                </c:pt>
                <c:pt idx="2928">
                  <c:v>3692</c:v>
                </c:pt>
                <c:pt idx="2929">
                  <c:v>3692</c:v>
                </c:pt>
                <c:pt idx="2930">
                  <c:v>3692</c:v>
                </c:pt>
                <c:pt idx="2931">
                  <c:v>3692</c:v>
                </c:pt>
                <c:pt idx="2932">
                  <c:v>3691.7</c:v>
                </c:pt>
                <c:pt idx="2933">
                  <c:v>3691.7</c:v>
                </c:pt>
                <c:pt idx="2934">
                  <c:v>3691.7</c:v>
                </c:pt>
                <c:pt idx="2935">
                  <c:v>3691.4</c:v>
                </c:pt>
                <c:pt idx="2936">
                  <c:v>3691.4</c:v>
                </c:pt>
                <c:pt idx="2937">
                  <c:v>3691.4</c:v>
                </c:pt>
                <c:pt idx="2938">
                  <c:v>3691.4</c:v>
                </c:pt>
                <c:pt idx="2939">
                  <c:v>3691</c:v>
                </c:pt>
                <c:pt idx="2940">
                  <c:v>3691</c:v>
                </c:pt>
                <c:pt idx="2941">
                  <c:v>3690.7</c:v>
                </c:pt>
                <c:pt idx="2942">
                  <c:v>3690.7</c:v>
                </c:pt>
                <c:pt idx="2943">
                  <c:v>3690.7</c:v>
                </c:pt>
                <c:pt idx="2944">
                  <c:v>3690.7</c:v>
                </c:pt>
                <c:pt idx="2945">
                  <c:v>3690.4</c:v>
                </c:pt>
                <c:pt idx="2946">
                  <c:v>3690.4</c:v>
                </c:pt>
                <c:pt idx="2947">
                  <c:v>3690.4</c:v>
                </c:pt>
                <c:pt idx="2948">
                  <c:v>3690.1</c:v>
                </c:pt>
                <c:pt idx="2949">
                  <c:v>3690.1</c:v>
                </c:pt>
                <c:pt idx="2950">
                  <c:v>3690.1</c:v>
                </c:pt>
                <c:pt idx="2951">
                  <c:v>3690.1</c:v>
                </c:pt>
                <c:pt idx="2952">
                  <c:v>3689.8</c:v>
                </c:pt>
                <c:pt idx="2953">
                  <c:v>3689.5</c:v>
                </c:pt>
                <c:pt idx="2954">
                  <c:v>3689.5</c:v>
                </c:pt>
                <c:pt idx="2955">
                  <c:v>3689.5</c:v>
                </c:pt>
                <c:pt idx="2956">
                  <c:v>3689.5</c:v>
                </c:pt>
                <c:pt idx="2957">
                  <c:v>3689.2</c:v>
                </c:pt>
                <c:pt idx="2958">
                  <c:v>3689.2</c:v>
                </c:pt>
                <c:pt idx="2959">
                  <c:v>3689.2</c:v>
                </c:pt>
                <c:pt idx="2960">
                  <c:v>3688.9</c:v>
                </c:pt>
                <c:pt idx="2961">
                  <c:v>3688.9</c:v>
                </c:pt>
                <c:pt idx="2962">
                  <c:v>3688.6</c:v>
                </c:pt>
                <c:pt idx="2963">
                  <c:v>3688.6</c:v>
                </c:pt>
                <c:pt idx="2964">
                  <c:v>3688.6</c:v>
                </c:pt>
                <c:pt idx="2965">
                  <c:v>3688.6</c:v>
                </c:pt>
                <c:pt idx="2966">
                  <c:v>3688.3</c:v>
                </c:pt>
                <c:pt idx="2967">
                  <c:v>3688.3</c:v>
                </c:pt>
                <c:pt idx="2968">
                  <c:v>3687.9</c:v>
                </c:pt>
                <c:pt idx="2969">
                  <c:v>3687.9</c:v>
                </c:pt>
                <c:pt idx="2970">
                  <c:v>3687.9</c:v>
                </c:pt>
                <c:pt idx="2971">
                  <c:v>3687.9</c:v>
                </c:pt>
                <c:pt idx="2972">
                  <c:v>3687.6</c:v>
                </c:pt>
                <c:pt idx="2973">
                  <c:v>3687.6</c:v>
                </c:pt>
                <c:pt idx="2974">
                  <c:v>3687.3</c:v>
                </c:pt>
                <c:pt idx="2975">
                  <c:v>3687.3</c:v>
                </c:pt>
                <c:pt idx="2976">
                  <c:v>3687.3</c:v>
                </c:pt>
                <c:pt idx="2977">
                  <c:v>3687</c:v>
                </c:pt>
                <c:pt idx="2978">
                  <c:v>3687</c:v>
                </c:pt>
                <c:pt idx="2979">
                  <c:v>3687</c:v>
                </c:pt>
                <c:pt idx="2980">
                  <c:v>3686.7</c:v>
                </c:pt>
                <c:pt idx="2981">
                  <c:v>3686.7</c:v>
                </c:pt>
                <c:pt idx="2982">
                  <c:v>3686.7</c:v>
                </c:pt>
                <c:pt idx="2983">
                  <c:v>3686.4</c:v>
                </c:pt>
                <c:pt idx="2984">
                  <c:v>3686.4</c:v>
                </c:pt>
                <c:pt idx="2985">
                  <c:v>3686.1</c:v>
                </c:pt>
                <c:pt idx="2986">
                  <c:v>3686.1</c:v>
                </c:pt>
                <c:pt idx="2987">
                  <c:v>3686.1</c:v>
                </c:pt>
                <c:pt idx="2988">
                  <c:v>3686.1</c:v>
                </c:pt>
                <c:pt idx="2989">
                  <c:v>3685.8</c:v>
                </c:pt>
                <c:pt idx="2990">
                  <c:v>3685.8</c:v>
                </c:pt>
                <c:pt idx="2991">
                  <c:v>3685.8</c:v>
                </c:pt>
                <c:pt idx="2992">
                  <c:v>3685.5</c:v>
                </c:pt>
                <c:pt idx="2993">
                  <c:v>3685.5</c:v>
                </c:pt>
                <c:pt idx="2994">
                  <c:v>3685.5</c:v>
                </c:pt>
                <c:pt idx="2995">
                  <c:v>3685.2</c:v>
                </c:pt>
                <c:pt idx="2996">
                  <c:v>3685.2</c:v>
                </c:pt>
                <c:pt idx="2997">
                  <c:v>3684.8</c:v>
                </c:pt>
                <c:pt idx="2998">
                  <c:v>3685.2</c:v>
                </c:pt>
                <c:pt idx="2999">
                  <c:v>3684.8</c:v>
                </c:pt>
                <c:pt idx="3000">
                  <c:v>3684.8</c:v>
                </c:pt>
                <c:pt idx="3001">
                  <c:v>3684.5</c:v>
                </c:pt>
                <c:pt idx="3002">
                  <c:v>3684.5</c:v>
                </c:pt>
                <c:pt idx="3003">
                  <c:v>3684.2</c:v>
                </c:pt>
                <c:pt idx="3004">
                  <c:v>3684.2</c:v>
                </c:pt>
                <c:pt idx="3005">
                  <c:v>3684.2</c:v>
                </c:pt>
                <c:pt idx="3006">
                  <c:v>3683.9</c:v>
                </c:pt>
                <c:pt idx="3007">
                  <c:v>3683.9</c:v>
                </c:pt>
                <c:pt idx="3008">
                  <c:v>3683.9</c:v>
                </c:pt>
                <c:pt idx="3009">
                  <c:v>3683.6</c:v>
                </c:pt>
                <c:pt idx="3010">
                  <c:v>3683.6</c:v>
                </c:pt>
                <c:pt idx="3011">
                  <c:v>3683.3</c:v>
                </c:pt>
                <c:pt idx="3012">
                  <c:v>3683.3</c:v>
                </c:pt>
                <c:pt idx="3013">
                  <c:v>3683.3</c:v>
                </c:pt>
                <c:pt idx="3014">
                  <c:v>3683</c:v>
                </c:pt>
                <c:pt idx="3015">
                  <c:v>3683</c:v>
                </c:pt>
                <c:pt idx="3016">
                  <c:v>3683</c:v>
                </c:pt>
                <c:pt idx="3017">
                  <c:v>3682.7</c:v>
                </c:pt>
                <c:pt idx="3018">
                  <c:v>3682.7</c:v>
                </c:pt>
                <c:pt idx="3019">
                  <c:v>3682.7</c:v>
                </c:pt>
                <c:pt idx="3020">
                  <c:v>3682.4</c:v>
                </c:pt>
                <c:pt idx="3021">
                  <c:v>3682.4</c:v>
                </c:pt>
                <c:pt idx="3022">
                  <c:v>3682.1</c:v>
                </c:pt>
                <c:pt idx="3023">
                  <c:v>3682.1</c:v>
                </c:pt>
                <c:pt idx="3024">
                  <c:v>3682.1</c:v>
                </c:pt>
                <c:pt idx="3025">
                  <c:v>3681.7</c:v>
                </c:pt>
                <c:pt idx="3026">
                  <c:v>3681.7</c:v>
                </c:pt>
                <c:pt idx="3027">
                  <c:v>3681.7</c:v>
                </c:pt>
                <c:pt idx="3028">
                  <c:v>3681.4</c:v>
                </c:pt>
                <c:pt idx="3029">
                  <c:v>3681.4</c:v>
                </c:pt>
                <c:pt idx="3030">
                  <c:v>3681.4</c:v>
                </c:pt>
                <c:pt idx="3031">
                  <c:v>3681.1</c:v>
                </c:pt>
                <c:pt idx="3032">
                  <c:v>3681.1</c:v>
                </c:pt>
                <c:pt idx="3033">
                  <c:v>3680.8</c:v>
                </c:pt>
                <c:pt idx="3034">
                  <c:v>3680.8</c:v>
                </c:pt>
                <c:pt idx="3035">
                  <c:v>3680.8</c:v>
                </c:pt>
                <c:pt idx="3036">
                  <c:v>3680.5</c:v>
                </c:pt>
                <c:pt idx="3037">
                  <c:v>3680.5</c:v>
                </c:pt>
                <c:pt idx="3038">
                  <c:v>3680.5</c:v>
                </c:pt>
                <c:pt idx="3039">
                  <c:v>3679.9</c:v>
                </c:pt>
                <c:pt idx="3040">
                  <c:v>3679.9</c:v>
                </c:pt>
                <c:pt idx="3041">
                  <c:v>3679.9</c:v>
                </c:pt>
                <c:pt idx="3042">
                  <c:v>3679.6</c:v>
                </c:pt>
                <c:pt idx="3043">
                  <c:v>3679.6</c:v>
                </c:pt>
                <c:pt idx="3044">
                  <c:v>3679.6</c:v>
                </c:pt>
                <c:pt idx="3045">
                  <c:v>3679.3</c:v>
                </c:pt>
                <c:pt idx="3046">
                  <c:v>3679.3</c:v>
                </c:pt>
                <c:pt idx="3047">
                  <c:v>3679.3</c:v>
                </c:pt>
                <c:pt idx="3048">
                  <c:v>3679</c:v>
                </c:pt>
                <c:pt idx="3049">
                  <c:v>3679</c:v>
                </c:pt>
                <c:pt idx="3050">
                  <c:v>3678.6</c:v>
                </c:pt>
                <c:pt idx="3051">
                  <c:v>3678.6</c:v>
                </c:pt>
                <c:pt idx="3052">
                  <c:v>3678.3</c:v>
                </c:pt>
                <c:pt idx="3053">
                  <c:v>3678.3</c:v>
                </c:pt>
                <c:pt idx="3054">
                  <c:v>3678.3</c:v>
                </c:pt>
                <c:pt idx="3055">
                  <c:v>3678.3</c:v>
                </c:pt>
                <c:pt idx="3056">
                  <c:v>3678</c:v>
                </c:pt>
                <c:pt idx="3057">
                  <c:v>3678</c:v>
                </c:pt>
                <c:pt idx="3058">
                  <c:v>3678</c:v>
                </c:pt>
                <c:pt idx="3059">
                  <c:v>3677.7</c:v>
                </c:pt>
                <c:pt idx="3060">
                  <c:v>3677.7</c:v>
                </c:pt>
                <c:pt idx="3061">
                  <c:v>3677.7</c:v>
                </c:pt>
                <c:pt idx="3062">
                  <c:v>3677.4</c:v>
                </c:pt>
                <c:pt idx="3063">
                  <c:v>3677.4</c:v>
                </c:pt>
                <c:pt idx="3064">
                  <c:v>3677.4</c:v>
                </c:pt>
                <c:pt idx="3065">
                  <c:v>3677.1</c:v>
                </c:pt>
                <c:pt idx="3066">
                  <c:v>3677.1</c:v>
                </c:pt>
                <c:pt idx="3067">
                  <c:v>3677.1</c:v>
                </c:pt>
                <c:pt idx="3068">
                  <c:v>3676.8</c:v>
                </c:pt>
                <c:pt idx="3069">
                  <c:v>3676.8</c:v>
                </c:pt>
                <c:pt idx="3070">
                  <c:v>3676.8</c:v>
                </c:pt>
                <c:pt idx="3071">
                  <c:v>3676.5</c:v>
                </c:pt>
                <c:pt idx="3072">
                  <c:v>3676.5</c:v>
                </c:pt>
                <c:pt idx="3073">
                  <c:v>3676.5</c:v>
                </c:pt>
                <c:pt idx="3074">
                  <c:v>3676.2</c:v>
                </c:pt>
                <c:pt idx="3075">
                  <c:v>3676.2</c:v>
                </c:pt>
                <c:pt idx="3076">
                  <c:v>3676.2</c:v>
                </c:pt>
                <c:pt idx="3077">
                  <c:v>3676.2</c:v>
                </c:pt>
                <c:pt idx="3078">
                  <c:v>3675.9</c:v>
                </c:pt>
                <c:pt idx="3079">
                  <c:v>3675.9</c:v>
                </c:pt>
                <c:pt idx="3080">
                  <c:v>3675.9</c:v>
                </c:pt>
                <c:pt idx="3081">
                  <c:v>3675.5</c:v>
                </c:pt>
                <c:pt idx="3082">
                  <c:v>3675.5</c:v>
                </c:pt>
                <c:pt idx="3083">
                  <c:v>3675.5</c:v>
                </c:pt>
                <c:pt idx="3084">
                  <c:v>3675.2</c:v>
                </c:pt>
                <c:pt idx="3085">
                  <c:v>3675.2</c:v>
                </c:pt>
                <c:pt idx="3086">
                  <c:v>3675.2</c:v>
                </c:pt>
                <c:pt idx="3087">
                  <c:v>3675.2</c:v>
                </c:pt>
                <c:pt idx="3088">
                  <c:v>3674.9</c:v>
                </c:pt>
                <c:pt idx="3089">
                  <c:v>3674.9</c:v>
                </c:pt>
                <c:pt idx="3090">
                  <c:v>3674.9</c:v>
                </c:pt>
                <c:pt idx="3091">
                  <c:v>3674.6</c:v>
                </c:pt>
                <c:pt idx="3092">
                  <c:v>3674.6</c:v>
                </c:pt>
                <c:pt idx="3093">
                  <c:v>3674.6</c:v>
                </c:pt>
                <c:pt idx="3094">
                  <c:v>3674.3</c:v>
                </c:pt>
                <c:pt idx="3095">
                  <c:v>3674.3</c:v>
                </c:pt>
                <c:pt idx="3096">
                  <c:v>3674.3</c:v>
                </c:pt>
                <c:pt idx="3097">
                  <c:v>3674</c:v>
                </c:pt>
                <c:pt idx="3098">
                  <c:v>3674</c:v>
                </c:pt>
                <c:pt idx="3099">
                  <c:v>3674</c:v>
                </c:pt>
                <c:pt idx="3100">
                  <c:v>3674</c:v>
                </c:pt>
                <c:pt idx="3101">
                  <c:v>3673.7</c:v>
                </c:pt>
                <c:pt idx="3102">
                  <c:v>3673.7</c:v>
                </c:pt>
                <c:pt idx="3103">
                  <c:v>3673.7</c:v>
                </c:pt>
                <c:pt idx="3104">
                  <c:v>3673.7</c:v>
                </c:pt>
                <c:pt idx="3105">
                  <c:v>3673.4</c:v>
                </c:pt>
                <c:pt idx="3106">
                  <c:v>3673.4</c:v>
                </c:pt>
                <c:pt idx="3107">
                  <c:v>3673.4</c:v>
                </c:pt>
                <c:pt idx="3108">
                  <c:v>3673.4</c:v>
                </c:pt>
                <c:pt idx="3109">
                  <c:v>3673.4</c:v>
                </c:pt>
                <c:pt idx="3110">
                  <c:v>3673.1</c:v>
                </c:pt>
                <c:pt idx="3111">
                  <c:v>3673.1</c:v>
                </c:pt>
                <c:pt idx="3112">
                  <c:v>3673.1</c:v>
                </c:pt>
                <c:pt idx="3113">
                  <c:v>3672.8</c:v>
                </c:pt>
                <c:pt idx="3114">
                  <c:v>3672.8</c:v>
                </c:pt>
                <c:pt idx="3115">
                  <c:v>3672.8</c:v>
                </c:pt>
                <c:pt idx="3116">
                  <c:v>3672.8</c:v>
                </c:pt>
                <c:pt idx="3117">
                  <c:v>3672.4</c:v>
                </c:pt>
                <c:pt idx="3118">
                  <c:v>3672.4</c:v>
                </c:pt>
                <c:pt idx="3119">
                  <c:v>3672.4</c:v>
                </c:pt>
                <c:pt idx="3120">
                  <c:v>3672.1</c:v>
                </c:pt>
                <c:pt idx="3121">
                  <c:v>3672.1</c:v>
                </c:pt>
                <c:pt idx="3122">
                  <c:v>3672.1</c:v>
                </c:pt>
                <c:pt idx="3123">
                  <c:v>3672.1</c:v>
                </c:pt>
                <c:pt idx="3124">
                  <c:v>3671.8</c:v>
                </c:pt>
                <c:pt idx="3125">
                  <c:v>3671.8</c:v>
                </c:pt>
                <c:pt idx="3126">
                  <c:v>3671.8</c:v>
                </c:pt>
                <c:pt idx="3127">
                  <c:v>3671.8</c:v>
                </c:pt>
                <c:pt idx="3128">
                  <c:v>3671.5</c:v>
                </c:pt>
                <c:pt idx="3129">
                  <c:v>3671.5</c:v>
                </c:pt>
                <c:pt idx="3130">
                  <c:v>3671.5</c:v>
                </c:pt>
                <c:pt idx="3131">
                  <c:v>3671.5</c:v>
                </c:pt>
                <c:pt idx="3132">
                  <c:v>3671.2</c:v>
                </c:pt>
                <c:pt idx="3133">
                  <c:v>3671.2</c:v>
                </c:pt>
                <c:pt idx="3134">
                  <c:v>3671.2</c:v>
                </c:pt>
                <c:pt idx="3135">
                  <c:v>3671.2</c:v>
                </c:pt>
                <c:pt idx="3136">
                  <c:v>3671.2</c:v>
                </c:pt>
                <c:pt idx="3137">
                  <c:v>3671.2</c:v>
                </c:pt>
                <c:pt idx="3138">
                  <c:v>3670.9</c:v>
                </c:pt>
                <c:pt idx="3139">
                  <c:v>3670.9</c:v>
                </c:pt>
                <c:pt idx="3140">
                  <c:v>3670.9</c:v>
                </c:pt>
                <c:pt idx="3141">
                  <c:v>3670.9</c:v>
                </c:pt>
                <c:pt idx="3142">
                  <c:v>3670.6</c:v>
                </c:pt>
                <c:pt idx="3143">
                  <c:v>3670.6</c:v>
                </c:pt>
                <c:pt idx="3144">
                  <c:v>3670.6</c:v>
                </c:pt>
                <c:pt idx="3145">
                  <c:v>3670.6</c:v>
                </c:pt>
                <c:pt idx="3146">
                  <c:v>3670.3</c:v>
                </c:pt>
                <c:pt idx="3147">
                  <c:v>3670.3</c:v>
                </c:pt>
                <c:pt idx="3148">
                  <c:v>3670.3</c:v>
                </c:pt>
                <c:pt idx="3149">
                  <c:v>3670.3</c:v>
                </c:pt>
                <c:pt idx="3150">
                  <c:v>3670.3</c:v>
                </c:pt>
                <c:pt idx="3151">
                  <c:v>3670.3</c:v>
                </c:pt>
                <c:pt idx="3152">
                  <c:v>3670</c:v>
                </c:pt>
                <c:pt idx="3153">
                  <c:v>3670</c:v>
                </c:pt>
                <c:pt idx="3154">
                  <c:v>3670</c:v>
                </c:pt>
                <c:pt idx="3155">
                  <c:v>3670</c:v>
                </c:pt>
                <c:pt idx="3156">
                  <c:v>3669.7</c:v>
                </c:pt>
                <c:pt idx="3157">
                  <c:v>3669.7</c:v>
                </c:pt>
                <c:pt idx="3158">
                  <c:v>3669.7</c:v>
                </c:pt>
                <c:pt idx="3159">
                  <c:v>3669.7</c:v>
                </c:pt>
                <c:pt idx="3160">
                  <c:v>3669.3</c:v>
                </c:pt>
                <c:pt idx="3161">
                  <c:v>3669.3</c:v>
                </c:pt>
                <c:pt idx="3162">
                  <c:v>3669.3</c:v>
                </c:pt>
                <c:pt idx="3163">
                  <c:v>3669.3</c:v>
                </c:pt>
                <c:pt idx="3164">
                  <c:v>3669.3</c:v>
                </c:pt>
                <c:pt idx="3165">
                  <c:v>3669</c:v>
                </c:pt>
                <c:pt idx="3166">
                  <c:v>3669</c:v>
                </c:pt>
                <c:pt idx="3167">
                  <c:v>3669</c:v>
                </c:pt>
                <c:pt idx="3168">
                  <c:v>3669</c:v>
                </c:pt>
                <c:pt idx="3169">
                  <c:v>3668.7</c:v>
                </c:pt>
                <c:pt idx="3170">
                  <c:v>3668.7</c:v>
                </c:pt>
                <c:pt idx="3171">
                  <c:v>3668.7</c:v>
                </c:pt>
                <c:pt idx="3172">
                  <c:v>3668.7</c:v>
                </c:pt>
                <c:pt idx="3173">
                  <c:v>3668.4</c:v>
                </c:pt>
                <c:pt idx="3174">
                  <c:v>3668.4</c:v>
                </c:pt>
                <c:pt idx="3175">
                  <c:v>3668.4</c:v>
                </c:pt>
                <c:pt idx="3176">
                  <c:v>3668.4</c:v>
                </c:pt>
                <c:pt idx="3177">
                  <c:v>3668.4</c:v>
                </c:pt>
                <c:pt idx="3178">
                  <c:v>3668.4</c:v>
                </c:pt>
                <c:pt idx="3179">
                  <c:v>3668.4</c:v>
                </c:pt>
                <c:pt idx="3180">
                  <c:v>3668.1</c:v>
                </c:pt>
                <c:pt idx="3181">
                  <c:v>3668.1</c:v>
                </c:pt>
                <c:pt idx="3182">
                  <c:v>3668.1</c:v>
                </c:pt>
                <c:pt idx="3183">
                  <c:v>3668.1</c:v>
                </c:pt>
                <c:pt idx="3184">
                  <c:v>3667.8</c:v>
                </c:pt>
                <c:pt idx="3185">
                  <c:v>3667.8</c:v>
                </c:pt>
                <c:pt idx="3186">
                  <c:v>3667.8</c:v>
                </c:pt>
                <c:pt idx="3187">
                  <c:v>3667.8</c:v>
                </c:pt>
                <c:pt idx="3188">
                  <c:v>3667.8</c:v>
                </c:pt>
                <c:pt idx="3189">
                  <c:v>3667.8</c:v>
                </c:pt>
                <c:pt idx="3190">
                  <c:v>3667.5</c:v>
                </c:pt>
                <c:pt idx="3191">
                  <c:v>3667.5</c:v>
                </c:pt>
                <c:pt idx="3192">
                  <c:v>3667.5</c:v>
                </c:pt>
                <c:pt idx="3193">
                  <c:v>3667.5</c:v>
                </c:pt>
                <c:pt idx="3194">
                  <c:v>3667.5</c:v>
                </c:pt>
                <c:pt idx="3195">
                  <c:v>3667.2</c:v>
                </c:pt>
                <c:pt idx="3196">
                  <c:v>3667.2</c:v>
                </c:pt>
                <c:pt idx="3197">
                  <c:v>3667.2</c:v>
                </c:pt>
                <c:pt idx="3198">
                  <c:v>3667.2</c:v>
                </c:pt>
                <c:pt idx="3199">
                  <c:v>3666.9</c:v>
                </c:pt>
                <c:pt idx="3200">
                  <c:v>3666.9</c:v>
                </c:pt>
                <c:pt idx="3201">
                  <c:v>3666.9</c:v>
                </c:pt>
                <c:pt idx="3202">
                  <c:v>3666.9</c:v>
                </c:pt>
                <c:pt idx="3203">
                  <c:v>3666.9</c:v>
                </c:pt>
                <c:pt idx="3204">
                  <c:v>3666.6</c:v>
                </c:pt>
                <c:pt idx="3205">
                  <c:v>3666.6</c:v>
                </c:pt>
                <c:pt idx="3206">
                  <c:v>3666.6</c:v>
                </c:pt>
                <c:pt idx="3207">
                  <c:v>3666.6</c:v>
                </c:pt>
                <c:pt idx="3208">
                  <c:v>3666.2</c:v>
                </c:pt>
                <c:pt idx="3209">
                  <c:v>3666.6</c:v>
                </c:pt>
                <c:pt idx="3210">
                  <c:v>3666.2</c:v>
                </c:pt>
                <c:pt idx="3211">
                  <c:v>3666.2</c:v>
                </c:pt>
                <c:pt idx="3212">
                  <c:v>3665.9</c:v>
                </c:pt>
                <c:pt idx="3213">
                  <c:v>3665.9</c:v>
                </c:pt>
                <c:pt idx="3214">
                  <c:v>3665.9</c:v>
                </c:pt>
                <c:pt idx="3215">
                  <c:v>3665.9</c:v>
                </c:pt>
                <c:pt idx="3216">
                  <c:v>3665.9</c:v>
                </c:pt>
                <c:pt idx="3217">
                  <c:v>3665.9</c:v>
                </c:pt>
                <c:pt idx="3218">
                  <c:v>3665.9</c:v>
                </c:pt>
                <c:pt idx="3219">
                  <c:v>3665.9</c:v>
                </c:pt>
                <c:pt idx="3220">
                  <c:v>3665.6</c:v>
                </c:pt>
                <c:pt idx="3221">
                  <c:v>3665.6</c:v>
                </c:pt>
                <c:pt idx="3222">
                  <c:v>3665.6</c:v>
                </c:pt>
                <c:pt idx="3223">
                  <c:v>3665.3</c:v>
                </c:pt>
                <c:pt idx="3224">
                  <c:v>3665.3</c:v>
                </c:pt>
                <c:pt idx="3225">
                  <c:v>3665.3</c:v>
                </c:pt>
                <c:pt idx="3226">
                  <c:v>3665.3</c:v>
                </c:pt>
                <c:pt idx="3227">
                  <c:v>3665.3</c:v>
                </c:pt>
                <c:pt idx="3228">
                  <c:v>3665.3</c:v>
                </c:pt>
                <c:pt idx="3229">
                  <c:v>3665</c:v>
                </c:pt>
                <c:pt idx="3230">
                  <c:v>3665</c:v>
                </c:pt>
                <c:pt idx="3231">
                  <c:v>3665</c:v>
                </c:pt>
                <c:pt idx="3232">
                  <c:v>3665</c:v>
                </c:pt>
                <c:pt idx="3233">
                  <c:v>3665</c:v>
                </c:pt>
                <c:pt idx="3234">
                  <c:v>3664.7</c:v>
                </c:pt>
                <c:pt idx="3235">
                  <c:v>3664.7</c:v>
                </c:pt>
                <c:pt idx="3236">
                  <c:v>3664.7</c:v>
                </c:pt>
                <c:pt idx="3237">
                  <c:v>3664.7</c:v>
                </c:pt>
                <c:pt idx="3238">
                  <c:v>3664.4</c:v>
                </c:pt>
                <c:pt idx="3239">
                  <c:v>3664.4</c:v>
                </c:pt>
                <c:pt idx="3240">
                  <c:v>3664.4</c:v>
                </c:pt>
                <c:pt idx="3241">
                  <c:v>3664.4</c:v>
                </c:pt>
                <c:pt idx="3242">
                  <c:v>3664.4</c:v>
                </c:pt>
                <c:pt idx="3243">
                  <c:v>3664.4</c:v>
                </c:pt>
                <c:pt idx="3244">
                  <c:v>3664.1</c:v>
                </c:pt>
                <c:pt idx="3245">
                  <c:v>3664.1</c:v>
                </c:pt>
                <c:pt idx="3246">
                  <c:v>3664.1</c:v>
                </c:pt>
                <c:pt idx="3247">
                  <c:v>3664.1</c:v>
                </c:pt>
                <c:pt idx="3248">
                  <c:v>3664.1</c:v>
                </c:pt>
                <c:pt idx="3249">
                  <c:v>3663.8</c:v>
                </c:pt>
                <c:pt idx="3250">
                  <c:v>3663.8</c:v>
                </c:pt>
                <c:pt idx="3251">
                  <c:v>3663.8</c:v>
                </c:pt>
                <c:pt idx="3252">
                  <c:v>3663.8</c:v>
                </c:pt>
                <c:pt idx="3253">
                  <c:v>3663.5</c:v>
                </c:pt>
                <c:pt idx="3254">
                  <c:v>3663.5</c:v>
                </c:pt>
                <c:pt idx="3255">
                  <c:v>3663.5</c:v>
                </c:pt>
                <c:pt idx="3256">
                  <c:v>3663.5</c:v>
                </c:pt>
                <c:pt idx="3257">
                  <c:v>3663.1</c:v>
                </c:pt>
                <c:pt idx="3258">
                  <c:v>3663.1</c:v>
                </c:pt>
                <c:pt idx="3259">
                  <c:v>3663.1</c:v>
                </c:pt>
                <c:pt idx="3260">
                  <c:v>3663.1</c:v>
                </c:pt>
                <c:pt idx="3261">
                  <c:v>3662.8</c:v>
                </c:pt>
                <c:pt idx="3262">
                  <c:v>3662.8</c:v>
                </c:pt>
                <c:pt idx="3263">
                  <c:v>3662.8</c:v>
                </c:pt>
                <c:pt idx="3264">
                  <c:v>3662.8</c:v>
                </c:pt>
                <c:pt idx="3265">
                  <c:v>3662.8</c:v>
                </c:pt>
                <c:pt idx="3266">
                  <c:v>3662.5</c:v>
                </c:pt>
                <c:pt idx="3267">
                  <c:v>3662.5</c:v>
                </c:pt>
                <c:pt idx="3268">
                  <c:v>3662.5</c:v>
                </c:pt>
                <c:pt idx="3269">
                  <c:v>3662.5</c:v>
                </c:pt>
                <c:pt idx="3270">
                  <c:v>3662.2</c:v>
                </c:pt>
                <c:pt idx="3271">
                  <c:v>3662.2</c:v>
                </c:pt>
                <c:pt idx="3272">
                  <c:v>3662.2</c:v>
                </c:pt>
                <c:pt idx="3273">
                  <c:v>3662.2</c:v>
                </c:pt>
                <c:pt idx="3274">
                  <c:v>3662.2</c:v>
                </c:pt>
                <c:pt idx="3275">
                  <c:v>3662.2</c:v>
                </c:pt>
                <c:pt idx="3276">
                  <c:v>3661.9</c:v>
                </c:pt>
                <c:pt idx="3277">
                  <c:v>3661.9</c:v>
                </c:pt>
                <c:pt idx="3278">
                  <c:v>3661.9</c:v>
                </c:pt>
                <c:pt idx="3279">
                  <c:v>3661.9</c:v>
                </c:pt>
                <c:pt idx="3280">
                  <c:v>3661.6</c:v>
                </c:pt>
                <c:pt idx="3281">
                  <c:v>3661.6</c:v>
                </c:pt>
                <c:pt idx="3282">
                  <c:v>3661.6</c:v>
                </c:pt>
                <c:pt idx="3283">
                  <c:v>3661.6</c:v>
                </c:pt>
                <c:pt idx="3284">
                  <c:v>3661.6</c:v>
                </c:pt>
                <c:pt idx="3285">
                  <c:v>3661.3</c:v>
                </c:pt>
                <c:pt idx="3286">
                  <c:v>3661.3</c:v>
                </c:pt>
                <c:pt idx="3287">
                  <c:v>3661.3</c:v>
                </c:pt>
                <c:pt idx="3288">
                  <c:v>3661.3</c:v>
                </c:pt>
                <c:pt idx="3289">
                  <c:v>3661</c:v>
                </c:pt>
                <c:pt idx="3290">
                  <c:v>3661</c:v>
                </c:pt>
                <c:pt idx="3291">
                  <c:v>3661</c:v>
                </c:pt>
                <c:pt idx="3292">
                  <c:v>3661</c:v>
                </c:pt>
                <c:pt idx="3293">
                  <c:v>3661</c:v>
                </c:pt>
                <c:pt idx="3294">
                  <c:v>3661</c:v>
                </c:pt>
                <c:pt idx="3295">
                  <c:v>3660.7</c:v>
                </c:pt>
                <c:pt idx="3296">
                  <c:v>3660.7</c:v>
                </c:pt>
                <c:pt idx="3297">
                  <c:v>3660.7</c:v>
                </c:pt>
                <c:pt idx="3298">
                  <c:v>3660.7</c:v>
                </c:pt>
                <c:pt idx="3299">
                  <c:v>3660.4</c:v>
                </c:pt>
                <c:pt idx="3300">
                  <c:v>3660.4</c:v>
                </c:pt>
                <c:pt idx="3301">
                  <c:v>3660.4</c:v>
                </c:pt>
                <c:pt idx="3302">
                  <c:v>3660</c:v>
                </c:pt>
                <c:pt idx="3303">
                  <c:v>3660</c:v>
                </c:pt>
                <c:pt idx="3304">
                  <c:v>3660</c:v>
                </c:pt>
                <c:pt idx="3305">
                  <c:v>3660</c:v>
                </c:pt>
                <c:pt idx="3306">
                  <c:v>3660</c:v>
                </c:pt>
                <c:pt idx="3307">
                  <c:v>3660</c:v>
                </c:pt>
                <c:pt idx="3308">
                  <c:v>3660</c:v>
                </c:pt>
                <c:pt idx="3309">
                  <c:v>3659.7</c:v>
                </c:pt>
                <c:pt idx="3310">
                  <c:v>3659.7</c:v>
                </c:pt>
                <c:pt idx="3311">
                  <c:v>3659.7</c:v>
                </c:pt>
                <c:pt idx="3312">
                  <c:v>3659.4</c:v>
                </c:pt>
                <c:pt idx="3313">
                  <c:v>3659.4</c:v>
                </c:pt>
                <c:pt idx="3314">
                  <c:v>3658.8</c:v>
                </c:pt>
                <c:pt idx="3315">
                  <c:v>3658.8</c:v>
                </c:pt>
                <c:pt idx="3316">
                  <c:v>3658.8</c:v>
                </c:pt>
                <c:pt idx="3317">
                  <c:v>3658.8</c:v>
                </c:pt>
                <c:pt idx="3318">
                  <c:v>3658.8</c:v>
                </c:pt>
                <c:pt idx="3319">
                  <c:v>3658.8</c:v>
                </c:pt>
                <c:pt idx="3320">
                  <c:v>3658.5</c:v>
                </c:pt>
                <c:pt idx="3321">
                  <c:v>3658.5</c:v>
                </c:pt>
                <c:pt idx="3322">
                  <c:v>3658.5</c:v>
                </c:pt>
                <c:pt idx="3323">
                  <c:v>3658.2</c:v>
                </c:pt>
                <c:pt idx="3324">
                  <c:v>3658.2</c:v>
                </c:pt>
                <c:pt idx="3325">
                  <c:v>3658.2</c:v>
                </c:pt>
                <c:pt idx="3326">
                  <c:v>3658.2</c:v>
                </c:pt>
                <c:pt idx="3327">
                  <c:v>3657.9</c:v>
                </c:pt>
                <c:pt idx="3328">
                  <c:v>3657.9</c:v>
                </c:pt>
                <c:pt idx="3329">
                  <c:v>3657.9</c:v>
                </c:pt>
                <c:pt idx="3330">
                  <c:v>3657.6</c:v>
                </c:pt>
                <c:pt idx="3331">
                  <c:v>3657.6</c:v>
                </c:pt>
                <c:pt idx="3332">
                  <c:v>3657.6</c:v>
                </c:pt>
                <c:pt idx="3333">
                  <c:v>3657.6</c:v>
                </c:pt>
                <c:pt idx="3334">
                  <c:v>3657.6</c:v>
                </c:pt>
                <c:pt idx="3335">
                  <c:v>3657.3</c:v>
                </c:pt>
                <c:pt idx="3336">
                  <c:v>3657.3</c:v>
                </c:pt>
                <c:pt idx="3337">
                  <c:v>3657.3</c:v>
                </c:pt>
                <c:pt idx="3338">
                  <c:v>3657.3</c:v>
                </c:pt>
                <c:pt idx="3339">
                  <c:v>3656.9</c:v>
                </c:pt>
                <c:pt idx="3340">
                  <c:v>3656.9</c:v>
                </c:pt>
                <c:pt idx="3341">
                  <c:v>3656.6</c:v>
                </c:pt>
                <c:pt idx="3342">
                  <c:v>3656.9</c:v>
                </c:pt>
                <c:pt idx="3343">
                  <c:v>3656.6</c:v>
                </c:pt>
                <c:pt idx="3344">
                  <c:v>3656.6</c:v>
                </c:pt>
                <c:pt idx="3345">
                  <c:v>3656.3</c:v>
                </c:pt>
                <c:pt idx="3346">
                  <c:v>3656.3</c:v>
                </c:pt>
                <c:pt idx="3347">
                  <c:v>3656.3</c:v>
                </c:pt>
                <c:pt idx="3348">
                  <c:v>3656</c:v>
                </c:pt>
                <c:pt idx="3349">
                  <c:v>3656</c:v>
                </c:pt>
                <c:pt idx="3350">
                  <c:v>3656</c:v>
                </c:pt>
                <c:pt idx="3351">
                  <c:v>3655.7</c:v>
                </c:pt>
                <c:pt idx="3352">
                  <c:v>3655.7</c:v>
                </c:pt>
                <c:pt idx="3353">
                  <c:v>3655.7</c:v>
                </c:pt>
                <c:pt idx="3354">
                  <c:v>3655.7</c:v>
                </c:pt>
                <c:pt idx="3355">
                  <c:v>3655.7</c:v>
                </c:pt>
                <c:pt idx="3356">
                  <c:v>3655.4</c:v>
                </c:pt>
                <c:pt idx="3357">
                  <c:v>3655.4</c:v>
                </c:pt>
                <c:pt idx="3358">
                  <c:v>3655.4</c:v>
                </c:pt>
                <c:pt idx="3359">
                  <c:v>3655.1</c:v>
                </c:pt>
                <c:pt idx="3360">
                  <c:v>3655.1</c:v>
                </c:pt>
                <c:pt idx="3361">
                  <c:v>3655.1</c:v>
                </c:pt>
                <c:pt idx="3362">
                  <c:v>3655.1</c:v>
                </c:pt>
                <c:pt idx="3363">
                  <c:v>3654.8</c:v>
                </c:pt>
                <c:pt idx="3364">
                  <c:v>3654.8</c:v>
                </c:pt>
                <c:pt idx="3365">
                  <c:v>3654.8</c:v>
                </c:pt>
                <c:pt idx="3366">
                  <c:v>3654.8</c:v>
                </c:pt>
                <c:pt idx="3367">
                  <c:v>3654.5</c:v>
                </c:pt>
                <c:pt idx="3368">
                  <c:v>3654.5</c:v>
                </c:pt>
                <c:pt idx="3369">
                  <c:v>3654.5</c:v>
                </c:pt>
                <c:pt idx="3370">
                  <c:v>3654.2</c:v>
                </c:pt>
                <c:pt idx="3371">
                  <c:v>3654.2</c:v>
                </c:pt>
                <c:pt idx="3372">
                  <c:v>3654.2</c:v>
                </c:pt>
                <c:pt idx="3373">
                  <c:v>3653.8</c:v>
                </c:pt>
                <c:pt idx="3374">
                  <c:v>3653.8</c:v>
                </c:pt>
                <c:pt idx="3375">
                  <c:v>3653.8</c:v>
                </c:pt>
                <c:pt idx="3376">
                  <c:v>3653.5</c:v>
                </c:pt>
                <c:pt idx="3377">
                  <c:v>3653.5</c:v>
                </c:pt>
                <c:pt idx="3378">
                  <c:v>3653.5</c:v>
                </c:pt>
                <c:pt idx="3379">
                  <c:v>3653.5</c:v>
                </c:pt>
                <c:pt idx="3380">
                  <c:v>3653.2</c:v>
                </c:pt>
                <c:pt idx="3381">
                  <c:v>3653.2</c:v>
                </c:pt>
                <c:pt idx="3382">
                  <c:v>3653.2</c:v>
                </c:pt>
                <c:pt idx="3383">
                  <c:v>3653.2</c:v>
                </c:pt>
                <c:pt idx="3384">
                  <c:v>3652.9</c:v>
                </c:pt>
                <c:pt idx="3385">
                  <c:v>3652.9</c:v>
                </c:pt>
                <c:pt idx="3386">
                  <c:v>3652.9</c:v>
                </c:pt>
                <c:pt idx="3387">
                  <c:v>3652.6</c:v>
                </c:pt>
                <c:pt idx="3388">
                  <c:v>3652.6</c:v>
                </c:pt>
                <c:pt idx="3389">
                  <c:v>3652.3</c:v>
                </c:pt>
                <c:pt idx="3390">
                  <c:v>3652.3</c:v>
                </c:pt>
                <c:pt idx="3391">
                  <c:v>3652.3</c:v>
                </c:pt>
                <c:pt idx="3392">
                  <c:v>3652</c:v>
                </c:pt>
                <c:pt idx="3393">
                  <c:v>3652</c:v>
                </c:pt>
                <c:pt idx="3394">
                  <c:v>3652</c:v>
                </c:pt>
                <c:pt idx="3395">
                  <c:v>3651.7</c:v>
                </c:pt>
                <c:pt idx="3396">
                  <c:v>3651.7</c:v>
                </c:pt>
                <c:pt idx="3397">
                  <c:v>3651.4</c:v>
                </c:pt>
                <c:pt idx="3398">
                  <c:v>3651.4</c:v>
                </c:pt>
                <c:pt idx="3399">
                  <c:v>3651.4</c:v>
                </c:pt>
                <c:pt idx="3400">
                  <c:v>3651.4</c:v>
                </c:pt>
                <c:pt idx="3401">
                  <c:v>3651.1</c:v>
                </c:pt>
                <c:pt idx="3402">
                  <c:v>3651.1</c:v>
                </c:pt>
                <c:pt idx="3403">
                  <c:v>3650.7</c:v>
                </c:pt>
                <c:pt idx="3404">
                  <c:v>3650.7</c:v>
                </c:pt>
                <c:pt idx="3405">
                  <c:v>3650.7</c:v>
                </c:pt>
                <c:pt idx="3406">
                  <c:v>3650.4</c:v>
                </c:pt>
                <c:pt idx="3407">
                  <c:v>3650.4</c:v>
                </c:pt>
                <c:pt idx="3408">
                  <c:v>3650.4</c:v>
                </c:pt>
                <c:pt idx="3409">
                  <c:v>3650.1</c:v>
                </c:pt>
                <c:pt idx="3410">
                  <c:v>3650.1</c:v>
                </c:pt>
                <c:pt idx="3411">
                  <c:v>3650.1</c:v>
                </c:pt>
                <c:pt idx="3412">
                  <c:v>3649.8</c:v>
                </c:pt>
                <c:pt idx="3413">
                  <c:v>3649.8</c:v>
                </c:pt>
                <c:pt idx="3414">
                  <c:v>3649.5</c:v>
                </c:pt>
                <c:pt idx="3415">
                  <c:v>3649.5</c:v>
                </c:pt>
                <c:pt idx="3416">
                  <c:v>3649.2</c:v>
                </c:pt>
                <c:pt idx="3417">
                  <c:v>3649.2</c:v>
                </c:pt>
                <c:pt idx="3418">
                  <c:v>3648.9</c:v>
                </c:pt>
                <c:pt idx="3419">
                  <c:v>3648.9</c:v>
                </c:pt>
                <c:pt idx="3420">
                  <c:v>3648.9</c:v>
                </c:pt>
                <c:pt idx="3421">
                  <c:v>3648.9</c:v>
                </c:pt>
                <c:pt idx="3422">
                  <c:v>3648.6</c:v>
                </c:pt>
                <c:pt idx="3423">
                  <c:v>3648.6</c:v>
                </c:pt>
                <c:pt idx="3424">
                  <c:v>3648.3</c:v>
                </c:pt>
                <c:pt idx="3425">
                  <c:v>3648.3</c:v>
                </c:pt>
                <c:pt idx="3426">
                  <c:v>3648.3</c:v>
                </c:pt>
                <c:pt idx="3427">
                  <c:v>3648</c:v>
                </c:pt>
                <c:pt idx="3428">
                  <c:v>3647.6</c:v>
                </c:pt>
                <c:pt idx="3429">
                  <c:v>3647.6</c:v>
                </c:pt>
                <c:pt idx="3430">
                  <c:v>3647.6</c:v>
                </c:pt>
                <c:pt idx="3431">
                  <c:v>3647.3</c:v>
                </c:pt>
                <c:pt idx="3432">
                  <c:v>3647.3</c:v>
                </c:pt>
                <c:pt idx="3433">
                  <c:v>3647</c:v>
                </c:pt>
                <c:pt idx="3434">
                  <c:v>3647</c:v>
                </c:pt>
                <c:pt idx="3435">
                  <c:v>3646.7</c:v>
                </c:pt>
                <c:pt idx="3436">
                  <c:v>3646.7</c:v>
                </c:pt>
                <c:pt idx="3437">
                  <c:v>3646.4</c:v>
                </c:pt>
                <c:pt idx="3438">
                  <c:v>3646.4</c:v>
                </c:pt>
                <c:pt idx="3439">
                  <c:v>3646.1</c:v>
                </c:pt>
                <c:pt idx="3440">
                  <c:v>3646.1</c:v>
                </c:pt>
                <c:pt idx="3441">
                  <c:v>3645.8</c:v>
                </c:pt>
                <c:pt idx="3442">
                  <c:v>3645.8</c:v>
                </c:pt>
                <c:pt idx="3443">
                  <c:v>3645.5</c:v>
                </c:pt>
                <c:pt idx="3444">
                  <c:v>3645.5</c:v>
                </c:pt>
                <c:pt idx="3445">
                  <c:v>3645.2</c:v>
                </c:pt>
                <c:pt idx="3446">
                  <c:v>3645.2</c:v>
                </c:pt>
                <c:pt idx="3447">
                  <c:v>3645.2</c:v>
                </c:pt>
                <c:pt idx="3448">
                  <c:v>3644.9</c:v>
                </c:pt>
                <c:pt idx="3449">
                  <c:v>3644.9</c:v>
                </c:pt>
                <c:pt idx="3450">
                  <c:v>3644.5</c:v>
                </c:pt>
                <c:pt idx="3451">
                  <c:v>3644.2</c:v>
                </c:pt>
                <c:pt idx="3452">
                  <c:v>3644.2</c:v>
                </c:pt>
                <c:pt idx="3453">
                  <c:v>3643.9</c:v>
                </c:pt>
                <c:pt idx="3454">
                  <c:v>3643.9</c:v>
                </c:pt>
                <c:pt idx="3455">
                  <c:v>3643.6</c:v>
                </c:pt>
                <c:pt idx="3456">
                  <c:v>3643.6</c:v>
                </c:pt>
                <c:pt idx="3457">
                  <c:v>3643.3</c:v>
                </c:pt>
                <c:pt idx="3458">
                  <c:v>3643.3</c:v>
                </c:pt>
                <c:pt idx="3459">
                  <c:v>3643</c:v>
                </c:pt>
                <c:pt idx="3460">
                  <c:v>3643</c:v>
                </c:pt>
                <c:pt idx="3461">
                  <c:v>3642.7</c:v>
                </c:pt>
                <c:pt idx="3462">
                  <c:v>3642.4</c:v>
                </c:pt>
                <c:pt idx="3463">
                  <c:v>3642.4</c:v>
                </c:pt>
                <c:pt idx="3464">
                  <c:v>3642.1</c:v>
                </c:pt>
                <c:pt idx="3465">
                  <c:v>3641.8</c:v>
                </c:pt>
                <c:pt idx="3466">
                  <c:v>3641.8</c:v>
                </c:pt>
                <c:pt idx="3467">
                  <c:v>3641.4</c:v>
                </c:pt>
                <c:pt idx="3468">
                  <c:v>3641.4</c:v>
                </c:pt>
                <c:pt idx="3469">
                  <c:v>3641.1</c:v>
                </c:pt>
                <c:pt idx="3470">
                  <c:v>3640.8</c:v>
                </c:pt>
                <c:pt idx="3471">
                  <c:v>3640.8</c:v>
                </c:pt>
                <c:pt idx="3472">
                  <c:v>3640.5</c:v>
                </c:pt>
                <c:pt idx="3473">
                  <c:v>3640.2</c:v>
                </c:pt>
                <c:pt idx="3474">
                  <c:v>3640.2</c:v>
                </c:pt>
                <c:pt idx="3475">
                  <c:v>3639.9</c:v>
                </c:pt>
                <c:pt idx="3476">
                  <c:v>3639.6</c:v>
                </c:pt>
                <c:pt idx="3477">
                  <c:v>3639.6</c:v>
                </c:pt>
                <c:pt idx="3478">
                  <c:v>3639.3</c:v>
                </c:pt>
                <c:pt idx="3479">
                  <c:v>3639.3</c:v>
                </c:pt>
                <c:pt idx="3480">
                  <c:v>3639</c:v>
                </c:pt>
                <c:pt idx="3481">
                  <c:v>3638.7</c:v>
                </c:pt>
                <c:pt idx="3482">
                  <c:v>3638.7</c:v>
                </c:pt>
                <c:pt idx="3483">
                  <c:v>3638.3</c:v>
                </c:pt>
                <c:pt idx="3484">
                  <c:v>3637.7</c:v>
                </c:pt>
                <c:pt idx="3485">
                  <c:v>3637.4</c:v>
                </c:pt>
                <c:pt idx="3486">
                  <c:v>3637.4</c:v>
                </c:pt>
                <c:pt idx="3487">
                  <c:v>3637.1</c:v>
                </c:pt>
                <c:pt idx="3488">
                  <c:v>3636.8</c:v>
                </c:pt>
                <c:pt idx="3489">
                  <c:v>3636.8</c:v>
                </c:pt>
                <c:pt idx="3490">
                  <c:v>3636.5</c:v>
                </c:pt>
                <c:pt idx="3491">
                  <c:v>3636.2</c:v>
                </c:pt>
                <c:pt idx="3492">
                  <c:v>3636.2</c:v>
                </c:pt>
                <c:pt idx="3493">
                  <c:v>3635.9</c:v>
                </c:pt>
                <c:pt idx="3494">
                  <c:v>3635.6</c:v>
                </c:pt>
                <c:pt idx="3495">
                  <c:v>3635.2</c:v>
                </c:pt>
                <c:pt idx="3496">
                  <c:v>3635.2</c:v>
                </c:pt>
                <c:pt idx="3497">
                  <c:v>3634.9</c:v>
                </c:pt>
                <c:pt idx="3498">
                  <c:v>3634.6</c:v>
                </c:pt>
                <c:pt idx="3499">
                  <c:v>3634.3</c:v>
                </c:pt>
                <c:pt idx="3500">
                  <c:v>3634</c:v>
                </c:pt>
                <c:pt idx="3501">
                  <c:v>3633.7</c:v>
                </c:pt>
                <c:pt idx="3502">
                  <c:v>3633.7</c:v>
                </c:pt>
                <c:pt idx="3503">
                  <c:v>3633.4</c:v>
                </c:pt>
                <c:pt idx="3504">
                  <c:v>3633.1</c:v>
                </c:pt>
                <c:pt idx="3505">
                  <c:v>3633.1</c:v>
                </c:pt>
                <c:pt idx="3506">
                  <c:v>3632.8</c:v>
                </c:pt>
                <c:pt idx="3507">
                  <c:v>3632.5</c:v>
                </c:pt>
                <c:pt idx="3508">
                  <c:v>3632.1</c:v>
                </c:pt>
                <c:pt idx="3509">
                  <c:v>3631.8</c:v>
                </c:pt>
                <c:pt idx="3510">
                  <c:v>3631.5</c:v>
                </c:pt>
                <c:pt idx="3511">
                  <c:v>3631.2</c:v>
                </c:pt>
                <c:pt idx="3512">
                  <c:v>3631.2</c:v>
                </c:pt>
                <c:pt idx="3513">
                  <c:v>3630.9</c:v>
                </c:pt>
                <c:pt idx="3514">
                  <c:v>3630.6</c:v>
                </c:pt>
                <c:pt idx="3515">
                  <c:v>3630.3</c:v>
                </c:pt>
                <c:pt idx="3516">
                  <c:v>3630.3</c:v>
                </c:pt>
                <c:pt idx="3517">
                  <c:v>3630</c:v>
                </c:pt>
                <c:pt idx="3518">
                  <c:v>3629.7</c:v>
                </c:pt>
                <c:pt idx="3519">
                  <c:v>3629.4</c:v>
                </c:pt>
                <c:pt idx="3520">
                  <c:v>3629</c:v>
                </c:pt>
                <c:pt idx="3521">
                  <c:v>3628.7</c:v>
                </c:pt>
                <c:pt idx="3522">
                  <c:v>3628.4</c:v>
                </c:pt>
                <c:pt idx="3523">
                  <c:v>3628.1</c:v>
                </c:pt>
                <c:pt idx="3524">
                  <c:v>3627.8</c:v>
                </c:pt>
                <c:pt idx="3525">
                  <c:v>3627.8</c:v>
                </c:pt>
                <c:pt idx="3526">
                  <c:v>3627.5</c:v>
                </c:pt>
                <c:pt idx="3527">
                  <c:v>3627.2</c:v>
                </c:pt>
                <c:pt idx="3528">
                  <c:v>3626.9</c:v>
                </c:pt>
                <c:pt idx="3529">
                  <c:v>3626.6</c:v>
                </c:pt>
                <c:pt idx="3530">
                  <c:v>3626.3</c:v>
                </c:pt>
                <c:pt idx="3531">
                  <c:v>3626.3</c:v>
                </c:pt>
                <c:pt idx="3532">
                  <c:v>3625.6</c:v>
                </c:pt>
                <c:pt idx="3533">
                  <c:v>3625.6</c:v>
                </c:pt>
                <c:pt idx="3534">
                  <c:v>3625</c:v>
                </c:pt>
                <c:pt idx="3535">
                  <c:v>3624.7</c:v>
                </c:pt>
                <c:pt idx="3536">
                  <c:v>3624.4</c:v>
                </c:pt>
                <c:pt idx="3537">
                  <c:v>3624.4</c:v>
                </c:pt>
                <c:pt idx="3538">
                  <c:v>3624.1</c:v>
                </c:pt>
                <c:pt idx="3539">
                  <c:v>3623.8</c:v>
                </c:pt>
                <c:pt idx="3540">
                  <c:v>3623.5</c:v>
                </c:pt>
                <c:pt idx="3541">
                  <c:v>3623.2</c:v>
                </c:pt>
                <c:pt idx="3542">
                  <c:v>3622.8</c:v>
                </c:pt>
                <c:pt idx="3543">
                  <c:v>3622.5</c:v>
                </c:pt>
                <c:pt idx="3544">
                  <c:v>3622.2</c:v>
                </c:pt>
                <c:pt idx="3545">
                  <c:v>3621.9</c:v>
                </c:pt>
                <c:pt idx="3546">
                  <c:v>3621.6</c:v>
                </c:pt>
                <c:pt idx="3547">
                  <c:v>3621.3</c:v>
                </c:pt>
                <c:pt idx="3548">
                  <c:v>3621</c:v>
                </c:pt>
                <c:pt idx="3549">
                  <c:v>3620.7</c:v>
                </c:pt>
                <c:pt idx="3550">
                  <c:v>3620.4</c:v>
                </c:pt>
                <c:pt idx="3551">
                  <c:v>3620.1</c:v>
                </c:pt>
                <c:pt idx="3552">
                  <c:v>3619.7</c:v>
                </c:pt>
                <c:pt idx="3553">
                  <c:v>3619.4</c:v>
                </c:pt>
                <c:pt idx="3554">
                  <c:v>3619.1</c:v>
                </c:pt>
                <c:pt idx="3555">
                  <c:v>3618.8</c:v>
                </c:pt>
                <c:pt idx="3556">
                  <c:v>3618.5</c:v>
                </c:pt>
                <c:pt idx="3557">
                  <c:v>3618.2</c:v>
                </c:pt>
                <c:pt idx="3558">
                  <c:v>3617.9</c:v>
                </c:pt>
                <c:pt idx="3559">
                  <c:v>3617.6</c:v>
                </c:pt>
                <c:pt idx="3560">
                  <c:v>3617.3</c:v>
                </c:pt>
                <c:pt idx="3561">
                  <c:v>3617</c:v>
                </c:pt>
                <c:pt idx="3562">
                  <c:v>3616.3</c:v>
                </c:pt>
                <c:pt idx="3563">
                  <c:v>3616</c:v>
                </c:pt>
                <c:pt idx="3564">
                  <c:v>3615.7</c:v>
                </c:pt>
                <c:pt idx="3565">
                  <c:v>3615.4</c:v>
                </c:pt>
                <c:pt idx="3566">
                  <c:v>3615.1</c:v>
                </c:pt>
                <c:pt idx="3567">
                  <c:v>3614.8</c:v>
                </c:pt>
                <c:pt idx="3568">
                  <c:v>3614.5</c:v>
                </c:pt>
                <c:pt idx="3569">
                  <c:v>3614.2</c:v>
                </c:pt>
                <c:pt idx="3570">
                  <c:v>3613.9</c:v>
                </c:pt>
                <c:pt idx="3571">
                  <c:v>3613.5</c:v>
                </c:pt>
                <c:pt idx="3572">
                  <c:v>3613.2</c:v>
                </c:pt>
                <c:pt idx="3573">
                  <c:v>3612.9</c:v>
                </c:pt>
                <c:pt idx="3574">
                  <c:v>3612.3</c:v>
                </c:pt>
                <c:pt idx="3575">
                  <c:v>3612.3</c:v>
                </c:pt>
                <c:pt idx="3576">
                  <c:v>3612</c:v>
                </c:pt>
                <c:pt idx="3577">
                  <c:v>3611.4</c:v>
                </c:pt>
                <c:pt idx="3578">
                  <c:v>3611.1</c:v>
                </c:pt>
                <c:pt idx="3579">
                  <c:v>3611.1</c:v>
                </c:pt>
                <c:pt idx="3580">
                  <c:v>3610.4</c:v>
                </c:pt>
                <c:pt idx="3581">
                  <c:v>3610.1</c:v>
                </c:pt>
                <c:pt idx="3582">
                  <c:v>3609.8</c:v>
                </c:pt>
                <c:pt idx="3583">
                  <c:v>3609.5</c:v>
                </c:pt>
                <c:pt idx="3584">
                  <c:v>3609.2</c:v>
                </c:pt>
                <c:pt idx="3585">
                  <c:v>3608.9</c:v>
                </c:pt>
                <c:pt idx="3586">
                  <c:v>3608.6</c:v>
                </c:pt>
                <c:pt idx="3587">
                  <c:v>3608.3</c:v>
                </c:pt>
                <c:pt idx="3588">
                  <c:v>3607.7</c:v>
                </c:pt>
                <c:pt idx="3589">
                  <c:v>3607.7</c:v>
                </c:pt>
                <c:pt idx="3590">
                  <c:v>3607</c:v>
                </c:pt>
                <c:pt idx="3591">
                  <c:v>3606.7</c:v>
                </c:pt>
                <c:pt idx="3592">
                  <c:v>3606.4</c:v>
                </c:pt>
                <c:pt idx="3593">
                  <c:v>3606.1</c:v>
                </c:pt>
                <c:pt idx="3594">
                  <c:v>3605.8</c:v>
                </c:pt>
                <c:pt idx="3595">
                  <c:v>3605.5</c:v>
                </c:pt>
                <c:pt idx="3596">
                  <c:v>3605.2</c:v>
                </c:pt>
                <c:pt idx="3597">
                  <c:v>3604.9</c:v>
                </c:pt>
                <c:pt idx="3598">
                  <c:v>3604.2</c:v>
                </c:pt>
                <c:pt idx="3599">
                  <c:v>3603.9</c:v>
                </c:pt>
                <c:pt idx="3600">
                  <c:v>3603.6</c:v>
                </c:pt>
                <c:pt idx="3601">
                  <c:v>3603.3</c:v>
                </c:pt>
                <c:pt idx="3602">
                  <c:v>3603</c:v>
                </c:pt>
                <c:pt idx="3603">
                  <c:v>3602.7</c:v>
                </c:pt>
                <c:pt idx="3604">
                  <c:v>3602.4</c:v>
                </c:pt>
                <c:pt idx="3605">
                  <c:v>3602.1</c:v>
                </c:pt>
                <c:pt idx="3606">
                  <c:v>3601.8</c:v>
                </c:pt>
                <c:pt idx="3607">
                  <c:v>3601.5</c:v>
                </c:pt>
                <c:pt idx="3608">
                  <c:v>3600.8</c:v>
                </c:pt>
                <c:pt idx="3609">
                  <c:v>3600.5</c:v>
                </c:pt>
                <c:pt idx="3610">
                  <c:v>3600.2</c:v>
                </c:pt>
                <c:pt idx="3611">
                  <c:v>3599.9</c:v>
                </c:pt>
                <c:pt idx="3612">
                  <c:v>3599.6</c:v>
                </c:pt>
                <c:pt idx="3613">
                  <c:v>3599.3</c:v>
                </c:pt>
                <c:pt idx="3614">
                  <c:v>3598.7</c:v>
                </c:pt>
                <c:pt idx="3615">
                  <c:v>3598.4</c:v>
                </c:pt>
                <c:pt idx="3616">
                  <c:v>3598</c:v>
                </c:pt>
                <c:pt idx="3617">
                  <c:v>3597.7</c:v>
                </c:pt>
                <c:pt idx="3618">
                  <c:v>3597.4</c:v>
                </c:pt>
                <c:pt idx="3619">
                  <c:v>3597.1</c:v>
                </c:pt>
                <c:pt idx="3620">
                  <c:v>3596.8</c:v>
                </c:pt>
                <c:pt idx="3621">
                  <c:v>3596.2</c:v>
                </c:pt>
                <c:pt idx="3622">
                  <c:v>3595.9</c:v>
                </c:pt>
                <c:pt idx="3623">
                  <c:v>3595.3</c:v>
                </c:pt>
                <c:pt idx="3624">
                  <c:v>3594.9</c:v>
                </c:pt>
                <c:pt idx="3625">
                  <c:v>3594.6</c:v>
                </c:pt>
                <c:pt idx="3626">
                  <c:v>3594.3</c:v>
                </c:pt>
                <c:pt idx="3627">
                  <c:v>3594</c:v>
                </c:pt>
                <c:pt idx="3628">
                  <c:v>3593.4</c:v>
                </c:pt>
                <c:pt idx="3629">
                  <c:v>3593.1</c:v>
                </c:pt>
                <c:pt idx="3630">
                  <c:v>3592.8</c:v>
                </c:pt>
                <c:pt idx="3631">
                  <c:v>3592.5</c:v>
                </c:pt>
                <c:pt idx="3632">
                  <c:v>3592.1</c:v>
                </c:pt>
                <c:pt idx="3633">
                  <c:v>3591.8</c:v>
                </c:pt>
                <c:pt idx="3634">
                  <c:v>3591.5</c:v>
                </c:pt>
                <c:pt idx="3635">
                  <c:v>3590.9</c:v>
                </c:pt>
                <c:pt idx="3636">
                  <c:v>3590.6</c:v>
                </c:pt>
                <c:pt idx="3637">
                  <c:v>3590.3</c:v>
                </c:pt>
                <c:pt idx="3638">
                  <c:v>3590</c:v>
                </c:pt>
                <c:pt idx="3639">
                  <c:v>3589.7</c:v>
                </c:pt>
                <c:pt idx="3640">
                  <c:v>3589.4</c:v>
                </c:pt>
                <c:pt idx="3641">
                  <c:v>3588.7</c:v>
                </c:pt>
                <c:pt idx="3642">
                  <c:v>3588.4</c:v>
                </c:pt>
                <c:pt idx="3643">
                  <c:v>3588.1</c:v>
                </c:pt>
                <c:pt idx="3644">
                  <c:v>3587.8</c:v>
                </c:pt>
                <c:pt idx="3645">
                  <c:v>3587.2</c:v>
                </c:pt>
                <c:pt idx="3646">
                  <c:v>3586.9</c:v>
                </c:pt>
                <c:pt idx="3647">
                  <c:v>3586.6</c:v>
                </c:pt>
                <c:pt idx="3648">
                  <c:v>3586.3</c:v>
                </c:pt>
                <c:pt idx="3649">
                  <c:v>3585.9</c:v>
                </c:pt>
                <c:pt idx="3650">
                  <c:v>3585.6</c:v>
                </c:pt>
                <c:pt idx="3651">
                  <c:v>3585</c:v>
                </c:pt>
                <c:pt idx="3652">
                  <c:v>3584.7</c:v>
                </c:pt>
                <c:pt idx="3653">
                  <c:v>3584.4</c:v>
                </c:pt>
                <c:pt idx="3654">
                  <c:v>3584.1</c:v>
                </c:pt>
                <c:pt idx="3655">
                  <c:v>3583.5</c:v>
                </c:pt>
                <c:pt idx="3656">
                  <c:v>3583.2</c:v>
                </c:pt>
                <c:pt idx="3657">
                  <c:v>3582.8</c:v>
                </c:pt>
                <c:pt idx="3658">
                  <c:v>3582.5</c:v>
                </c:pt>
                <c:pt idx="3659">
                  <c:v>3582.2</c:v>
                </c:pt>
                <c:pt idx="3660">
                  <c:v>3581.6</c:v>
                </c:pt>
                <c:pt idx="3661">
                  <c:v>3581.3</c:v>
                </c:pt>
                <c:pt idx="3662">
                  <c:v>3581</c:v>
                </c:pt>
                <c:pt idx="3663">
                  <c:v>3580.7</c:v>
                </c:pt>
                <c:pt idx="3664">
                  <c:v>3580.4</c:v>
                </c:pt>
                <c:pt idx="3665">
                  <c:v>3579.7</c:v>
                </c:pt>
                <c:pt idx="3666">
                  <c:v>3579.4</c:v>
                </c:pt>
                <c:pt idx="3667">
                  <c:v>3579.1</c:v>
                </c:pt>
                <c:pt idx="3668">
                  <c:v>3578.5</c:v>
                </c:pt>
                <c:pt idx="3669">
                  <c:v>3578.2</c:v>
                </c:pt>
                <c:pt idx="3670">
                  <c:v>3577.9</c:v>
                </c:pt>
                <c:pt idx="3671">
                  <c:v>3577.6</c:v>
                </c:pt>
                <c:pt idx="3672">
                  <c:v>3577.3</c:v>
                </c:pt>
                <c:pt idx="3673">
                  <c:v>3576.6</c:v>
                </c:pt>
                <c:pt idx="3674">
                  <c:v>3576.6</c:v>
                </c:pt>
                <c:pt idx="3675">
                  <c:v>3576</c:v>
                </c:pt>
                <c:pt idx="3676">
                  <c:v>3575.7</c:v>
                </c:pt>
                <c:pt idx="3677">
                  <c:v>3575.4</c:v>
                </c:pt>
                <c:pt idx="3678">
                  <c:v>3575.1</c:v>
                </c:pt>
                <c:pt idx="3679">
                  <c:v>3574.2</c:v>
                </c:pt>
                <c:pt idx="3680">
                  <c:v>3573.9</c:v>
                </c:pt>
                <c:pt idx="3681">
                  <c:v>3573.5</c:v>
                </c:pt>
                <c:pt idx="3682">
                  <c:v>3573.2</c:v>
                </c:pt>
                <c:pt idx="3683">
                  <c:v>3572.9</c:v>
                </c:pt>
                <c:pt idx="3684">
                  <c:v>3572.3</c:v>
                </c:pt>
                <c:pt idx="3685">
                  <c:v>3572</c:v>
                </c:pt>
                <c:pt idx="3686">
                  <c:v>3571.7</c:v>
                </c:pt>
                <c:pt idx="3687">
                  <c:v>3571.4</c:v>
                </c:pt>
                <c:pt idx="3688">
                  <c:v>3570.8</c:v>
                </c:pt>
                <c:pt idx="3689">
                  <c:v>3570.4</c:v>
                </c:pt>
                <c:pt idx="3690">
                  <c:v>3570.1</c:v>
                </c:pt>
                <c:pt idx="3691">
                  <c:v>3569.8</c:v>
                </c:pt>
                <c:pt idx="3692">
                  <c:v>3569.2</c:v>
                </c:pt>
                <c:pt idx="3693">
                  <c:v>3568.9</c:v>
                </c:pt>
                <c:pt idx="3694">
                  <c:v>3568.6</c:v>
                </c:pt>
                <c:pt idx="3695">
                  <c:v>3568.3</c:v>
                </c:pt>
                <c:pt idx="3696">
                  <c:v>3567.7</c:v>
                </c:pt>
                <c:pt idx="3697">
                  <c:v>3567.3</c:v>
                </c:pt>
                <c:pt idx="3698">
                  <c:v>3567</c:v>
                </c:pt>
                <c:pt idx="3699">
                  <c:v>3566.7</c:v>
                </c:pt>
                <c:pt idx="3700">
                  <c:v>3566.4</c:v>
                </c:pt>
                <c:pt idx="3701">
                  <c:v>3565.8</c:v>
                </c:pt>
                <c:pt idx="3702">
                  <c:v>3565.5</c:v>
                </c:pt>
                <c:pt idx="3703">
                  <c:v>3565.2</c:v>
                </c:pt>
                <c:pt idx="3704">
                  <c:v>3564.6</c:v>
                </c:pt>
                <c:pt idx="3705">
                  <c:v>3564.2</c:v>
                </c:pt>
                <c:pt idx="3706">
                  <c:v>3563.9</c:v>
                </c:pt>
                <c:pt idx="3707">
                  <c:v>3563.6</c:v>
                </c:pt>
                <c:pt idx="3708">
                  <c:v>3563.3</c:v>
                </c:pt>
                <c:pt idx="3709">
                  <c:v>3563</c:v>
                </c:pt>
                <c:pt idx="3710">
                  <c:v>3562.4</c:v>
                </c:pt>
                <c:pt idx="3711">
                  <c:v>3562.1</c:v>
                </c:pt>
                <c:pt idx="3712">
                  <c:v>3561.8</c:v>
                </c:pt>
                <c:pt idx="3713">
                  <c:v>3561.5</c:v>
                </c:pt>
                <c:pt idx="3714">
                  <c:v>3560.8</c:v>
                </c:pt>
                <c:pt idx="3715">
                  <c:v>3560.5</c:v>
                </c:pt>
                <c:pt idx="3716">
                  <c:v>3560.2</c:v>
                </c:pt>
                <c:pt idx="3717">
                  <c:v>3559.9</c:v>
                </c:pt>
                <c:pt idx="3718">
                  <c:v>3559.3</c:v>
                </c:pt>
                <c:pt idx="3719">
                  <c:v>3559</c:v>
                </c:pt>
                <c:pt idx="3720">
                  <c:v>3558.7</c:v>
                </c:pt>
                <c:pt idx="3721">
                  <c:v>3558.4</c:v>
                </c:pt>
                <c:pt idx="3722">
                  <c:v>3557.7</c:v>
                </c:pt>
                <c:pt idx="3723">
                  <c:v>3557.4</c:v>
                </c:pt>
                <c:pt idx="3724">
                  <c:v>3557.1</c:v>
                </c:pt>
                <c:pt idx="3725">
                  <c:v>3556.8</c:v>
                </c:pt>
                <c:pt idx="3726">
                  <c:v>3556.2</c:v>
                </c:pt>
                <c:pt idx="3727">
                  <c:v>3555.9</c:v>
                </c:pt>
                <c:pt idx="3728">
                  <c:v>3555.6</c:v>
                </c:pt>
                <c:pt idx="3729">
                  <c:v>3555.3</c:v>
                </c:pt>
                <c:pt idx="3730">
                  <c:v>3554.6</c:v>
                </c:pt>
                <c:pt idx="3731">
                  <c:v>3554.3</c:v>
                </c:pt>
                <c:pt idx="3732">
                  <c:v>3554</c:v>
                </c:pt>
                <c:pt idx="3733">
                  <c:v>3553.7</c:v>
                </c:pt>
                <c:pt idx="3734">
                  <c:v>3553.4</c:v>
                </c:pt>
                <c:pt idx="3735">
                  <c:v>3552.5</c:v>
                </c:pt>
                <c:pt idx="3736">
                  <c:v>3552.2</c:v>
                </c:pt>
                <c:pt idx="3737">
                  <c:v>3551.8</c:v>
                </c:pt>
                <c:pt idx="3738">
                  <c:v>3551.2</c:v>
                </c:pt>
                <c:pt idx="3739">
                  <c:v>3551.2</c:v>
                </c:pt>
                <c:pt idx="3740">
                  <c:v>3550.6</c:v>
                </c:pt>
                <c:pt idx="3741">
                  <c:v>3550.3</c:v>
                </c:pt>
                <c:pt idx="3742">
                  <c:v>3550</c:v>
                </c:pt>
                <c:pt idx="3743">
                  <c:v>3549.4</c:v>
                </c:pt>
                <c:pt idx="3744">
                  <c:v>3549.4</c:v>
                </c:pt>
                <c:pt idx="3745">
                  <c:v>3548.7</c:v>
                </c:pt>
                <c:pt idx="3746">
                  <c:v>3548.4</c:v>
                </c:pt>
                <c:pt idx="3747">
                  <c:v>3548.1</c:v>
                </c:pt>
                <c:pt idx="3748">
                  <c:v>3547.8</c:v>
                </c:pt>
                <c:pt idx="3749">
                  <c:v>3547.2</c:v>
                </c:pt>
                <c:pt idx="3750">
                  <c:v>3546.9</c:v>
                </c:pt>
                <c:pt idx="3751">
                  <c:v>3546.6</c:v>
                </c:pt>
                <c:pt idx="3752">
                  <c:v>3546.3</c:v>
                </c:pt>
                <c:pt idx="3753">
                  <c:v>3545.6</c:v>
                </c:pt>
                <c:pt idx="3754">
                  <c:v>3545.3</c:v>
                </c:pt>
                <c:pt idx="3755">
                  <c:v>3545</c:v>
                </c:pt>
                <c:pt idx="3756">
                  <c:v>3544.7</c:v>
                </c:pt>
                <c:pt idx="3757">
                  <c:v>3544.1</c:v>
                </c:pt>
                <c:pt idx="3758">
                  <c:v>3543.8</c:v>
                </c:pt>
                <c:pt idx="3759">
                  <c:v>3543.5</c:v>
                </c:pt>
                <c:pt idx="3760">
                  <c:v>3543.2</c:v>
                </c:pt>
                <c:pt idx="3761">
                  <c:v>3542.5</c:v>
                </c:pt>
                <c:pt idx="3762">
                  <c:v>3542.2</c:v>
                </c:pt>
                <c:pt idx="3763">
                  <c:v>3541.9</c:v>
                </c:pt>
                <c:pt idx="3764">
                  <c:v>3541.6</c:v>
                </c:pt>
                <c:pt idx="3765">
                  <c:v>3541.3</c:v>
                </c:pt>
                <c:pt idx="3766">
                  <c:v>3540.7</c:v>
                </c:pt>
                <c:pt idx="3767">
                  <c:v>3540.4</c:v>
                </c:pt>
                <c:pt idx="3768">
                  <c:v>3540.1</c:v>
                </c:pt>
                <c:pt idx="3769">
                  <c:v>3539.8</c:v>
                </c:pt>
                <c:pt idx="3770">
                  <c:v>3539.4</c:v>
                </c:pt>
                <c:pt idx="3771">
                  <c:v>3538.8</c:v>
                </c:pt>
                <c:pt idx="3772">
                  <c:v>3538.5</c:v>
                </c:pt>
                <c:pt idx="3773">
                  <c:v>3538.2</c:v>
                </c:pt>
                <c:pt idx="3774">
                  <c:v>3537.6</c:v>
                </c:pt>
                <c:pt idx="3775">
                  <c:v>3537.6</c:v>
                </c:pt>
                <c:pt idx="3776">
                  <c:v>3537</c:v>
                </c:pt>
                <c:pt idx="3777">
                  <c:v>3536.7</c:v>
                </c:pt>
                <c:pt idx="3778">
                  <c:v>3536</c:v>
                </c:pt>
                <c:pt idx="3779">
                  <c:v>3535.7</c:v>
                </c:pt>
                <c:pt idx="3780">
                  <c:v>3535.4</c:v>
                </c:pt>
                <c:pt idx="3781">
                  <c:v>3535.1</c:v>
                </c:pt>
                <c:pt idx="3782">
                  <c:v>3534.5</c:v>
                </c:pt>
                <c:pt idx="3783">
                  <c:v>3534.2</c:v>
                </c:pt>
                <c:pt idx="3784">
                  <c:v>3533.9</c:v>
                </c:pt>
                <c:pt idx="3785">
                  <c:v>3533.6</c:v>
                </c:pt>
                <c:pt idx="3786">
                  <c:v>3533.2</c:v>
                </c:pt>
                <c:pt idx="3787">
                  <c:v>3532.6</c:v>
                </c:pt>
                <c:pt idx="3788">
                  <c:v>3532.3</c:v>
                </c:pt>
                <c:pt idx="3789">
                  <c:v>3531.7</c:v>
                </c:pt>
                <c:pt idx="3790">
                  <c:v>3531.1</c:v>
                </c:pt>
                <c:pt idx="3791">
                  <c:v>3530.8</c:v>
                </c:pt>
                <c:pt idx="3792">
                  <c:v>3530.5</c:v>
                </c:pt>
                <c:pt idx="3793">
                  <c:v>3530.1</c:v>
                </c:pt>
                <c:pt idx="3794">
                  <c:v>3529.8</c:v>
                </c:pt>
                <c:pt idx="3795">
                  <c:v>3529.2</c:v>
                </c:pt>
                <c:pt idx="3796">
                  <c:v>3528.9</c:v>
                </c:pt>
                <c:pt idx="3797">
                  <c:v>3528.6</c:v>
                </c:pt>
                <c:pt idx="3798">
                  <c:v>3528.3</c:v>
                </c:pt>
                <c:pt idx="3799">
                  <c:v>3527.7</c:v>
                </c:pt>
                <c:pt idx="3800">
                  <c:v>3527.4</c:v>
                </c:pt>
                <c:pt idx="3801">
                  <c:v>3527</c:v>
                </c:pt>
                <c:pt idx="3802">
                  <c:v>3526.7</c:v>
                </c:pt>
                <c:pt idx="3803">
                  <c:v>3526.1</c:v>
                </c:pt>
                <c:pt idx="3804">
                  <c:v>3525.8</c:v>
                </c:pt>
                <c:pt idx="3805">
                  <c:v>3525.5</c:v>
                </c:pt>
                <c:pt idx="3806">
                  <c:v>3525.2</c:v>
                </c:pt>
                <c:pt idx="3807">
                  <c:v>3524.6</c:v>
                </c:pt>
                <c:pt idx="3808">
                  <c:v>3524.3</c:v>
                </c:pt>
                <c:pt idx="3809">
                  <c:v>3523.9</c:v>
                </c:pt>
                <c:pt idx="3810">
                  <c:v>3523.6</c:v>
                </c:pt>
                <c:pt idx="3811">
                  <c:v>3523</c:v>
                </c:pt>
                <c:pt idx="3812">
                  <c:v>3522.7</c:v>
                </c:pt>
                <c:pt idx="3813">
                  <c:v>3522.4</c:v>
                </c:pt>
                <c:pt idx="3814">
                  <c:v>3522.1</c:v>
                </c:pt>
                <c:pt idx="3815">
                  <c:v>3521.8</c:v>
                </c:pt>
                <c:pt idx="3816">
                  <c:v>3521.2</c:v>
                </c:pt>
                <c:pt idx="3817">
                  <c:v>3520.8</c:v>
                </c:pt>
                <c:pt idx="3818">
                  <c:v>3520.5</c:v>
                </c:pt>
                <c:pt idx="3819">
                  <c:v>3519.9</c:v>
                </c:pt>
                <c:pt idx="3820">
                  <c:v>3519.6</c:v>
                </c:pt>
                <c:pt idx="3821">
                  <c:v>3519.3</c:v>
                </c:pt>
                <c:pt idx="3822">
                  <c:v>3519</c:v>
                </c:pt>
                <c:pt idx="3823">
                  <c:v>3518.7</c:v>
                </c:pt>
                <c:pt idx="3824">
                  <c:v>3518.4</c:v>
                </c:pt>
                <c:pt idx="3825">
                  <c:v>3517.7</c:v>
                </c:pt>
                <c:pt idx="3826">
                  <c:v>3517.4</c:v>
                </c:pt>
                <c:pt idx="3827">
                  <c:v>3517.1</c:v>
                </c:pt>
                <c:pt idx="3828">
                  <c:v>3516.8</c:v>
                </c:pt>
                <c:pt idx="3829">
                  <c:v>3516.5</c:v>
                </c:pt>
                <c:pt idx="3830">
                  <c:v>3515.9</c:v>
                </c:pt>
                <c:pt idx="3831">
                  <c:v>3515.6</c:v>
                </c:pt>
                <c:pt idx="3832">
                  <c:v>3515.3</c:v>
                </c:pt>
                <c:pt idx="3833">
                  <c:v>3514.6</c:v>
                </c:pt>
                <c:pt idx="3834">
                  <c:v>3514.3</c:v>
                </c:pt>
                <c:pt idx="3835">
                  <c:v>3514</c:v>
                </c:pt>
                <c:pt idx="3836">
                  <c:v>3513.7</c:v>
                </c:pt>
                <c:pt idx="3837">
                  <c:v>3513.1</c:v>
                </c:pt>
                <c:pt idx="3838">
                  <c:v>3512.8</c:v>
                </c:pt>
                <c:pt idx="3839">
                  <c:v>3512.5</c:v>
                </c:pt>
                <c:pt idx="3840">
                  <c:v>3512.2</c:v>
                </c:pt>
                <c:pt idx="3841">
                  <c:v>3511.5</c:v>
                </c:pt>
                <c:pt idx="3842">
                  <c:v>3511.2</c:v>
                </c:pt>
                <c:pt idx="3843">
                  <c:v>3510.6</c:v>
                </c:pt>
                <c:pt idx="3844">
                  <c:v>3510.3</c:v>
                </c:pt>
                <c:pt idx="3845">
                  <c:v>3510</c:v>
                </c:pt>
                <c:pt idx="3846">
                  <c:v>3509.4</c:v>
                </c:pt>
                <c:pt idx="3847">
                  <c:v>3509.1</c:v>
                </c:pt>
                <c:pt idx="3848">
                  <c:v>3508.8</c:v>
                </c:pt>
                <c:pt idx="3849">
                  <c:v>3508.1</c:v>
                </c:pt>
                <c:pt idx="3850">
                  <c:v>3507.8</c:v>
                </c:pt>
                <c:pt idx="3851">
                  <c:v>3507.5</c:v>
                </c:pt>
                <c:pt idx="3852">
                  <c:v>3507.2</c:v>
                </c:pt>
                <c:pt idx="3853">
                  <c:v>3506.9</c:v>
                </c:pt>
                <c:pt idx="3854">
                  <c:v>3506.6</c:v>
                </c:pt>
                <c:pt idx="3855">
                  <c:v>3506.3</c:v>
                </c:pt>
                <c:pt idx="3856">
                  <c:v>3505.7</c:v>
                </c:pt>
                <c:pt idx="3857">
                  <c:v>3505.3</c:v>
                </c:pt>
                <c:pt idx="3858">
                  <c:v>3505</c:v>
                </c:pt>
                <c:pt idx="3859">
                  <c:v>3504.7</c:v>
                </c:pt>
                <c:pt idx="3860">
                  <c:v>3504.1</c:v>
                </c:pt>
                <c:pt idx="3861">
                  <c:v>3503.8</c:v>
                </c:pt>
                <c:pt idx="3862">
                  <c:v>3503.5</c:v>
                </c:pt>
                <c:pt idx="3863">
                  <c:v>3503.2</c:v>
                </c:pt>
                <c:pt idx="3864">
                  <c:v>3502.9</c:v>
                </c:pt>
                <c:pt idx="3865">
                  <c:v>3502.6</c:v>
                </c:pt>
                <c:pt idx="3866">
                  <c:v>3501.9</c:v>
                </c:pt>
                <c:pt idx="3867">
                  <c:v>3501.6</c:v>
                </c:pt>
                <c:pt idx="3868">
                  <c:v>3501.3</c:v>
                </c:pt>
                <c:pt idx="3869">
                  <c:v>3501</c:v>
                </c:pt>
                <c:pt idx="3870">
                  <c:v>3500.7</c:v>
                </c:pt>
                <c:pt idx="3871">
                  <c:v>3500.4</c:v>
                </c:pt>
                <c:pt idx="3872">
                  <c:v>3499.8</c:v>
                </c:pt>
                <c:pt idx="3873">
                  <c:v>3499.5</c:v>
                </c:pt>
                <c:pt idx="3874">
                  <c:v>3499.1</c:v>
                </c:pt>
                <c:pt idx="3875">
                  <c:v>3498.5</c:v>
                </c:pt>
                <c:pt idx="3876">
                  <c:v>3498.2</c:v>
                </c:pt>
                <c:pt idx="3877">
                  <c:v>3497.9</c:v>
                </c:pt>
                <c:pt idx="3878">
                  <c:v>3497.6</c:v>
                </c:pt>
                <c:pt idx="3879">
                  <c:v>3497.3</c:v>
                </c:pt>
                <c:pt idx="3880">
                  <c:v>3496.7</c:v>
                </c:pt>
                <c:pt idx="3881">
                  <c:v>3496.4</c:v>
                </c:pt>
                <c:pt idx="3882">
                  <c:v>3496</c:v>
                </c:pt>
                <c:pt idx="3883">
                  <c:v>3495.7</c:v>
                </c:pt>
                <c:pt idx="3884">
                  <c:v>3495.4</c:v>
                </c:pt>
                <c:pt idx="3885">
                  <c:v>3494.8</c:v>
                </c:pt>
                <c:pt idx="3886">
                  <c:v>3494.5</c:v>
                </c:pt>
                <c:pt idx="3887">
                  <c:v>3494.2</c:v>
                </c:pt>
                <c:pt idx="3888">
                  <c:v>3493.6</c:v>
                </c:pt>
                <c:pt idx="3889">
                  <c:v>3493.3</c:v>
                </c:pt>
                <c:pt idx="3890">
                  <c:v>3492.9</c:v>
                </c:pt>
                <c:pt idx="3891">
                  <c:v>3492.6</c:v>
                </c:pt>
                <c:pt idx="3892">
                  <c:v>3492.3</c:v>
                </c:pt>
                <c:pt idx="3893">
                  <c:v>3492</c:v>
                </c:pt>
                <c:pt idx="3894">
                  <c:v>3491.4</c:v>
                </c:pt>
                <c:pt idx="3895">
                  <c:v>3491.1</c:v>
                </c:pt>
                <c:pt idx="3896">
                  <c:v>3490.8</c:v>
                </c:pt>
                <c:pt idx="3897">
                  <c:v>3490.5</c:v>
                </c:pt>
                <c:pt idx="3898">
                  <c:v>3490.2</c:v>
                </c:pt>
                <c:pt idx="3899">
                  <c:v>3489.8</c:v>
                </c:pt>
                <c:pt idx="3900">
                  <c:v>3488.9</c:v>
                </c:pt>
                <c:pt idx="3901">
                  <c:v>3488.6</c:v>
                </c:pt>
                <c:pt idx="3902">
                  <c:v>3488.3</c:v>
                </c:pt>
                <c:pt idx="3903">
                  <c:v>3488</c:v>
                </c:pt>
                <c:pt idx="3904">
                  <c:v>3487.7</c:v>
                </c:pt>
                <c:pt idx="3905">
                  <c:v>3487.1</c:v>
                </c:pt>
                <c:pt idx="3906">
                  <c:v>3486.7</c:v>
                </c:pt>
                <c:pt idx="3907">
                  <c:v>3486.4</c:v>
                </c:pt>
                <c:pt idx="3908">
                  <c:v>3485.8</c:v>
                </c:pt>
                <c:pt idx="3909">
                  <c:v>3485.8</c:v>
                </c:pt>
                <c:pt idx="3910">
                  <c:v>3485.2</c:v>
                </c:pt>
                <c:pt idx="3911">
                  <c:v>3484.9</c:v>
                </c:pt>
                <c:pt idx="3912">
                  <c:v>3484.3</c:v>
                </c:pt>
                <c:pt idx="3913">
                  <c:v>3484.3</c:v>
                </c:pt>
                <c:pt idx="3914">
                  <c:v>3484</c:v>
                </c:pt>
                <c:pt idx="3915">
                  <c:v>3483.3</c:v>
                </c:pt>
                <c:pt idx="3916">
                  <c:v>3483</c:v>
                </c:pt>
                <c:pt idx="3917">
                  <c:v>3482.7</c:v>
                </c:pt>
                <c:pt idx="3918">
                  <c:v>3482.4</c:v>
                </c:pt>
                <c:pt idx="3919">
                  <c:v>3481.8</c:v>
                </c:pt>
                <c:pt idx="3920">
                  <c:v>3481.5</c:v>
                </c:pt>
                <c:pt idx="3921">
                  <c:v>3481.2</c:v>
                </c:pt>
                <c:pt idx="3922">
                  <c:v>3480.9</c:v>
                </c:pt>
                <c:pt idx="3923">
                  <c:v>3480.5</c:v>
                </c:pt>
                <c:pt idx="3924">
                  <c:v>3480.2</c:v>
                </c:pt>
                <c:pt idx="3925">
                  <c:v>3479.9</c:v>
                </c:pt>
                <c:pt idx="3926">
                  <c:v>3479.3</c:v>
                </c:pt>
                <c:pt idx="3927">
                  <c:v>3479</c:v>
                </c:pt>
                <c:pt idx="3928">
                  <c:v>3478.7</c:v>
                </c:pt>
                <c:pt idx="3929">
                  <c:v>3478.4</c:v>
                </c:pt>
                <c:pt idx="3930">
                  <c:v>3478.1</c:v>
                </c:pt>
                <c:pt idx="3931">
                  <c:v>3477.8</c:v>
                </c:pt>
                <c:pt idx="3932">
                  <c:v>3477.1</c:v>
                </c:pt>
                <c:pt idx="3933">
                  <c:v>3476.8</c:v>
                </c:pt>
                <c:pt idx="3934">
                  <c:v>3476.5</c:v>
                </c:pt>
                <c:pt idx="3935">
                  <c:v>3476.2</c:v>
                </c:pt>
                <c:pt idx="3936">
                  <c:v>3475.9</c:v>
                </c:pt>
                <c:pt idx="3937">
                  <c:v>3475.3</c:v>
                </c:pt>
                <c:pt idx="3938">
                  <c:v>3475</c:v>
                </c:pt>
                <c:pt idx="3939">
                  <c:v>3474.7</c:v>
                </c:pt>
                <c:pt idx="3940">
                  <c:v>3474.3</c:v>
                </c:pt>
                <c:pt idx="3941">
                  <c:v>3474</c:v>
                </c:pt>
                <c:pt idx="3942">
                  <c:v>3473.7</c:v>
                </c:pt>
                <c:pt idx="3943">
                  <c:v>3473.4</c:v>
                </c:pt>
                <c:pt idx="3944">
                  <c:v>3473.1</c:v>
                </c:pt>
                <c:pt idx="3945">
                  <c:v>3472.5</c:v>
                </c:pt>
                <c:pt idx="3946">
                  <c:v>3472.5</c:v>
                </c:pt>
                <c:pt idx="3947">
                  <c:v>3471.9</c:v>
                </c:pt>
                <c:pt idx="3948">
                  <c:v>3471.6</c:v>
                </c:pt>
                <c:pt idx="3949">
                  <c:v>3471.2</c:v>
                </c:pt>
                <c:pt idx="3950">
                  <c:v>3470.9</c:v>
                </c:pt>
                <c:pt idx="3951">
                  <c:v>3470.6</c:v>
                </c:pt>
                <c:pt idx="3952">
                  <c:v>3470.3</c:v>
                </c:pt>
                <c:pt idx="3953">
                  <c:v>3469.7</c:v>
                </c:pt>
                <c:pt idx="3954">
                  <c:v>3469.4</c:v>
                </c:pt>
                <c:pt idx="3955">
                  <c:v>3469.1</c:v>
                </c:pt>
                <c:pt idx="3956">
                  <c:v>3468.8</c:v>
                </c:pt>
                <c:pt idx="3957">
                  <c:v>3468.1</c:v>
                </c:pt>
                <c:pt idx="3958">
                  <c:v>3467.8</c:v>
                </c:pt>
                <c:pt idx="3959">
                  <c:v>3467.5</c:v>
                </c:pt>
                <c:pt idx="3960">
                  <c:v>3466.9</c:v>
                </c:pt>
                <c:pt idx="3961">
                  <c:v>3466.6</c:v>
                </c:pt>
                <c:pt idx="3962">
                  <c:v>3466.3</c:v>
                </c:pt>
                <c:pt idx="3963">
                  <c:v>3466</c:v>
                </c:pt>
                <c:pt idx="3964">
                  <c:v>3465.7</c:v>
                </c:pt>
                <c:pt idx="3965">
                  <c:v>3465.4</c:v>
                </c:pt>
                <c:pt idx="3966">
                  <c:v>3464.7</c:v>
                </c:pt>
                <c:pt idx="3967">
                  <c:v>3464.4</c:v>
                </c:pt>
                <c:pt idx="3968">
                  <c:v>3464.1</c:v>
                </c:pt>
                <c:pt idx="3969">
                  <c:v>3463.8</c:v>
                </c:pt>
                <c:pt idx="3970">
                  <c:v>3463.5</c:v>
                </c:pt>
                <c:pt idx="3971">
                  <c:v>3463.2</c:v>
                </c:pt>
                <c:pt idx="3972">
                  <c:v>3462.6</c:v>
                </c:pt>
                <c:pt idx="3973">
                  <c:v>3462.6</c:v>
                </c:pt>
                <c:pt idx="3974">
                  <c:v>3461.9</c:v>
                </c:pt>
                <c:pt idx="3975">
                  <c:v>3461.6</c:v>
                </c:pt>
                <c:pt idx="3976">
                  <c:v>3461.3</c:v>
                </c:pt>
                <c:pt idx="3977">
                  <c:v>3461</c:v>
                </c:pt>
                <c:pt idx="3978">
                  <c:v>3460.7</c:v>
                </c:pt>
                <c:pt idx="3979">
                  <c:v>3460.4</c:v>
                </c:pt>
                <c:pt idx="3980">
                  <c:v>3460.1</c:v>
                </c:pt>
                <c:pt idx="3981">
                  <c:v>3459.5</c:v>
                </c:pt>
                <c:pt idx="3982">
                  <c:v>3459.2</c:v>
                </c:pt>
                <c:pt idx="3983">
                  <c:v>3458.8</c:v>
                </c:pt>
                <c:pt idx="3984">
                  <c:v>3458.8</c:v>
                </c:pt>
                <c:pt idx="3985">
                  <c:v>3458.2</c:v>
                </c:pt>
                <c:pt idx="3986">
                  <c:v>3457.9</c:v>
                </c:pt>
                <c:pt idx="3987">
                  <c:v>3457.6</c:v>
                </c:pt>
                <c:pt idx="3988">
                  <c:v>3457.3</c:v>
                </c:pt>
                <c:pt idx="3989">
                  <c:v>3456.7</c:v>
                </c:pt>
                <c:pt idx="3990">
                  <c:v>3456.4</c:v>
                </c:pt>
                <c:pt idx="3991">
                  <c:v>3456.1</c:v>
                </c:pt>
                <c:pt idx="3992">
                  <c:v>3455.7</c:v>
                </c:pt>
                <c:pt idx="3993">
                  <c:v>3455.4</c:v>
                </c:pt>
                <c:pt idx="3994">
                  <c:v>3455.1</c:v>
                </c:pt>
                <c:pt idx="3995">
                  <c:v>3454.8</c:v>
                </c:pt>
                <c:pt idx="3996">
                  <c:v>3454.5</c:v>
                </c:pt>
                <c:pt idx="3997">
                  <c:v>3454.2</c:v>
                </c:pt>
                <c:pt idx="3998">
                  <c:v>3453.6</c:v>
                </c:pt>
                <c:pt idx="3999">
                  <c:v>3453.3</c:v>
                </c:pt>
                <c:pt idx="4000">
                  <c:v>3453</c:v>
                </c:pt>
                <c:pt idx="4001">
                  <c:v>3452.6</c:v>
                </c:pt>
                <c:pt idx="4002">
                  <c:v>3452.3</c:v>
                </c:pt>
                <c:pt idx="4003">
                  <c:v>3452</c:v>
                </c:pt>
                <c:pt idx="4004">
                  <c:v>3451.7</c:v>
                </c:pt>
                <c:pt idx="4005">
                  <c:v>3451.1</c:v>
                </c:pt>
                <c:pt idx="4006">
                  <c:v>3451.1</c:v>
                </c:pt>
                <c:pt idx="4007">
                  <c:v>3450.5</c:v>
                </c:pt>
                <c:pt idx="4008">
                  <c:v>3450.2</c:v>
                </c:pt>
                <c:pt idx="4009">
                  <c:v>3449.9</c:v>
                </c:pt>
                <c:pt idx="4010">
                  <c:v>3449.5</c:v>
                </c:pt>
                <c:pt idx="4011">
                  <c:v>3449.2</c:v>
                </c:pt>
                <c:pt idx="4012">
                  <c:v>3448.9</c:v>
                </c:pt>
                <c:pt idx="4013">
                  <c:v>3448.6</c:v>
                </c:pt>
                <c:pt idx="4014">
                  <c:v>3448.3</c:v>
                </c:pt>
                <c:pt idx="4015">
                  <c:v>3448</c:v>
                </c:pt>
                <c:pt idx="4016">
                  <c:v>3447.7</c:v>
                </c:pt>
                <c:pt idx="4017">
                  <c:v>3446.8</c:v>
                </c:pt>
                <c:pt idx="4018">
                  <c:v>3446.8</c:v>
                </c:pt>
                <c:pt idx="4019">
                  <c:v>3446.1</c:v>
                </c:pt>
                <c:pt idx="4020">
                  <c:v>3445.8</c:v>
                </c:pt>
                <c:pt idx="4021">
                  <c:v>3445.5</c:v>
                </c:pt>
                <c:pt idx="4022">
                  <c:v>3445.2</c:v>
                </c:pt>
                <c:pt idx="4023">
                  <c:v>3444.9</c:v>
                </c:pt>
                <c:pt idx="4024">
                  <c:v>3444.6</c:v>
                </c:pt>
                <c:pt idx="4025">
                  <c:v>3444.3</c:v>
                </c:pt>
                <c:pt idx="4026">
                  <c:v>3444</c:v>
                </c:pt>
                <c:pt idx="4027">
                  <c:v>3443.3</c:v>
                </c:pt>
                <c:pt idx="4028">
                  <c:v>3443</c:v>
                </c:pt>
                <c:pt idx="4029">
                  <c:v>3442.7</c:v>
                </c:pt>
                <c:pt idx="4030">
                  <c:v>3442.4</c:v>
                </c:pt>
                <c:pt idx="4031">
                  <c:v>3442.1</c:v>
                </c:pt>
                <c:pt idx="4032">
                  <c:v>3441.8</c:v>
                </c:pt>
                <c:pt idx="4033">
                  <c:v>3441.5</c:v>
                </c:pt>
                <c:pt idx="4034">
                  <c:v>3441.2</c:v>
                </c:pt>
                <c:pt idx="4035">
                  <c:v>3440.9</c:v>
                </c:pt>
                <c:pt idx="4036">
                  <c:v>3440.6</c:v>
                </c:pt>
                <c:pt idx="4037">
                  <c:v>3440.2</c:v>
                </c:pt>
                <c:pt idx="4038">
                  <c:v>3439.6</c:v>
                </c:pt>
                <c:pt idx="4039">
                  <c:v>3439.3</c:v>
                </c:pt>
                <c:pt idx="4040">
                  <c:v>3439.3</c:v>
                </c:pt>
                <c:pt idx="4041">
                  <c:v>3439</c:v>
                </c:pt>
                <c:pt idx="4042">
                  <c:v>3438.4</c:v>
                </c:pt>
                <c:pt idx="4043">
                  <c:v>3438.1</c:v>
                </c:pt>
                <c:pt idx="4044">
                  <c:v>3437.8</c:v>
                </c:pt>
                <c:pt idx="4045">
                  <c:v>3437.5</c:v>
                </c:pt>
                <c:pt idx="4046">
                  <c:v>3437.1</c:v>
                </c:pt>
                <c:pt idx="4047">
                  <c:v>3436.8</c:v>
                </c:pt>
                <c:pt idx="4048">
                  <c:v>3436.5</c:v>
                </c:pt>
                <c:pt idx="4049">
                  <c:v>3436.2</c:v>
                </c:pt>
                <c:pt idx="4050">
                  <c:v>3435.6</c:v>
                </c:pt>
                <c:pt idx="4051">
                  <c:v>3435.6</c:v>
                </c:pt>
                <c:pt idx="4052">
                  <c:v>3435.3</c:v>
                </c:pt>
                <c:pt idx="4053">
                  <c:v>3434.7</c:v>
                </c:pt>
                <c:pt idx="4054">
                  <c:v>3434.3</c:v>
                </c:pt>
                <c:pt idx="4055">
                  <c:v>3434</c:v>
                </c:pt>
                <c:pt idx="4056">
                  <c:v>3433.7</c:v>
                </c:pt>
                <c:pt idx="4057">
                  <c:v>3433.4</c:v>
                </c:pt>
                <c:pt idx="4058">
                  <c:v>3433.1</c:v>
                </c:pt>
                <c:pt idx="4059">
                  <c:v>3432.8</c:v>
                </c:pt>
                <c:pt idx="4060">
                  <c:v>3432.5</c:v>
                </c:pt>
                <c:pt idx="4061">
                  <c:v>3432.2</c:v>
                </c:pt>
                <c:pt idx="4062">
                  <c:v>3431.9</c:v>
                </c:pt>
                <c:pt idx="4063">
                  <c:v>3431.6</c:v>
                </c:pt>
                <c:pt idx="4064">
                  <c:v>3431.2</c:v>
                </c:pt>
                <c:pt idx="4065">
                  <c:v>3430.9</c:v>
                </c:pt>
                <c:pt idx="4066">
                  <c:v>3430.6</c:v>
                </c:pt>
                <c:pt idx="4067">
                  <c:v>3430.3</c:v>
                </c:pt>
                <c:pt idx="4068">
                  <c:v>3430</c:v>
                </c:pt>
                <c:pt idx="4069">
                  <c:v>3429.7</c:v>
                </c:pt>
                <c:pt idx="4070">
                  <c:v>3429.4</c:v>
                </c:pt>
                <c:pt idx="4071">
                  <c:v>3429.1</c:v>
                </c:pt>
                <c:pt idx="4072">
                  <c:v>3428.8</c:v>
                </c:pt>
                <c:pt idx="4073">
                  <c:v>3428.1</c:v>
                </c:pt>
                <c:pt idx="4074">
                  <c:v>3427.8</c:v>
                </c:pt>
                <c:pt idx="4075">
                  <c:v>3427.5</c:v>
                </c:pt>
                <c:pt idx="4076">
                  <c:v>3427.5</c:v>
                </c:pt>
                <c:pt idx="4077">
                  <c:v>3426.9</c:v>
                </c:pt>
                <c:pt idx="4078">
                  <c:v>3426.9</c:v>
                </c:pt>
                <c:pt idx="4079">
                  <c:v>3426.6</c:v>
                </c:pt>
                <c:pt idx="4080">
                  <c:v>3426.3</c:v>
                </c:pt>
                <c:pt idx="4081">
                  <c:v>3425.4</c:v>
                </c:pt>
                <c:pt idx="4082">
                  <c:v>3425</c:v>
                </c:pt>
                <c:pt idx="4083">
                  <c:v>3424.7</c:v>
                </c:pt>
                <c:pt idx="4084">
                  <c:v>3424.4</c:v>
                </c:pt>
                <c:pt idx="4085">
                  <c:v>3424.1</c:v>
                </c:pt>
                <c:pt idx="4086">
                  <c:v>3424.1</c:v>
                </c:pt>
                <c:pt idx="4087">
                  <c:v>3423.5</c:v>
                </c:pt>
                <c:pt idx="4088">
                  <c:v>3423.2</c:v>
                </c:pt>
                <c:pt idx="4089">
                  <c:v>3422.9</c:v>
                </c:pt>
                <c:pt idx="4090">
                  <c:v>3422.6</c:v>
                </c:pt>
                <c:pt idx="4091">
                  <c:v>3422.3</c:v>
                </c:pt>
                <c:pt idx="4092">
                  <c:v>3422.3</c:v>
                </c:pt>
                <c:pt idx="4093">
                  <c:v>3421.6</c:v>
                </c:pt>
                <c:pt idx="4094">
                  <c:v>3421.6</c:v>
                </c:pt>
                <c:pt idx="4095">
                  <c:v>3421.3</c:v>
                </c:pt>
                <c:pt idx="4096">
                  <c:v>3421</c:v>
                </c:pt>
                <c:pt idx="4097">
                  <c:v>3420.4</c:v>
                </c:pt>
                <c:pt idx="4098">
                  <c:v>3420.1</c:v>
                </c:pt>
                <c:pt idx="4099">
                  <c:v>3419.8</c:v>
                </c:pt>
                <c:pt idx="4100">
                  <c:v>3419.5</c:v>
                </c:pt>
                <c:pt idx="4101">
                  <c:v>3419.2</c:v>
                </c:pt>
                <c:pt idx="4102">
                  <c:v>3418.8</c:v>
                </c:pt>
                <c:pt idx="4103">
                  <c:v>3418.5</c:v>
                </c:pt>
                <c:pt idx="4104">
                  <c:v>3418.2</c:v>
                </c:pt>
                <c:pt idx="4105">
                  <c:v>3417.9</c:v>
                </c:pt>
                <c:pt idx="4106">
                  <c:v>3417.6</c:v>
                </c:pt>
                <c:pt idx="4107">
                  <c:v>3417.3</c:v>
                </c:pt>
                <c:pt idx="4108">
                  <c:v>3417</c:v>
                </c:pt>
                <c:pt idx="4109">
                  <c:v>3416.7</c:v>
                </c:pt>
                <c:pt idx="4110">
                  <c:v>3416.4</c:v>
                </c:pt>
                <c:pt idx="4111">
                  <c:v>3416.1</c:v>
                </c:pt>
                <c:pt idx="4112">
                  <c:v>3416.1</c:v>
                </c:pt>
                <c:pt idx="4113">
                  <c:v>3415.7</c:v>
                </c:pt>
                <c:pt idx="4114">
                  <c:v>3415.4</c:v>
                </c:pt>
                <c:pt idx="4115">
                  <c:v>3414.8</c:v>
                </c:pt>
                <c:pt idx="4116">
                  <c:v>3414.5</c:v>
                </c:pt>
                <c:pt idx="4117">
                  <c:v>3414.2</c:v>
                </c:pt>
                <c:pt idx="4118">
                  <c:v>3414.2</c:v>
                </c:pt>
                <c:pt idx="4119">
                  <c:v>3413.6</c:v>
                </c:pt>
                <c:pt idx="4120">
                  <c:v>3413.3</c:v>
                </c:pt>
                <c:pt idx="4121">
                  <c:v>3413.3</c:v>
                </c:pt>
                <c:pt idx="4122">
                  <c:v>3413</c:v>
                </c:pt>
                <c:pt idx="4123">
                  <c:v>3412.6</c:v>
                </c:pt>
                <c:pt idx="4124">
                  <c:v>3412.3</c:v>
                </c:pt>
                <c:pt idx="4125">
                  <c:v>3412</c:v>
                </c:pt>
                <c:pt idx="4126">
                  <c:v>3411.7</c:v>
                </c:pt>
                <c:pt idx="4127">
                  <c:v>3411.4</c:v>
                </c:pt>
                <c:pt idx="4128">
                  <c:v>3411.1</c:v>
                </c:pt>
                <c:pt idx="4129">
                  <c:v>3410.8</c:v>
                </c:pt>
                <c:pt idx="4130">
                  <c:v>3410.5</c:v>
                </c:pt>
                <c:pt idx="4131">
                  <c:v>3410.2</c:v>
                </c:pt>
                <c:pt idx="4132">
                  <c:v>3409.9</c:v>
                </c:pt>
                <c:pt idx="4133">
                  <c:v>3409.5</c:v>
                </c:pt>
                <c:pt idx="4134">
                  <c:v>3409.2</c:v>
                </c:pt>
                <c:pt idx="4135">
                  <c:v>3408.9</c:v>
                </c:pt>
                <c:pt idx="4136">
                  <c:v>3408.6</c:v>
                </c:pt>
                <c:pt idx="4137">
                  <c:v>3408.3</c:v>
                </c:pt>
                <c:pt idx="4138">
                  <c:v>3408</c:v>
                </c:pt>
                <c:pt idx="4139">
                  <c:v>3407.7</c:v>
                </c:pt>
                <c:pt idx="4140">
                  <c:v>3407.7</c:v>
                </c:pt>
                <c:pt idx="4141">
                  <c:v>3407.4</c:v>
                </c:pt>
                <c:pt idx="4142">
                  <c:v>3407.1</c:v>
                </c:pt>
                <c:pt idx="4143">
                  <c:v>3406.8</c:v>
                </c:pt>
                <c:pt idx="4144">
                  <c:v>3406.4</c:v>
                </c:pt>
                <c:pt idx="4145">
                  <c:v>3406.1</c:v>
                </c:pt>
                <c:pt idx="4146">
                  <c:v>3405.8</c:v>
                </c:pt>
                <c:pt idx="4147">
                  <c:v>3405.5</c:v>
                </c:pt>
                <c:pt idx="4148">
                  <c:v>3405.2</c:v>
                </c:pt>
                <c:pt idx="4149">
                  <c:v>3404.6</c:v>
                </c:pt>
                <c:pt idx="4150">
                  <c:v>3404.6</c:v>
                </c:pt>
                <c:pt idx="4151">
                  <c:v>3404</c:v>
                </c:pt>
                <c:pt idx="4152">
                  <c:v>3404</c:v>
                </c:pt>
                <c:pt idx="4153">
                  <c:v>3403.3</c:v>
                </c:pt>
                <c:pt idx="4154">
                  <c:v>3403</c:v>
                </c:pt>
                <c:pt idx="4155">
                  <c:v>3403</c:v>
                </c:pt>
                <c:pt idx="4156">
                  <c:v>3402.7</c:v>
                </c:pt>
                <c:pt idx="4157">
                  <c:v>3402.4</c:v>
                </c:pt>
                <c:pt idx="4158">
                  <c:v>3402.1</c:v>
                </c:pt>
                <c:pt idx="4159">
                  <c:v>3401.8</c:v>
                </c:pt>
                <c:pt idx="4160">
                  <c:v>3401.5</c:v>
                </c:pt>
                <c:pt idx="4161">
                  <c:v>3401.2</c:v>
                </c:pt>
                <c:pt idx="4162">
                  <c:v>3400.9</c:v>
                </c:pt>
                <c:pt idx="4163">
                  <c:v>3400.6</c:v>
                </c:pt>
                <c:pt idx="4164">
                  <c:v>3400.2</c:v>
                </c:pt>
                <c:pt idx="4165">
                  <c:v>3399.9</c:v>
                </c:pt>
                <c:pt idx="4166">
                  <c:v>3399.9</c:v>
                </c:pt>
                <c:pt idx="4167">
                  <c:v>3399.6</c:v>
                </c:pt>
                <c:pt idx="4168">
                  <c:v>3399.3</c:v>
                </c:pt>
                <c:pt idx="4169">
                  <c:v>3399</c:v>
                </c:pt>
                <c:pt idx="4170">
                  <c:v>3398.7</c:v>
                </c:pt>
                <c:pt idx="4171">
                  <c:v>3398.4</c:v>
                </c:pt>
                <c:pt idx="4172">
                  <c:v>3398.1</c:v>
                </c:pt>
                <c:pt idx="4173">
                  <c:v>3397.8</c:v>
                </c:pt>
                <c:pt idx="4174">
                  <c:v>3397.8</c:v>
                </c:pt>
                <c:pt idx="4175">
                  <c:v>3397.5</c:v>
                </c:pt>
                <c:pt idx="4176">
                  <c:v>3397.1</c:v>
                </c:pt>
                <c:pt idx="4177">
                  <c:v>3396.8</c:v>
                </c:pt>
                <c:pt idx="4178">
                  <c:v>3396.5</c:v>
                </c:pt>
                <c:pt idx="4179">
                  <c:v>3396.2</c:v>
                </c:pt>
                <c:pt idx="4180">
                  <c:v>3395.9</c:v>
                </c:pt>
                <c:pt idx="4181">
                  <c:v>3395.6</c:v>
                </c:pt>
                <c:pt idx="4182">
                  <c:v>3395.3</c:v>
                </c:pt>
                <c:pt idx="4183">
                  <c:v>3395.3</c:v>
                </c:pt>
                <c:pt idx="4184">
                  <c:v>3394.7</c:v>
                </c:pt>
                <c:pt idx="4185">
                  <c:v>3394.4</c:v>
                </c:pt>
                <c:pt idx="4186">
                  <c:v>3394.4</c:v>
                </c:pt>
                <c:pt idx="4187">
                  <c:v>3394</c:v>
                </c:pt>
                <c:pt idx="4188">
                  <c:v>3393.7</c:v>
                </c:pt>
                <c:pt idx="4189">
                  <c:v>3393.4</c:v>
                </c:pt>
                <c:pt idx="4190">
                  <c:v>3393.1</c:v>
                </c:pt>
                <c:pt idx="4191">
                  <c:v>3392.8</c:v>
                </c:pt>
                <c:pt idx="4192">
                  <c:v>3392.5</c:v>
                </c:pt>
                <c:pt idx="4193">
                  <c:v>3392.2</c:v>
                </c:pt>
                <c:pt idx="4194">
                  <c:v>3391.9</c:v>
                </c:pt>
                <c:pt idx="4195">
                  <c:v>3391.9</c:v>
                </c:pt>
                <c:pt idx="4196">
                  <c:v>3391.6</c:v>
                </c:pt>
                <c:pt idx="4197">
                  <c:v>3391.3</c:v>
                </c:pt>
                <c:pt idx="4198">
                  <c:v>3390.9</c:v>
                </c:pt>
                <c:pt idx="4199">
                  <c:v>3390.6</c:v>
                </c:pt>
                <c:pt idx="4200">
                  <c:v>3390.3</c:v>
                </c:pt>
                <c:pt idx="4201">
                  <c:v>3390</c:v>
                </c:pt>
                <c:pt idx="4202">
                  <c:v>3390</c:v>
                </c:pt>
                <c:pt idx="4203">
                  <c:v>3389.4</c:v>
                </c:pt>
                <c:pt idx="4204">
                  <c:v>3389.4</c:v>
                </c:pt>
                <c:pt idx="4205">
                  <c:v>3389.1</c:v>
                </c:pt>
                <c:pt idx="4206">
                  <c:v>3388.8</c:v>
                </c:pt>
                <c:pt idx="4207">
                  <c:v>3388.5</c:v>
                </c:pt>
                <c:pt idx="4208">
                  <c:v>3388.2</c:v>
                </c:pt>
                <c:pt idx="4209">
                  <c:v>3387.8</c:v>
                </c:pt>
                <c:pt idx="4210">
                  <c:v>3387.8</c:v>
                </c:pt>
                <c:pt idx="4211">
                  <c:v>3387.5</c:v>
                </c:pt>
                <c:pt idx="4212">
                  <c:v>3387.2</c:v>
                </c:pt>
                <c:pt idx="4213">
                  <c:v>3386.9</c:v>
                </c:pt>
                <c:pt idx="4214">
                  <c:v>3386.6</c:v>
                </c:pt>
                <c:pt idx="4215">
                  <c:v>3386.3</c:v>
                </c:pt>
                <c:pt idx="4216">
                  <c:v>3386</c:v>
                </c:pt>
                <c:pt idx="4217">
                  <c:v>3385.7</c:v>
                </c:pt>
                <c:pt idx="4218">
                  <c:v>3385.7</c:v>
                </c:pt>
                <c:pt idx="4219">
                  <c:v>3385.4</c:v>
                </c:pt>
                <c:pt idx="4220">
                  <c:v>3385.1</c:v>
                </c:pt>
                <c:pt idx="4221">
                  <c:v>3384.7</c:v>
                </c:pt>
                <c:pt idx="4222">
                  <c:v>3384.4</c:v>
                </c:pt>
                <c:pt idx="4223">
                  <c:v>3384.1</c:v>
                </c:pt>
                <c:pt idx="4224">
                  <c:v>3383.8</c:v>
                </c:pt>
                <c:pt idx="4225">
                  <c:v>3383.2</c:v>
                </c:pt>
                <c:pt idx="4226">
                  <c:v>3382.9</c:v>
                </c:pt>
                <c:pt idx="4227">
                  <c:v>3382.6</c:v>
                </c:pt>
                <c:pt idx="4228">
                  <c:v>3382.6</c:v>
                </c:pt>
                <c:pt idx="4229">
                  <c:v>3382.3</c:v>
                </c:pt>
                <c:pt idx="4230">
                  <c:v>3382</c:v>
                </c:pt>
                <c:pt idx="4231">
                  <c:v>3381.6</c:v>
                </c:pt>
                <c:pt idx="4232">
                  <c:v>3381.6</c:v>
                </c:pt>
                <c:pt idx="4233">
                  <c:v>3381.3</c:v>
                </c:pt>
                <c:pt idx="4234">
                  <c:v>3381</c:v>
                </c:pt>
                <c:pt idx="4235">
                  <c:v>3380.7</c:v>
                </c:pt>
                <c:pt idx="4236">
                  <c:v>3380.4</c:v>
                </c:pt>
                <c:pt idx="4237">
                  <c:v>3380.1</c:v>
                </c:pt>
                <c:pt idx="4238">
                  <c:v>3380.1</c:v>
                </c:pt>
                <c:pt idx="4239">
                  <c:v>3379.5</c:v>
                </c:pt>
                <c:pt idx="4240">
                  <c:v>3379.5</c:v>
                </c:pt>
                <c:pt idx="4241">
                  <c:v>3379.2</c:v>
                </c:pt>
                <c:pt idx="4242">
                  <c:v>3378.9</c:v>
                </c:pt>
                <c:pt idx="4243">
                  <c:v>3378.5</c:v>
                </c:pt>
                <c:pt idx="4244">
                  <c:v>3378.5</c:v>
                </c:pt>
                <c:pt idx="4245">
                  <c:v>3378.2</c:v>
                </c:pt>
                <c:pt idx="4246">
                  <c:v>3377.9</c:v>
                </c:pt>
                <c:pt idx="4247">
                  <c:v>3377.6</c:v>
                </c:pt>
                <c:pt idx="4248">
                  <c:v>3377.3</c:v>
                </c:pt>
                <c:pt idx="4249">
                  <c:v>3377</c:v>
                </c:pt>
                <c:pt idx="4250">
                  <c:v>3376.7</c:v>
                </c:pt>
                <c:pt idx="4251">
                  <c:v>3376.7</c:v>
                </c:pt>
                <c:pt idx="4252">
                  <c:v>3376.4</c:v>
                </c:pt>
                <c:pt idx="4253">
                  <c:v>3376.1</c:v>
                </c:pt>
                <c:pt idx="4254">
                  <c:v>3375.8</c:v>
                </c:pt>
                <c:pt idx="4255">
                  <c:v>3375.8</c:v>
                </c:pt>
                <c:pt idx="4256">
                  <c:v>3375.4</c:v>
                </c:pt>
                <c:pt idx="4257">
                  <c:v>3375.1</c:v>
                </c:pt>
                <c:pt idx="4258">
                  <c:v>3374.8</c:v>
                </c:pt>
                <c:pt idx="4259">
                  <c:v>3374.5</c:v>
                </c:pt>
                <c:pt idx="4260">
                  <c:v>3374.2</c:v>
                </c:pt>
                <c:pt idx="4261">
                  <c:v>3374.2</c:v>
                </c:pt>
                <c:pt idx="4262">
                  <c:v>3373.9</c:v>
                </c:pt>
                <c:pt idx="4263">
                  <c:v>3373.6</c:v>
                </c:pt>
                <c:pt idx="4264">
                  <c:v>3373.6</c:v>
                </c:pt>
                <c:pt idx="4265">
                  <c:v>3373</c:v>
                </c:pt>
                <c:pt idx="4266">
                  <c:v>3373</c:v>
                </c:pt>
                <c:pt idx="4267">
                  <c:v>3372.7</c:v>
                </c:pt>
                <c:pt idx="4268">
                  <c:v>3372.3</c:v>
                </c:pt>
                <c:pt idx="4269">
                  <c:v>3372</c:v>
                </c:pt>
                <c:pt idx="4270">
                  <c:v>3372</c:v>
                </c:pt>
                <c:pt idx="4271">
                  <c:v>3371.7</c:v>
                </c:pt>
                <c:pt idx="4272">
                  <c:v>3371.4</c:v>
                </c:pt>
                <c:pt idx="4273">
                  <c:v>3371.1</c:v>
                </c:pt>
                <c:pt idx="4274">
                  <c:v>3370.8</c:v>
                </c:pt>
                <c:pt idx="4275">
                  <c:v>3370.5</c:v>
                </c:pt>
                <c:pt idx="4276">
                  <c:v>3370.5</c:v>
                </c:pt>
                <c:pt idx="4277">
                  <c:v>3370.2</c:v>
                </c:pt>
                <c:pt idx="4278">
                  <c:v>3369.9</c:v>
                </c:pt>
                <c:pt idx="4279">
                  <c:v>3369.6</c:v>
                </c:pt>
                <c:pt idx="4280">
                  <c:v>3369.6</c:v>
                </c:pt>
                <c:pt idx="4281">
                  <c:v>3369.2</c:v>
                </c:pt>
                <c:pt idx="4282">
                  <c:v>3368.9</c:v>
                </c:pt>
                <c:pt idx="4283">
                  <c:v>3368.6</c:v>
                </c:pt>
                <c:pt idx="4284">
                  <c:v>3368.3</c:v>
                </c:pt>
                <c:pt idx="4285">
                  <c:v>3368.3</c:v>
                </c:pt>
                <c:pt idx="4286">
                  <c:v>3368</c:v>
                </c:pt>
                <c:pt idx="4287">
                  <c:v>3367.7</c:v>
                </c:pt>
                <c:pt idx="4288">
                  <c:v>3367.4</c:v>
                </c:pt>
                <c:pt idx="4289">
                  <c:v>3367.1</c:v>
                </c:pt>
                <c:pt idx="4290">
                  <c:v>3367.1</c:v>
                </c:pt>
                <c:pt idx="4291">
                  <c:v>3366.8</c:v>
                </c:pt>
                <c:pt idx="4292">
                  <c:v>3366.5</c:v>
                </c:pt>
                <c:pt idx="4293">
                  <c:v>3366.1</c:v>
                </c:pt>
                <c:pt idx="4294">
                  <c:v>3365.8</c:v>
                </c:pt>
                <c:pt idx="4295">
                  <c:v>3365.8</c:v>
                </c:pt>
                <c:pt idx="4296">
                  <c:v>3365.5</c:v>
                </c:pt>
                <c:pt idx="4297">
                  <c:v>3365.2</c:v>
                </c:pt>
                <c:pt idx="4298">
                  <c:v>3364.9</c:v>
                </c:pt>
                <c:pt idx="4299">
                  <c:v>3364.6</c:v>
                </c:pt>
                <c:pt idx="4300">
                  <c:v>3364.6</c:v>
                </c:pt>
                <c:pt idx="4301">
                  <c:v>3364</c:v>
                </c:pt>
                <c:pt idx="4302">
                  <c:v>3364</c:v>
                </c:pt>
                <c:pt idx="4303">
                  <c:v>3363.7</c:v>
                </c:pt>
                <c:pt idx="4304">
                  <c:v>3363.4</c:v>
                </c:pt>
                <c:pt idx="4305">
                  <c:v>3363.4</c:v>
                </c:pt>
                <c:pt idx="4306">
                  <c:v>3363</c:v>
                </c:pt>
                <c:pt idx="4307">
                  <c:v>3362.7</c:v>
                </c:pt>
                <c:pt idx="4308">
                  <c:v>3362.1</c:v>
                </c:pt>
                <c:pt idx="4309">
                  <c:v>3361.8</c:v>
                </c:pt>
                <c:pt idx="4310">
                  <c:v>3361.8</c:v>
                </c:pt>
                <c:pt idx="4311">
                  <c:v>3361.5</c:v>
                </c:pt>
                <c:pt idx="4312">
                  <c:v>3361.2</c:v>
                </c:pt>
                <c:pt idx="4313">
                  <c:v>3360.9</c:v>
                </c:pt>
                <c:pt idx="4314">
                  <c:v>3360.6</c:v>
                </c:pt>
                <c:pt idx="4315">
                  <c:v>3360.6</c:v>
                </c:pt>
                <c:pt idx="4316">
                  <c:v>3360.3</c:v>
                </c:pt>
                <c:pt idx="4317">
                  <c:v>3359.9</c:v>
                </c:pt>
                <c:pt idx="4318">
                  <c:v>3359.6</c:v>
                </c:pt>
                <c:pt idx="4319">
                  <c:v>3359.3</c:v>
                </c:pt>
                <c:pt idx="4320">
                  <c:v>3359</c:v>
                </c:pt>
                <c:pt idx="4321">
                  <c:v>3359</c:v>
                </c:pt>
                <c:pt idx="4322">
                  <c:v>3358.7</c:v>
                </c:pt>
                <c:pt idx="4323">
                  <c:v>3358.4</c:v>
                </c:pt>
                <c:pt idx="4324">
                  <c:v>3358.1</c:v>
                </c:pt>
                <c:pt idx="4325">
                  <c:v>3358.1</c:v>
                </c:pt>
                <c:pt idx="4326">
                  <c:v>3357.8</c:v>
                </c:pt>
                <c:pt idx="4327">
                  <c:v>3357.5</c:v>
                </c:pt>
                <c:pt idx="4328">
                  <c:v>3357.2</c:v>
                </c:pt>
                <c:pt idx="4329">
                  <c:v>3357.2</c:v>
                </c:pt>
                <c:pt idx="4330">
                  <c:v>3356.8</c:v>
                </c:pt>
                <c:pt idx="4331">
                  <c:v>3356.5</c:v>
                </c:pt>
                <c:pt idx="4332">
                  <c:v>3356.2</c:v>
                </c:pt>
                <c:pt idx="4333">
                  <c:v>3356.2</c:v>
                </c:pt>
                <c:pt idx="4334">
                  <c:v>3355.9</c:v>
                </c:pt>
                <c:pt idx="4335">
                  <c:v>3355.6</c:v>
                </c:pt>
                <c:pt idx="4336">
                  <c:v>3355.3</c:v>
                </c:pt>
                <c:pt idx="4337">
                  <c:v>3355.3</c:v>
                </c:pt>
                <c:pt idx="4338">
                  <c:v>3354.7</c:v>
                </c:pt>
                <c:pt idx="4339">
                  <c:v>3354.7</c:v>
                </c:pt>
                <c:pt idx="4340">
                  <c:v>3354.4</c:v>
                </c:pt>
                <c:pt idx="4341">
                  <c:v>3354.1</c:v>
                </c:pt>
                <c:pt idx="4342">
                  <c:v>3354.1</c:v>
                </c:pt>
                <c:pt idx="4343">
                  <c:v>3353.7</c:v>
                </c:pt>
                <c:pt idx="4344">
                  <c:v>3353.4</c:v>
                </c:pt>
                <c:pt idx="4345">
                  <c:v>3353.1</c:v>
                </c:pt>
                <c:pt idx="4346">
                  <c:v>3353.1</c:v>
                </c:pt>
                <c:pt idx="4347">
                  <c:v>3352.8</c:v>
                </c:pt>
                <c:pt idx="4348">
                  <c:v>3352.5</c:v>
                </c:pt>
                <c:pt idx="4349">
                  <c:v>3352.2</c:v>
                </c:pt>
                <c:pt idx="4350">
                  <c:v>3352.2</c:v>
                </c:pt>
                <c:pt idx="4351">
                  <c:v>3351.9</c:v>
                </c:pt>
                <c:pt idx="4352">
                  <c:v>3351.6</c:v>
                </c:pt>
                <c:pt idx="4353">
                  <c:v>3351.3</c:v>
                </c:pt>
                <c:pt idx="4354">
                  <c:v>3351.3</c:v>
                </c:pt>
                <c:pt idx="4355">
                  <c:v>3351</c:v>
                </c:pt>
                <c:pt idx="4356">
                  <c:v>3350.6</c:v>
                </c:pt>
                <c:pt idx="4357">
                  <c:v>3350.3</c:v>
                </c:pt>
                <c:pt idx="4358">
                  <c:v>3350.3</c:v>
                </c:pt>
                <c:pt idx="4359">
                  <c:v>3350</c:v>
                </c:pt>
                <c:pt idx="4360">
                  <c:v>3349.7</c:v>
                </c:pt>
                <c:pt idx="4361">
                  <c:v>3349.4</c:v>
                </c:pt>
                <c:pt idx="4362">
                  <c:v>3349.1</c:v>
                </c:pt>
                <c:pt idx="4363">
                  <c:v>3349.1</c:v>
                </c:pt>
                <c:pt idx="4364">
                  <c:v>3348.8</c:v>
                </c:pt>
                <c:pt idx="4365">
                  <c:v>3348.5</c:v>
                </c:pt>
                <c:pt idx="4366">
                  <c:v>3348.2</c:v>
                </c:pt>
                <c:pt idx="4367">
                  <c:v>3348.2</c:v>
                </c:pt>
                <c:pt idx="4368">
                  <c:v>3347.9</c:v>
                </c:pt>
                <c:pt idx="4369">
                  <c:v>3347.5</c:v>
                </c:pt>
                <c:pt idx="4370">
                  <c:v>3347.2</c:v>
                </c:pt>
                <c:pt idx="4371">
                  <c:v>3347.2</c:v>
                </c:pt>
                <c:pt idx="4372">
                  <c:v>3346.9</c:v>
                </c:pt>
                <c:pt idx="4373">
                  <c:v>3346.6</c:v>
                </c:pt>
                <c:pt idx="4374">
                  <c:v>3346.6</c:v>
                </c:pt>
                <c:pt idx="4375">
                  <c:v>3346.3</c:v>
                </c:pt>
                <c:pt idx="4376">
                  <c:v>3346</c:v>
                </c:pt>
                <c:pt idx="4377">
                  <c:v>3345.7</c:v>
                </c:pt>
                <c:pt idx="4378">
                  <c:v>3345.4</c:v>
                </c:pt>
                <c:pt idx="4379">
                  <c:v>3345.4</c:v>
                </c:pt>
                <c:pt idx="4380">
                  <c:v>3345.1</c:v>
                </c:pt>
                <c:pt idx="4381">
                  <c:v>3344.8</c:v>
                </c:pt>
                <c:pt idx="4382">
                  <c:v>3344.4</c:v>
                </c:pt>
                <c:pt idx="4383">
                  <c:v>3344.1</c:v>
                </c:pt>
                <c:pt idx="4384">
                  <c:v>3344.1</c:v>
                </c:pt>
                <c:pt idx="4385">
                  <c:v>3343.8</c:v>
                </c:pt>
                <c:pt idx="4386">
                  <c:v>3343.5</c:v>
                </c:pt>
                <c:pt idx="4387">
                  <c:v>3343.5</c:v>
                </c:pt>
                <c:pt idx="4388">
                  <c:v>3343.2</c:v>
                </c:pt>
                <c:pt idx="4389">
                  <c:v>3342.9</c:v>
                </c:pt>
                <c:pt idx="4390">
                  <c:v>3342.6</c:v>
                </c:pt>
                <c:pt idx="4391">
                  <c:v>3342.3</c:v>
                </c:pt>
                <c:pt idx="4392">
                  <c:v>3342.3</c:v>
                </c:pt>
                <c:pt idx="4393">
                  <c:v>3342</c:v>
                </c:pt>
                <c:pt idx="4394">
                  <c:v>3341.7</c:v>
                </c:pt>
                <c:pt idx="4395">
                  <c:v>3341</c:v>
                </c:pt>
                <c:pt idx="4396">
                  <c:v>3341</c:v>
                </c:pt>
                <c:pt idx="4397">
                  <c:v>3340.7</c:v>
                </c:pt>
                <c:pt idx="4398">
                  <c:v>3340.4</c:v>
                </c:pt>
                <c:pt idx="4399">
                  <c:v>3340.4</c:v>
                </c:pt>
                <c:pt idx="4400">
                  <c:v>3339.8</c:v>
                </c:pt>
                <c:pt idx="4401">
                  <c:v>3339.8</c:v>
                </c:pt>
                <c:pt idx="4402">
                  <c:v>3339.5</c:v>
                </c:pt>
                <c:pt idx="4403">
                  <c:v>3339.5</c:v>
                </c:pt>
                <c:pt idx="4404">
                  <c:v>3339.2</c:v>
                </c:pt>
                <c:pt idx="4405">
                  <c:v>3338.9</c:v>
                </c:pt>
                <c:pt idx="4406">
                  <c:v>3338.6</c:v>
                </c:pt>
                <c:pt idx="4407">
                  <c:v>3338.2</c:v>
                </c:pt>
                <c:pt idx="4408">
                  <c:v>3338.2</c:v>
                </c:pt>
                <c:pt idx="4409">
                  <c:v>3337.9</c:v>
                </c:pt>
                <c:pt idx="4410">
                  <c:v>3337.6</c:v>
                </c:pt>
                <c:pt idx="4411">
                  <c:v>3337.6</c:v>
                </c:pt>
                <c:pt idx="4412">
                  <c:v>3337.3</c:v>
                </c:pt>
                <c:pt idx="4413">
                  <c:v>3337</c:v>
                </c:pt>
                <c:pt idx="4414">
                  <c:v>3336.7</c:v>
                </c:pt>
                <c:pt idx="4415">
                  <c:v>3336.4</c:v>
                </c:pt>
                <c:pt idx="4416">
                  <c:v>3336.1</c:v>
                </c:pt>
                <c:pt idx="4417">
                  <c:v>3336.1</c:v>
                </c:pt>
                <c:pt idx="4418">
                  <c:v>3335.8</c:v>
                </c:pt>
                <c:pt idx="4419">
                  <c:v>3335.5</c:v>
                </c:pt>
                <c:pt idx="4420">
                  <c:v>3335.5</c:v>
                </c:pt>
                <c:pt idx="4421">
                  <c:v>3335.1</c:v>
                </c:pt>
                <c:pt idx="4422">
                  <c:v>3334.8</c:v>
                </c:pt>
                <c:pt idx="4423">
                  <c:v>3334.5</c:v>
                </c:pt>
                <c:pt idx="4424">
                  <c:v>3334.2</c:v>
                </c:pt>
                <c:pt idx="4425">
                  <c:v>3333.9</c:v>
                </c:pt>
                <c:pt idx="4426">
                  <c:v>3333.9</c:v>
                </c:pt>
                <c:pt idx="4427">
                  <c:v>3333.6</c:v>
                </c:pt>
                <c:pt idx="4428">
                  <c:v>3333.3</c:v>
                </c:pt>
                <c:pt idx="4429">
                  <c:v>3333</c:v>
                </c:pt>
                <c:pt idx="4430">
                  <c:v>3333</c:v>
                </c:pt>
                <c:pt idx="4431">
                  <c:v>3332.7</c:v>
                </c:pt>
                <c:pt idx="4432">
                  <c:v>3332.4</c:v>
                </c:pt>
                <c:pt idx="4433">
                  <c:v>3332</c:v>
                </c:pt>
                <c:pt idx="4434">
                  <c:v>3332</c:v>
                </c:pt>
                <c:pt idx="4435">
                  <c:v>3331.7</c:v>
                </c:pt>
                <c:pt idx="4436">
                  <c:v>3331.4</c:v>
                </c:pt>
                <c:pt idx="4437">
                  <c:v>3331.4</c:v>
                </c:pt>
                <c:pt idx="4438">
                  <c:v>3331.1</c:v>
                </c:pt>
                <c:pt idx="4439">
                  <c:v>3330.8</c:v>
                </c:pt>
                <c:pt idx="4440">
                  <c:v>3330.5</c:v>
                </c:pt>
                <c:pt idx="4441">
                  <c:v>3330.5</c:v>
                </c:pt>
                <c:pt idx="4442">
                  <c:v>3330.2</c:v>
                </c:pt>
                <c:pt idx="4443">
                  <c:v>3329.9</c:v>
                </c:pt>
                <c:pt idx="4444">
                  <c:v>3329.9</c:v>
                </c:pt>
                <c:pt idx="4445">
                  <c:v>3329.6</c:v>
                </c:pt>
                <c:pt idx="4446">
                  <c:v>3329.3</c:v>
                </c:pt>
                <c:pt idx="4447">
                  <c:v>3328.9</c:v>
                </c:pt>
                <c:pt idx="4448">
                  <c:v>3328.6</c:v>
                </c:pt>
                <c:pt idx="4449">
                  <c:v>3328.6</c:v>
                </c:pt>
                <c:pt idx="4450">
                  <c:v>3328.3</c:v>
                </c:pt>
                <c:pt idx="4451">
                  <c:v>3328</c:v>
                </c:pt>
                <c:pt idx="4452">
                  <c:v>3327.7</c:v>
                </c:pt>
                <c:pt idx="4453">
                  <c:v>3327.7</c:v>
                </c:pt>
                <c:pt idx="4454">
                  <c:v>3327.4</c:v>
                </c:pt>
                <c:pt idx="4455">
                  <c:v>3327.1</c:v>
                </c:pt>
                <c:pt idx="4456">
                  <c:v>3326.8</c:v>
                </c:pt>
                <c:pt idx="4457">
                  <c:v>3326.5</c:v>
                </c:pt>
                <c:pt idx="4458">
                  <c:v>3326.2</c:v>
                </c:pt>
                <c:pt idx="4459">
                  <c:v>3326.2</c:v>
                </c:pt>
                <c:pt idx="4460">
                  <c:v>3325.8</c:v>
                </c:pt>
                <c:pt idx="4461">
                  <c:v>3325.5</c:v>
                </c:pt>
                <c:pt idx="4462">
                  <c:v>3325.2</c:v>
                </c:pt>
                <c:pt idx="4463">
                  <c:v>3325.2</c:v>
                </c:pt>
                <c:pt idx="4464">
                  <c:v>3324.9</c:v>
                </c:pt>
                <c:pt idx="4465">
                  <c:v>3324.6</c:v>
                </c:pt>
                <c:pt idx="4466">
                  <c:v>3324.3</c:v>
                </c:pt>
                <c:pt idx="4467">
                  <c:v>3324.3</c:v>
                </c:pt>
                <c:pt idx="4468">
                  <c:v>3324</c:v>
                </c:pt>
                <c:pt idx="4469">
                  <c:v>3323.7</c:v>
                </c:pt>
                <c:pt idx="4470">
                  <c:v>3323.4</c:v>
                </c:pt>
                <c:pt idx="4471">
                  <c:v>3323.4</c:v>
                </c:pt>
                <c:pt idx="4472">
                  <c:v>3323.1</c:v>
                </c:pt>
                <c:pt idx="4473">
                  <c:v>3322.7</c:v>
                </c:pt>
                <c:pt idx="4474">
                  <c:v>3322.7</c:v>
                </c:pt>
                <c:pt idx="4475">
                  <c:v>3322.1</c:v>
                </c:pt>
                <c:pt idx="4476">
                  <c:v>3322.1</c:v>
                </c:pt>
                <c:pt idx="4477">
                  <c:v>3321.8</c:v>
                </c:pt>
                <c:pt idx="4478">
                  <c:v>3321.8</c:v>
                </c:pt>
                <c:pt idx="4479">
                  <c:v>3321.5</c:v>
                </c:pt>
                <c:pt idx="4480">
                  <c:v>3321.2</c:v>
                </c:pt>
                <c:pt idx="4481">
                  <c:v>3320.9</c:v>
                </c:pt>
                <c:pt idx="4482">
                  <c:v>3320.6</c:v>
                </c:pt>
                <c:pt idx="4483">
                  <c:v>3320.6</c:v>
                </c:pt>
                <c:pt idx="4484">
                  <c:v>3320.3</c:v>
                </c:pt>
                <c:pt idx="4485">
                  <c:v>3319.6</c:v>
                </c:pt>
                <c:pt idx="4486">
                  <c:v>3319.3</c:v>
                </c:pt>
                <c:pt idx="4487">
                  <c:v>3319</c:v>
                </c:pt>
                <c:pt idx="4488">
                  <c:v>3319</c:v>
                </c:pt>
                <c:pt idx="4489">
                  <c:v>3318.7</c:v>
                </c:pt>
                <c:pt idx="4490">
                  <c:v>3318.4</c:v>
                </c:pt>
                <c:pt idx="4491">
                  <c:v>3318.4</c:v>
                </c:pt>
                <c:pt idx="4492">
                  <c:v>3318.1</c:v>
                </c:pt>
                <c:pt idx="4493">
                  <c:v>3317.8</c:v>
                </c:pt>
                <c:pt idx="4494">
                  <c:v>3317.5</c:v>
                </c:pt>
                <c:pt idx="4495">
                  <c:v>3317.5</c:v>
                </c:pt>
                <c:pt idx="4496">
                  <c:v>3317.2</c:v>
                </c:pt>
                <c:pt idx="4497">
                  <c:v>3317.2</c:v>
                </c:pt>
                <c:pt idx="4498">
                  <c:v>3316.5</c:v>
                </c:pt>
                <c:pt idx="4499">
                  <c:v>3316.5</c:v>
                </c:pt>
                <c:pt idx="4500">
                  <c:v>3316.2</c:v>
                </c:pt>
                <c:pt idx="4501">
                  <c:v>3315.9</c:v>
                </c:pt>
                <c:pt idx="4502">
                  <c:v>3315.6</c:v>
                </c:pt>
                <c:pt idx="4503">
                  <c:v>3315.6</c:v>
                </c:pt>
                <c:pt idx="4504">
                  <c:v>3315.3</c:v>
                </c:pt>
                <c:pt idx="4505">
                  <c:v>3315</c:v>
                </c:pt>
                <c:pt idx="4506">
                  <c:v>3314.7</c:v>
                </c:pt>
                <c:pt idx="4507">
                  <c:v>3314.7</c:v>
                </c:pt>
                <c:pt idx="4508">
                  <c:v>3314.4</c:v>
                </c:pt>
                <c:pt idx="4509">
                  <c:v>3314.1</c:v>
                </c:pt>
                <c:pt idx="4510">
                  <c:v>3314.1</c:v>
                </c:pt>
                <c:pt idx="4511">
                  <c:v>3313.8</c:v>
                </c:pt>
                <c:pt idx="4512">
                  <c:v>3313.4</c:v>
                </c:pt>
                <c:pt idx="4513">
                  <c:v>3313.1</c:v>
                </c:pt>
                <c:pt idx="4514">
                  <c:v>3312.8</c:v>
                </c:pt>
                <c:pt idx="4515">
                  <c:v>3312.8</c:v>
                </c:pt>
                <c:pt idx="4516">
                  <c:v>3312.5</c:v>
                </c:pt>
                <c:pt idx="4517">
                  <c:v>3312.2</c:v>
                </c:pt>
                <c:pt idx="4518">
                  <c:v>3311.9</c:v>
                </c:pt>
                <c:pt idx="4519">
                  <c:v>3311.9</c:v>
                </c:pt>
                <c:pt idx="4520">
                  <c:v>3311.6</c:v>
                </c:pt>
                <c:pt idx="4521">
                  <c:v>3311.3</c:v>
                </c:pt>
                <c:pt idx="4522">
                  <c:v>3311</c:v>
                </c:pt>
                <c:pt idx="4523">
                  <c:v>3311</c:v>
                </c:pt>
                <c:pt idx="4524">
                  <c:v>3310.7</c:v>
                </c:pt>
                <c:pt idx="4525">
                  <c:v>3310.3</c:v>
                </c:pt>
                <c:pt idx="4526">
                  <c:v>3310</c:v>
                </c:pt>
                <c:pt idx="4527">
                  <c:v>3310</c:v>
                </c:pt>
                <c:pt idx="4528">
                  <c:v>3309.4</c:v>
                </c:pt>
                <c:pt idx="4529">
                  <c:v>3309.4</c:v>
                </c:pt>
                <c:pt idx="4530">
                  <c:v>3309.1</c:v>
                </c:pt>
                <c:pt idx="4531">
                  <c:v>3308.8</c:v>
                </c:pt>
                <c:pt idx="4532">
                  <c:v>3308.5</c:v>
                </c:pt>
                <c:pt idx="4533">
                  <c:v>3308.5</c:v>
                </c:pt>
                <c:pt idx="4534">
                  <c:v>3308.2</c:v>
                </c:pt>
                <c:pt idx="4535">
                  <c:v>3307.9</c:v>
                </c:pt>
                <c:pt idx="4536">
                  <c:v>3307.9</c:v>
                </c:pt>
                <c:pt idx="4537">
                  <c:v>3307.6</c:v>
                </c:pt>
                <c:pt idx="4538">
                  <c:v>3307.2</c:v>
                </c:pt>
                <c:pt idx="4539">
                  <c:v>3306.9</c:v>
                </c:pt>
                <c:pt idx="4540">
                  <c:v>3306.6</c:v>
                </c:pt>
                <c:pt idx="4541">
                  <c:v>3306.6</c:v>
                </c:pt>
                <c:pt idx="4542">
                  <c:v>3306.3</c:v>
                </c:pt>
                <c:pt idx="4543">
                  <c:v>3306</c:v>
                </c:pt>
                <c:pt idx="4544">
                  <c:v>3305.7</c:v>
                </c:pt>
                <c:pt idx="4545">
                  <c:v>3305.4</c:v>
                </c:pt>
                <c:pt idx="4546">
                  <c:v>3305.4</c:v>
                </c:pt>
                <c:pt idx="4547">
                  <c:v>3305.1</c:v>
                </c:pt>
                <c:pt idx="4548">
                  <c:v>3304.8</c:v>
                </c:pt>
                <c:pt idx="4549">
                  <c:v>3304.5</c:v>
                </c:pt>
                <c:pt idx="4550">
                  <c:v>3304.5</c:v>
                </c:pt>
                <c:pt idx="4551">
                  <c:v>3304.1</c:v>
                </c:pt>
                <c:pt idx="4552">
                  <c:v>3303.8</c:v>
                </c:pt>
                <c:pt idx="4553">
                  <c:v>3303.5</c:v>
                </c:pt>
                <c:pt idx="4554">
                  <c:v>3303.2</c:v>
                </c:pt>
                <c:pt idx="4555">
                  <c:v>3303.2</c:v>
                </c:pt>
                <c:pt idx="4556">
                  <c:v>3302.9</c:v>
                </c:pt>
                <c:pt idx="4557">
                  <c:v>3302.6</c:v>
                </c:pt>
                <c:pt idx="4558">
                  <c:v>3302.3</c:v>
                </c:pt>
                <c:pt idx="4559">
                  <c:v>3302</c:v>
                </c:pt>
                <c:pt idx="4560">
                  <c:v>3302</c:v>
                </c:pt>
                <c:pt idx="4561">
                  <c:v>3301.7</c:v>
                </c:pt>
                <c:pt idx="4562">
                  <c:v>3301.4</c:v>
                </c:pt>
                <c:pt idx="4563">
                  <c:v>3301</c:v>
                </c:pt>
                <c:pt idx="4564">
                  <c:v>3300.7</c:v>
                </c:pt>
                <c:pt idx="4565">
                  <c:v>3300.4</c:v>
                </c:pt>
                <c:pt idx="4566">
                  <c:v>3300.4</c:v>
                </c:pt>
                <c:pt idx="4567">
                  <c:v>3300.1</c:v>
                </c:pt>
                <c:pt idx="4568">
                  <c:v>3299.8</c:v>
                </c:pt>
                <c:pt idx="4569">
                  <c:v>3299.5</c:v>
                </c:pt>
                <c:pt idx="4570">
                  <c:v>3299.2</c:v>
                </c:pt>
                <c:pt idx="4571">
                  <c:v>3299.2</c:v>
                </c:pt>
                <c:pt idx="4572">
                  <c:v>3298.6</c:v>
                </c:pt>
                <c:pt idx="4573">
                  <c:v>3298.6</c:v>
                </c:pt>
                <c:pt idx="4574">
                  <c:v>3298.3</c:v>
                </c:pt>
                <c:pt idx="4575">
                  <c:v>3297.9</c:v>
                </c:pt>
                <c:pt idx="4576">
                  <c:v>3297.6</c:v>
                </c:pt>
                <c:pt idx="4577">
                  <c:v>3297.3</c:v>
                </c:pt>
                <c:pt idx="4578">
                  <c:v>3297</c:v>
                </c:pt>
                <c:pt idx="4579">
                  <c:v>3297</c:v>
                </c:pt>
                <c:pt idx="4580">
                  <c:v>3296.7</c:v>
                </c:pt>
                <c:pt idx="4581">
                  <c:v>3296.4</c:v>
                </c:pt>
                <c:pt idx="4582">
                  <c:v>3296.1</c:v>
                </c:pt>
                <c:pt idx="4583">
                  <c:v>3295.8</c:v>
                </c:pt>
                <c:pt idx="4584">
                  <c:v>3295.8</c:v>
                </c:pt>
                <c:pt idx="4585">
                  <c:v>3295.5</c:v>
                </c:pt>
                <c:pt idx="4586">
                  <c:v>3295.2</c:v>
                </c:pt>
                <c:pt idx="4587">
                  <c:v>3295.2</c:v>
                </c:pt>
                <c:pt idx="4588">
                  <c:v>3294.8</c:v>
                </c:pt>
                <c:pt idx="4589">
                  <c:v>3294.8</c:v>
                </c:pt>
                <c:pt idx="4590">
                  <c:v>3294.5</c:v>
                </c:pt>
                <c:pt idx="4591">
                  <c:v>3294.2</c:v>
                </c:pt>
                <c:pt idx="4592">
                  <c:v>3293.9</c:v>
                </c:pt>
                <c:pt idx="4593">
                  <c:v>3293.6</c:v>
                </c:pt>
                <c:pt idx="4594">
                  <c:v>3293.3</c:v>
                </c:pt>
                <c:pt idx="4595">
                  <c:v>3293.3</c:v>
                </c:pt>
                <c:pt idx="4596">
                  <c:v>3293</c:v>
                </c:pt>
                <c:pt idx="4597">
                  <c:v>3292.7</c:v>
                </c:pt>
                <c:pt idx="4598">
                  <c:v>3292.4</c:v>
                </c:pt>
                <c:pt idx="4599">
                  <c:v>3292.4</c:v>
                </c:pt>
                <c:pt idx="4600">
                  <c:v>3292.1</c:v>
                </c:pt>
                <c:pt idx="4601">
                  <c:v>3291.7</c:v>
                </c:pt>
                <c:pt idx="4602">
                  <c:v>3291.4</c:v>
                </c:pt>
                <c:pt idx="4603">
                  <c:v>3291.4</c:v>
                </c:pt>
                <c:pt idx="4604">
                  <c:v>3291.1</c:v>
                </c:pt>
                <c:pt idx="4605">
                  <c:v>3290.8</c:v>
                </c:pt>
                <c:pt idx="4606">
                  <c:v>3290.8</c:v>
                </c:pt>
                <c:pt idx="4607">
                  <c:v>3290.5</c:v>
                </c:pt>
                <c:pt idx="4608">
                  <c:v>3290.2</c:v>
                </c:pt>
                <c:pt idx="4609">
                  <c:v>3290.2</c:v>
                </c:pt>
                <c:pt idx="4610">
                  <c:v>3289.9</c:v>
                </c:pt>
                <c:pt idx="4611">
                  <c:v>3289.6</c:v>
                </c:pt>
                <c:pt idx="4612">
                  <c:v>3289.3</c:v>
                </c:pt>
                <c:pt idx="4613">
                  <c:v>3289</c:v>
                </c:pt>
                <c:pt idx="4614">
                  <c:v>3288.6</c:v>
                </c:pt>
                <c:pt idx="4615">
                  <c:v>3288.6</c:v>
                </c:pt>
                <c:pt idx="4616">
                  <c:v>3288.3</c:v>
                </c:pt>
                <c:pt idx="4617">
                  <c:v>3288</c:v>
                </c:pt>
                <c:pt idx="4618">
                  <c:v>3287.7</c:v>
                </c:pt>
                <c:pt idx="4619">
                  <c:v>3287.7</c:v>
                </c:pt>
                <c:pt idx="4620">
                  <c:v>3287.4</c:v>
                </c:pt>
                <c:pt idx="4621">
                  <c:v>3287.1</c:v>
                </c:pt>
                <c:pt idx="4622">
                  <c:v>3287.1</c:v>
                </c:pt>
                <c:pt idx="4623">
                  <c:v>3286.8</c:v>
                </c:pt>
                <c:pt idx="4624">
                  <c:v>3286.5</c:v>
                </c:pt>
                <c:pt idx="4625">
                  <c:v>3286.2</c:v>
                </c:pt>
                <c:pt idx="4626">
                  <c:v>3285.9</c:v>
                </c:pt>
                <c:pt idx="4627">
                  <c:v>3285.9</c:v>
                </c:pt>
                <c:pt idx="4628">
                  <c:v>3285.5</c:v>
                </c:pt>
                <c:pt idx="4629">
                  <c:v>3285.2</c:v>
                </c:pt>
                <c:pt idx="4630">
                  <c:v>3284.9</c:v>
                </c:pt>
                <c:pt idx="4631">
                  <c:v>3284.6</c:v>
                </c:pt>
                <c:pt idx="4632">
                  <c:v>3284.3</c:v>
                </c:pt>
                <c:pt idx="4633">
                  <c:v>3284.3</c:v>
                </c:pt>
                <c:pt idx="4634">
                  <c:v>3284</c:v>
                </c:pt>
                <c:pt idx="4635">
                  <c:v>3283.7</c:v>
                </c:pt>
                <c:pt idx="4636">
                  <c:v>3283.4</c:v>
                </c:pt>
                <c:pt idx="4637">
                  <c:v>3283.4</c:v>
                </c:pt>
                <c:pt idx="4638">
                  <c:v>3283.1</c:v>
                </c:pt>
                <c:pt idx="4639">
                  <c:v>3282.8</c:v>
                </c:pt>
                <c:pt idx="4640">
                  <c:v>3282.4</c:v>
                </c:pt>
                <c:pt idx="4641">
                  <c:v>3282.1</c:v>
                </c:pt>
                <c:pt idx="4642">
                  <c:v>3281.8</c:v>
                </c:pt>
                <c:pt idx="4643">
                  <c:v>3281.8</c:v>
                </c:pt>
                <c:pt idx="4644">
                  <c:v>3281.5</c:v>
                </c:pt>
                <c:pt idx="4645">
                  <c:v>3281.2</c:v>
                </c:pt>
                <c:pt idx="4646">
                  <c:v>3280.9</c:v>
                </c:pt>
                <c:pt idx="4647">
                  <c:v>3280.6</c:v>
                </c:pt>
                <c:pt idx="4648">
                  <c:v>3280.6</c:v>
                </c:pt>
                <c:pt idx="4649">
                  <c:v>3280.3</c:v>
                </c:pt>
                <c:pt idx="4650">
                  <c:v>3280</c:v>
                </c:pt>
                <c:pt idx="4651">
                  <c:v>3279.6</c:v>
                </c:pt>
                <c:pt idx="4652">
                  <c:v>3279.3</c:v>
                </c:pt>
                <c:pt idx="4653">
                  <c:v>3279</c:v>
                </c:pt>
                <c:pt idx="4654">
                  <c:v>3278.7</c:v>
                </c:pt>
                <c:pt idx="4655">
                  <c:v>3278.7</c:v>
                </c:pt>
                <c:pt idx="4656">
                  <c:v>3278.4</c:v>
                </c:pt>
                <c:pt idx="4657">
                  <c:v>3278.1</c:v>
                </c:pt>
                <c:pt idx="4658">
                  <c:v>3278.1</c:v>
                </c:pt>
                <c:pt idx="4659">
                  <c:v>3277.5</c:v>
                </c:pt>
                <c:pt idx="4660">
                  <c:v>3277.2</c:v>
                </c:pt>
                <c:pt idx="4661">
                  <c:v>3276.9</c:v>
                </c:pt>
                <c:pt idx="4662">
                  <c:v>3276.5</c:v>
                </c:pt>
                <c:pt idx="4663">
                  <c:v>3276.2</c:v>
                </c:pt>
                <c:pt idx="4664">
                  <c:v>3276.2</c:v>
                </c:pt>
                <c:pt idx="4665">
                  <c:v>3275.9</c:v>
                </c:pt>
                <c:pt idx="4666">
                  <c:v>3275.6</c:v>
                </c:pt>
                <c:pt idx="4667">
                  <c:v>3275.6</c:v>
                </c:pt>
                <c:pt idx="4668">
                  <c:v>3275.3</c:v>
                </c:pt>
                <c:pt idx="4669">
                  <c:v>3274.7</c:v>
                </c:pt>
                <c:pt idx="4670">
                  <c:v>3274.7</c:v>
                </c:pt>
                <c:pt idx="4671">
                  <c:v>3274.4</c:v>
                </c:pt>
                <c:pt idx="4672">
                  <c:v>3274.1</c:v>
                </c:pt>
                <c:pt idx="4673">
                  <c:v>3273.8</c:v>
                </c:pt>
                <c:pt idx="4674">
                  <c:v>3273.4</c:v>
                </c:pt>
                <c:pt idx="4675">
                  <c:v>3273.1</c:v>
                </c:pt>
                <c:pt idx="4676">
                  <c:v>3273.1</c:v>
                </c:pt>
                <c:pt idx="4677">
                  <c:v>3272.8</c:v>
                </c:pt>
                <c:pt idx="4678">
                  <c:v>3272.5</c:v>
                </c:pt>
                <c:pt idx="4679">
                  <c:v>3272.2</c:v>
                </c:pt>
                <c:pt idx="4680">
                  <c:v>3271.9</c:v>
                </c:pt>
                <c:pt idx="4681">
                  <c:v>3271.9</c:v>
                </c:pt>
                <c:pt idx="4682">
                  <c:v>3271.6</c:v>
                </c:pt>
                <c:pt idx="4683">
                  <c:v>3271.3</c:v>
                </c:pt>
                <c:pt idx="4684">
                  <c:v>3271</c:v>
                </c:pt>
                <c:pt idx="4685">
                  <c:v>3270.7</c:v>
                </c:pt>
                <c:pt idx="4686">
                  <c:v>3270.3</c:v>
                </c:pt>
                <c:pt idx="4687">
                  <c:v>3270.3</c:v>
                </c:pt>
                <c:pt idx="4688">
                  <c:v>3270</c:v>
                </c:pt>
                <c:pt idx="4689">
                  <c:v>3269.7</c:v>
                </c:pt>
                <c:pt idx="4690">
                  <c:v>3269.4</c:v>
                </c:pt>
                <c:pt idx="4691">
                  <c:v>3269.1</c:v>
                </c:pt>
                <c:pt idx="4692">
                  <c:v>3268.8</c:v>
                </c:pt>
                <c:pt idx="4693">
                  <c:v>3268.8</c:v>
                </c:pt>
                <c:pt idx="4694">
                  <c:v>3268.5</c:v>
                </c:pt>
                <c:pt idx="4695">
                  <c:v>3268.2</c:v>
                </c:pt>
                <c:pt idx="4696">
                  <c:v>3267.9</c:v>
                </c:pt>
                <c:pt idx="4697">
                  <c:v>3267.6</c:v>
                </c:pt>
                <c:pt idx="4698">
                  <c:v>3267.2</c:v>
                </c:pt>
                <c:pt idx="4699">
                  <c:v>3266.9</c:v>
                </c:pt>
                <c:pt idx="4700">
                  <c:v>3266.9</c:v>
                </c:pt>
                <c:pt idx="4701">
                  <c:v>3266.6</c:v>
                </c:pt>
                <c:pt idx="4702">
                  <c:v>3266.3</c:v>
                </c:pt>
                <c:pt idx="4703">
                  <c:v>3266</c:v>
                </c:pt>
                <c:pt idx="4704">
                  <c:v>3265.7</c:v>
                </c:pt>
                <c:pt idx="4705">
                  <c:v>3265.4</c:v>
                </c:pt>
                <c:pt idx="4706">
                  <c:v>3265.1</c:v>
                </c:pt>
                <c:pt idx="4707">
                  <c:v>3265.1</c:v>
                </c:pt>
                <c:pt idx="4708">
                  <c:v>3264.8</c:v>
                </c:pt>
                <c:pt idx="4709">
                  <c:v>3264.5</c:v>
                </c:pt>
                <c:pt idx="4710">
                  <c:v>3264.1</c:v>
                </c:pt>
                <c:pt idx="4711">
                  <c:v>3264.1</c:v>
                </c:pt>
                <c:pt idx="4712">
                  <c:v>3263.8</c:v>
                </c:pt>
                <c:pt idx="4713">
                  <c:v>3263.5</c:v>
                </c:pt>
                <c:pt idx="4714">
                  <c:v>3263.2</c:v>
                </c:pt>
                <c:pt idx="4715">
                  <c:v>3262.9</c:v>
                </c:pt>
                <c:pt idx="4716">
                  <c:v>3262.6</c:v>
                </c:pt>
                <c:pt idx="4717">
                  <c:v>3262.3</c:v>
                </c:pt>
                <c:pt idx="4718">
                  <c:v>3262</c:v>
                </c:pt>
                <c:pt idx="4719">
                  <c:v>3262</c:v>
                </c:pt>
                <c:pt idx="4720">
                  <c:v>3261.4</c:v>
                </c:pt>
                <c:pt idx="4721">
                  <c:v>3261.4</c:v>
                </c:pt>
                <c:pt idx="4722">
                  <c:v>3261</c:v>
                </c:pt>
                <c:pt idx="4723">
                  <c:v>3260.7</c:v>
                </c:pt>
                <c:pt idx="4724">
                  <c:v>3260.4</c:v>
                </c:pt>
                <c:pt idx="4725">
                  <c:v>3260.1</c:v>
                </c:pt>
                <c:pt idx="4726">
                  <c:v>3259.8</c:v>
                </c:pt>
                <c:pt idx="4727">
                  <c:v>3259.5</c:v>
                </c:pt>
                <c:pt idx="4728">
                  <c:v>3259.5</c:v>
                </c:pt>
                <c:pt idx="4729">
                  <c:v>3259.2</c:v>
                </c:pt>
                <c:pt idx="4730">
                  <c:v>3258.9</c:v>
                </c:pt>
                <c:pt idx="4731">
                  <c:v>3258.6</c:v>
                </c:pt>
                <c:pt idx="4732">
                  <c:v>3258.3</c:v>
                </c:pt>
                <c:pt idx="4733">
                  <c:v>3258.3</c:v>
                </c:pt>
                <c:pt idx="4734">
                  <c:v>3257.9</c:v>
                </c:pt>
                <c:pt idx="4735">
                  <c:v>3257.6</c:v>
                </c:pt>
                <c:pt idx="4736">
                  <c:v>3257.3</c:v>
                </c:pt>
                <c:pt idx="4737">
                  <c:v>3257</c:v>
                </c:pt>
                <c:pt idx="4738">
                  <c:v>3256.7</c:v>
                </c:pt>
                <c:pt idx="4739">
                  <c:v>3256.1</c:v>
                </c:pt>
                <c:pt idx="4740">
                  <c:v>3255.8</c:v>
                </c:pt>
                <c:pt idx="4741">
                  <c:v>3255.8</c:v>
                </c:pt>
                <c:pt idx="4742">
                  <c:v>3255.2</c:v>
                </c:pt>
                <c:pt idx="4743">
                  <c:v>3255.2</c:v>
                </c:pt>
                <c:pt idx="4744">
                  <c:v>3254.8</c:v>
                </c:pt>
                <c:pt idx="4745">
                  <c:v>3254.5</c:v>
                </c:pt>
                <c:pt idx="4746">
                  <c:v>3254.2</c:v>
                </c:pt>
                <c:pt idx="4747">
                  <c:v>3253.9</c:v>
                </c:pt>
                <c:pt idx="4748">
                  <c:v>3253.6</c:v>
                </c:pt>
                <c:pt idx="4749">
                  <c:v>3253.3</c:v>
                </c:pt>
                <c:pt idx="4750">
                  <c:v>3253</c:v>
                </c:pt>
                <c:pt idx="4751">
                  <c:v>3252.7</c:v>
                </c:pt>
                <c:pt idx="4752">
                  <c:v>3252.4</c:v>
                </c:pt>
                <c:pt idx="4753">
                  <c:v>3252.1</c:v>
                </c:pt>
                <c:pt idx="4754">
                  <c:v>3251.7</c:v>
                </c:pt>
                <c:pt idx="4755">
                  <c:v>3251.7</c:v>
                </c:pt>
                <c:pt idx="4756">
                  <c:v>3251.4</c:v>
                </c:pt>
                <c:pt idx="4757">
                  <c:v>3251.1</c:v>
                </c:pt>
                <c:pt idx="4758">
                  <c:v>3250.8</c:v>
                </c:pt>
                <c:pt idx="4759">
                  <c:v>3250.5</c:v>
                </c:pt>
                <c:pt idx="4760">
                  <c:v>3250.2</c:v>
                </c:pt>
                <c:pt idx="4761">
                  <c:v>3249.9</c:v>
                </c:pt>
                <c:pt idx="4762">
                  <c:v>3249.6</c:v>
                </c:pt>
                <c:pt idx="4763">
                  <c:v>3249.3</c:v>
                </c:pt>
                <c:pt idx="4764">
                  <c:v>3249.3</c:v>
                </c:pt>
                <c:pt idx="4765">
                  <c:v>3248.6</c:v>
                </c:pt>
                <c:pt idx="4766">
                  <c:v>3248.6</c:v>
                </c:pt>
                <c:pt idx="4767">
                  <c:v>3248.3</c:v>
                </c:pt>
                <c:pt idx="4768">
                  <c:v>3248</c:v>
                </c:pt>
                <c:pt idx="4769">
                  <c:v>3247.7</c:v>
                </c:pt>
                <c:pt idx="4770">
                  <c:v>3247.4</c:v>
                </c:pt>
                <c:pt idx="4771">
                  <c:v>3247.1</c:v>
                </c:pt>
                <c:pt idx="4772">
                  <c:v>3246.8</c:v>
                </c:pt>
                <c:pt idx="4773">
                  <c:v>3246.5</c:v>
                </c:pt>
                <c:pt idx="4774">
                  <c:v>3246.2</c:v>
                </c:pt>
                <c:pt idx="4775">
                  <c:v>3245.9</c:v>
                </c:pt>
                <c:pt idx="4776">
                  <c:v>3245.5</c:v>
                </c:pt>
                <c:pt idx="4777">
                  <c:v>3245.5</c:v>
                </c:pt>
                <c:pt idx="4778">
                  <c:v>3245.2</c:v>
                </c:pt>
                <c:pt idx="4779">
                  <c:v>3244.9</c:v>
                </c:pt>
                <c:pt idx="4780">
                  <c:v>3244.6</c:v>
                </c:pt>
                <c:pt idx="4781">
                  <c:v>3244</c:v>
                </c:pt>
                <c:pt idx="4782">
                  <c:v>3244</c:v>
                </c:pt>
                <c:pt idx="4783">
                  <c:v>3243.7</c:v>
                </c:pt>
                <c:pt idx="4784">
                  <c:v>3243.4</c:v>
                </c:pt>
                <c:pt idx="4785">
                  <c:v>3243.1</c:v>
                </c:pt>
                <c:pt idx="4786">
                  <c:v>3242.8</c:v>
                </c:pt>
                <c:pt idx="4787">
                  <c:v>3242.4</c:v>
                </c:pt>
                <c:pt idx="4788">
                  <c:v>3242.1</c:v>
                </c:pt>
                <c:pt idx="4789">
                  <c:v>3241.8</c:v>
                </c:pt>
                <c:pt idx="4790">
                  <c:v>3241.5</c:v>
                </c:pt>
                <c:pt idx="4791">
                  <c:v>3241.2</c:v>
                </c:pt>
                <c:pt idx="4792">
                  <c:v>3240.9</c:v>
                </c:pt>
                <c:pt idx="4793">
                  <c:v>3240.6</c:v>
                </c:pt>
                <c:pt idx="4794">
                  <c:v>3240.3</c:v>
                </c:pt>
                <c:pt idx="4795">
                  <c:v>3240</c:v>
                </c:pt>
                <c:pt idx="4796">
                  <c:v>3239.7</c:v>
                </c:pt>
                <c:pt idx="4797">
                  <c:v>3239.3</c:v>
                </c:pt>
                <c:pt idx="4798">
                  <c:v>3239</c:v>
                </c:pt>
                <c:pt idx="4799">
                  <c:v>3238.7</c:v>
                </c:pt>
                <c:pt idx="4800">
                  <c:v>3238.4</c:v>
                </c:pt>
                <c:pt idx="4801">
                  <c:v>3238.1</c:v>
                </c:pt>
                <c:pt idx="4802">
                  <c:v>3237.8</c:v>
                </c:pt>
                <c:pt idx="4803">
                  <c:v>3237.5</c:v>
                </c:pt>
                <c:pt idx="4804">
                  <c:v>3237.2</c:v>
                </c:pt>
                <c:pt idx="4805">
                  <c:v>3236.9</c:v>
                </c:pt>
                <c:pt idx="4806">
                  <c:v>3236.6</c:v>
                </c:pt>
                <c:pt idx="4807">
                  <c:v>3236.2</c:v>
                </c:pt>
                <c:pt idx="4808">
                  <c:v>3236.2</c:v>
                </c:pt>
                <c:pt idx="4809">
                  <c:v>3235.9</c:v>
                </c:pt>
                <c:pt idx="4810">
                  <c:v>3235.6</c:v>
                </c:pt>
                <c:pt idx="4811">
                  <c:v>3235</c:v>
                </c:pt>
                <c:pt idx="4812">
                  <c:v>3234.7</c:v>
                </c:pt>
                <c:pt idx="4813">
                  <c:v>3234.4</c:v>
                </c:pt>
                <c:pt idx="4814">
                  <c:v>3234.1</c:v>
                </c:pt>
                <c:pt idx="4815">
                  <c:v>3233.8</c:v>
                </c:pt>
                <c:pt idx="4816">
                  <c:v>3233.5</c:v>
                </c:pt>
                <c:pt idx="4817">
                  <c:v>3233.1</c:v>
                </c:pt>
                <c:pt idx="4818">
                  <c:v>3232.8</c:v>
                </c:pt>
                <c:pt idx="4819">
                  <c:v>3232.5</c:v>
                </c:pt>
                <c:pt idx="4820">
                  <c:v>3232.2</c:v>
                </c:pt>
                <c:pt idx="4821">
                  <c:v>3231.9</c:v>
                </c:pt>
                <c:pt idx="4822">
                  <c:v>3231.6</c:v>
                </c:pt>
                <c:pt idx="4823">
                  <c:v>3231.3</c:v>
                </c:pt>
                <c:pt idx="4824">
                  <c:v>3231</c:v>
                </c:pt>
                <c:pt idx="4825">
                  <c:v>3230.7</c:v>
                </c:pt>
                <c:pt idx="4826">
                  <c:v>3230.4</c:v>
                </c:pt>
                <c:pt idx="4827">
                  <c:v>3230</c:v>
                </c:pt>
                <c:pt idx="4828">
                  <c:v>3229.7</c:v>
                </c:pt>
                <c:pt idx="4829">
                  <c:v>3229.4</c:v>
                </c:pt>
                <c:pt idx="4830">
                  <c:v>3229.1</c:v>
                </c:pt>
                <c:pt idx="4831">
                  <c:v>3228.8</c:v>
                </c:pt>
                <c:pt idx="4832">
                  <c:v>3228.5</c:v>
                </c:pt>
                <c:pt idx="4833">
                  <c:v>3227.9</c:v>
                </c:pt>
                <c:pt idx="4834">
                  <c:v>3227.9</c:v>
                </c:pt>
                <c:pt idx="4835">
                  <c:v>3227.6</c:v>
                </c:pt>
                <c:pt idx="4836">
                  <c:v>3227.3</c:v>
                </c:pt>
                <c:pt idx="4837">
                  <c:v>3226.9</c:v>
                </c:pt>
                <c:pt idx="4838">
                  <c:v>3226.6</c:v>
                </c:pt>
                <c:pt idx="4839">
                  <c:v>3226.3</c:v>
                </c:pt>
                <c:pt idx="4840">
                  <c:v>3226</c:v>
                </c:pt>
                <c:pt idx="4841">
                  <c:v>3225.7</c:v>
                </c:pt>
                <c:pt idx="4842">
                  <c:v>3225.4</c:v>
                </c:pt>
                <c:pt idx="4843">
                  <c:v>3225.1</c:v>
                </c:pt>
                <c:pt idx="4844">
                  <c:v>3224.8</c:v>
                </c:pt>
                <c:pt idx="4845">
                  <c:v>3224.5</c:v>
                </c:pt>
                <c:pt idx="4846">
                  <c:v>3224.2</c:v>
                </c:pt>
                <c:pt idx="4847">
                  <c:v>3223.8</c:v>
                </c:pt>
                <c:pt idx="4848">
                  <c:v>3223.5</c:v>
                </c:pt>
                <c:pt idx="4849">
                  <c:v>3223.2</c:v>
                </c:pt>
                <c:pt idx="4850">
                  <c:v>3222.9</c:v>
                </c:pt>
                <c:pt idx="4851">
                  <c:v>3222.6</c:v>
                </c:pt>
                <c:pt idx="4852">
                  <c:v>3222.3</c:v>
                </c:pt>
                <c:pt idx="4853">
                  <c:v>3222</c:v>
                </c:pt>
                <c:pt idx="4854">
                  <c:v>3221.7</c:v>
                </c:pt>
                <c:pt idx="4855">
                  <c:v>3221.4</c:v>
                </c:pt>
                <c:pt idx="4856">
                  <c:v>3221.1</c:v>
                </c:pt>
                <c:pt idx="4857">
                  <c:v>3220.7</c:v>
                </c:pt>
                <c:pt idx="4858">
                  <c:v>3220.4</c:v>
                </c:pt>
                <c:pt idx="4859">
                  <c:v>3220.1</c:v>
                </c:pt>
                <c:pt idx="4860">
                  <c:v>3219.8</c:v>
                </c:pt>
                <c:pt idx="4861">
                  <c:v>3219.5</c:v>
                </c:pt>
                <c:pt idx="4862">
                  <c:v>3219.2</c:v>
                </c:pt>
                <c:pt idx="4863">
                  <c:v>3218.6</c:v>
                </c:pt>
                <c:pt idx="4864">
                  <c:v>3218.3</c:v>
                </c:pt>
                <c:pt idx="4865">
                  <c:v>3218.3</c:v>
                </c:pt>
                <c:pt idx="4866">
                  <c:v>3218</c:v>
                </c:pt>
                <c:pt idx="4867">
                  <c:v>3217.6</c:v>
                </c:pt>
                <c:pt idx="4868">
                  <c:v>3217.3</c:v>
                </c:pt>
                <c:pt idx="4869">
                  <c:v>3217</c:v>
                </c:pt>
                <c:pt idx="4870">
                  <c:v>3216.7</c:v>
                </c:pt>
                <c:pt idx="4871">
                  <c:v>3216.4</c:v>
                </c:pt>
                <c:pt idx="4872">
                  <c:v>3216.1</c:v>
                </c:pt>
                <c:pt idx="4873">
                  <c:v>3215.5</c:v>
                </c:pt>
                <c:pt idx="4874">
                  <c:v>3215.5</c:v>
                </c:pt>
                <c:pt idx="4875">
                  <c:v>3214.9</c:v>
                </c:pt>
                <c:pt idx="4876">
                  <c:v>3214.5</c:v>
                </c:pt>
                <c:pt idx="4877">
                  <c:v>3214.5</c:v>
                </c:pt>
                <c:pt idx="4878">
                  <c:v>3213.6</c:v>
                </c:pt>
                <c:pt idx="4879">
                  <c:v>3213.3</c:v>
                </c:pt>
                <c:pt idx="4880">
                  <c:v>3213</c:v>
                </c:pt>
                <c:pt idx="4881">
                  <c:v>3212.7</c:v>
                </c:pt>
                <c:pt idx="4882">
                  <c:v>3212.4</c:v>
                </c:pt>
                <c:pt idx="4883">
                  <c:v>3212.1</c:v>
                </c:pt>
                <c:pt idx="4884">
                  <c:v>3211.4</c:v>
                </c:pt>
                <c:pt idx="4885">
                  <c:v>3211.4</c:v>
                </c:pt>
                <c:pt idx="4886">
                  <c:v>3211.1</c:v>
                </c:pt>
                <c:pt idx="4887">
                  <c:v>3210.5</c:v>
                </c:pt>
                <c:pt idx="4888">
                  <c:v>3210.2</c:v>
                </c:pt>
                <c:pt idx="4889">
                  <c:v>3209.9</c:v>
                </c:pt>
                <c:pt idx="4890">
                  <c:v>3209.6</c:v>
                </c:pt>
                <c:pt idx="4891">
                  <c:v>3209</c:v>
                </c:pt>
                <c:pt idx="4892">
                  <c:v>3208.7</c:v>
                </c:pt>
                <c:pt idx="4893">
                  <c:v>3208.3</c:v>
                </c:pt>
                <c:pt idx="4894">
                  <c:v>3208</c:v>
                </c:pt>
                <c:pt idx="4895">
                  <c:v>3207.7</c:v>
                </c:pt>
                <c:pt idx="4896">
                  <c:v>3207.4</c:v>
                </c:pt>
                <c:pt idx="4897">
                  <c:v>3207.1</c:v>
                </c:pt>
                <c:pt idx="4898">
                  <c:v>3206.5</c:v>
                </c:pt>
                <c:pt idx="4899">
                  <c:v>3206.5</c:v>
                </c:pt>
                <c:pt idx="4900">
                  <c:v>3205.9</c:v>
                </c:pt>
                <c:pt idx="4901">
                  <c:v>3205.6</c:v>
                </c:pt>
                <c:pt idx="4902">
                  <c:v>3205.2</c:v>
                </c:pt>
                <c:pt idx="4903">
                  <c:v>3204.9</c:v>
                </c:pt>
                <c:pt idx="4904">
                  <c:v>3204.6</c:v>
                </c:pt>
                <c:pt idx="4905">
                  <c:v>3204.3</c:v>
                </c:pt>
                <c:pt idx="4906">
                  <c:v>3204</c:v>
                </c:pt>
                <c:pt idx="4907">
                  <c:v>3203.7</c:v>
                </c:pt>
                <c:pt idx="4908">
                  <c:v>3203.4</c:v>
                </c:pt>
                <c:pt idx="4909">
                  <c:v>3202.8</c:v>
                </c:pt>
                <c:pt idx="4910">
                  <c:v>3202.8</c:v>
                </c:pt>
                <c:pt idx="4911">
                  <c:v>3202.1</c:v>
                </c:pt>
                <c:pt idx="4912">
                  <c:v>3201.8</c:v>
                </c:pt>
                <c:pt idx="4913">
                  <c:v>3201.5</c:v>
                </c:pt>
                <c:pt idx="4914">
                  <c:v>3201.2</c:v>
                </c:pt>
                <c:pt idx="4915">
                  <c:v>3200.9</c:v>
                </c:pt>
                <c:pt idx="4916">
                  <c:v>3200.3</c:v>
                </c:pt>
                <c:pt idx="4917">
                  <c:v>3200</c:v>
                </c:pt>
                <c:pt idx="4918">
                  <c:v>3199.7</c:v>
                </c:pt>
                <c:pt idx="4919">
                  <c:v>3199.4</c:v>
                </c:pt>
                <c:pt idx="4920">
                  <c:v>3199</c:v>
                </c:pt>
                <c:pt idx="4921">
                  <c:v>3198.7</c:v>
                </c:pt>
                <c:pt idx="4922">
                  <c:v>3198.4</c:v>
                </c:pt>
                <c:pt idx="4923">
                  <c:v>3197.8</c:v>
                </c:pt>
                <c:pt idx="4924">
                  <c:v>3197.5</c:v>
                </c:pt>
                <c:pt idx="4925">
                  <c:v>3196.9</c:v>
                </c:pt>
                <c:pt idx="4926">
                  <c:v>3196.6</c:v>
                </c:pt>
                <c:pt idx="4927">
                  <c:v>3196.6</c:v>
                </c:pt>
                <c:pt idx="4928">
                  <c:v>3195.9</c:v>
                </c:pt>
                <c:pt idx="4929">
                  <c:v>3195.6</c:v>
                </c:pt>
                <c:pt idx="4930">
                  <c:v>3195.3</c:v>
                </c:pt>
                <c:pt idx="4931">
                  <c:v>3195</c:v>
                </c:pt>
                <c:pt idx="4932">
                  <c:v>3194.4</c:v>
                </c:pt>
                <c:pt idx="4933">
                  <c:v>3194.1</c:v>
                </c:pt>
                <c:pt idx="4934">
                  <c:v>3193.8</c:v>
                </c:pt>
                <c:pt idx="4935">
                  <c:v>3193.5</c:v>
                </c:pt>
                <c:pt idx="4936">
                  <c:v>3192.5</c:v>
                </c:pt>
                <c:pt idx="4937">
                  <c:v>3192.2</c:v>
                </c:pt>
                <c:pt idx="4938">
                  <c:v>3191.9</c:v>
                </c:pt>
                <c:pt idx="4939">
                  <c:v>3191.6</c:v>
                </c:pt>
                <c:pt idx="4940">
                  <c:v>3191</c:v>
                </c:pt>
                <c:pt idx="4941">
                  <c:v>3190.7</c:v>
                </c:pt>
                <c:pt idx="4942">
                  <c:v>3190.4</c:v>
                </c:pt>
                <c:pt idx="4943">
                  <c:v>3190.1</c:v>
                </c:pt>
                <c:pt idx="4944">
                  <c:v>3189.7</c:v>
                </c:pt>
                <c:pt idx="4945">
                  <c:v>3189.4</c:v>
                </c:pt>
                <c:pt idx="4946">
                  <c:v>3188.8</c:v>
                </c:pt>
                <c:pt idx="4947">
                  <c:v>3188.5</c:v>
                </c:pt>
                <c:pt idx="4948">
                  <c:v>3187.9</c:v>
                </c:pt>
                <c:pt idx="4949">
                  <c:v>3187.6</c:v>
                </c:pt>
                <c:pt idx="4950">
                  <c:v>3187.3</c:v>
                </c:pt>
                <c:pt idx="4951">
                  <c:v>3187</c:v>
                </c:pt>
                <c:pt idx="4952">
                  <c:v>3186.6</c:v>
                </c:pt>
                <c:pt idx="4953">
                  <c:v>3186</c:v>
                </c:pt>
                <c:pt idx="4954">
                  <c:v>3185.7</c:v>
                </c:pt>
                <c:pt idx="4955">
                  <c:v>3185.4</c:v>
                </c:pt>
                <c:pt idx="4956">
                  <c:v>3184.8</c:v>
                </c:pt>
                <c:pt idx="4957">
                  <c:v>3184.5</c:v>
                </c:pt>
                <c:pt idx="4958">
                  <c:v>3183.9</c:v>
                </c:pt>
                <c:pt idx="4959">
                  <c:v>3183.5</c:v>
                </c:pt>
                <c:pt idx="4960">
                  <c:v>3183.2</c:v>
                </c:pt>
                <c:pt idx="4961">
                  <c:v>3182.6</c:v>
                </c:pt>
                <c:pt idx="4962">
                  <c:v>3182.3</c:v>
                </c:pt>
                <c:pt idx="4963">
                  <c:v>3182</c:v>
                </c:pt>
                <c:pt idx="4964">
                  <c:v>3181.7</c:v>
                </c:pt>
                <c:pt idx="4965">
                  <c:v>3181.1</c:v>
                </c:pt>
                <c:pt idx="4966">
                  <c:v>3180.8</c:v>
                </c:pt>
                <c:pt idx="4967">
                  <c:v>3180.4</c:v>
                </c:pt>
                <c:pt idx="4968">
                  <c:v>3179.8</c:v>
                </c:pt>
                <c:pt idx="4969">
                  <c:v>3179.5</c:v>
                </c:pt>
                <c:pt idx="4970">
                  <c:v>3179.2</c:v>
                </c:pt>
                <c:pt idx="4971">
                  <c:v>3178.9</c:v>
                </c:pt>
                <c:pt idx="4972">
                  <c:v>3178.3</c:v>
                </c:pt>
                <c:pt idx="4973">
                  <c:v>3178</c:v>
                </c:pt>
                <c:pt idx="4974">
                  <c:v>3177.3</c:v>
                </c:pt>
                <c:pt idx="4975">
                  <c:v>3177</c:v>
                </c:pt>
                <c:pt idx="4976">
                  <c:v>3176.7</c:v>
                </c:pt>
                <c:pt idx="4977">
                  <c:v>3176.1</c:v>
                </c:pt>
                <c:pt idx="4978">
                  <c:v>3175.8</c:v>
                </c:pt>
                <c:pt idx="4979">
                  <c:v>3175.5</c:v>
                </c:pt>
                <c:pt idx="4980">
                  <c:v>3174.9</c:v>
                </c:pt>
                <c:pt idx="4981">
                  <c:v>3174.6</c:v>
                </c:pt>
                <c:pt idx="4982">
                  <c:v>3174.2</c:v>
                </c:pt>
                <c:pt idx="4983">
                  <c:v>3173.9</c:v>
                </c:pt>
                <c:pt idx="4984">
                  <c:v>3173.3</c:v>
                </c:pt>
                <c:pt idx="4985">
                  <c:v>3173</c:v>
                </c:pt>
                <c:pt idx="4986">
                  <c:v>3172.4</c:v>
                </c:pt>
                <c:pt idx="4987">
                  <c:v>3172.1</c:v>
                </c:pt>
                <c:pt idx="4988">
                  <c:v>3171.1</c:v>
                </c:pt>
                <c:pt idx="4989">
                  <c:v>3170.8</c:v>
                </c:pt>
                <c:pt idx="4990">
                  <c:v>3170.5</c:v>
                </c:pt>
                <c:pt idx="4991">
                  <c:v>3169.9</c:v>
                </c:pt>
                <c:pt idx="4992">
                  <c:v>3169.6</c:v>
                </c:pt>
                <c:pt idx="4993">
                  <c:v>3169</c:v>
                </c:pt>
                <c:pt idx="4994">
                  <c:v>3168.7</c:v>
                </c:pt>
                <c:pt idx="4995">
                  <c:v>3168</c:v>
                </c:pt>
                <c:pt idx="4996">
                  <c:v>3167.7</c:v>
                </c:pt>
                <c:pt idx="4997">
                  <c:v>3167.4</c:v>
                </c:pt>
                <c:pt idx="4998">
                  <c:v>3166.8</c:v>
                </c:pt>
                <c:pt idx="4999">
                  <c:v>3166.5</c:v>
                </c:pt>
                <c:pt idx="5000">
                  <c:v>3166.2</c:v>
                </c:pt>
                <c:pt idx="5001">
                  <c:v>3165.6</c:v>
                </c:pt>
                <c:pt idx="5002">
                  <c:v>3165.3</c:v>
                </c:pt>
                <c:pt idx="5003">
                  <c:v>3164.6</c:v>
                </c:pt>
                <c:pt idx="5004">
                  <c:v>3164</c:v>
                </c:pt>
                <c:pt idx="5005">
                  <c:v>3163.7</c:v>
                </c:pt>
                <c:pt idx="5006">
                  <c:v>3163.1</c:v>
                </c:pt>
                <c:pt idx="5007">
                  <c:v>3162.8</c:v>
                </c:pt>
                <c:pt idx="5008">
                  <c:v>3162.5</c:v>
                </c:pt>
                <c:pt idx="5009">
                  <c:v>3161.8</c:v>
                </c:pt>
                <c:pt idx="5010">
                  <c:v>3161.5</c:v>
                </c:pt>
                <c:pt idx="5011">
                  <c:v>3160.9</c:v>
                </c:pt>
                <c:pt idx="5012">
                  <c:v>3160.6</c:v>
                </c:pt>
                <c:pt idx="5013">
                  <c:v>3160</c:v>
                </c:pt>
                <c:pt idx="5014">
                  <c:v>3159.7</c:v>
                </c:pt>
                <c:pt idx="5015">
                  <c:v>3159.1</c:v>
                </c:pt>
                <c:pt idx="5016">
                  <c:v>3158.7</c:v>
                </c:pt>
                <c:pt idx="5017">
                  <c:v>3158.1</c:v>
                </c:pt>
                <c:pt idx="5018">
                  <c:v>3157.8</c:v>
                </c:pt>
                <c:pt idx="5019">
                  <c:v>3157.5</c:v>
                </c:pt>
                <c:pt idx="5020">
                  <c:v>3156.9</c:v>
                </c:pt>
                <c:pt idx="5021">
                  <c:v>3156.3</c:v>
                </c:pt>
                <c:pt idx="5022">
                  <c:v>3156</c:v>
                </c:pt>
                <c:pt idx="5023">
                  <c:v>3155.3</c:v>
                </c:pt>
                <c:pt idx="5024">
                  <c:v>3155</c:v>
                </c:pt>
                <c:pt idx="5025">
                  <c:v>3154.4</c:v>
                </c:pt>
                <c:pt idx="5026">
                  <c:v>3154.1</c:v>
                </c:pt>
                <c:pt idx="5027">
                  <c:v>3153.5</c:v>
                </c:pt>
                <c:pt idx="5028">
                  <c:v>3152.9</c:v>
                </c:pt>
                <c:pt idx="5029">
                  <c:v>3152.5</c:v>
                </c:pt>
                <c:pt idx="5030">
                  <c:v>3151.9</c:v>
                </c:pt>
                <c:pt idx="5031">
                  <c:v>3151.3</c:v>
                </c:pt>
                <c:pt idx="5032">
                  <c:v>3151</c:v>
                </c:pt>
                <c:pt idx="5033">
                  <c:v>3150.1</c:v>
                </c:pt>
                <c:pt idx="5034">
                  <c:v>3149.8</c:v>
                </c:pt>
                <c:pt idx="5035">
                  <c:v>3149.1</c:v>
                </c:pt>
                <c:pt idx="5036">
                  <c:v>3148.5</c:v>
                </c:pt>
                <c:pt idx="5037">
                  <c:v>3148.2</c:v>
                </c:pt>
                <c:pt idx="5038">
                  <c:v>3147.6</c:v>
                </c:pt>
                <c:pt idx="5039">
                  <c:v>3147.3</c:v>
                </c:pt>
                <c:pt idx="5040">
                  <c:v>3146.7</c:v>
                </c:pt>
                <c:pt idx="5041">
                  <c:v>3146.3</c:v>
                </c:pt>
                <c:pt idx="5042">
                  <c:v>3146</c:v>
                </c:pt>
                <c:pt idx="5043">
                  <c:v>3145.1</c:v>
                </c:pt>
                <c:pt idx="5044">
                  <c:v>3144.8</c:v>
                </c:pt>
                <c:pt idx="5045">
                  <c:v>3144.2</c:v>
                </c:pt>
                <c:pt idx="5046">
                  <c:v>3143.9</c:v>
                </c:pt>
                <c:pt idx="5047">
                  <c:v>3143.2</c:v>
                </c:pt>
                <c:pt idx="5048">
                  <c:v>3142.9</c:v>
                </c:pt>
                <c:pt idx="5049">
                  <c:v>3142.6</c:v>
                </c:pt>
                <c:pt idx="5050">
                  <c:v>3142</c:v>
                </c:pt>
                <c:pt idx="5051">
                  <c:v>3141.4</c:v>
                </c:pt>
                <c:pt idx="5052">
                  <c:v>3140.8</c:v>
                </c:pt>
                <c:pt idx="5053">
                  <c:v>3140.5</c:v>
                </c:pt>
                <c:pt idx="5054">
                  <c:v>3140.1</c:v>
                </c:pt>
                <c:pt idx="5055">
                  <c:v>3139.2</c:v>
                </c:pt>
                <c:pt idx="5056">
                  <c:v>3138.9</c:v>
                </c:pt>
                <c:pt idx="5057">
                  <c:v>3138.3</c:v>
                </c:pt>
                <c:pt idx="5058">
                  <c:v>3138</c:v>
                </c:pt>
                <c:pt idx="5059">
                  <c:v>3137.4</c:v>
                </c:pt>
                <c:pt idx="5060">
                  <c:v>3137</c:v>
                </c:pt>
                <c:pt idx="5061">
                  <c:v>3136.4</c:v>
                </c:pt>
                <c:pt idx="5062">
                  <c:v>3135.8</c:v>
                </c:pt>
                <c:pt idx="5063">
                  <c:v>3135.2</c:v>
                </c:pt>
                <c:pt idx="5064">
                  <c:v>3134.6</c:v>
                </c:pt>
                <c:pt idx="5065">
                  <c:v>3134.3</c:v>
                </c:pt>
                <c:pt idx="5066">
                  <c:v>3133.3</c:v>
                </c:pt>
                <c:pt idx="5067">
                  <c:v>3133</c:v>
                </c:pt>
                <c:pt idx="5068">
                  <c:v>3132.4</c:v>
                </c:pt>
                <c:pt idx="5069">
                  <c:v>3131.8</c:v>
                </c:pt>
                <c:pt idx="5070">
                  <c:v>3131.5</c:v>
                </c:pt>
                <c:pt idx="5071">
                  <c:v>3130.8</c:v>
                </c:pt>
                <c:pt idx="5072">
                  <c:v>3130.2</c:v>
                </c:pt>
                <c:pt idx="5073">
                  <c:v>3129.6</c:v>
                </c:pt>
                <c:pt idx="5074">
                  <c:v>3128.7</c:v>
                </c:pt>
                <c:pt idx="5075">
                  <c:v>3128.4</c:v>
                </c:pt>
                <c:pt idx="5076">
                  <c:v>3127.7</c:v>
                </c:pt>
                <c:pt idx="5077">
                  <c:v>3127.4</c:v>
                </c:pt>
                <c:pt idx="5078">
                  <c:v>3126.8</c:v>
                </c:pt>
                <c:pt idx="5079">
                  <c:v>3126.2</c:v>
                </c:pt>
                <c:pt idx="5080">
                  <c:v>3125.6</c:v>
                </c:pt>
                <c:pt idx="5081">
                  <c:v>3125.3</c:v>
                </c:pt>
                <c:pt idx="5082">
                  <c:v>3124.6</c:v>
                </c:pt>
                <c:pt idx="5083">
                  <c:v>3124.3</c:v>
                </c:pt>
                <c:pt idx="5084">
                  <c:v>3123.7</c:v>
                </c:pt>
                <c:pt idx="5085">
                  <c:v>3123.1</c:v>
                </c:pt>
                <c:pt idx="5086">
                  <c:v>3122.5</c:v>
                </c:pt>
                <c:pt idx="5087">
                  <c:v>3121.8</c:v>
                </c:pt>
                <c:pt idx="5088">
                  <c:v>3121.2</c:v>
                </c:pt>
                <c:pt idx="5089">
                  <c:v>3120.9</c:v>
                </c:pt>
                <c:pt idx="5090">
                  <c:v>3120.3</c:v>
                </c:pt>
                <c:pt idx="5091">
                  <c:v>3119.7</c:v>
                </c:pt>
                <c:pt idx="5092">
                  <c:v>3119.4</c:v>
                </c:pt>
                <c:pt idx="5093">
                  <c:v>3118.7</c:v>
                </c:pt>
                <c:pt idx="5094">
                  <c:v>3118.1</c:v>
                </c:pt>
                <c:pt idx="5095">
                  <c:v>3117.5</c:v>
                </c:pt>
                <c:pt idx="5096">
                  <c:v>3116.9</c:v>
                </c:pt>
                <c:pt idx="5097">
                  <c:v>3116.3</c:v>
                </c:pt>
                <c:pt idx="5098">
                  <c:v>3116</c:v>
                </c:pt>
                <c:pt idx="5099">
                  <c:v>3115.3</c:v>
                </c:pt>
                <c:pt idx="5100">
                  <c:v>3114.4</c:v>
                </c:pt>
                <c:pt idx="5101">
                  <c:v>3114.1</c:v>
                </c:pt>
                <c:pt idx="5102">
                  <c:v>3113.5</c:v>
                </c:pt>
                <c:pt idx="5103">
                  <c:v>3112.9</c:v>
                </c:pt>
                <c:pt idx="5104">
                  <c:v>3112.2</c:v>
                </c:pt>
                <c:pt idx="5105">
                  <c:v>3111.6</c:v>
                </c:pt>
                <c:pt idx="5106">
                  <c:v>3111.3</c:v>
                </c:pt>
                <c:pt idx="5107">
                  <c:v>3110.7</c:v>
                </c:pt>
                <c:pt idx="5108">
                  <c:v>3109.8</c:v>
                </c:pt>
                <c:pt idx="5109">
                  <c:v>3109.4</c:v>
                </c:pt>
                <c:pt idx="5110">
                  <c:v>3108.8</c:v>
                </c:pt>
                <c:pt idx="5111">
                  <c:v>3107.6</c:v>
                </c:pt>
                <c:pt idx="5112">
                  <c:v>3107</c:v>
                </c:pt>
                <c:pt idx="5113">
                  <c:v>3106.3</c:v>
                </c:pt>
                <c:pt idx="5114">
                  <c:v>3105.7</c:v>
                </c:pt>
                <c:pt idx="5115">
                  <c:v>3105.1</c:v>
                </c:pt>
                <c:pt idx="5116">
                  <c:v>3104.5</c:v>
                </c:pt>
                <c:pt idx="5117">
                  <c:v>3103.9</c:v>
                </c:pt>
                <c:pt idx="5118">
                  <c:v>3103.2</c:v>
                </c:pt>
                <c:pt idx="5119">
                  <c:v>3102.6</c:v>
                </c:pt>
                <c:pt idx="5120">
                  <c:v>3102</c:v>
                </c:pt>
                <c:pt idx="5121">
                  <c:v>3101.4</c:v>
                </c:pt>
                <c:pt idx="5122">
                  <c:v>3100.8</c:v>
                </c:pt>
                <c:pt idx="5123">
                  <c:v>3100.1</c:v>
                </c:pt>
                <c:pt idx="5124">
                  <c:v>3099.5</c:v>
                </c:pt>
                <c:pt idx="5125">
                  <c:v>3098.9</c:v>
                </c:pt>
                <c:pt idx="5126">
                  <c:v>3098.3</c:v>
                </c:pt>
                <c:pt idx="5127">
                  <c:v>3097.7</c:v>
                </c:pt>
                <c:pt idx="5128">
                  <c:v>3097</c:v>
                </c:pt>
                <c:pt idx="5129">
                  <c:v>3096.4</c:v>
                </c:pt>
                <c:pt idx="5130">
                  <c:v>3095.8</c:v>
                </c:pt>
                <c:pt idx="5131">
                  <c:v>3095.2</c:v>
                </c:pt>
                <c:pt idx="5132">
                  <c:v>3094.3</c:v>
                </c:pt>
                <c:pt idx="5133">
                  <c:v>3093.6</c:v>
                </c:pt>
                <c:pt idx="5134">
                  <c:v>3093</c:v>
                </c:pt>
                <c:pt idx="5135">
                  <c:v>3092.4</c:v>
                </c:pt>
                <c:pt idx="5136">
                  <c:v>3091.8</c:v>
                </c:pt>
                <c:pt idx="5137">
                  <c:v>3090.8</c:v>
                </c:pt>
                <c:pt idx="5138">
                  <c:v>3090.2</c:v>
                </c:pt>
                <c:pt idx="5139">
                  <c:v>3089.6</c:v>
                </c:pt>
                <c:pt idx="5140">
                  <c:v>3089</c:v>
                </c:pt>
                <c:pt idx="5141">
                  <c:v>3088.4</c:v>
                </c:pt>
                <c:pt idx="5142">
                  <c:v>3087.7</c:v>
                </c:pt>
                <c:pt idx="5143">
                  <c:v>3086.8</c:v>
                </c:pt>
                <c:pt idx="5144">
                  <c:v>3085.9</c:v>
                </c:pt>
                <c:pt idx="5145">
                  <c:v>3085.3</c:v>
                </c:pt>
                <c:pt idx="5146">
                  <c:v>3084.6</c:v>
                </c:pt>
                <c:pt idx="5147">
                  <c:v>3084</c:v>
                </c:pt>
                <c:pt idx="5148">
                  <c:v>3083.4</c:v>
                </c:pt>
                <c:pt idx="5149">
                  <c:v>3082.8</c:v>
                </c:pt>
                <c:pt idx="5150">
                  <c:v>3081.9</c:v>
                </c:pt>
                <c:pt idx="5151">
                  <c:v>3081.2</c:v>
                </c:pt>
                <c:pt idx="5152">
                  <c:v>3080.6</c:v>
                </c:pt>
                <c:pt idx="5153">
                  <c:v>3080</c:v>
                </c:pt>
                <c:pt idx="5154">
                  <c:v>3079.1</c:v>
                </c:pt>
                <c:pt idx="5155">
                  <c:v>3078.4</c:v>
                </c:pt>
                <c:pt idx="5156">
                  <c:v>3077.8</c:v>
                </c:pt>
                <c:pt idx="5157">
                  <c:v>3076.9</c:v>
                </c:pt>
                <c:pt idx="5158">
                  <c:v>3076.3</c:v>
                </c:pt>
                <c:pt idx="5159">
                  <c:v>3075.7</c:v>
                </c:pt>
                <c:pt idx="5160">
                  <c:v>3074.7</c:v>
                </c:pt>
                <c:pt idx="5161">
                  <c:v>3073.8</c:v>
                </c:pt>
                <c:pt idx="5162">
                  <c:v>3073.2</c:v>
                </c:pt>
                <c:pt idx="5163">
                  <c:v>3072.6</c:v>
                </c:pt>
                <c:pt idx="5164">
                  <c:v>3071.6</c:v>
                </c:pt>
                <c:pt idx="5165">
                  <c:v>3070.7</c:v>
                </c:pt>
                <c:pt idx="5166">
                  <c:v>3070.1</c:v>
                </c:pt>
                <c:pt idx="5167">
                  <c:v>3069.1</c:v>
                </c:pt>
                <c:pt idx="5168">
                  <c:v>3068.5</c:v>
                </c:pt>
                <c:pt idx="5169">
                  <c:v>3067.9</c:v>
                </c:pt>
                <c:pt idx="5170">
                  <c:v>3067</c:v>
                </c:pt>
                <c:pt idx="5171">
                  <c:v>3066.4</c:v>
                </c:pt>
                <c:pt idx="5172">
                  <c:v>3065.1</c:v>
                </c:pt>
                <c:pt idx="5173">
                  <c:v>3064.5</c:v>
                </c:pt>
                <c:pt idx="5174">
                  <c:v>3063.9</c:v>
                </c:pt>
                <c:pt idx="5175">
                  <c:v>3062.9</c:v>
                </c:pt>
                <c:pt idx="5176">
                  <c:v>3062</c:v>
                </c:pt>
                <c:pt idx="5177">
                  <c:v>3061.4</c:v>
                </c:pt>
                <c:pt idx="5178">
                  <c:v>3060.5</c:v>
                </c:pt>
                <c:pt idx="5179">
                  <c:v>3059.8</c:v>
                </c:pt>
                <c:pt idx="5180">
                  <c:v>3058.9</c:v>
                </c:pt>
                <c:pt idx="5181">
                  <c:v>3058</c:v>
                </c:pt>
                <c:pt idx="5182">
                  <c:v>3057.4</c:v>
                </c:pt>
                <c:pt idx="5183">
                  <c:v>3056.4</c:v>
                </c:pt>
                <c:pt idx="5184">
                  <c:v>3055.8</c:v>
                </c:pt>
                <c:pt idx="5185">
                  <c:v>3054.9</c:v>
                </c:pt>
                <c:pt idx="5186">
                  <c:v>3054</c:v>
                </c:pt>
                <c:pt idx="5187">
                  <c:v>3053</c:v>
                </c:pt>
                <c:pt idx="5188">
                  <c:v>3052.1</c:v>
                </c:pt>
                <c:pt idx="5189">
                  <c:v>3051.2</c:v>
                </c:pt>
                <c:pt idx="5190">
                  <c:v>3050.2</c:v>
                </c:pt>
                <c:pt idx="5191">
                  <c:v>3049.3</c:v>
                </c:pt>
                <c:pt idx="5192">
                  <c:v>3048.7</c:v>
                </c:pt>
                <c:pt idx="5193">
                  <c:v>3047.8</c:v>
                </c:pt>
                <c:pt idx="5194">
                  <c:v>3046.8</c:v>
                </c:pt>
                <c:pt idx="5195">
                  <c:v>3046.2</c:v>
                </c:pt>
                <c:pt idx="5196">
                  <c:v>3045</c:v>
                </c:pt>
                <c:pt idx="5197">
                  <c:v>3044</c:v>
                </c:pt>
                <c:pt idx="5198">
                  <c:v>3043.1</c:v>
                </c:pt>
                <c:pt idx="5199">
                  <c:v>3042.2</c:v>
                </c:pt>
                <c:pt idx="5200">
                  <c:v>3040.9</c:v>
                </c:pt>
                <c:pt idx="5201">
                  <c:v>3040</c:v>
                </c:pt>
                <c:pt idx="5202">
                  <c:v>3039.1</c:v>
                </c:pt>
                <c:pt idx="5203">
                  <c:v>3038.5</c:v>
                </c:pt>
                <c:pt idx="5204">
                  <c:v>3037.5</c:v>
                </c:pt>
                <c:pt idx="5205">
                  <c:v>3036.6</c:v>
                </c:pt>
                <c:pt idx="5206">
                  <c:v>3035.4</c:v>
                </c:pt>
                <c:pt idx="5207">
                  <c:v>3034.7</c:v>
                </c:pt>
                <c:pt idx="5208">
                  <c:v>3033.5</c:v>
                </c:pt>
                <c:pt idx="5209">
                  <c:v>3032.6</c:v>
                </c:pt>
                <c:pt idx="5210">
                  <c:v>3031.6</c:v>
                </c:pt>
                <c:pt idx="5211">
                  <c:v>3030.7</c:v>
                </c:pt>
                <c:pt idx="5212">
                  <c:v>3029.8</c:v>
                </c:pt>
                <c:pt idx="5213">
                  <c:v>3028.8</c:v>
                </c:pt>
                <c:pt idx="5214">
                  <c:v>3027.9</c:v>
                </c:pt>
                <c:pt idx="5215">
                  <c:v>3026.7</c:v>
                </c:pt>
                <c:pt idx="5216">
                  <c:v>3025.7</c:v>
                </c:pt>
                <c:pt idx="5217">
                  <c:v>3024.5</c:v>
                </c:pt>
                <c:pt idx="5218">
                  <c:v>3023.3</c:v>
                </c:pt>
                <c:pt idx="5219">
                  <c:v>3022.3</c:v>
                </c:pt>
                <c:pt idx="5220">
                  <c:v>3021.4</c:v>
                </c:pt>
                <c:pt idx="5221">
                  <c:v>3020.5</c:v>
                </c:pt>
                <c:pt idx="5222">
                  <c:v>3019.5</c:v>
                </c:pt>
                <c:pt idx="5223">
                  <c:v>3018.6</c:v>
                </c:pt>
                <c:pt idx="5224">
                  <c:v>3017.4</c:v>
                </c:pt>
                <c:pt idx="5225">
                  <c:v>3016.4</c:v>
                </c:pt>
                <c:pt idx="5226">
                  <c:v>3015.2</c:v>
                </c:pt>
                <c:pt idx="5227">
                  <c:v>3014.3</c:v>
                </c:pt>
                <c:pt idx="5228">
                  <c:v>3013.3</c:v>
                </c:pt>
                <c:pt idx="5229">
                  <c:v>3012.1</c:v>
                </c:pt>
                <c:pt idx="5230">
                  <c:v>3011.2</c:v>
                </c:pt>
                <c:pt idx="5231">
                  <c:v>3010.2</c:v>
                </c:pt>
                <c:pt idx="5232">
                  <c:v>3009</c:v>
                </c:pt>
                <c:pt idx="5233">
                  <c:v>3008.1</c:v>
                </c:pt>
                <c:pt idx="5234">
                  <c:v>3006.8</c:v>
                </c:pt>
                <c:pt idx="5235">
                  <c:v>3005.6</c:v>
                </c:pt>
                <c:pt idx="5236">
                  <c:v>3004.7</c:v>
                </c:pt>
                <c:pt idx="5237">
                  <c:v>3003.4</c:v>
                </c:pt>
                <c:pt idx="5238">
                  <c:v>3001.9</c:v>
                </c:pt>
                <c:pt idx="5239">
                  <c:v>3000.9</c:v>
                </c:pt>
                <c:pt idx="5240">
                  <c:v>2999.7</c:v>
                </c:pt>
              </c:numCache>
            </c:numRef>
          </c:yVal>
          <c:smooth val="1"/>
        </c:ser>
        <c:ser>
          <c:idx val="1"/>
          <c:order val="1"/>
          <c:tx>
            <c:strRef>
              <c:f>Sheet1!$C$1</c:f>
              <c:strCache>
                <c:ptCount val="1"/>
                <c:pt idx="0">
                  <c:v>70mA Discharge</c:v>
                </c:pt>
              </c:strCache>
            </c:strRef>
          </c:tx>
          <c:spPr>
            <a:ln w="22225" cap="rnd">
              <a:solidFill>
                <a:schemeClr val="accent2"/>
              </a:solidFill>
            </a:ln>
            <a:effectLst>
              <a:glow rad="139700">
                <a:schemeClr val="accent2">
                  <a:satMod val="175000"/>
                  <a:alpha val="14000"/>
                </a:schemeClr>
              </a:glow>
            </a:effectLst>
          </c:spPr>
          <c:marker>
            <c:symbol val="none"/>
          </c:marker>
          <c:xVal>
            <c:numRef>
              <c:f>Sheet1!$A$2:$A$5242</c:f>
              <c:numCache>
                <c:formatCode>General</c:formatCode>
                <c:ptCount val="5241"/>
                <c:pt idx="0">
                  <c:v>0</c:v>
                </c:pt>
                <c:pt idx="1">
                  <c:v>0.1</c:v>
                </c:pt>
                <c:pt idx="2">
                  <c:v>0.2</c:v>
                </c:pt>
                <c:pt idx="3">
                  <c:v>0.3</c:v>
                </c:pt>
                <c:pt idx="4">
                  <c:v>0.3</c:v>
                </c:pt>
                <c:pt idx="5">
                  <c:v>0.4</c:v>
                </c:pt>
                <c:pt idx="6">
                  <c:v>0.5</c:v>
                </c:pt>
                <c:pt idx="7">
                  <c:v>0.6</c:v>
                </c:pt>
                <c:pt idx="8">
                  <c:v>0.7</c:v>
                </c:pt>
                <c:pt idx="9">
                  <c:v>0.8</c:v>
                </c:pt>
                <c:pt idx="10">
                  <c:v>0.8</c:v>
                </c:pt>
                <c:pt idx="11">
                  <c:v>0.9</c:v>
                </c:pt>
                <c:pt idx="12">
                  <c:v>1</c:v>
                </c:pt>
                <c:pt idx="13">
                  <c:v>1.1000000000000001</c:v>
                </c:pt>
                <c:pt idx="14">
                  <c:v>1.2</c:v>
                </c:pt>
                <c:pt idx="15">
                  <c:v>1.3</c:v>
                </c:pt>
                <c:pt idx="16">
                  <c:v>1.3</c:v>
                </c:pt>
                <c:pt idx="17">
                  <c:v>1.4</c:v>
                </c:pt>
                <c:pt idx="18">
                  <c:v>1.5</c:v>
                </c:pt>
                <c:pt idx="19">
                  <c:v>1.6</c:v>
                </c:pt>
                <c:pt idx="20">
                  <c:v>1.7</c:v>
                </c:pt>
                <c:pt idx="21">
                  <c:v>1.8</c:v>
                </c:pt>
                <c:pt idx="22">
                  <c:v>1.8</c:v>
                </c:pt>
                <c:pt idx="23">
                  <c:v>1.9</c:v>
                </c:pt>
                <c:pt idx="24">
                  <c:v>2</c:v>
                </c:pt>
                <c:pt idx="25">
                  <c:v>2.1</c:v>
                </c:pt>
                <c:pt idx="26">
                  <c:v>2.2000000000000002</c:v>
                </c:pt>
                <c:pt idx="27">
                  <c:v>2.2999999999999998</c:v>
                </c:pt>
                <c:pt idx="28">
                  <c:v>2.2999999999999998</c:v>
                </c:pt>
                <c:pt idx="29">
                  <c:v>2.4</c:v>
                </c:pt>
                <c:pt idx="30">
                  <c:v>2.5</c:v>
                </c:pt>
                <c:pt idx="31">
                  <c:v>2.6</c:v>
                </c:pt>
                <c:pt idx="32">
                  <c:v>2.7</c:v>
                </c:pt>
                <c:pt idx="33">
                  <c:v>2.8</c:v>
                </c:pt>
                <c:pt idx="34">
                  <c:v>2.8</c:v>
                </c:pt>
                <c:pt idx="35">
                  <c:v>2.9</c:v>
                </c:pt>
                <c:pt idx="36">
                  <c:v>3</c:v>
                </c:pt>
                <c:pt idx="37">
                  <c:v>3.1</c:v>
                </c:pt>
                <c:pt idx="38">
                  <c:v>3.2</c:v>
                </c:pt>
                <c:pt idx="39">
                  <c:v>3.3</c:v>
                </c:pt>
                <c:pt idx="40">
                  <c:v>3.3</c:v>
                </c:pt>
                <c:pt idx="41">
                  <c:v>3.4</c:v>
                </c:pt>
                <c:pt idx="42">
                  <c:v>3.5</c:v>
                </c:pt>
                <c:pt idx="43">
                  <c:v>3.6</c:v>
                </c:pt>
                <c:pt idx="44">
                  <c:v>3.7</c:v>
                </c:pt>
                <c:pt idx="45">
                  <c:v>3.8</c:v>
                </c:pt>
                <c:pt idx="46">
                  <c:v>3.8</c:v>
                </c:pt>
                <c:pt idx="47">
                  <c:v>3.9</c:v>
                </c:pt>
                <c:pt idx="48">
                  <c:v>4</c:v>
                </c:pt>
                <c:pt idx="49">
                  <c:v>4.0999999999999996</c:v>
                </c:pt>
                <c:pt idx="50">
                  <c:v>4.2</c:v>
                </c:pt>
                <c:pt idx="51">
                  <c:v>4.3</c:v>
                </c:pt>
                <c:pt idx="52">
                  <c:v>4.3</c:v>
                </c:pt>
                <c:pt idx="53">
                  <c:v>4.4000000000000004</c:v>
                </c:pt>
                <c:pt idx="54">
                  <c:v>4.5</c:v>
                </c:pt>
                <c:pt idx="55">
                  <c:v>4.5999999999999996</c:v>
                </c:pt>
                <c:pt idx="56">
                  <c:v>4.7</c:v>
                </c:pt>
                <c:pt idx="57">
                  <c:v>4.8</c:v>
                </c:pt>
                <c:pt idx="58">
                  <c:v>4.8</c:v>
                </c:pt>
                <c:pt idx="59">
                  <c:v>4.9000000000000004</c:v>
                </c:pt>
                <c:pt idx="60">
                  <c:v>5</c:v>
                </c:pt>
                <c:pt idx="61">
                  <c:v>5.0999999999999996</c:v>
                </c:pt>
                <c:pt idx="62">
                  <c:v>5.2</c:v>
                </c:pt>
                <c:pt idx="63">
                  <c:v>5.3</c:v>
                </c:pt>
                <c:pt idx="64">
                  <c:v>5.3</c:v>
                </c:pt>
                <c:pt idx="65">
                  <c:v>5.4</c:v>
                </c:pt>
                <c:pt idx="66">
                  <c:v>5.5</c:v>
                </c:pt>
                <c:pt idx="67">
                  <c:v>5.6</c:v>
                </c:pt>
                <c:pt idx="68">
                  <c:v>5.7</c:v>
                </c:pt>
                <c:pt idx="69">
                  <c:v>5.8</c:v>
                </c:pt>
                <c:pt idx="70">
                  <c:v>5.8</c:v>
                </c:pt>
                <c:pt idx="71">
                  <c:v>5.9</c:v>
                </c:pt>
                <c:pt idx="72">
                  <c:v>6</c:v>
                </c:pt>
                <c:pt idx="73">
                  <c:v>6.1</c:v>
                </c:pt>
                <c:pt idx="74">
                  <c:v>6.2</c:v>
                </c:pt>
                <c:pt idx="75">
                  <c:v>6.3</c:v>
                </c:pt>
                <c:pt idx="76">
                  <c:v>6.3</c:v>
                </c:pt>
                <c:pt idx="77">
                  <c:v>6.4</c:v>
                </c:pt>
                <c:pt idx="78">
                  <c:v>6.5</c:v>
                </c:pt>
                <c:pt idx="79">
                  <c:v>6.6</c:v>
                </c:pt>
                <c:pt idx="80">
                  <c:v>6.7</c:v>
                </c:pt>
                <c:pt idx="81">
                  <c:v>6.8</c:v>
                </c:pt>
                <c:pt idx="82">
                  <c:v>6.8</c:v>
                </c:pt>
                <c:pt idx="83">
                  <c:v>6.9</c:v>
                </c:pt>
                <c:pt idx="84">
                  <c:v>7</c:v>
                </c:pt>
                <c:pt idx="85">
                  <c:v>7.1</c:v>
                </c:pt>
                <c:pt idx="86">
                  <c:v>7.2</c:v>
                </c:pt>
                <c:pt idx="87">
                  <c:v>7.3</c:v>
                </c:pt>
                <c:pt idx="88">
                  <c:v>7.3</c:v>
                </c:pt>
                <c:pt idx="89">
                  <c:v>7.4</c:v>
                </c:pt>
                <c:pt idx="90">
                  <c:v>7.5</c:v>
                </c:pt>
                <c:pt idx="91">
                  <c:v>7.6</c:v>
                </c:pt>
                <c:pt idx="92">
                  <c:v>7.7</c:v>
                </c:pt>
                <c:pt idx="93">
                  <c:v>7.8</c:v>
                </c:pt>
                <c:pt idx="94">
                  <c:v>7.8</c:v>
                </c:pt>
                <c:pt idx="95">
                  <c:v>7.9</c:v>
                </c:pt>
                <c:pt idx="96">
                  <c:v>8</c:v>
                </c:pt>
                <c:pt idx="97">
                  <c:v>8.1</c:v>
                </c:pt>
                <c:pt idx="98">
                  <c:v>8.1999999999999993</c:v>
                </c:pt>
                <c:pt idx="99">
                  <c:v>8.3000000000000007</c:v>
                </c:pt>
                <c:pt idx="100">
                  <c:v>8.3000000000000007</c:v>
                </c:pt>
                <c:pt idx="101">
                  <c:v>8.4</c:v>
                </c:pt>
                <c:pt idx="102">
                  <c:v>8.5</c:v>
                </c:pt>
                <c:pt idx="103">
                  <c:v>8.6</c:v>
                </c:pt>
                <c:pt idx="104">
                  <c:v>8.6999999999999993</c:v>
                </c:pt>
                <c:pt idx="105">
                  <c:v>8.8000000000000007</c:v>
                </c:pt>
                <c:pt idx="106">
                  <c:v>8.8000000000000007</c:v>
                </c:pt>
                <c:pt idx="107">
                  <c:v>8.9</c:v>
                </c:pt>
                <c:pt idx="108">
                  <c:v>9</c:v>
                </c:pt>
                <c:pt idx="109">
                  <c:v>9.1</c:v>
                </c:pt>
                <c:pt idx="110">
                  <c:v>9.1999999999999993</c:v>
                </c:pt>
                <c:pt idx="111">
                  <c:v>9.3000000000000007</c:v>
                </c:pt>
                <c:pt idx="112">
                  <c:v>9.3000000000000007</c:v>
                </c:pt>
                <c:pt idx="113">
                  <c:v>9.4</c:v>
                </c:pt>
                <c:pt idx="114">
                  <c:v>9.5</c:v>
                </c:pt>
                <c:pt idx="115">
                  <c:v>9.6</c:v>
                </c:pt>
                <c:pt idx="116">
                  <c:v>9.6999999999999993</c:v>
                </c:pt>
                <c:pt idx="117">
                  <c:v>9.8000000000000007</c:v>
                </c:pt>
                <c:pt idx="118">
                  <c:v>9.8000000000000007</c:v>
                </c:pt>
                <c:pt idx="119">
                  <c:v>9.9</c:v>
                </c:pt>
                <c:pt idx="120">
                  <c:v>10</c:v>
                </c:pt>
                <c:pt idx="121">
                  <c:v>10.1</c:v>
                </c:pt>
                <c:pt idx="122">
                  <c:v>10.199999999999999</c:v>
                </c:pt>
                <c:pt idx="123">
                  <c:v>10.3</c:v>
                </c:pt>
                <c:pt idx="124">
                  <c:v>10.3</c:v>
                </c:pt>
                <c:pt idx="125">
                  <c:v>10.4</c:v>
                </c:pt>
                <c:pt idx="126">
                  <c:v>10.5</c:v>
                </c:pt>
                <c:pt idx="127">
                  <c:v>10.6</c:v>
                </c:pt>
                <c:pt idx="128">
                  <c:v>10.7</c:v>
                </c:pt>
                <c:pt idx="129">
                  <c:v>10.8</c:v>
                </c:pt>
                <c:pt idx="130">
                  <c:v>10.8</c:v>
                </c:pt>
                <c:pt idx="131">
                  <c:v>10.9</c:v>
                </c:pt>
                <c:pt idx="132">
                  <c:v>11</c:v>
                </c:pt>
                <c:pt idx="133">
                  <c:v>11.1</c:v>
                </c:pt>
                <c:pt idx="134">
                  <c:v>11.2</c:v>
                </c:pt>
                <c:pt idx="135">
                  <c:v>11.3</c:v>
                </c:pt>
                <c:pt idx="136">
                  <c:v>11.3</c:v>
                </c:pt>
                <c:pt idx="137">
                  <c:v>11.4</c:v>
                </c:pt>
                <c:pt idx="138">
                  <c:v>11.5</c:v>
                </c:pt>
                <c:pt idx="139">
                  <c:v>11.6</c:v>
                </c:pt>
                <c:pt idx="140">
                  <c:v>11.7</c:v>
                </c:pt>
                <c:pt idx="141">
                  <c:v>11.8</c:v>
                </c:pt>
                <c:pt idx="142">
                  <c:v>11.8</c:v>
                </c:pt>
                <c:pt idx="143">
                  <c:v>11.9</c:v>
                </c:pt>
                <c:pt idx="144">
                  <c:v>12</c:v>
                </c:pt>
                <c:pt idx="145">
                  <c:v>12.1</c:v>
                </c:pt>
                <c:pt idx="146">
                  <c:v>12.2</c:v>
                </c:pt>
                <c:pt idx="147">
                  <c:v>12.3</c:v>
                </c:pt>
                <c:pt idx="148">
                  <c:v>12.3</c:v>
                </c:pt>
                <c:pt idx="149">
                  <c:v>12.4</c:v>
                </c:pt>
                <c:pt idx="150">
                  <c:v>12.5</c:v>
                </c:pt>
                <c:pt idx="151">
                  <c:v>12.6</c:v>
                </c:pt>
                <c:pt idx="152">
                  <c:v>12.7</c:v>
                </c:pt>
                <c:pt idx="153">
                  <c:v>12.8</c:v>
                </c:pt>
                <c:pt idx="154">
                  <c:v>12.8</c:v>
                </c:pt>
                <c:pt idx="155">
                  <c:v>12.9</c:v>
                </c:pt>
                <c:pt idx="156">
                  <c:v>13</c:v>
                </c:pt>
                <c:pt idx="157">
                  <c:v>13.1</c:v>
                </c:pt>
                <c:pt idx="158">
                  <c:v>13.2</c:v>
                </c:pt>
                <c:pt idx="159">
                  <c:v>13.3</c:v>
                </c:pt>
                <c:pt idx="160">
                  <c:v>13.3</c:v>
                </c:pt>
                <c:pt idx="161">
                  <c:v>13.4</c:v>
                </c:pt>
                <c:pt idx="162">
                  <c:v>13.5</c:v>
                </c:pt>
                <c:pt idx="163">
                  <c:v>13.6</c:v>
                </c:pt>
                <c:pt idx="164">
                  <c:v>13.7</c:v>
                </c:pt>
                <c:pt idx="165">
                  <c:v>13.8</c:v>
                </c:pt>
                <c:pt idx="166">
                  <c:v>13.8</c:v>
                </c:pt>
                <c:pt idx="167">
                  <c:v>13.9</c:v>
                </c:pt>
                <c:pt idx="168">
                  <c:v>14</c:v>
                </c:pt>
                <c:pt idx="169">
                  <c:v>14.1</c:v>
                </c:pt>
                <c:pt idx="170">
                  <c:v>14.2</c:v>
                </c:pt>
                <c:pt idx="171">
                  <c:v>14.3</c:v>
                </c:pt>
                <c:pt idx="172">
                  <c:v>14.3</c:v>
                </c:pt>
                <c:pt idx="173">
                  <c:v>14.4</c:v>
                </c:pt>
                <c:pt idx="174">
                  <c:v>14.5</c:v>
                </c:pt>
                <c:pt idx="175">
                  <c:v>14.6</c:v>
                </c:pt>
                <c:pt idx="176">
                  <c:v>14.7</c:v>
                </c:pt>
                <c:pt idx="177">
                  <c:v>14.8</c:v>
                </c:pt>
                <c:pt idx="178">
                  <c:v>14.8</c:v>
                </c:pt>
                <c:pt idx="179">
                  <c:v>14.9</c:v>
                </c:pt>
                <c:pt idx="180">
                  <c:v>15</c:v>
                </c:pt>
                <c:pt idx="181">
                  <c:v>15.1</c:v>
                </c:pt>
                <c:pt idx="182">
                  <c:v>15.2</c:v>
                </c:pt>
                <c:pt idx="183">
                  <c:v>15.3</c:v>
                </c:pt>
                <c:pt idx="184">
                  <c:v>15.3</c:v>
                </c:pt>
                <c:pt idx="185">
                  <c:v>15.4</c:v>
                </c:pt>
                <c:pt idx="186">
                  <c:v>15.5</c:v>
                </c:pt>
                <c:pt idx="187">
                  <c:v>15.6</c:v>
                </c:pt>
                <c:pt idx="188">
                  <c:v>15.7</c:v>
                </c:pt>
                <c:pt idx="189">
                  <c:v>15.8</c:v>
                </c:pt>
                <c:pt idx="190">
                  <c:v>15.8</c:v>
                </c:pt>
                <c:pt idx="191">
                  <c:v>15.9</c:v>
                </c:pt>
                <c:pt idx="192">
                  <c:v>16</c:v>
                </c:pt>
                <c:pt idx="193">
                  <c:v>16.100000000000001</c:v>
                </c:pt>
                <c:pt idx="194">
                  <c:v>16.2</c:v>
                </c:pt>
                <c:pt idx="195">
                  <c:v>16.3</c:v>
                </c:pt>
                <c:pt idx="196">
                  <c:v>16.3</c:v>
                </c:pt>
                <c:pt idx="197">
                  <c:v>16.399999999999999</c:v>
                </c:pt>
                <c:pt idx="198">
                  <c:v>16.5</c:v>
                </c:pt>
                <c:pt idx="199">
                  <c:v>16.600000000000001</c:v>
                </c:pt>
                <c:pt idx="200">
                  <c:v>16.7</c:v>
                </c:pt>
                <c:pt idx="201">
                  <c:v>16.8</c:v>
                </c:pt>
                <c:pt idx="202">
                  <c:v>16.8</c:v>
                </c:pt>
                <c:pt idx="203">
                  <c:v>16.899999999999999</c:v>
                </c:pt>
                <c:pt idx="204">
                  <c:v>17</c:v>
                </c:pt>
                <c:pt idx="205">
                  <c:v>17.100000000000001</c:v>
                </c:pt>
                <c:pt idx="206">
                  <c:v>17.2</c:v>
                </c:pt>
                <c:pt idx="207">
                  <c:v>17.3</c:v>
                </c:pt>
                <c:pt idx="208">
                  <c:v>17.3</c:v>
                </c:pt>
                <c:pt idx="209">
                  <c:v>17.399999999999999</c:v>
                </c:pt>
                <c:pt idx="210">
                  <c:v>17.5</c:v>
                </c:pt>
                <c:pt idx="211">
                  <c:v>17.600000000000001</c:v>
                </c:pt>
                <c:pt idx="212">
                  <c:v>17.7</c:v>
                </c:pt>
                <c:pt idx="213">
                  <c:v>17.8</c:v>
                </c:pt>
                <c:pt idx="214">
                  <c:v>17.8</c:v>
                </c:pt>
                <c:pt idx="215">
                  <c:v>17.899999999999999</c:v>
                </c:pt>
                <c:pt idx="216">
                  <c:v>18</c:v>
                </c:pt>
                <c:pt idx="217">
                  <c:v>18.100000000000001</c:v>
                </c:pt>
                <c:pt idx="218">
                  <c:v>18.2</c:v>
                </c:pt>
                <c:pt idx="219">
                  <c:v>18.3</c:v>
                </c:pt>
                <c:pt idx="220">
                  <c:v>18.3</c:v>
                </c:pt>
                <c:pt idx="221">
                  <c:v>18.399999999999999</c:v>
                </c:pt>
                <c:pt idx="222">
                  <c:v>18.5</c:v>
                </c:pt>
                <c:pt idx="223">
                  <c:v>18.600000000000001</c:v>
                </c:pt>
                <c:pt idx="224">
                  <c:v>18.7</c:v>
                </c:pt>
                <c:pt idx="225">
                  <c:v>18.8</c:v>
                </c:pt>
                <c:pt idx="226">
                  <c:v>18.8</c:v>
                </c:pt>
                <c:pt idx="227">
                  <c:v>18.899999999999999</c:v>
                </c:pt>
                <c:pt idx="228">
                  <c:v>19</c:v>
                </c:pt>
                <c:pt idx="229">
                  <c:v>19.100000000000001</c:v>
                </c:pt>
                <c:pt idx="230">
                  <c:v>19.2</c:v>
                </c:pt>
                <c:pt idx="231">
                  <c:v>19.3</c:v>
                </c:pt>
                <c:pt idx="232">
                  <c:v>19.3</c:v>
                </c:pt>
                <c:pt idx="233">
                  <c:v>19.399999999999999</c:v>
                </c:pt>
                <c:pt idx="234">
                  <c:v>19.5</c:v>
                </c:pt>
                <c:pt idx="235">
                  <c:v>19.600000000000001</c:v>
                </c:pt>
                <c:pt idx="236">
                  <c:v>19.7</c:v>
                </c:pt>
                <c:pt idx="237">
                  <c:v>19.8</c:v>
                </c:pt>
                <c:pt idx="238">
                  <c:v>19.8</c:v>
                </c:pt>
                <c:pt idx="239">
                  <c:v>19.899999999999999</c:v>
                </c:pt>
                <c:pt idx="240">
                  <c:v>20</c:v>
                </c:pt>
                <c:pt idx="241">
                  <c:v>20.100000000000001</c:v>
                </c:pt>
                <c:pt idx="242">
                  <c:v>20.2</c:v>
                </c:pt>
                <c:pt idx="243">
                  <c:v>20.3</c:v>
                </c:pt>
                <c:pt idx="244">
                  <c:v>20.3</c:v>
                </c:pt>
                <c:pt idx="245">
                  <c:v>20.399999999999999</c:v>
                </c:pt>
                <c:pt idx="246">
                  <c:v>20.5</c:v>
                </c:pt>
                <c:pt idx="247">
                  <c:v>20.6</c:v>
                </c:pt>
                <c:pt idx="248">
                  <c:v>20.7</c:v>
                </c:pt>
                <c:pt idx="249">
                  <c:v>20.8</c:v>
                </c:pt>
                <c:pt idx="250">
                  <c:v>20.8</c:v>
                </c:pt>
                <c:pt idx="251">
                  <c:v>20.9</c:v>
                </c:pt>
                <c:pt idx="252">
                  <c:v>21</c:v>
                </c:pt>
                <c:pt idx="253">
                  <c:v>21.1</c:v>
                </c:pt>
                <c:pt idx="254">
                  <c:v>21.2</c:v>
                </c:pt>
                <c:pt idx="255">
                  <c:v>21.3</c:v>
                </c:pt>
                <c:pt idx="256">
                  <c:v>21.3</c:v>
                </c:pt>
                <c:pt idx="257">
                  <c:v>21.4</c:v>
                </c:pt>
                <c:pt idx="258">
                  <c:v>21.5</c:v>
                </c:pt>
                <c:pt idx="259">
                  <c:v>21.6</c:v>
                </c:pt>
                <c:pt idx="260">
                  <c:v>21.7</c:v>
                </c:pt>
                <c:pt idx="261">
                  <c:v>21.8</c:v>
                </c:pt>
                <c:pt idx="262">
                  <c:v>21.8</c:v>
                </c:pt>
                <c:pt idx="263">
                  <c:v>21.9</c:v>
                </c:pt>
                <c:pt idx="264">
                  <c:v>22</c:v>
                </c:pt>
                <c:pt idx="265">
                  <c:v>22.1</c:v>
                </c:pt>
                <c:pt idx="266">
                  <c:v>22.2</c:v>
                </c:pt>
                <c:pt idx="267">
                  <c:v>22.3</c:v>
                </c:pt>
                <c:pt idx="268">
                  <c:v>22.3</c:v>
                </c:pt>
                <c:pt idx="269">
                  <c:v>22.4</c:v>
                </c:pt>
                <c:pt idx="270">
                  <c:v>22.5</c:v>
                </c:pt>
                <c:pt idx="271">
                  <c:v>22.6</c:v>
                </c:pt>
                <c:pt idx="272">
                  <c:v>22.7</c:v>
                </c:pt>
                <c:pt idx="273">
                  <c:v>22.8</c:v>
                </c:pt>
                <c:pt idx="274">
                  <c:v>22.8</c:v>
                </c:pt>
                <c:pt idx="275">
                  <c:v>22.9</c:v>
                </c:pt>
                <c:pt idx="276">
                  <c:v>23</c:v>
                </c:pt>
                <c:pt idx="277">
                  <c:v>23.1</c:v>
                </c:pt>
                <c:pt idx="278">
                  <c:v>23.2</c:v>
                </c:pt>
                <c:pt idx="279">
                  <c:v>23.3</c:v>
                </c:pt>
                <c:pt idx="280">
                  <c:v>23.3</c:v>
                </c:pt>
                <c:pt idx="281">
                  <c:v>23.4</c:v>
                </c:pt>
                <c:pt idx="282">
                  <c:v>23.5</c:v>
                </c:pt>
                <c:pt idx="283">
                  <c:v>23.6</c:v>
                </c:pt>
                <c:pt idx="284">
                  <c:v>23.7</c:v>
                </c:pt>
                <c:pt idx="285">
                  <c:v>23.8</c:v>
                </c:pt>
                <c:pt idx="286">
                  <c:v>23.8</c:v>
                </c:pt>
                <c:pt idx="287">
                  <c:v>23.9</c:v>
                </c:pt>
                <c:pt idx="288">
                  <c:v>24</c:v>
                </c:pt>
                <c:pt idx="289">
                  <c:v>24.1</c:v>
                </c:pt>
                <c:pt idx="290">
                  <c:v>24.2</c:v>
                </c:pt>
                <c:pt idx="291">
                  <c:v>24.3</c:v>
                </c:pt>
                <c:pt idx="292">
                  <c:v>24.3</c:v>
                </c:pt>
                <c:pt idx="293">
                  <c:v>24.4</c:v>
                </c:pt>
                <c:pt idx="294">
                  <c:v>24.5</c:v>
                </c:pt>
                <c:pt idx="295">
                  <c:v>24.6</c:v>
                </c:pt>
                <c:pt idx="296">
                  <c:v>24.7</c:v>
                </c:pt>
                <c:pt idx="297">
                  <c:v>24.8</c:v>
                </c:pt>
                <c:pt idx="298">
                  <c:v>24.8</c:v>
                </c:pt>
                <c:pt idx="299">
                  <c:v>24.9</c:v>
                </c:pt>
                <c:pt idx="300">
                  <c:v>25</c:v>
                </c:pt>
                <c:pt idx="301">
                  <c:v>25.1</c:v>
                </c:pt>
                <c:pt idx="302">
                  <c:v>25.2</c:v>
                </c:pt>
                <c:pt idx="303">
                  <c:v>25.3</c:v>
                </c:pt>
                <c:pt idx="304">
                  <c:v>25.3</c:v>
                </c:pt>
                <c:pt idx="305">
                  <c:v>25.4</c:v>
                </c:pt>
                <c:pt idx="306">
                  <c:v>25.5</c:v>
                </c:pt>
                <c:pt idx="307">
                  <c:v>25.6</c:v>
                </c:pt>
                <c:pt idx="308">
                  <c:v>25.7</c:v>
                </c:pt>
                <c:pt idx="309">
                  <c:v>25.8</c:v>
                </c:pt>
                <c:pt idx="310">
                  <c:v>25.8</c:v>
                </c:pt>
                <c:pt idx="311">
                  <c:v>25.9</c:v>
                </c:pt>
                <c:pt idx="312">
                  <c:v>26</c:v>
                </c:pt>
                <c:pt idx="313">
                  <c:v>26.1</c:v>
                </c:pt>
                <c:pt idx="314">
                  <c:v>26.2</c:v>
                </c:pt>
                <c:pt idx="315">
                  <c:v>26.3</c:v>
                </c:pt>
                <c:pt idx="316">
                  <c:v>26.3</c:v>
                </c:pt>
                <c:pt idx="317">
                  <c:v>26.4</c:v>
                </c:pt>
                <c:pt idx="318">
                  <c:v>26.5</c:v>
                </c:pt>
                <c:pt idx="319">
                  <c:v>26.6</c:v>
                </c:pt>
                <c:pt idx="320">
                  <c:v>26.7</c:v>
                </c:pt>
                <c:pt idx="321">
                  <c:v>26.8</c:v>
                </c:pt>
                <c:pt idx="322">
                  <c:v>26.8</c:v>
                </c:pt>
                <c:pt idx="323">
                  <c:v>26.9</c:v>
                </c:pt>
                <c:pt idx="324">
                  <c:v>27</c:v>
                </c:pt>
                <c:pt idx="325">
                  <c:v>27.1</c:v>
                </c:pt>
                <c:pt idx="326">
                  <c:v>27.2</c:v>
                </c:pt>
                <c:pt idx="327">
                  <c:v>27.3</c:v>
                </c:pt>
                <c:pt idx="328">
                  <c:v>27.3</c:v>
                </c:pt>
                <c:pt idx="329">
                  <c:v>27.4</c:v>
                </c:pt>
                <c:pt idx="330">
                  <c:v>27.5</c:v>
                </c:pt>
                <c:pt idx="331">
                  <c:v>27.6</c:v>
                </c:pt>
                <c:pt idx="332">
                  <c:v>27.7</c:v>
                </c:pt>
                <c:pt idx="333">
                  <c:v>27.8</c:v>
                </c:pt>
                <c:pt idx="334">
                  <c:v>27.8</c:v>
                </c:pt>
                <c:pt idx="335">
                  <c:v>27.9</c:v>
                </c:pt>
                <c:pt idx="336">
                  <c:v>28</c:v>
                </c:pt>
                <c:pt idx="337">
                  <c:v>28.1</c:v>
                </c:pt>
                <c:pt idx="338">
                  <c:v>28.2</c:v>
                </c:pt>
                <c:pt idx="339">
                  <c:v>28.3</c:v>
                </c:pt>
                <c:pt idx="340">
                  <c:v>28.3</c:v>
                </c:pt>
                <c:pt idx="341">
                  <c:v>28.4</c:v>
                </c:pt>
                <c:pt idx="342">
                  <c:v>28.5</c:v>
                </c:pt>
                <c:pt idx="343">
                  <c:v>28.6</c:v>
                </c:pt>
                <c:pt idx="344">
                  <c:v>28.7</c:v>
                </c:pt>
                <c:pt idx="345">
                  <c:v>28.8</c:v>
                </c:pt>
                <c:pt idx="346">
                  <c:v>28.8</c:v>
                </c:pt>
                <c:pt idx="347">
                  <c:v>28.9</c:v>
                </c:pt>
                <c:pt idx="348">
                  <c:v>29</c:v>
                </c:pt>
                <c:pt idx="349">
                  <c:v>29.1</c:v>
                </c:pt>
                <c:pt idx="350">
                  <c:v>29.2</c:v>
                </c:pt>
                <c:pt idx="351">
                  <c:v>29.3</c:v>
                </c:pt>
                <c:pt idx="352">
                  <c:v>29.3</c:v>
                </c:pt>
                <c:pt idx="353">
                  <c:v>29.4</c:v>
                </c:pt>
                <c:pt idx="354">
                  <c:v>29.5</c:v>
                </c:pt>
                <c:pt idx="355">
                  <c:v>29.6</c:v>
                </c:pt>
                <c:pt idx="356">
                  <c:v>29.7</c:v>
                </c:pt>
                <c:pt idx="357">
                  <c:v>29.8</c:v>
                </c:pt>
                <c:pt idx="358">
                  <c:v>29.8</c:v>
                </c:pt>
                <c:pt idx="359">
                  <c:v>29.9</c:v>
                </c:pt>
                <c:pt idx="360">
                  <c:v>30</c:v>
                </c:pt>
                <c:pt idx="361">
                  <c:v>30.1</c:v>
                </c:pt>
                <c:pt idx="362">
                  <c:v>30.2</c:v>
                </c:pt>
                <c:pt idx="363">
                  <c:v>30.3</c:v>
                </c:pt>
                <c:pt idx="364">
                  <c:v>30.3</c:v>
                </c:pt>
                <c:pt idx="365">
                  <c:v>30.4</c:v>
                </c:pt>
                <c:pt idx="366">
                  <c:v>30.5</c:v>
                </c:pt>
                <c:pt idx="367">
                  <c:v>30.6</c:v>
                </c:pt>
                <c:pt idx="368">
                  <c:v>30.7</c:v>
                </c:pt>
                <c:pt idx="369">
                  <c:v>30.8</c:v>
                </c:pt>
                <c:pt idx="370">
                  <c:v>30.8</c:v>
                </c:pt>
                <c:pt idx="371">
                  <c:v>30.9</c:v>
                </c:pt>
                <c:pt idx="372">
                  <c:v>31</c:v>
                </c:pt>
                <c:pt idx="373">
                  <c:v>31.1</c:v>
                </c:pt>
                <c:pt idx="374">
                  <c:v>31.2</c:v>
                </c:pt>
                <c:pt idx="375">
                  <c:v>31.3</c:v>
                </c:pt>
                <c:pt idx="376">
                  <c:v>31.3</c:v>
                </c:pt>
                <c:pt idx="377">
                  <c:v>31.4</c:v>
                </c:pt>
                <c:pt idx="378">
                  <c:v>31.5</c:v>
                </c:pt>
                <c:pt idx="379">
                  <c:v>31.6</c:v>
                </c:pt>
                <c:pt idx="380">
                  <c:v>31.7</c:v>
                </c:pt>
                <c:pt idx="381">
                  <c:v>31.8</c:v>
                </c:pt>
                <c:pt idx="382">
                  <c:v>31.8</c:v>
                </c:pt>
                <c:pt idx="383">
                  <c:v>31.9</c:v>
                </c:pt>
                <c:pt idx="384">
                  <c:v>32</c:v>
                </c:pt>
                <c:pt idx="385">
                  <c:v>32.1</c:v>
                </c:pt>
                <c:pt idx="386">
                  <c:v>32.200000000000003</c:v>
                </c:pt>
                <c:pt idx="387">
                  <c:v>32.299999999999997</c:v>
                </c:pt>
                <c:pt idx="388">
                  <c:v>32.299999999999997</c:v>
                </c:pt>
                <c:pt idx="389">
                  <c:v>32.4</c:v>
                </c:pt>
                <c:pt idx="390">
                  <c:v>32.5</c:v>
                </c:pt>
                <c:pt idx="391">
                  <c:v>32.6</c:v>
                </c:pt>
                <c:pt idx="392">
                  <c:v>32.700000000000003</c:v>
                </c:pt>
                <c:pt idx="393">
                  <c:v>32.799999999999997</c:v>
                </c:pt>
                <c:pt idx="394">
                  <c:v>32.799999999999997</c:v>
                </c:pt>
                <c:pt idx="395">
                  <c:v>32.9</c:v>
                </c:pt>
                <c:pt idx="396">
                  <c:v>33</c:v>
                </c:pt>
                <c:pt idx="397">
                  <c:v>33.1</c:v>
                </c:pt>
                <c:pt idx="398">
                  <c:v>33.200000000000003</c:v>
                </c:pt>
                <c:pt idx="399">
                  <c:v>33.299999999999997</c:v>
                </c:pt>
                <c:pt idx="400">
                  <c:v>33.299999999999997</c:v>
                </c:pt>
                <c:pt idx="401">
                  <c:v>33.4</c:v>
                </c:pt>
                <c:pt idx="402">
                  <c:v>33.5</c:v>
                </c:pt>
                <c:pt idx="403">
                  <c:v>33.6</c:v>
                </c:pt>
                <c:pt idx="404">
                  <c:v>33.700000000000003</c:v>
                </c:pt>
                <c:pt idx="405">
                  <c:v>33.799999999999997</c:v>
                </c:pt>
                <c:pt idx="406">
                  <c:v>33.799999999999997</c:v>
                </c:pt>
                <c:pt idx="407">
                  <c:v>33.9</c:v>
                </c:pt>
                <c:pt idx="408">
                  <c:v>34</c:v>
                </c:pt>
                <c:pt idx="409">
                  <c:v>34.1</c:v>
                </c:pt>
                <c:pt idx="410">
                  <c:v>34.200000000000003</c:v>
                </c:pt>
                <c:pt idx="411">
                  <c:v>34.299999999999997</c:v>
                </c:pt>
                <c:pt idx="412">
                  <c:v>34.299999999999997</c:v>
                </c:pt>
                <c:pt idx="413">
                  <c:v>34.4</c:v>
                </c:pt>
                <c:pt idx="414">
                  <c:v>34.5</c:v>
                </c:pt>
                <c:pt idx="415">
                  <c:v>34.6</c:v>
                </c:pt>
                <c:pt idx="416">
                  <c:v>34.700000000000003</c:v>
                </c:pt>
                <c:pt idx="417">
                  <c:v>34.799999999999997</c:v>
                </c:pt>
                <c:pt idx="418">
                  <c:v>34.799999999999997</c:v>
                </c:pt>
                <c:pt idx="419">
                  <c:v>34.9</c:v>
                </c:pt>
                <c:pt idx="420">
                  <c:v>35</c:v>
                </c:pt>
                <c:pt idx="421">
                  <c:v>35.1</c:v>
                </c:pt>
                <c:pt idx="422">
                  <c:v>35.200000000000003</c:v>
                </c:pt>
                <c:pt idx="423">
                  <c:v>35.299999999999997</c:v>
                </c:pt>
                <c:pt idx="424">
                  <c:v>35.299999999999997</c:v>
                </c:pt>
                <c:pt idx="425">
                  <c:v>35.4</c:v>
                </c:pt>
                <c:pt idx="426">
                  <c:v>35.5</c:v>
                </c:pt>
                <c:pt idx="427">
                  <c:v>35.6</c:v>
                </c:pt>
                <c:pt idx="428">
                  <c:v>35.700000000000003</c:v>
                </c:pt>
                <c:pt idx="429">
                  <c:v>35.799999999999997</c:v>
                </c:pt>
                <c:pt idx="430">
                  <c:v>35.799999999999997</c:v>
                </c:pt>
                <c:pt idx="431">
                  <c:v>35.9</c:v>
                </c:pt>
                <c:pt idx="432">
                  <c:v>36</c:v>
                </c:pt>
                <c:pt idx="433">
                  <c:v>36.1</c:v>
                </c:pt>
                <c:pt idx="434">
                  <c:v>36.200000000000003</c:v>
                </c:pt>
                <c:pt idx="435">
                  <c:v>36.299999999999997</c:v>
                </c:pt>
                <c:pt idx="436">
                  <c:v>36.299999999999997</c:v>
                </c:pt>
                <c:pt idx="437">
                  <c:v>36.4</c:v>
                </c:pt>
                <c:pt idx="438">
                  <c:v>36.5</c:v>
                </c:pt>
                <c:pt idx="439">
                  <c:v>36.6</c:v>
                </c:pt>
                <c:pt idx="440">
                  <c:v>36.700000000000003</c:v>
                </c:pt>
                <c:pt idx="441">
                  <c:v>36.799999999999997</c:v>
                </c:pt>
                <c:pt idx="442">
                  <c:v>36.799999999999997</c:v>
                </c:pt>
                <c:pt idx="443">
                  <c:v>36.9</c:v>
                </c:pt>
                <c:pt idx="444">
                  <c:v>37</c:v>
                </c:pt>
                <c:pt idx="445">
                  <c:v>37.1</c:v>
                </c:pt>
                <c:pt idx="446">
                  <c:v>37.200000000000003</c:v>
                </c:pt>
                <c:pt idx="447">
                  <c:v>37.299999999999997</c:v>
                </c:pt>
                <c:pt idx="448">
                  <c:v>37.299999999999997</c:v>
                </c:pt>
                <c:pt idx="449">
                  <c:v>37.4</c:v>
                </c:pt>
                <c:pt idx="450">
                  <c:v>37.5</c:v>
                </c:pt>
                <c:pt idx="451">
                  <c:v>37.6</c:v>
                </c:pt>
                <c:pt idx="452">
                  <c:v>37.700000000000003</c:v>
                </c:pt>
                <c:pt idx="453">
                  <c:v>37.799999999999997</c:v>
                </c:pt>
                <c:pt idx="454">
                  <c:v>37.799999999999997</c:v>
                </c:pt>
                <c:pt idx="455">
                  <c:v>37.9</c:v>
                </c:pt>
                <c:pt idx="456">
                  <c:v>38</c:v>
                </c:pt>
                <c:pt idx="457">
                  <c:v>38.1</c:v>
                </c:pt>
                <c:pt idx="458">
                  <c:v>38.200000000000003</c:v>
                </c:pt>
                <c:pt idx="459">
                  <c:v>38.299999999999997</c:v>
                </c:pt>
                <c:pt idx="460">
                  <c:v>38.299999999999997</c:v>
                </c:pt>
                <c:pt idx="461">
                  <c:v>38.4</c:v>
                </c:pt>
                <c:pt idx="462">
                  <c:v>38.5</c:v>
                </c:pt>
                <c:pt idx="463">
                  <c:v>38.6</c:v>
                </c:pt>
                <c:pt idx="464">
                  <c:v>38.700000000000003</c:v>
                </c:pt>
                <c:pt idx="465">
                  <c:v>38.799999999999997</c:v>
                </c:pt>
                <c:pt idx="466">
                  <c:v>38.799999999999997</c:v>
                </c:pt>
                <c:pt idx="467">
                  <c:v>38.9</c:v>
                </c:pt>
                <c:pt idx="468">
                  <c:v>39</c:v>
                </c:pt>
                <c:pt idx="469">
                  <c:v>39.1</c:v>
                </c:pt>
                <c:pt idx="470">
                  <c:v>39.200000000000003</c:v>
                </c:pt>
                <c:pt idx="471">
                  <c:v>39.299999999999997</c:v>
                </c:pt>
                <c:pt idx="472">
                  <c:v>39.299999999999997</c:v>
                </c:pt>
                <c:pt idx="473">
                  <c:v>39.4</c:v>
                </c:pt>
                <c:pt idx="474">
                  <c:v>39.5</c:v>
                </c:pt>
                <c:pt idx="475">
                  <c:v>39.6</c:v>
                </c:pt>
                <c:pt idx="476">
                  <c:v>39.700000000000003</c:v>
                </c:pt>
                <c:pt idx="477">
                  <c:v>39.799999999999997</c:v>
                </c:pt>
                <c:pt idx="478">
                  <c:v>39.799999999999997</c:v>
                </c:pt>
                <c:pt idx="479">
                  <c:v>39.9</c:v>
                </c:pt>
                <c:pt idx="480">
                  <c:v>40</c:v>
                </c:pt>
                <c:pt idx="481">
                  <c:v>40.1</c:v>
                </c:pt>
                <c:pt idx="482">
                  <c:v>40.200000000000003</c:v>
                </c:pt>
                <c:pt idx="483">
                  <c:v>40.299999999999997</c:v>
                </c:pt>
                <c:pt idx="484">
                  <c:v>40.299999999999997</c:v>
                </c:pt>
                <c:pt idx="485">
                  <c:v>40.4</c:v>
                </c:pt>
                <c:pt idx="486">
                  <c:v>40.5</c:v>
                </c:pt>
                <c:pt idx="487">
                  <c:v>40.6</c:v>
                </c:pt>
                <c:pt idx="488">
                  <c:v>40.700000000000003</c:v>
                </c:pt>
                <c:pt idx="489">
                  <c:v>40.799999999999997</c:v>
                </c:pt>
                <c:pt idx="490">
                  <c:v>40.799999999999997</c:v>
                </c:pt>
                <c:pt idx="491">
                  <c:v>40.9</c:v>
                </c:pt>
                <c:pt idx="492">
                  <c:v>41</c:v>
                </c:pt>
                <c:pt idx="493">
                  <c:v>41.1</c:v>
                </c:pt>
                <c:pt idx="494">
                  <c:v>41.2</c:v>
                </c:pt>
                <c:pt idx="495">
                  <c:v>41.3</c:v>
                </c:pt>
                <c:pt idx="496">
                  <c:v>41.3</c:v>
                </c:pt>
                <c:pt idx="497">
                  <c:v>41.4</c:v>
                </c:pt>
                <c:pt idx="498">
                  <c:v>41.5</c:v>
                </c:pt>
                <c:pt idx="499">
                  <c:v>41.6</c:v>
                </c:pt>
                <c:pt idx="500">
                  <c:v>41.7</c:v>
                </c:pt>
                <c:pt idx="501">
                  <c:v>41.8</c:v>
                </c:pt>
                <c:pt idx="502">
                  <c:v>41.8</c:v>
                </c:pt>
                <c:pt idx="503">
                  <c:v>41.9</c:v>
                </c:pt>
                <c:pt idx="504">
                  <c:v>42</c:v>
                </c:pt>
                <c:pt idx="505">
                  <c:v>42.1</c:v>
                </c:pt>
                <c:pt idx="506">
                  <c:v>42.2</c:v>
                </c:pt>
                <c:pt idx="507">
                  <c:v>42.3</c:v>
                </c:pt>
                <c:pt idx="508">
                  <c:v>42.3</c:v>
                </c:pt>
                <c:pt idx="509">
                  <c:v>42.4</c:v>
                </c:pt>
                <c:pt idx="510">
                  <c:v>42.5</c:v>
                </c:pt>
                <c:pt idx="511">
                  <c:v>42.6</c:v>
                </c:pt>
                <c:pt idx="512">
                  <c:v>42.7</c:v>
                </c:pt>
                <c:pt idx="513">
                  <c:v>42.8</c:v>
                </c:pt>
                <c:pt idx="514">
                  <c:v>42.8</c:v>
                </c:pt>
                <c:pt idx="515">
                  <c:v>42.9</c:v>
                </c:pt>
                <c:pt idx="516">
                  <c:v>43</c:v>
                </c:pt>
                <c:pt idx="517">
                  <c:v>43.1</c:v>
                </c:pt>
                <c:pt idx="518">
                  <c:v>43.2</c:v>
                </c:pt>
                <c:pt idx="519">
                  <c:v>43.3</c:v>
                </c:pt>
                <c:pt idx="520">
                  <c:v>43.3</c:v>
                </c:pt>
                <c:pt idx="521">
                  <c:v>43.4</c:v>
                </c:pt>
                <c:pt idx="522">
                  <c:v>43.5</c:v>
                </c:pt>
                <c:pt idx="523">
                  <c:v>43.6</c:v>
                </c:pt>
                <c:pt idx="524">
                  <c:v>43.7</c:v>
                </c:pt>
                <c:pt idx="525">
                  <c:v>43.8</c:v>
                </c:pt>
                <c:pt idx="526">
                  <c:v>43.8</c:v>
                </c:pt>
                <c:pt idx="527">
                  <c:v>43.9</c:v>
                </c:pt>
                <c:pt idx="528">
                  <c:v>44</c:v>
                </c:pt>
                <c:pt idx="529">
                  <c:v>44.1</c:v>
                </c:pt>
                <c:pt idx="530">
                  <c:v>44.2</c:v>
                </c:pt>
                <c:pt idx="531">
                  <c:v>44.3</c:v>
                </c:pt>
                <c:pt idx="532">
                  <c:v>44.3</c:v>
                </c:pt>
                <c:pt idx="533">
                  <c:v>44.4</c:v>
                </c:pt>
                <c:pt idx="534">
                  <c:v>44.5</c:v>
                </c:pt>
                <c:pt idx="535">
                  <c:v>44.6</c:v>
                </c:pt>
                <c:pt idx="536">
                  <c:v>44.7</c:v>
                </c:pt>
                <c:pt idx="537">
                  <c:v>44.8</c:v>
                </c:pt>
                <c:pt idx="538">
                  <c:v>44.8</c:v>
                </c:pt>
                <c:pt idx="539">
                  <c:v>44.9</c:v>
                </c:pt>
                <c:pt idx="540">
                  <c:v>45</c:v>
                </c:pt>
                <c:pt idx="541">
                  <c:v>45.1</c:v>
                </c:pt>
                <c:pt idx="542">
                  <c:v>45.2</c:v>
                </c:pt>
                <c:pt idx="543">
                  <c:v>45.3</c:v>
                </c:pt>
                <c:pt idx="544">
                  <c:v>45.3</c:v>
                </c:pt>
                <c:pt idx="545">
                  <c:v>45.4</c:v>
                </c:pt>
                <c:pt idx="546">
                  <c:v>45.5</c:v>
                </c:pt>
                <c:pt idx="547">
                  <c:v>45.6</c:v>
                </c:pt>
                <c:pt idx="548">
                  <c:v>45.7</c:v>
                </c:pt>
                <c:pt idx="549">
                  <c:v>45.8</c:v>
                </c:pt>
                <c:pt idx="550">
                  <c:v>45.8</c:v>
                </c:pt>
                <c:pt idx="551">
                  <c:v>45.9</c:v>
                </c:pt>
                <c:pt idx="552">
                  <c:v>46</c:v>
                </c:pt>
                <c:pt idx="553">
                  <c:v>46.1</c:v>
                </c:pt>
                <c:pt idx="554">
                  <c:v>46.2</c:v>
                </c:pt>
                <c:pt idx="555">
                  <c:v>46.3</c:v>
                </c:pt>
                <c:pt idx="556">
                  <c:v>46.3</c:v>
                </c:pt>
                <c:pt idx="557">
                  <c:v>46.4</c:v>
                </c:pt>
                <c:pt idx="558">
                  <c:v>46.5</c:v>
                </c:pt>
                <c:pt idx="559">
                  <c:v>46.6</c:v>
                </c:pt>
                <c:pt idx="560">
                  <c:v>46.7</c:v>
                </c:pt>
                <c:pt idx="561">
                  <c:v>46.8</c:v>
                </c:pt>
                <c:pt idx="562">
                  <c:v>46.8</c:v>
                </c:pt>
                <c:pt idx="563">
                  <c:v>46.9</c:v>
                </c:pt>
                <c:pt idx="564">
                  <c:v>47</c:v>
                </c:pt>
                <c:pt idx="565">
                  <c:v>47.1</c:v>
                </c:pt>
                <c:pt idx="566">
                  <c:v>47.2</c:v>
                </c:pt>
                <c:pt idx="567">
                  <c:v>47.3</c:v>
                </c:pt>
                <c:pt idx="568">
                  <c:v>47.3</c:v>
                </c:pt>
                <c:pt idx="569">
                  <c:v>47.4</c:v>
                </c:pt>
                <c:pt idx="570">
                  <c:v>47.5</c:v>
                </c:pt>
                <c:pt idx="571">
                  <c:v>47.6</c:v>
                </c:pt>
                <c:pt idx="572">
                  <c:v>47.7</c:v>
                </c:pt>
                <c:pt idx="573">
                  <c:v>47.8</c:v>
                </c:pt>
                <c:pt idx="574">
                  <c:v>47.8</c:v>
                </c:pt>
                <c:pt idx="575">
                  <c:v>47.9</c:v>
                </c:pt>
                <c:pt idx="576">
                  <c:v>48</c:v>
                </c:pt>
                <c:pt idx="577">
                  <c:v>48.1</c:v>
                </c:pt>
                <c:pt idx="578">
                  <c:v>48.2</c:v>
                </c:pt>
                <c:pt idx="579">
                  <c:v>48.3</c:v>
                </c:pt>
                <c:pt idx="580">
                  <c:v>48.3</c:v>
                </c:pt>
                <c:pt idx="581">
                  <c:v>48.4</c:v>
                </c:pt>
                <c:pt idx="582">
                  <c:v>48.5</c:v>
                </c:pt>
                <c:pt idx="583">
                  <c:v>48.6</c:v>
                </c:pt>
                <c:pt idx="584">
                  <c:v>48.7</c:v>
                </c:pt>
                <c:pt idx="585">
                  <c:v>48.8</c:v>
                </c:pt>
                <c:pt idx="586">
                  <c:v>48.8</c:v>
                </c:pt>
                <c:pt idx="587">
                  <c:v>48.9</c:v>
                </c:pt>
                <c:pt idx="588">
                  <c:v>49</c:v>
                </c:pt>
                <c:pt idx="589">
                  <c:v>49.1</c:v>
                </c:pt>
                <c:pt idx="590">
                  <c:v>49.2</c:v>
                </c:pt>
                <c:pt idx="591">
                  <c:v>49.3</c:v>
                </c:pt>
                <c:pt idx="592">
                  <c:v>49.3</c:v>
                </c:pt>
                <c:pt idx="593">
                  <c:v>49.4</c:v>
                </c:pt>
                <c:pt idx="594">
                  <c:v>49.5</c:v>
                </c:pt>
                <c:pt idx="595">
                  <c:v>49.6</c:v>
                </c:pt>
                <c:pt idx="596">
                  <c:v>49.7</c:v>
                </c:pt>
                <c:pt idx="597">
                  <c:v>49.8</c:v>
                </c:pt>
                <c:pt idx="598">
                  <c:v>49.8</c:v>
                </c:pt>
                <c:pt idx="599">
                  <c:v>49.9</c:v>
                </c:pt>
                <c:pt idx="600">
                  <c:v>50</c:v>
                </c:pt>
                <c:pt idx="601">
                  <c:v>50.1</c:v>
                </c:pt>
                <c:pt idx="602">
                  <c:v>50.2</c:v>
                </c:pt>
                <c:pt idx="603">
                  <c:v>50.3</c:v>
                </c:pt>
                <c:pt idx="604">
                  <c:v>50.3</c:v>
                </c:pt>
                <c:pt idx="605">
                  <c:v>50.4</c:v>
                </c:pt>
                <c:pt idx="606">
                  <c:v>50.5</c:v>
                </c:pt>
                <c:pt idx="607">
                  <c:v>50.6</c:v>
                </c:pt>
                <c:pt idx="608">
                  <c:v>50.7</c:v>
                </c:pt>
                <c:pt idx="609">
                  <c:v>50.8</c:v>
                </c:pt>
                <c:pt idx="610">
                  <c:v>50.8</c:v>
                </c:pt>
                <c:pt idx="611">
                  <c:v>50.9</c:v>
                </c:pt>
                <c:pt idx="612">
                  <c:v>51</c:v>
                </c:pt>
                <c:pt idx="613">
                  <c:v>51.1</c:v>
                </c:pt>
                <c:pt idx="614">
                  <c:v>51.2</c:v>
                </c:pt>
                <c:pt idx="615">
                  <c:v>51.3</c:v>
                </c:pt>
                <c:pt idx="616">
                  <c:v>51.3</c:v>
                </c:pt>
                <c:pt idx="617">
                  <c:v>51.4</c:v>
                </c:pt>
                <c:pt idx="618">
                  <c:v>51.5</c:v>
                </c:pt>
                <c:pt idx="619">
                  <c:v>51.6</c:v>
                </c:pt>
                <c:pt idx="620">
                  <c:v>51.7</c:v>
                </c:pt>
                <c:pt idx="621">
                  <c:v>51.8</c:v>
                </c:pt>
                <c:pt idx="622">
                  <c:v>51.8</c:v>
                </c:pt>
                <c:pt idx="623">
                  <c:v>51.9</c:v>
                </c:pt>
                <c:pt idx="624">
                  <c:v>52</c:v>
                </c:pt>
                <c:pt idx="625">
                  <c:v>52.1</c:v>
                </c:pt>
                <c:pt idx="626">
                  <c:v>52.2</c:v>
                </c:pt>
                <c:pt idx="627">
                  <c:v>52.3</c:v>
                </c:pt>
                <c:pt idx="628">
                  <c:v>52.3</c:v>
                </c:pt>
                <c:pt idx="629">
                  <c:v>52.4</c:v>
                </c:pt>
                <c:pt idx="630">
                  <c:v>52.5</c:v>
                </c:pt>
                <c:pt idx="631">
                  <c:v>52.6</c:v>
                </c:pt>
                <c:pt idx="632">
                  <c:v>52.7</c:v>
                </c:pt>
                <c:pt idx="633">
                  <c:v>52.8</c:v>
                </c:pt>
                <c:pt idx="634">
                  <c:v>52.8</c:v>
                </c:pt>
                <c:pt idx="635">
                  <c:v>52.9</c:v>
                </c:pt>
                <c:pt idx="636">
                  <c:v>53</c:v>
                </c:pt>
                <c:pt idx="637">
                  <c:v>53.1</c:v>
                </c:pt>
                <c:pt idx="638">
                  <c:v>53.2</c:v>
                </c:pt>
                <c:pt idx="639">
                  <c:v>53.3</c:v>
                </c:pt>
                <c:pt idx="640">
                  <c:v>53.3</c:v>
                </c:pt>
                <c:pt idx="641">
                  <c:v>53.4</c:v>
                </c:pt>
                <c:pt idx="642">
                  <c:v>53.5</c:v>
                </c:pt>
                <c:pt idx="643">
                  <c:v>53.6</c:v>
                </c:pt>
                <c:pt idx="644">
                  <c:v>53.7</c:v>
                </c:pt>
                <c:pt idx="645">
                  <c:v>53.8</c:v>
                </c:pt>
                <c:pt idx="646">
                  <c:v>53.8</c:v>
                </c:pt>
                <c:pt idx="647">
                  <c:v>53.9</c:v>
                </c:pt>
                <c:pt idx="648">
                  <c:v>54</c:v>
                </c:pt>
                <c:pt idx="649">
                  <c:v>54.1</c:v>
                </c:pt>
                <c:pt idx="650">
                  <c:v>54.2</c:v>
                </c:pt>
                <c:pt idx="651">
                  <c:v>54.3</c:v>
                </c:pt>
                <c:pt idx="652">
                  <c:v>54.3</c:v>
                </c:pt>
                <c:pt idx="653">
                  <c:v>54.4</c:v>
                </c:pt>
                <c:pt idx="654">
                  <c:v>54.5</c:v>
                </c:pt>
                <c:pt idx="655">
                  <c:v>54.6</c:v>
                </c:pt>
                <c:pt idx="656">
                  <c:v>54.7</c:v>
                </c:pt>
                <c:pt idx="657">
                  <c:v>54.8</c:v>
                </c:pt>
                <c:pt idx="658">
                  <c:v>54.8</c:v>
                </c:pt>
                <c:pt idx="659">
                  <c:v>54.9</c:v>
                </c:pt>
                <c:pt idx="660">
                  <c:v>55</c:v>
                </c:pt>
                <c:pt idx="661">
                  <c:v>55.1</c:v>
                </c:pt>
                <c:pt idx="662">
                  <c:v>55.2</c:v>
                </c:pt>
                <c:pt idx="663">
                  <c:v>55.3</c:v>
                </c:pt>
                <c:pt idx="664">
                  <c:v>55.3</c:v>
                </c:pt>
                <c:pt idx="665">
                  <c:v>55.4</c:v>
                </c:pt>
                <c:pt idx="666">
                  <c:v>55.5</c:v>
                </c:pt>
                <c:pt idx="667">
                  <c:v>55.6</c:v>
                </c:pt>
                <c:pt idx="668">
                  <c:v>55.7</c:v>
                </c:pt>
                <c:pt idx="669">
                  <c:v>55.8</c:v>
                </c:pt>
                <c:pt idx="670">
                  <c:v>55.8</c:v>
                </c:pt>
                <c:pt idx="671">
                  <c:v>55.9</c:v>
                </c:pt>
                <c:pt idx="672">
                  <c:v>56</c:v>
                </c:pt>
                <c:pt idx="673">
                  <c:v>56.1</c:v>
                </c:pt>
                <c:pt idx="674">
                  <c:v>56.2</c:v>
                </c:pt>
                <c:pt idx="675">
                  <c:v>56.3</c:v>
                </c:pt>
                <c:pt idx="676">
                  <c:v>56.3</c:v>
                </c:pt>
                <c:pt idx="677">
                  <c:v>56.4</c:v>
                </c:pt>
                <c:pt idx="678">
                  <c:v>56.5</c:v>
                </c:pt>
                <c:pt idx="679">
                  <c:v>56.6</c:v>
                </c:pt>
                <c:pt idx="680">
                  <c:v>56.7</c:v>
                </c:pt>
                <c:pt idx="681">
                  <c:v>56.8</c:v>
                </c:pt>
                <c:pt idx="682">
                  <c:v>56.8</c:v>
                </c:pt>
                <c:pt idx="683">
                  <c:v>56.9</c:v>
                </c:pt>
                <c:pt idx="684">
                  <c:v>57</c:v>
                </c:pt>
                <c:pt idx="685">
                  <c:v>57.1</c:v>
                </c:pt>
                <c:pt idx="686">
                  <c:v>57.2</c:v>
                </c:pt>
                <c:pt idx="687">
                  <c:v>57.3</c:v>
                </c:pt>
                <c:pt idx="688">
                  <c:v>57.3</c:v>
                </c:pt>
                <c:pt idx="689">
                  <c:v>57.4</c:v>
                </c:pt>
                <c:pt idx="690">
                  <c:v>57.5</c:v>
                </c:pt>
                <c:pt idx="691">
                  <c:v>57.6</c:v>
                </c:pt>
                <c:pt idx="692">
                  <c:v>57.7</c:v>
                </c:pt>
                <c:pt idx="693">
                  <c:v>57.8</c:v>
                </c:pt>
                <c:pt idx="694">
                  <c:v>57.8</c:v>
                </c:pt>
                <c:pt idx="695">
                  <c:v>57.9</c:v>
                </c:pt>
                <c:pt idx="696">
                  <c:v>58</c:v>
                </c:pt>
                <c:pt idx="697">
                  <c:v>58.1</c:v>
                </c:pt>
                <c:pt idx="698">
                  <c:v>58.2</c:v>
                </c:pt>
                <c:pt idx="699">
                  <c:v>58.3</c:v>
                </c:pt>
                <c:pt idx="700">
                  <c:v>58.3</c:v>
                </c:pt>
                <c:pt idx="701">
                  <c:v>58.4</c:v>
                </c:pt>
                <c:pt idx="702">
                  <c:v>58.5</c:v>
                </c:pt>
                <c:pt idx="703">
                  <c:v>58.6</c:v>
                </c:pt>
                <c:pt idx="704">
                  <c:v>58.7</c:v>
                </c:pt>
                <c:pt idx="705">
                  <c:v>58.8</c:v>
                </c:pt>
                <c:pt idx="706">
                  <c:v>58.8</c:v>
                </c:pt>
                <c:pt idx="707">
                  <c:v>58.9</c:v>
                </c:pt>
                <c:pt idx="708">
                  <c:v>59</c:v>
                </c:pt>
                <c:pt idx="709">
                  <c:v>59.1</c:v>
                </c:pt>
                <c:pt idx="710">
                  <c:v>59.2</c:v>
                </c:pt>
                <c:pt idx="711">
                  <c:v>59.3</c:v>
                </c:pt>
                <c:pt idx="712">
                  <c:v>59.3</c:v>
                </c:pt>
                <c:pt idx="713">
                  <c:v>59.4</c:v>
                </c:pt>
                <c:pt idx="714">
                  <c:v>59.5</c:v>
                </c:pt>
                <c:pt idx="715">
                  <c:v>59.6</c:v>
                </c:pt>
                <c:pt idx="716">
                  <c:v>59.7</c:v>
                </c:pt>
                <c:pt idx="717">
                  <c:v>59.8</c:v>
                </c:pt>
                <c:pt idx="718">
                  <c:v>59.8</c:v>
                </c:pt>
                <c:pt idx="719">
                  <c:v>59.9</c:v>
                </c:pt>
                <c:pt idx="720">
                  <c:v>60</c:v>
                </c:pt>
                <c:pt idx="721">
                  <c:v>60.1</c:v>
                </c:pt>
                <c:pt idx="722">
                  <c:v>60.2</c:v>
                </c:pt>
                <c:pt idx="723">
                  <c:v>60.3</c:v>
                </c:pt>
                <c:pt idx="724">
                  <c:v>60.3</c:v>
                </c:pt>
                <c:pt idx="725">
                  <c:v>60.4</c:v>
                </c:pt>
                <c:pt idx="726">
                  <c:v>60.5</c:v>
                </c:pt>
                <c:pt idx="727">
                  <c:v>60.6</c:v>
                </c:pt>
                <c:pt idx="728">
                  <c:v>60.7</c:v>
                </c:pt>
                <c:pt idx="729">
                  <c:v>60.8</c:v>
                </c:pt>
                <c:pt idx="730">
                  <c:v>60.8</c:v>
                </c:pt>
                <c:pt idx="731">
                  <c:v>60.9</c:v>
                </c:pt>
                <c:pt idx="732">
                  <c:v>61</c:v>
                </c:pt>
                <c:pt idx="733">
                  <c:v>61.1</c:v>
                </c:pt>
                <c:pt idx="734">
                  <c:v>61.2</c:v>
                </c:pt>
                <c:pt idx="735">
                  <c:v>61.3</c:v>
                </c:pt>
                <c:pt idx="736">
                  <c:v>61.3</c:v>
                </c:pt>
                <c:pt idx="737">
                  <c:v>61.4</c:v>
                </c:pt>
                <c:pt idx="738">
                  <c:v>61.5</c:v>
                </c:pt>
                <c:pt idx="739">
                  <c:v>61.6</c:v>
                </c:pt>
                <c:pt idx="740">
                  <c:v>61.7</c:v>
                </c:pt>
                <c:pt idx="741">
                  <c:v>61.8</c:v>
                </c:pt>
                <c:pt idx="742">
                  <c:v>61.8</c:v>
                </c:pt>
                <c:pt idx="743">
                  <c:v>61.9</c:v>
                </c:pt>
                <c:pt idx="744">
                  <c:v>62</c:v>
                </c:pt>
                <c:pt idx="745">
                  <c:v>62.1</c:v>
                </c:pt>
                <c:pt idx="746">
                  <c:v>62.2</c:v>
                </c:pt>
                <c:pt idx="747">
                  <c:v>62.3</c:v>
                </c:pt>
                <c:pt idx="748">
                  <c:v>62.3</c:v>
                </c:pt>
                <c:pt idx="749">
                  <c:v>62.4</c:v>
                </c:pt>
                <c:pt idx="750">
                  <c:v>62.5</c:v>
                </c:pt>
                <c:pt idx="751">
                  <c:v>62.6</c:v>
                </c:pt>
                <c:pt idx="752">
                  <c:v>62.7</c:v>
                </c:pt>
                <c:pt idx="753">
                  <c:v>62.8</c:v>
                </c:pt>
                <c:pt idx="754">
                  <c:v>62.8</c:v>
                </c:pt>
                <c:pt idx="755">
                  <c:v>62.9</c:v>
                </c:pt>
                <c:pt idx="756">
                  <c:v>63</c:v>
                </c:pt>
                <c:pt idx="757">
                  <c:v>63.1</c:v>
                </c:pt>
                <c:pt idx="758">
                  <c:v>63.2</c:v>
                </c:pt>
                <c:pt idx="759">
                  <c:v>63.3</c:v>
                </c:pt>
                <c:pt idx="760">
                  <c:v>63.3</c:v>
                </c:pt>
                <c:pt idx="761">
                  <c:v>63.4</c:v>
                </c:pt>
                <c:pt idx="762">
                  <c:v>63.5</c:v>
                </c:pt>
                <c:pt idx="763">
                  <c:v>63.6</c:v>
                </c:pt>
                <c:pt idx="764">
                  <c:v>63.7</c:v>
                </c:pt>
                <c:pt idx="765">
                  <c:v>63.8</c:v>
                </c:pt>
                <c:pt idx="766">
                  <c:v>63.8</c:v>
                </c:pt>
                <c:pt idx="767">
                  <c:v>63.9</c:v>
                </c:pt>
                <c:pt idx="768">
                  <c:v>64</c:v>
                </c:pt>
                <c:pt idx="769">
                  <c:v>64.099999999999994</c:v>
                </c:pt>
                <c:pt idx="770">
                  <c:v>64.2</c:v>
                </c:pt>
                <c:pt idx="771">
                  <c:v>64.3</c:v>
                </c:pt>
                <c:pt idx="772">
                  <c:v>64.3</c:v>
                </c:pt>
                <c:pt idx="773">
                  <c:v>64.400000000000006</c:v>
                </c:pt>
                <c:pt idx="774">
                  <c:v>64.5</c:v>
                </c:pt>
                <c:pt idx="775">
                  <c:v>64.599999999999994</c:v>
                </c:pt>
                <c:pt idx="776">
                  <c:v>64.7</c:v>
                </c:pt>
                <c:pt idx="777">
                  <c:v>64.8</c:v>
                </c:pt>
                <c:pt idx="778">
                  <c:v>64.8</c:v>
                </c:pt>
                <c:pt idx="779">
                  <c:v>64.900000000000006</c:v>
                </c:pt>
                <c:pt idx="780">
                  <c:v>65</c:v>
                </c:pt>
                <c:pt idx="781">
                  <c:v>65.099999999999994</c:v>
                </c:pt>
                <c:pt idx="782">
                  <c:v>65.2</c:v>
                </c:pt>
                <c:pt idx="783">
                  <c:v>65.3</c:v>
                </c:pt>
                <c:pt idx="784">
                  <c:v>65.3</c:v>
                </c:pt>
                <c:pt idx="785">
                  <c:v>65.400000000000006</c:v>
                </c:pt>
                <c:pt idx="786">
                  <c:v>65.5</c:v>
                </c:pt>
                <c:pt idx="787">
                  <c:v>65.599999999999994</c:v>
                </c:pt>
                <c:pt idx="788">
                  <c:v>65.7</c:v>
                </c:pt>
                <c:pt idx="789">
                  <c:v>65.8</c:v>
                </c:pt>
                <c:pt idx="790">
                  <c:v>65.8</c:v>
                </c:pt>
                <c:pt idx="791">
                  <c:v>65.900000000000006</c:v>
                </c:pt>
                <c:pt idx="792">
                  <c:v>66</c:v>
                </c:pt>
                <c:pt idx="793">
                  <c:v>66.099999999999994</c:v>
                </c:pt>
                <c:pt idx="794">
                  <c:v>66.2</c:v>
                </c:pt>
                <c:pt idx="795">
                  <c:v>66.3</c:v>
                </c:pt>
                <c:pt idx="796">
                  <c:v>66.3</c:v>
                </c:pt>
                <c:pt idx="797">
                  <c:v>66.400000000000006</c:v>
                </c:pt>
                <c:pt idx="798">
                  <c:v>66.5</c:v>
                </c:pt>
                <c:pt idx="799">
                  <c:v>66.599999999999994</c:v>
                </c:pt>
                <c:pt idx="800">
                  <c:v>66.7</c:v>
                </c:pt>
                <c:pt idx="801">
                  <c:v>66.8</c:v>
                </c:pt>
                <c:pt idx="802">
                  <c:v>66.8</c:v>
                </c:pt>
                <c:pt idx="803">
                  <c:v>66.900000000000006</c:v>
                </c:pt>
                <c:pt idx="804">
                  <c:v>67</c:v>
                </c:pt>
                <c:pt idx="805">
                  <c:v>67.099999999999994</c:v>
                </c:pt>
                <c:pt idx="806">
                  <c:v>67.2</c:v>
                </c:pt>
                <c:pt idx="807">
                  <c:v>67.3</c:v>
                </c:pt>
                <c:pt idx="808">
                  <c:v>67.3</c:v>
                </c:pt>
                <c:pt idx="809">
                  <c:v>67.400000000000006</c:v>
                </c:pt>
                <c:pt idx="810">
                  <c:v>67.5</c:v>
                </c:pt>
                <c:pt idx="811">
                  <c:v>67.599999999999994</c:v>
                </c:pt>
                <c:pt idx="812">
                  <c:v>67.7</c:v>
                </c:pt>
                <c:pt idx="813">
                  <c:v>67.8</c:v>
                </c:pt>
                <c:pt idx="814">
                  <c:v>67.8</c:v>
                </c:pt>
                <c:pt idx="815">
                  <c:v>67.900000000000006</c:v>
                </c:pt>
                <c:pt idx="816">
                  <c:v>68</c:v>
                </c:pt>
                <c:pt idx="817">
                  <c:v>68.099999999999994</c:v>
                </c:pt>
                <c:pt idx="818">
                  <c:v>68.2</c:v>
                </c:pt>
                <c:pt idx="819">
                  <c:v>68.3</c:v>
                </c:pt>
                <c:pt idx="820">
                  <c:v>68.3</c:v>
                </c:pt>
                <c:pt idx="821">
                  <c:v>68.400000000000006</c:v>
                </c:pt>
                <c:pt idx="822">
                  <c:v>68.5</c:v>
                </c:pt>
                <c:pt idx="823">
                  <c:v>68.599999999999994</c:v>
                </c:pt>
                <c:pt idx="824">
                  <c:v>68.7</c:v>
                </c:pt>
                <c:pt idx="825">
                  <c:v>68.8</c:v>
                </c:pt>
                <c:pt idx="826">
                  <c:v>68.8</c:v>
                </c:pt>
                <c:pt idx="827">
                  <c:v>68.900000000000006</c:v>
                </c:pt>
                <c:pt idx="828">
                  <c:v>69</c:v>
                </c:pt>
                <c:pt idx="829">
                  <c:v>69.099999999999994</c:v>
                </c:pt>
                <c:pt idx="830">
                  <c:v>69.2</c:v>
                </c:pt>
                <c:pt idx="831">
                  <c:v>69.3</c:v>
                </c:pt>
                <c:pt idx="832">
                  <c:v>69.3</c:v>
                </c:pt>
                <c:pt idx="833">
                  <c:v>69.400000000000006</c:v>
                </c:pt>
                <c:pt idx="834">
                  <c:v>69.5</c:v>
                </c:pt>
                <c:pt idx="835">
                  <c:v>69.599999999999994</c:v>
                </c:pt>
                <c:pt idx="836">
                  <c:v>69.7</c:v>
                </c:pt>
                <c:pt idx="837">
                  <c:v>69.8</c:v>
                </c:pt>
                <c:pt idx="838">
                  <c:v>69.8</c:v>
                </c:pt>
                <c:pt idx="839">
                  <c:v>69.900000000000006</c:v>
                </c:pt>
                <c:pt idx="840">
                  <c:v>70</c:v>
                </c:pt>
                <c:pt idx="841">
                  <c:v>70.099999999999994</c:v>
                </c:pt>
                <c:pt idx="842">
                  <c:v>70.2</c:v>
                </c:pt>
                <c:pt idx="843">
                  <c:v>70.3</c:v>
                </c:pt>
                <c:pt idx="844">
                  <c:v>70.3</c:v>
                </c:pt>
                <c:pt idx="845">
                  <c:v>70.400000000000006</c:v>
                </c:pt>
                <c:pt idx="846">
                  <c:v>70.5</c:v>
                </c:pt>
                <c:pt idx="847">
                  <c:v>70.599999999999994</c:v>
                </c:pt>
                <c:pt idx="848">
                  <c:v>70.7</c:v>
                </c:pt>
                <c:pt idx="849">
                  <c:v>70.8</c:v>
                </c:pt>
                <c:pt idx="850">
                  <c:v>70.8</c:v>
                </c:pt>
                <c:pt idx="851">
                  <c:v>70.900000000000006</c:v>
                </c:pt>
                <c:pt idx="852">
                  <c:v>71</c:v>
                </c:pt>
                <c:pt idx="853">
                  <c:v>71.099999999999994</c:v>
                </c:pt>
                <c:pt idx="854">
                  <c:v>71.2</c:v>
                </c:pt>
                <c:pt idx="855">
                  <c:v>71.3</c:v>
                </c:pt>
                <c:pt idx="856">
                  <c:v>71.3</c:v>
                </c:pt>
                <c:pt idx="857">
                  <c:v>71.400000000000006</c:v>
                </c:pt>
                <c:pt idx="858">
                  <c:v>71.5</c:v>
                </c:pt>
                <c:pt idx="859">
                  <c:v>71.599999999999994</c:v>
                </c:pt>
                <c:pt idx="860">
                  <c:v>71.7</c:v>
                </c:pt>
                <c:pt idx="861">
                  <c:v>71.8</c:v>
                </c:pt>
                <c:pt idx="862">
                  <c:v>71.8</c:v>
                </c:pt>
                <c:pt idx="863">
                  <c:v>71.900000000000006</c:v>
                </c:pt>
                <c:pt idx="864">
                  <c:v>72</c:v>
                </c:pt>
                <c:pt idx="865">
                  <c:v>72.099999999999994</c:v>
                </c:pt>
                <c:pt idx="866">
                  <c:v>72.2</c:v>
                </c:pt>
                <c:pt idx="867">
                  <c:v>72.3</c:v>
                </c:pt>
                <c:pt idx="868">
                  <c:v>72.3</c:v>
                </c:pt>
                <c:pt idx="869">
                  <c:v>72.400000000000006</c:v>
                </c:pt>
                <c:pt idx="870">
                  <c:v>72.5</c:v>
                </c:pt>
                <c:pt idx="871">
                  <c:v>72.599999999999994</c:v>
                </c:pt>
                <c:pt idx="872">
                  <c:v>72.7</c:v>
                </c:pt>
                <c:pt idx="873">
                  <c:v>72.8</c:v>
                </c:pt>
                <c:pt idx="874">
                  <c:v>72.8</c:v>
                </c:pt>
                <c:pt idx="875">
                  <c:v>72.900000000000006</c:v>
                </c:pt>
                <c:pt idx="876">
                  <c:v>73</c:v>
                </c:pt>
                <c:pt idx="877">
                  <c:v>73.099999999999994</c:v>
                </c:pt>
                <c:pt idx="878">
                  <c:v>73.2</c:v>
                </c:pt>
                <c:pt idx="879">
                  <c:v>73.3</c:v>
                </c:pt>
                <c:pt idx="880">
                  <c:v>73.3</c:v>
                </c:pt>
                <c:pt idx="881">
                  <c:v>73.400000000000006</c:v>
                </c:pt>
                <c:pt idx="882">
                  <c:v>73.5</c:v>
                </c:pt>
                <c:pt idx="883">
                  <c:v>73.599999999999994</c:v>
                </c:pt>
                <c:pt idx="884">
                  <c:v>73.7</c:v>
                </c:pt>
                <c:pt idx="885">
                  <c:v>73.8</c:v>
                </c:pt>
                <c:pt idx="886">
                  <c:v>73.8</c:v>
                </c:pt>
                <c:pt idx="887">
                  <c:v>73.900000000000006</c:v>
                </c:pt>
                <c:pt idx="888">
                  <c:v>74</c:v>
                </c:pt>
                <c:pt idx="889">
                  <c:v>74.099999999999994</c:v>
                </c:pt>
                <c:pt idx="890">
                  <c:v>74.2</c:v>
                </c:pt>
                <c:pt idx="891">
                  <c:v>74.3</c:v>
                </c:pt>
                <c:pt idx="892">
                  <c:v>74.3</c:v>
                </c:pt>
                <c:pt idx="893">
                  <c:v>74.400000000000006</c:v>
                </c:pt>
                <c:pt idx="894">
                  <c:v>74.5</c:v>
                </c:pt>
                <c:pt idx="895">
                  <c:v>74.599999999999994</c:v>
                </c:pt>
                <c:pt idx="896">
                  <c:v>74.7</c:v>
                </c:pt>
                <c:pt idx="897">
                  <c:v>74.8</c:v>
                </c:pt>
                <c:pt idx="898">
                  <c:v>74.8</c:v>
                </c:pt>
                <c:pt idx="899">
                  <c:v>74.900000000000006</c:v>
                </c:pt>
                <c:pt idx="900">
                  <c:v>75</c:v>
                </c:pt>
                <c:pt idx="901">
                  <c:v>75.099999999999994</c:v>
                </c:pt>
                <c:pt idx="902">
                  <c:v>75.2</c:v>
                </c:pt>
                <c:pt idx="903">
                  <c:v>75.3</c:v>
                </c:pt>
                <c:pt idx="904">
                  <c:v>75.3</c:v>
                </c:pt>
                <c:pt idx="905">
                  <c:v>75.400000000000006</c:v>
                </c:pt>
                <c:pt idx="906">
                  <c:v>75.5</c:v>
                </c:pt>
                <c:pt idx="907">
                  <c:v>75.599999999999994</c:v>
                </c:pt>
                <c:pt idx="908">
                  <c:v>75.7</c:v>
                </c:pt>
                <c:pt idx="909">
                  <c:v>75.8</c:v>
                </c:pt>
                <c:pt idx="910">
                  <c:v>75.8</c:v>
                </c:pt>
                <c:pt idx="911">
                  <c:v>75.900000000000006</c:v>
                </c:pt>
                <c:pt idx="912">
                  <c:v>76</c:v>
                </c:pt>
                <c:pt idx="913">
                  <c:v>76.099999999999994</c:v>
                </c:pt>
                <c:pt idx="914">
                  <c:v>76.2</c:v>
                </c:pt>
                <c:pt idx="915">
                  <c:v>76.3</c:v>
                </c:pt>
                <c:pt idx="916">
                  <c:v>76.3</c:v>
                </c:pt>
                <c:pt idx="917">
                  <c:v>76.400000000000006</c:v>
                </c:pt>
                <c:pt idx="918">
                  <c:v>76.5</c:v>
                </c:pt>
                <c:pt idx="919">
                  <c:v>76.599999999999994</c:v>
                </c:pt>
                <c:pt idx="920">
                  <c:v>76.7</c:v>
                </c:pt>
                <c:pt idx="921">
                  <c:v>76.8</c:v>
                </c:pt>
                <c:pt idx="922">
                  <c:v>76.8</c:v>
                </c:pt>
                <c:pt idx="923">
                  <c:v>76.900000000000006</c:v>
                </c:pt>
                <c:pt idx="924">
                  <c:v>77</c:v>
                </c:pt>
                <c:pt idx="925">
                  <c:v>77.099999999999994</c:v>
                </c:pt>
                <c:pt idx="926">
                  <c:v>77.2</c:v>
                </c:pt>
                <c:pt idx="927">
                  <c:v>77.3</c:v>
                </c:pt>
                <c:pt idx="928">
                  <c:v>77.3</c:v>
                </c:pt>
                <c:pt idx="929">
                  <c:v>77.400000000000006</c:v>
                </c:pt>
                <c:pt idx="930">
                  <c:v>77.5</c:v>
                </c:pt>
                <c:pt idx="931">
                  <c:v>77.599999999999994</c:v>
                </c:pt>
                <c:pt idx="932">
                  <c:v>77.7</c:v>
                </c:pt>
                <c:pt idx="933">
                  <c:v>77.8</c:v>
                </c:pt>
                <c:pt idx="934">
                  <c:v>77.8</c:v>
                </c:pt>
                <c:pt idx="935">
                  <c:v>77.900000000000006</c:v>
                </c:pt>
                <c:pt idx="936">
                  <c:v>78</c:v>
                </c:pt>
                <c:pt idx="937">
                  <c:v>78.099999999999994</c:v>
                </c:pt>
                <c:pt idx="938">
                  <c:v>78.2</c:v>
                </c:pt>
                <c:pt idx="939">
                  <c:v>78.3</c:v>
                </c:pt>
                <c:pt idx="940">
                  <c:v>78.3</c:v>
                </c:pt>
                <c:pt idx="941">
                  <c:v>78.400000000000006</c:v>
                </c:pt>
                <c:pt idx="942">
                  <c:v>78.5</c:v>
                </c:pt>
                <c:pt idx="943">
                  <c:v>78.599999999999994</c:v>
                </c:pt>
                <c:pt idx="944">
                  <c:v>78.7</c:v>
                </c:pt>
                <c:pt idx="945">
                  <c:v>78.8</c:v>
                </c:pt>
                <c:pt idx="946">
                  <c:v>78.8</c:v>
                </c:pt>
                <c:pt idx="947">
                  <c:v>78.900000000000006</c:v>
                </c:pt>
                <c:pt idx="948">
                  <c:v>79</c:v>
                </c:pt>
                <c:pt idx="949">
                  <c:v>79.099999999999994</c:v>
                </c:pt>
                <c:pt idx="950">
                  <c:v>79.2</c:v>
                </c:pt>
                <c:pt idx="951">
                  <c:v>79.3</c:v>
                </c:pt>
                <c:pt idx="952">
                  <c:v>79.3</c:v>
                </c:pt>
                <c:pt idx="953">
                  <c:v>79.400000000000006</c:v>
                </c:pt>
                <c:pt idx="954">
                  <c:v>79.5</c:v>
                </c:pt>
                <c:pt idx="955">
                  <c:v>79.599999999999994</c:v>
                </c:pt>
                <c:pt idx="956">
                  <c:v>79.7</c:v>
                </c:pt>
                <c:pt idx="957">
                  <c:v>79.8</c:v>
                </c:pt>
                <c:pt idx="958">
                  <c:v>79.8</c:v>
                </c:pt>
                <c:pt idx="959">
                  <c:v>79.900000000000006</c:v>
                </c:pt>
                <c:pt idx="960">
                  <c:v>80</c:v>
                </c:pt>
                <c:pt idx="961">
                  <c:v>80.099999999999994</c:v>
                </c:pt>
                <c:pt idx="962">
                  <c:v>80.2</c:v>
                </c:pt>
                <c:pt idx="963">
                  <c:v>80.3</c:v>
                </c:pt>
                <c:pt idx="964">
                  <c:v>80.3</c:v>
                </c:pt>
                <c:pt idx="965">
                  <c:v>80.400000000000006</c:v>
                </c:pt>
                <c:pt idx="966">
                  <c:v>80.5</c:v>
                </c:pt>
                <c:pt idx="967">
                  <c:v>80.599999999999994</c:v>
                </c:pt>
                <c:pt idx="968">
                  <c:v>80.7</c:v>
                </c:pt>
                <c:pt idx="969">
                  <c:v>80.8</c:v>
                </c:pt>
                <c:pt idx="970">
                  <c:v>80.8</c:v>
                </c:pt>
                <c:pt idx="971">
                  <c:v>80.900000000000006</c:v>
                </c:pt>
                <c:pt idx="972">
                  <c:v>81</c:v>
                </c:pt>
                <c:pt idx="973">
                  <c:v>81.099999999999994</c:v>
                </c:pt>
                <c:pt idx="974">
                  <c:v>81.2</c:v>
                </c:pt>
                <c:pt idx="975">
                  <c:v>81.3</c:v>
                </c:pt>
                <c:pt idx="976">
                  <c:v>81.3</c:v>
                </c:pt>
                <c:pt idx="977">
                  <c:v>81.400000000000006</c:v>
                </c:pt>
                <c:pt idx="978">
                  <c:v>81.5</c:v>
                </c:pt>
                <c:pt idx="979">
                  <c:v>81.599999999999994</c:v>
                </c:pt>
                <c:pt idx="980">
                  <c:v>81.7</c:v>
                </c:pt>
                <c:pt idx="981">
                  <c:v>81.8</c:v>
                </c:pt>
                <c:pt idx="982">
                  <c:v>81.8</c:v>
                </c:pt>
                <c:pt idx="983">
                  <c:v>81.900000000000006</c:v>
                </c:pt>
                <c:pt idx="984">
                  <c:v>82</c:v>
                </c:pt>
                <c:pt idx="985">
                  <c:v>82.1</c:v>
                </c:pt>
                <c:pt idx="986">
                  <c:v>82.2</c:v>
                </c:pt>
                <c:pt idx="987">
                  <c:v>82.3</c:v>
                </c:pt>
                <c:pt idx="988">
                  <c:v>82.3</c:v>
                </c:pt>
                <c:pt idx="989">
                  <c:v>82.4</c:v>
                </c:pt>
                <c:pt idx="990">
                  <c:v>82.5</c:v>
                </c:pt>
                <c:pt idx="991">
                  <c:v>82.6</c:v>
                </c:pt>
                <c:pt idx="992">
                  <c:v>82.7</c:v>
                </c:pt>
                <c:pt idx="993">
                  <c:v>82.8</c:v>
                </c:pt>
                <c:pt idx="994">
                  <c:v>82.8</c:v>
                </c:pt>
                <c:pt idx="995">
                  <c:v>82.9</c:v>
                </c:pt>
                <c:pt idx="996">
                  <c:v>83</c:v>
                </c:pt>
                <c:pt idx="997">
                  <c:v>83.1</c:v>
                </c:pt>
                <c:pt idx="998">
                  <c:v>83.2</c:v>
                </c:pt>
                <c:pt idx="999">
                  <c:v>83.3</c:v>
                </c:pt>
                <c:pt idx="1000">
                  <c:v>83.3</c:v>
                </c:pt>
                <c:pt idx="1001">
                  <c:v>83.4</c:v>
                </c:pt>
                <c:pt idx="1002">
                  <c:v>83.5</c:v>
                </c:pt>
                <c:pt idx="1003">
                  <c:v>83.6</c:v>
                </c:pt>
                <c:pt idx="1004">
                  <c:v>83.7</c:v>
                </c:pt>
                <c:pt idx="1005">
                  <c:v>83.8</c:v>
                </c:pt>
                <c:pt idx="1006">
                  <c:v>83.8</c:v>
                </c:pt>
                <c:pt idx="1007">
                  <c:v>83.9</c:v>
                </c:pt>
                <c:pt idx="1008">
                  <c:v>84</c:v>
                </c:pt>
                <c:pt idx="1009">
                  <c:v>84.1</c:v>
                </c:pt>
                <c:pt idx="1010">
                  <c:v>84.2</c:v>
                </c:pt>
                <c:pt idx="1011">
                  <c:v>84.3</c:v>
                </c:pt>
                <c:pt idx="1012">
                  <c:v>84.3</c:v>
                </c:pt>
                <c:pt idx="1013">
                  <c:v>84.4</c:v>
                </c:pt>
                <c:pt idx="1014">
                  <c:v>84.5</c:v>
                </c:pt>
                <c:pt idx="1015">
                  <c:v>84.6</c:v>
                </c:pt>
                <c:pt idx="1016">
                  <c:v>84.7</c:v>
                </c:pt>
                <c:pt idx="1017">
                  <c:v>84.8</c:v>
                </c:pt>
                <c:pt idx="1018">
                  <c:v>84.8</c:v>
                </c:pt>
                <c:pt idx="1019">
                  <c:v>84.9</c:v>
                </c:pt>
                <c:pt idx="1020">
                  <c:v>85</c:v>
                </c:pt>
                <c:pt idx="1021">
                  <c:v>85.1</c:v>
                </c:pt>
                <c:pt idx="1022">
                  <c:v>85.2</c:v>
                </c:pt>
                <c:pt idx="1023">
                  <c:v>85.3</c:v>
                </c:pt>
                <c:pt idx="1024">
                  <c:v>85.3</c:v>
                </c:pt>
                <c:pt idx="1025">
                  <c:v>85.4</c:v>
                </c:pt>
                <c:pt idx="1026">
                  <c:v>85.5</c:v>
                </c:pt>
                <c:pt idx="1027">
                  <c:v>85.6</c:v>
                </c:pt>
                <c:pt idx="1028">
                  <c:v>85.7</c:v>
                </c:pt>
                <c:pt idx="1029">
                  <c:v>85.8</c:v>
                </c:pt>
                <c:pt idx="1030">
                  <c:v>85.8</c:v>
                </c:pt>
                <c:pt idx="1031">
                  <c:v>85.9</c:v>
                </c:pt>
                <c:pt idx="1032">
                  <c:v>86</c:v>
                </c:pt>
                <c:pt idx="1033">
                  <c:v>86.1</c:v>
                </c:pt>
                <c:pt idx="1034">
                  <c:v>86.2</c:v>
                </c:pt>
                <c:pt idx="1035">
                  <c:v>86.3</c:v>
                </c:pt>
                <c:pt idx="1036">
                  <c:v>86.3</c:v>
                </c:pt>
                <c:pt idx="1037">
                  <c:v>86.4</c:v>
                </c:pt>
                <c:pt idx="1038">
                  <c:v>86.5</c:v>
                </c:pt>
                <c:pt idx="1039">
                  <c:v>86.6</c:v>
                </c:pt>
                <c:pt idx="1040">
                  <c:v>86.7</c:v>
                </c:pt>
                <c:pt idx="1041">
                  <c:v>86.8</c:v>
                </c:pt>
                <c:pt idx="1042">
                  <c:v>86.8</c:v>
                </c:pt>
                <c:pt idx="1043">
                  <c:v>86.9</c:v>
                </c:pt>
                <c:pt idx="1044">
                  <c:v>87</c:v>
                </c:pt>
                <c:pt idx="1045">
                  <c:v>87.1</c:v>
                </c:pt>
                <c:pt idx="1046">
                  <c:v>87.2</c:v>
                </c:pt>
                <c:pt idx="1047">
                  <c:v>87.3</c:v>
                </c:pt>
                <c:pt idx="1048">
                  <c:v>87.3</c:v>
                </c:pt>
                <c:pt idx="1049">
                  <c:v>87.4</c:v>
                </c:pt>
                <c:pt idx="1050">
                  <c:v>87.5</c:v>
                </c:pt>
                <c:pt idx="1051">
                  <c:v>87.6</c:v>
                </c:pt>
                <c:pt idx="1052">
                  <c:v>87.7</c:v>
                </c:pt>
                <c:pt idx="1053">
                  <c:v>87.8</c:v>
                </c:pt>
                <c:pt idx="1054">
                  <c:v>87.8</c:v>
                </c:pt>
                <c:pt idx="1055">
                  <c:v>87.9</c:v>
                </c:pt>
                <c:pt idx="1056">
                  <c:v>88</c:v>
                </c:pt>
                <c:pt idx="1057">
                  <c:v>88.1</c:v>
                </c:pt>
                <c:pt idx="1058">
                  <c:v>88.2</c:v>
                </c:pt>
                <c:pt idx="1059">
                  <c:v>88.3</c:v>
                </c:pt>
                <c:pt idx="1060">
                  <c:v>88.3</c:v>
                </c:pt>
                <c:pt idx="1061">
                  <c:v>88.4</c:v>
                </c:pt>
                <c:pt idx="1062">
                  <c:v>88.5</c:v>
                </c:pt>
                <c:pt idx="1063">
                  <c:v>88.6</c:v>
                </c:pt>
                <c:pt idx="1064">
                  <c:v>88.7</c:v>
                </c:pt>
                <c:pt idx="1065">
                  <c:v>88.8</c:v>
                </c:pt>
                <c:pt idx="1066">
                  <c:v>88.8</c:v>
                </c:pt>
                <c:pt idx="1067">
                  <c:v>88.9</c:v>
                </c:pt>
                <c:pt idx="1068">
                  <c:v>89</c:v>
                </c:pt>
                <c:pt idx="1069">
                  <c:v>89.1</c:v>
                </c:pt>
                <c:pt idx="1070">
                  <c:v>89.2</c:v>
                </c:pt>
                <c:pt idx="1071">
                  <c:v>89.3</c:v>
                </c:pt>
                <c:pt idx="1072">
                  <c:v>89.3</c:v>
                </c:pt>
                <c:pt idx="1073">
                  <c:v>89.4</c:v>
                </c:pt>
                <c:pt idx="1074">
                  <c:v>89.5</c:v>
                </c:pt>
                <c:pt idx="1075">
                  <c:v>89.6</c:v>
                </c:pt>
                <c:pt idx="1076">
                  <c:v>89.7</c:v>
                </c:pt>
                <c:pt idx="1077">
                  <c:v>89.8</c:v>
                </c:pt>
                <c:pt idx="1078">
                  <c:v>89.8</c:v>
                </c:pt>
                <c:pt idx="1079">
                  <c:v>89.9</c:v>
                </c:pt>
                <c:pt idx="1080">
                  <c:v>90</c:v>
                </c:pt>
                <c:pt idx="1081">
                  <c:v>90.1</c:v>
                </c:pt>
                <c:pt idx="1082">
                  <c:v>90.2</c:v>
                </c:pt>
                <c:pt idx="1083">
                  <c:v>90.3</c:v>
                </c:pt>
                <c:pt idx="1084">
                  <c:v>90.3</c:v>
                </c:pt>
                <c:pt idx="1085">
                  <c:v>90.4</c:v>
                </c:pt>
                <c:pt idx="1086">
                  <c:v>90.5</c:v>
                </c:pt>
                <c:pt idx="1087">
                  <c:v>90.6</c:v>
                </c:pt>
                <c:pt idx="1088">
                  <c:v>90.7</c:v>
                </c:pt>
                <c:pt idx="1089">
                  <c:v>90.8</c:v>
                </c:pt>
                <c:pt idx="1090">
                  <c:v>90.8</c:v>
                </c:pt>
                <c:pt idx="1091">
                  <c:v>90.9</c:v>
                </c:pt>
                <c:pt idx="1092">
                  <c:v>91</c:v>
                </c:pt>
                <c:pt idx="1093">
                  <c:v>91.1</c:v>
                </c:pt>
                <c:pt idx="1094">
                  <c:v>91.2</c:v>
                </c:pt>
                <c:pt idx="1095">
                  <c:v>91.3</c:v>
                </c:pt>
                <c:pt idx="1096">
                  <c:v>91.3</c:v>
                </c:pt>
                <c:pt idx="1097">
                  <c:v>91.4</c:v>
                </c:pt>
                <c:pt idx="1098">
                  <c:v>91.5</c:v>
                </c:pt>
                <c:pt idx="1099">
                  <c:v>91.6</c:v>
                </c:pt>
                <c:pt idx="1100">
                  <c:v>91.7</c:v>
                </c:pt>
                <c:pt idx="1101">
                  <c:v>91.8</c:v>
                </c:pt>
                <c:pt idx="1102">
                  <c:v>91.8</c:v>
                </c:pt>
                <c:pt idx="1103">
                  <c:v>91.9</c:v>
                </c:pt>
                <c:pt idx="1104">
                  <c:v>92</c:v>
                </c:pt>
                <c:pt idx="1105">
                  <c:v>92.1</c:v>
                </c:pt>
                <c:pt idx="1106">
                  <c:v>92.2</c:v>
                </c:pt>
                <c:pt idx="1107">
                  <c:v>92.3</c:v>
                </c:pt>
                <c:pt idx="1108">
                  <c:v>92.3</c:v>
                </c:pt>
                <c:pt idx="1109">
                  <c:v>92.4</c:v>
                </c:pt>
                <c:pt idx="1110">
                  <c:v>92.5</c:v>
                </c:pt>
                <c:pt idx="1111">
                  <c:v>92.6</c:v>
                </c:pt>
                <c:pt idx="1112">
                  <c:v>92.7</c:v>
                </c:pt>
                <c:pt idx="1113">
                  <c:v>92.8</c:v>
                </c:pt>
                <c:pt idx="1114">
                  <c:v>92.8</c:v>
                </c:pt>
                <c:pt idx="1115">
                  <c:v>92.9</c:v>
                </c:pt>
                <c:pt idx="1116">
                  <c:v>93</c:v>
                </c:pt>
                <c:pt idx="1117">
                  <c:v>93.1</c:v>
                </c:pt>
                <c:pt idx="1118">
                  <c:v>93.2</c:v>
                </c:pt>
                <c:pt idx="1119">
                  <c:v>93.3</c:v>
                </c:pt>
                <c:pt idx="1120">
                  <c:v>93.3</c:v>
                </c:pt>
                <c:pt idx="1121">
                  <c:v>93.4</c:v>
                </c:pt>
                <c:pt idx="1122">
                  <c:v>93.5</c:v>
                </c:pt>
                <c:pt idx="1123">
                  <c:v>93.6</c:v>
                </c:pt>
                <c:pt idx="1124">
                  <c:v>93.7</c:v>
                </c:pt>
                <c:pt idx="1125">
                  <c:v>93.8</c:v>
                </c:pt>
                <c:pt idx="1126">
                  <c:v>93.8</c:v>
                </c:pt>
                <c:pt idx="1127">
                  <c:v>93.9</c:v>
                </c:pt>
                <c:pt idx="1128">
                  <c:v>94</c:v>
                </c:pt>
                <c:pt idx="1129">
                  <c:v>94.1</c:v>
                </c:pt>
                <c:pt idx="1130">
                  <c:v>94.2</c:v>
                </c:pt>
                <c:pt idx="1131">
                  <c:v>94.3</c:v>
                </c:pt>
                <c:pt idx="1132">
                  <c:v>94.3</c:v>
                </c:pt>
                <c:pt idx="1133">
                  <c:v>94.4</c:v>
                </c:pt>
                <c:pt idx="1134">
                  <c:v>94.5</c:v>
                </c:pt>
                <c:pt idx="1135">
                  <c:v>94.6</c:v>
                </c:pt>
                <c:pt idx="1136">
                  <c:v>94.7</c:v>
                </c:pt>
                <c:pt idx="1137">
                  <c:v>94.8</c:v>
                </c:pt>
                <c:pt idx="1138">
                  <c:v>94.8</c:v>
                </c:pt>
                <c:pt idx="1139">
                  <c:v>94.9</c:v>
                </c:pt>
                <c:pt idx="1140">
                  <c:v>95</c:v>
                </c:pt>
                <c:pt idx="1141">
                  <c:v>95.1</c:v>
                </c:pt>
                <c:pt idx="1142">
                  <c:v>95.2</c:v>
                </c:pt>
                <c:pt idx="1143">
                  <c:v>95.3</c:v>
                </c:pt>
                <c:pt idx="1144">
                  <c:v>95.3</c:v>
                </c:pt>
                <c:pt idx="1145">
                  <c:v>95.4</c:v>
                </c:pt>
                <c:pt idx="1146">
                  <c:v>95.5</c:v>
                </c:pt>
                <c:pt idx="1147">
                  <c:v>95.6</c:v>
                </c:pt>
                <c:pt idx="1148">
                  <c:v>95.7</c:v>
                </c:pt>
                <c:pt idx="1149">
                  <c:v>95.8</c:v>
                </c:pt>
                <c:pt idx="1150">
                  <c:v>95.8</c:v>
                </c:pt>
                <c:pt idx="1151">
                  <c:v>95.9</c:v>
                </c:pt>
                <c:pt idx="1152">
                  <c:v>96</c:v>
                </c:pt>
                <c:pt idx="1153">
                  <c:v>96.1</c:v>
                </c:pt>
                <c:pt idx="1154">
                  <c:v>96.2</c:v>
                </c:pt>
                <c:pt idx="1155">
                  <c:v>96.3</c:v>
                </c:pt>
                <c:pt idx="1156">
                  <c:v>96.3</c:v>
                </c:pt>
                <c:pt idx="1157">
                  <c:v>96.4</c:v>
                </c:pt>
                <c:pt idx="1158">
                  <c:v>96.5</c:v>
                </c:pt>
                <c:pt idx="1159">
                  <c:v>96.6</c:v>
                </c:pt>
                <c:pt idx="1160">
                  <c:v>96.7</c:v>
                </c:pt>
                <c:pt idx="1161">
                  <c:v>96.8</c:v>
                </c:pt>
                <c:pt idx="1162">
                  <c:v>96.8</c:v>
                </c:pt>
                <c:pt idx="1163">
                  <c:v>96.9</c:v>
                </c:pt>
                <c:pt idx="1164">
                  <c:v>97</c:v>
                </c:pt>
                <c:pt idx="1165">
                  <c:v>97.1</c:v>
                </c:pt>
                <c:pt idx="1166">
                  <c:v>97.2</c:v>
                </c:pt>
                <c:pt idx="1167">
                  <c:v>97.3</c:v>
                </c:pt>
                <c:pt idx="1168">
                  <c:v>97.3</c:v>
                </c:pt>
                <c:pt idx="1169">
                  <c:v>97.4</c:v>
                </c:pt>
                <c:pt idx="1170">
                  <c:v>97.5</c:v>
                </c:pt>
                <c:pt idx="1171">
                  <c:v>97.6</c:v>
                </c:pt>
                <c:pt idx="1172">
                  <c:v>97.7</c:v>
                </c:pt>
                <c:pt idx="1173">
                  <c:v>97.8</c:v>
                </c:pt>
                <c:pt idx="1174">
                  <c:v>97.8</c:v>
                </c:pt>
                <c:pt idx="1175">
                  <c:v>97.9</c:v>
                </c:pt>
                <c:pt idx="1176">
                  <c:v>98</c:v>
                </c:pt>
                <c:pt idx="1177">
                  <c:v>98.1</c:v>
                </c:pt>
                <c:pt idx="1178">
                  <c:v>98.2</c:v>
                </c:pt>
                <c:pt idx="1179">
                  <c:v>98.3</c:v>
                </c:pt>
                <c:pt idx="1180">
                  <c:v>98.3</c:v>
                </c:pt>
                <c:pt idx="1181">
                  <c:v>98.4</c:v>
                </c:pt>
                <c:pt idx="1182">
                  <c:v>98.5</c:v>
                </c:pt>
                <c:pt idx="1183">
                  <c:v>98.6</c:v>
                </c:pt>
                <c:pt idx="1184">
                  <c:v>98.7</c:v>
                </c:pt>
                <c:pt idx="1185">
                  <c:v>98.8</c:v>
                </c:pt>
                <c:pt idx="1186">
                  <c:v>98.8</c:v>
                </c:pt>
                <c:pt idx="1187">
                  <c:v>98.9</c:v>
                </c:pt>
                <c:pt idx="1188">
                  <c:v>99</c:v>
                </c:pt>
                <c:pt idx="1189">
                  <c:v>99.1</c:v>
                </c:pt>
                <c:pt idx="1190">
                  <c:v>99.2</c:v>
                </c:pt>
                <c:pt idx="1191">
                  <c:v>99.3</c:v>
                </c:pt>
                <c:pt idx="1192">
                  <c:v>99.3</c:v>
                </c:pt>
                <c:pt idx="1193">
                  <c:v>99.4</c:v>
                </c:pt>
                <c:pt idx="1194">
                  <c:v>99.5</c:v>
                </c:pt>
                <c:pt idx="1195">
                  <c:v>99.6</c:v>
                </c:pt>
                <c:pt idx="1196">
                  <c:v>99.7</c:v>
                </c:pt>
                <c:pt idx="1197">
                  <c:v>99.8</c:v>
                </c:pt>
                <c:pt idx="1198">
                  <c:v>99.8</c:v>
                </c:pt>
                <c:pt idx="1199">
                  <c:v>99.9</c:v>
                </c:pt>
                <c:pt idx="1200">
                  <c:v>100</c:v>
                </c:pt>
                <c:pt idx="1201">
                  <c:v>100.1</c:v>
                </c:pt>
                <c:pt idx="1202">
                  <c:v>100.2</c:v>
                </c:pt>
                <c:pt idx="1203">
                  <c:v>100.3</c:v>
                </c:pt>
                <c:pt idx="1204">
                  <c:v>100.3</c:v>
                </c:pt>
                <c:pt idx="1205">
                  <c:v>100.4</c:v>
                </c:pt>
                <c:pt idx="1206">
                  <c:v>100.5</c:v>
                </c:pt>
                <c:pt idx="1207">
                  <c:v>100.6</c:v>
                </c:pt>
                <c:pt idx="1208">
                  <c:v>100.7</c:v>
                </c:pt>
                <c:pt idx="1209">
                  <c:v>100.8</c:v>
                </c:pt>
                <c:pt idx="1210">
                  <c:v>100.8</c:v>
                </c:pt>
                <c:pt idx="1211">
                  <c:v>100.9</c:v>
                </c:pt>
                <c:pt idx="1212">
                  <c:v>101</c:v>
                </c:pt>
                <c:pt idx="1213">
                  <c:v>101.1</c:v>
                </c:pt>
                <c:pt idx="1214">
                  <c:v>101.2</c:v>
                </c:pt>
                <c:pt idx="1215">
                  <c:v>101.3</c:v>
                </c:pt>
                <c:pt idx="1216">
                  <c:v>101.3</c:v>
                </c:pt>
                <c:pt idx="1217">
                  <c:v>101.4</c:v>
                </c:pt>
                <c:pt idx="1218">
                  <c:v>101.5</c:v>
                </c:pt>
                <c:pt idx="1219">
                  <c:v>101.6</c:v>
                </c:pt>
                <c:pt idx="1220">
                  <c:v>101.7</c:v>
                </c:pt>
                <c:pt idx="1221">
                  <c:v>101.8</c:v>
                </c:pt>
                <c:pt idx="1222">
                  <c:v>101.8</c:v>
                </c:pt>
                <c:pt idx="1223">
                  <c:v>101.9</c:v>
                </c:pt>
                <c:pt idx="1224">
                  <c:v>102</c:v>
                </c:pt>
                <c:pt idx="1225">
                  <c:v>102.1</c:v>
                </c:pt>
                <c:pt idx="1226">
                  <c:v>102.2</c:v>
                </c:pt>
                <c:pt idx="1227">
                  <c:v>102.3</c:v>
                </c:pt>
                <c:pt idx="1228">
                  <c:v>102.3</c:v>
                </c:pt>
                <c:pt idx="1229">
                  <c:v>102.4</c:v>
                </c:pt>
                <c:pt idx="1230">
                  <c:v>102.5</c:v>
                </c:pt>
                <c:pt idx="1231">
                  <c:v>102.6</c:v>
                </c:pt>
                <c:pt idx="1232">
                  <c:v>102.7</c:v>
                </c:pt>
                <c:pt idx="1233">
                  <c:v>102.8</c:v>
                </c:pt>
                <c:pt idx="1234">
                  <c:v>102.8</c:v>
                </c:pt>
                <c:pt idx="1235">
                  <c:v>102.9</c:v>
                </c:pt>
                <c:pt idx="1236">
                  <c:v>103</c:v>
                </c:pt>
                <c:pt idx="1237">
                  <c:v>103.1</c:v>
                </c:pt>
                <c:pt idx="1238">
                  <c:v>103.2</c:v>
                </c:pt>
                <c:pt idx="1239">
                  <c:v>103.3</c:v>
                </c:pt>
                <c:pt idx="1240">
                  <c:v>103.3</c:v>
                </c:pt>
                <c:pt idx="1241">
                  <c:v>103.4</c:v>
                </c:pt>
                <c:pt idx="1242">
                  <c:v>103.5</c:v>
                </c:pt>
                <c:pt idx="1243">
                  <c:v>103.6</c:v>
                </c:pt>
                <c:pt idx="1244">
                  <c:v>103.7</c:v>
                </c:pt>
                <c:pt idx="1245">
                  <c:v>103.8</c:v>
                </c:pt>
                <c:pt idx="1246">
                  <c:v>103.8</c:v>
                </c:pt>
                <c:pt idx="1247">
                  <c:v>103.9</c:v>
                </c:pt>
                <c:pt idx="1248">
                  <c:v>104</c:v>
                </c:pt>
                <c:pt idx="1249">
                  <c:v>104.1</c:v>
                </c:pt>
                <c:pt idx="1250">
                  <c:v>104.2</c:v>
                </c:pt>
                <c:pt idx="1251">
                  <c:v>104.3</c:v>
                </c:pt>
                <c:pt idx="1252">
                  <c:v>104.3</c:v>
                </c:pt>
                <c:pt idx="1253">
                  <c:v>104.4</c:v>
                </c:pt>
                <c:pt idx="1254">
                  <c:v>104.5</c:v>
                </c:pt>
                <c:pt idx="1255">
                  <c:v>104.6</c:v>
                </c:pt>
                <c:pt idx="1256">
                  <c:v>104.7</c:v>
                </c:pt>
                <c:pt idx="1257">
                  <c:v>104.8</c:v>
                </c:pt>
                <c:pt idx="1258">
                  <c:v>104.8</c:v>
                </c:pt>
                <c:pt idx="1259">
                  <c:v>104.9</c:v>
                </c:pt>
                <c:pt idx="1260">
                  <c:v>105</c:v>
                </c:pt>
                <c:pt idx="1261">
                  <c:v>105.1</c:v>
                </c:pt>
                <c:pt idx="1262">
                  <c:v>105.2</c:v>
                </c:pt>
                <c:pt idx="1263">
                  <c:v>105.3</c:v>
                </c:pt>
                <c:pt idx="1264">
                  <c:v>105.3</c:v>
                </c:pt>
                <c:pt idx="1265">
                  <c:v>105.4</c:v>
                </c:pt>
                <c:pt idx="1266">
                  <c:v>105.5</c:v>
                </c:pt>
                <c:pt idx="1267">
                  <c:v>105.6</c:v>
                </c:pt>
                <c:pt idx="1268">
                  <c:v>105.7</c:v>
                </c:pt>
                <c:pt idx="1269">
                  <c:v>105.8</c:v>
                </c:pt>
                <c:pt idx="1270">
                  <c:v>105.8</c:v>
                </c:pt>
                <c:pt idx="1271">
                  <c:v>105.9</c:v>
                </c:pt>
                <c:pt idx="1272">
                  <c:v>106</c:v>
                </c:pt>
                <c:pt idx="1273">
                  <c:v>106.1</c:v>
                </c:pt>
                <c:pt idx="1274">
                  <c:v>106.2</c:v>
                </c:pt>
                <c:pt idx="1275">
                  <c:v>106.3</c:v>
                </c:pt>
                <c:pt idx="1276">
                  <c:v>106.3</c:v>
                </c:pt>
                <c:pt idx="1277">
                  <c:v>106.4</c:v>
                </c:pt>
                <c:pt idx="1278">
                  <c:v>106.5</c:v>
                </c:pt>
                <c:pt idx="1279">
                  <c:v>106.6</c:v>
                </c:pt>
                <c:pt idx="1280">
                  <c:v>106.7</c:v>
                </c:pt>
                <c:pt idx="1281">
                  <c:v>106.8</c:v>
                </c:pt>
                <c:pt idx="1282">
                  <c:v>106.8</c:v>
                </c:pt>
                <c:pt idx="1283">
                  <c:v>106.9</c:v>
                </c:pt>
                <c:pt idx="1284">
                  <c:v>107</c:v>
                </c:pt>
                <c:pt idx="1285">
                  <c:v>107.1</c:v>
                </c:pt>
                <c:pt idx="1286">
                  <c:v>107.2</c:v>
                </c:pt>
                <c:pt idx="1287">
                  <c:v>107.3</c:v>
                </c:pt>
                <c:pt idx="1288">
                  <c:v>107.3</c:v>
                </c:pt>
                <c:pt idx="1289">
                  <c:v>107.4</c:v>
                </c:pt>
                <c:pt idx="1290">
                  <c:v>107.5</c:v>
                </c:pt>
                <c:pt idx="1291">
                  <c:v>107.6</c:v>
                </c:pt>
                <c:pt idx="1292">
                  <c:v>107.7</c:v>
                </c:pt>
                <c:pt idx="1293">
                  <c:v>107.8</c:v>
                </c:pt>
                <c:pt idx="1294">
                  <c:v>107.8</c:v>
                </c:pt>
                <c:pt idx="1295">
                  <c:v>107.9</c:v>
                </c:pt>
                <c:pt idx="1296">
                  <c:v>108</c:v>
                </c:pt>
                <c:pt idx="1297">
                  <c:v>108.1</c:v>
                </c:pt>
                <c:pt idx="1298">
                  <c:v>108.2</c:v>
                </c:pt>
                <c:pt idx="1299">
                  <c:v>108.3</c:v>
                </c:pt>
                <c:pt idx="1300">
                  <c:v>108.3</c:v>
                </c:pt>
                <c:pt idx="1301">
                  <c:v>108.4</c:v>
                </c:pt>
                <c:pt idx="1302">
                  <c:v>108.5</c:v>
                </c:pt>
                <c:pt idx="1303">
                  <c:v>108.6</c:v>
                </c:pt>
                <c:pt idx="1304">
                  <c:v>108.7</c:v>
                </c:pt>
                <c:pt idx="1305">
                  <c:v>108.8</c:v>
                </c:pt>
                <c:pt idx="1306">
                  <c:v>108.8</c:v>
                </c:pt>
                <c:pt idx="1307">
                  <c:v>108.9</c:v>
                </c:pt>
                <c:pt idx="1308">
                  <c:v>109</c:v>
                </c:pt>
                <c:pt idx="1309">
                  <c:v>109.1</c:v>
                </c:pt>
                <c:pt idx="1310">
                  <c:v>109.2</c:v>
                </c:pt>
                <c:pt idx="1311">
                  <c:v>109.3</c:v>
                </c:pt>
                <c:pt idx="1312">
                  <c:v>109.3</c:v>
                </c:pt>
                <c:pt idx="1313">
                  <c:v>109.4</c:v>
                </c:pt>
                <c:pt idx="1314">
                  <c:v>109.5</c:v>
                </c:pt>
                <c:pt idx="1315">
                  <c:v>109.6</c:v>
                </c:pt>
                <c:pt idx="1316">
                  <c:v>109.7</c:v>
                </c:pt>
                <c:pt idx="1317">
                  <c:v>109.8</c:v>
                </c:pt>
                <c:pt idx="1318">
                  <c:v>109.8</c:v>
                </c:pt>
                <c:pt idx="1319">
                  <c:v>109.9</c:v>
                </c:pt>
                <c:pt idx="1320">
                  <c:v>110</c:v>
                </c:pt>
                <c:pt idx="1321">
                  <c:v>110.1</c:v>
                </c:pt>
                <c:pt idx="1322">
                  <c:v>110.2</c:v>
                </c:pt>
                <c:pt idx="1323">
                  <c:v>110.3</c:v>
                </c:pt>
                <c:pt idx="1324">
                  <c:v>110.3</c:v>
                </c:pt>
                <c:pt idx="1325">
                  <c:v>110.4</c:v>
                </c:pt>
                <c:pt idx="1326">
                  <c:v>110.5</c:v>
                </c:pt>
                <c:pt idx="1327">
                  <c:v>110.6</c:v>
                </c:pt>
                <c:pt idx="1328">
                  <c:v>110.7</c:v>
                </c:pt>
                <c:pt idx="1329">
                  <c:v>110.8</c:v>
                </c:pt>
                <c:pt idx="1330">
                  <c:v>110.8</c:v>
                </c:pt>
                <c:pt idx="1331">
                  <c:v>110.9</c:v>
                </c:pt>
                <c:pt idx="1332">
                  <c:v>111</c:v>
                </c:pt>
                <c:pt idx="1333">
                  <c:v>111.1</c:v>
                </c:pt>
                <c:pt idx="1334">
                  <c:v>111.2</c:v>
                </c:pt>
                <c:pt idx="1335">
                  <c:v>111.3</c:v>
                </c:pt>
                <c:pt idx="1336">
                  <c:v>111.3</c:v>
                </c:pt>
                <c:pt idx="1337">
                  <c:v>111.4</c:v>
                </c:pt>
                <c:pt idx="1338">
                  <c:v>111.5</c:v>
                </c:pt>
                <c:pt idx="1339">
                  <c:v>111.6</c:v>
                </c:pt>
                <c:pt idx="1340">
                  <c:v>111.7</c:v>
                </c:pt>
                <c:pt idx="1341">
                  <c:v>111.8</c:v>
                </c:pt>
                <c:pt idx="1342">
                  <c:v>111.8</c:v>
                </c:pt>
                <c:pt idx="1343">
                  <c:v>111.9</c:v>
                </c:pt>
                <c:pt idx="1344">
                  <c:v>112</c:v>
                </c:pt>
                <c:pt idx="1345">
                  <c:v>112.1</c:v>
                </c:pt>
                <c:pt idx="1346">
                  <c:v>112.2</c:v>
                </c:pt>
                <c:pt idx="1347">
                  <c:v>112.3</c:v>
                </c:pt>
                <c:pt idx="1348">
                  <c:v>112.3</c:v>
                </c:pt>
                <c:pt idx="1349">
                  <c:v>112.4</c:v>
                </c:pt>
                <c:pt idx="1350">
                  <c:v>112.5</c:v>
                </c:pt>
                <c:pt idx="1351">
                  <c:v>112.6</c:v>
                </c:pt>
                <c:pt idx="1352">
                  <c:v>112.7</c:v>
                </c:pt>
                <c:pt idx="1353">
                  <c:v>112.8</c:v>
                </c:pt>
                <c:pt idx="1354">
                  <c:v>112.8</c:v>
                </c:pt>
                <c:pt idx="1355">
                  <c:v>112.9</c:v>
                </c:pt>
                <c:pt idx="1356">
                  <c:v>113</c:v>
                </c:pt>
                <c:pt idx="1357">
                  <c:v>113.1</c:v>
                </c:pt>
                <c:pt idx="1358">
                  <c:v>113.2</c:v>
                </c:pt>
                <c:pt idx="1359">
                  <c:v>113.3</c:v>
                </c:pt>
                <c:pt idx="1360">
                  <c:v>113.3</c:v>
                </c:pt>
                <c:pt idx="1361">
                  <c:v>113.4</c:v>
                </c:pt>
                <c:pt idx="1362">
                  <c:v>113.5</c:v>
                </c:pt>
                <c:pt idx="1363">
                  <c:v>113.6</c:v>
                </c:pt>
                <c:pt idx="1364">
                  <c:v>113.7</c:v>
                </c:pt>
                <c:pt idx="1365">
                  <c:v>113.8</c:v>
                </c:pt>
                <c:pt idx="1366">
                  <c:v>113.8</c:v>
                </c:pt>
                <c:pt idx="1367">
                  <c:v>113.9</c:v>
                </c:pt>
                <c:pt idx="1368">
                  <c:v>114</c:v>
                </c:pt>
                <c:pt idx="1369">
                  <c:v>114.1</c:v>
                </c:pt>
                <c:pt idx="1370">
                  <c:v>114.2</c:v>
                </c:pt>
                <c:pt idx="1371">
                  <c:v>114.3</c:v>
                </c:pt>
                <c:pt idx="1372">
                  <c:v>114.3</c:v>
                </c:pt>
                <c:pt idx="1373">
                  <c:v>114.4</c:v>
                </c:pt>
                <c:pt idx="1374">
                  <c:v>114.5</c:v>
                </c:pt>
                <c:pt idx="1375">
                  <c:v>114.6</c:v>
                </c:pt>
                <c:pt idx="1376">
                  <c:v>114.7</c:v>
                </c:pt>
                <c:pt idx="1377">
                  <c:v>114.8</c:v>
                </c:pt>
                <c:pt idx="1378">
                  <c:v>114.8</c:v>
                </c:pt>
                <c:pt idx="1379">
                  <c:v>114.9</c:v>
                </c:pt>
                <c:pt idx="1380">
                  <c:v>115</c:v>
                </c:pt>
                <c:pt idx="1381">
                  <c:v>115.1</c:v>
                </c:pt>
                <c:pt idx="1382">
                  <c:v>115.2</c:v>
                </c:pt>
                <c:pt idx="1383">
                  <c:v>115.3</c:v>
                </c:pt>
                <c:pt idx="1384">
                  <c:v>115.3</c:v>
                </c:pt>
                <c:pt idx="1385">
                  <c:v>115.4</c:v>
                </c:pt>
                <c:pt idx="1386">
                  <c:v>115.5</c:v>
                </c:pt>
                <c:pt idx="1387">
                  <c:v>115.6</c:v>
                </c:pt>
                <c:pt idx="1388">
                  <c:v>115.7</c:v>
                </c:pt>
                <c:pt idx="1389">
                  <c:v>115.8</c:v>
                </c:pt>
                <c:pt idx="1390">
                  <c:v>115.8</c:v>
                </c:pt>
                <c:pt idx="1391">
                  <c:v>115.9</c:v>
                </c:pt>
                <c:pt idx="1392">
                  <c:v>116</c:v>
                </c:pt>
                <c:pt idx="1393">
                  <c:v>116.1</c:v>
                </c:pt>
                <c:pt idx="1394">
                  <c:v>116.2</c:v>
                </c:pt>
                <c:pt idx="1395">
                  <c:v>116.3</c:v>
                </c:pt>
                <c:pt idx="1396">
                  <c:v>116.3</c:v>
                </c:pt>
                <c:pt idx="1397">
                  <c:v>116.4</c:v>
                </c:pt>
                <c:pt idx="1398">
                  <c:v>116.5</c:v>
                </c:pt>
                <c:pt idx="1399">
                  <c:v>116.6</c:v>
                </c:pt>
                <c:pt idx="1400">
                  <c:v>116.7</c:v>
                </c:pt>
                <c:pt idx="1401">
                  <c:v>116.8</c:v>
                </c:pt>
                <c:pt idx="1402">
                  <c:v>116.8</c:v>
                </c:pt>
                <c:pt idx="1403">
                  <c:v>116.9</c:v>
                </c:pt>
                <c:pt idx="1404">
                  <c:v>117</c:v>
                </c:pt>
                <c:pt idx="1405">
                  <c:v>117.1</c:v>
                </c:pt>
                <c:pt idx="1406">
                  <c:v>117.2</c:v>
                </c:pt>
                <c:pt idx="1407">
                  <c:v>117.3</c:v>
                </c:pt>
                <c:pt idx="1408">
                  <c:v>117.3</c:v>
                </c:pt>
                <c:pt idx="1409">
                  <c:v>117.4</c:v>
                </c:pt>
                <c:pt idx="1410">
                  <c:v>117.5</c:v>
                </c:pt>
                <c:pt idx="1411">
                  <c:v>117.6</c:v>
                </c:pt>
                <c:pt idx="1412">
                  <c:v>117.7</c:v>
                </c:pt>
                <c:pt idx="1413">
                  <c:v>117.8</c:v>
                </c:pt>
                <c:pt idx="1414">
                  <c:v>117.8</c:v>
                </c:pt>
                <c:pt idx="1415">
                  <c:v>117.9</c:v>
                </c:pt>
                <c:pt idx="1416">
                  <c:v>118</c:v>
                </c:pt>
                <c:pt idx="1417">
                  <c:v>118.1</c:v>
                </c:pt>
                <c:pt idx="1418">
                  <c:v>118.2</c:v>
                </c:pt>
                <c:pt idx="1419">
                  <c:v>118.3</c:v>
                </c:pt>
                <c:pt idx="1420">
                  <c:v>118.3</c:v>
                </c:pt>
                <c:pt idx="1421">
                  <c:v>118.4</c:v>
                </c:pt>
                <c:pt idx="1422">
                  <c:v>118.5</c:v>
                </c:pt>
                <c:pt idx="1423">
                  <c:v>118.6</c:v>
                </c:pt>
                <c:pt idx="1424">
                  <c:v>118.7</c:v>
                </c:pt>
                <c:pt idx="1425">
                  <c:v>118.8</c:v>
                </c:pt>
                <c:pt idx="1426">
                  <c:v>118.8</c:v>
                </c:pt>
                <c:pt idx="1427">
                  <c:v>118.9</c:v>
                </c:pt>
                <c:pt idx="1428">
                  <c:v>119</c:v>
                </c:pt>
                <c:pt idx="1429">
                  <c:v>119.1</c:v>
                </c:pt>
                <c:pt idx="1430">
                  <c:v>119.2</c:v>
                </c:pt>
                <c:pt idx="1431">
                  <c:v>119.3</c:v>
                </c:pt>
                <c:pt idx="1432">
                  <c:v>119.3</c:v>
                </c:pt>
                <c:pt idx="1433">
                  <c:v>119.4</c:v>
                </c:pt>
                <c:pt idx="1434">
                  <c:v>119.5</c:v>
                </c:pt>
                <c:pt idx="1435">
                  <c:v>119.6</c:v>
                </c:pt>
                <c:pt idx="1436">
                  <c:v>119.7</c:v>
                </c:pt>
                <c:pt idx="1437">
                  <c:v>119.8</c:v>
                </c:pt>
                <c:pt idx="1438">
                  <c:v>119.8</c:v>
                </c:pt>
                <c:pt idx="1439">
                  <c:v>119.9</c:v>
                </c:pt>
                <c:pt idx="1440">
                  <c:v>120</c:v>
                </c:pt>
                <c:pt idx="1441">
                  <c:v>120.1</c:v>
                </c:pt>
                <c:pt idx="1442">
                  <c:v>120.2</c:v>
                </c:pt>
                <c:pt idx="1443">
                  <c:v>120.3</c:v>
                </c:pt>
                <c:pt idx="1444">
                  <c:v>120.3</c:v>
                </c:pt>
                <c:pt idx="1445">
                  <c:v>120.4</c:v>
                </c:pt>
                <c:pt idx="1446">
                  <c:v>120.5</c:v>
                </c:pt>
                <c:pt idx="1447">
                  <c:v>120.6</c:v>
                </c:pt>
                <c:pt idx="1448">
                  <c:v>120.7</c:v>
                </c:pt>
                <c:pt idx="1449">
                  <c:v>120.8</c:v>
                </c:pt>
                <c:pt idx="1450">
                  <c:v>120.8</c:v>
                </c:pt>
                <c:pt idx="1451">
                  <c:v>120.9</c:v>
                </c:pt>
                <c:pt idx="1452">
                  <c:v>121</c:v>
                </c:pt>
                <c:pt idx="1453">
                  <c:v>121.1</c:v>
                </c:pt>
                <c:pt idx="1454">
                  <c:v>121.2</c:v>
                </c:pt>
                <c:pt idx="1455">
                  <c:v>121.3</c:v>
                </c:pt>
                <c:pt idx="1456">
                  <c:v>121.3</c:v>
                </c:pt>
                <c:pt idx="1457">
                  <c:v>121.4</c:v>
                </c:pt>
                <c:pt idx="1458">
                  <c:v>121.5</c:v>
                </c:pt>
                <c:pt idx="1459">
                  <c:v>121.6</c:v>
                </c:pt>
                <c:pt idx="1460">
                  <c:v>121.7</c:v>
                </c:pt>
                <c:pt idx="1461">
                  <c:v>121.8</c:v>
                </c:pt>
                <c:pt idx="1462">
                  <c:v>121.8</c:v>
                </c:pt>
                <c:pt idx="1463">
                  <c:v>121.9</c:v>
                </c:pt>
                <c:pt idx="1464">
                  <c:v>122</c:v>
                </c:pt>
                <c:pt idx="1465">
                  <c:v>122.1</c:v>
                </c:pt>
                <c:pt idx="1466">
                  <c:v>122.2</c:v>
                </c:pt>
                <c:pt idx="1467">
                  <c:v>122.3</c:v>
                </c:pt>
                <c:pt idx="1468">
                  <c:v>122.3</c:v>
                </c:pt>
                <c:pt idx="1469">
                  <c:v>122.4</c:v>
                </c:pt>
                <c:pt idx="1470">
                  <c:v>122.5</c:v>
                </c:pt>
                <c:pt idx="1471">
                  <c:v>122.6</c:v>
                </c:pt>
                <c:pt idx="1472">
                  <c:v>122.7</c:v>
                </c:pt>
                <c:pt idx="1473">
                  <c:v>122.8</c:v>
                </c:pt>
                <c:pt idx="1474">
                  <c:v>122.8</c:v>
                </c:pt>
                <c:pt idx="1475">
                  <c:v>122.9</c:v>
                </c:pt>
                <c:pt idx="1476">
                  <c:v>123</c:v>
                </c:pt>
                <c:pt idx="1477">
                  <c:v>123.1</c:v>
                </c:pt>
                <c:pt idx="1478">
                  <c:v>123.2</c:v>
                </c:pt>
                <c:pt idx="1479">
                  <c:v>123.3</c:v>
                </c:pt>
                <c:pt idx="1480">
                  <c:v>123.3</c:v>
                </c:pt>
                <c:pt idx="1481">
                  <c:v>123.4</c:v>
                </c:pt>
                <c:pt idx="1482">
                  <c:v>123.5</c:v>
                </c:pt>
                <c:pt idx="1483">
                  <c:v>123.6</c:v>
                </c:pt>
                <c:pt idx="1484">
                  <c:v>123.7</c:v>
                </c:pt>
                <c:pt idx="1485">
                  <c:v>123.8</c:v>
                </c:pt>
                <c:pt idx="1486">
                  <c:v>123.8</c:v>
                </c:pt>
                <c:pt idx="1487">
                  <c:v>123.9</c:v>
                </c:pt>
                <c:pt idx="1488">
                  <c:v>124</c:v>
                </c:pt>
                <c:pt idx="1489">
                  <c:v>124.1</c:v>
                </c:pt>
                <c:pt idx="1490">
                  <c:v>124.2</c:v>
                </c:pt>
                <c:pt idx="1491">
                  <c:v>124.3</c:v>
                </c:pt>
                <c:pt idx="1492">
                  <c:v>124.3</c:v>
                </c:pt>
                <c:pt idx="1493">
                  <c:v>124.4</c:v>
                </c:pt>
                <c:pt idx="1494">
                  <c:v>124.5</c:v>
                </c:pt>
                <c:pt idx="1495">
                  <c:v>124.6</c:v>
                </c:pt>
                <c:pt idx="1496">
                  <c:v>124.7</c:v>
                </c:pt>
                <c:pt idx="1497">
                  <c:v>124.8</c:v>
                </c:pt>
                <c:pt idx="1498">
                  <c:v>124.8</c:v>
                </c:pt>
                <c:pt idx="1499">
                  <c:v>124.9</c:v>
                </c:pt>
                <c:pt idx="1500">
                  <c:v>125</c:v>
                </c:pt>
                <c:pt idx="1501">
                  <c:v>125.1</c:v>
                </c:pt>
                <c:pt idx="1502">
                  <c:v>125.2</c:v>
                </c:pt>
                <c:pt idx="1503">
                  <c:v>125.3</c:v>
                </c:pt>
                <c:pt idx="1504">
                  <c:v>125.3</c:v>
                </c:pt>
                <c:pt idx="1505">
                  <c:v>125.4</c:v>
                </c:pt>
                <c:pt idx="1506">
                  <c:v>125.5</c:v>
                </c:pt>
                <c:pt idx="1507">
                  <c:v>125.6</c:v>
                </c:pt>
                <c:pt idx="1508">
                  <c:v>125.7</c:v>
                </c:pt>
                <c:pt idx="1509">
                  <c:v>125.8</c:v>
                </c:pt>
                <c:pt idx="1510">
                  <c:v>125.8</c:v>
                </c:pt>
                <c:pt idx="1511">
                  <c:v>125.9</c:v>
                </c:pt>
                <c:pt idx="1512">
                  <c:v>126</c:v>
                </c:pt>
                <c:pt idx="1513">
                  <c:v>126.1</c:v>
                </c:pt>
                <c:pt idx="1514">
                  <c:v>126.2</c:v>
                </c:pt>
                <c:pt idx="1515">
                  <c:v>126.3</c:v>
                </c:pt>
                <c:pt idx="1516">
                  <c:v>126.3</c:v>
                </c:pt>
                <c:pt idx="1517">
                  <c:v>126.4</c:v>
                </c:pt>
                <c:pt idx="1518">
                  <c:v>126.5</c:v>
                </c:pt>
                <c:pt idx="1519">
                  <c:v>126.6</c:v>
                </c:pt>
                <c:pt idx="1520">
                  <c:v>126.7</c:v>
                </c:pt>
                <c:pt idx="1521">
                  <c:v>126.8</c:v>
                </c:pt>
                <c:pt idx="1522">
                  <c:v>126.8</c:v>
                </c:pt>
                <c:pt idx="1523">
                  <c:v>126.9</c:v>
                </c:pt>
                <c:pt idx="1524">
                  <c:v>127</c:v>
                </c:pt>
                <c:pt idx="1525">
                  <c:v>127.1</c:v>
                </c:pt>
                <c:pt idx="1526">
                  <c:v>127.2</c:v>
                </c:pt>
                <c:pt idx="1527">
                  <c:v>127.3</c:v>
                </c:pt>
                <c:pt idx="1528">
                  <c:v>127.3</c:v>
                </c:pt>
                <c:pt idx="1529">
                  <c:v>127.4</c:v>
                </c:pt>
                <c:pt idx="1530">
                  <c:v>127.5</c:v>
                </c:pt>
                <c:pt idx="1531">
                  <c:v>127.6</c:v>
                </c:pt>
                <c:pt idx="1532">
                  <c:v>127.7</c:v>
                </c:pt>
                <c:pt idx="1533">
                  <c:v>127.8</c:v>
                </c:pt>
                <c:pt idx="1534">
                  <c:v>127.8</c:v>
                </c:pt>
                <c:pt idx="1535">
                  <c:v>127.9</c:v>
                </c:pt>
                <c:pt idx="1536">
                  <c:v>128</c:v>
                </c:pt>
                <c:pt idx="1537">
                  <c:v>128.1</c:v>
                </c:pt>
                <c:pt idx="1538">
                  <c:v>128.19999999999999</c:v>
                </c:pt>
                <c:pt idx="1539">
                  <c:v>128.30000000000001</c:v>
                </c:pt>
                <c:pt idx="1540">
                  <c:v>128.30000000000001</c:v>
                </c:pt>
                <c:pt idx="1541">
                  <c:v>128.4</c:v>
                </c:pt>
                <c:pt idx="1542">
                  <c:v>128.5</c:v>
                </c:pt>
                <c:pt idx="1543">
                  <c:v>128.6</c:v>
                </c:pt>
                <c:pt idx="1544">
                  <c:v>128.69999999999999</c:v>
                </c:pt>
                <c:pt idx="1545">
                  <c:v>128.80000000000001</c:v>
                </c:pt>
                <c:pt idx="1546">
                  <c:v>128.80000000000001</c:v>
                </c:pt>
                <c:pt idx="1547">
                  <c:v>128.9</c:v>
                </c:pt>
                <c:pt idx="1548">
                  <c:v>129</c:v>
                </c:pt>
                <c:pt idx="1549">
                  <c:v>129.1</c:v>
                </c:pt>
                <c:pt idx="1550">
                  <c:v>129.19999999999999</c:v>
                </c:pt>
                <c:pt idx="1551">
                  <c:v>129.30000000000001</c:v>
                </c:pt>
                <c:pt idx="1552">
                  <c:v>129.30000000000001</c:v>
                </c:pt>
                <c:pt idx="1553">
                  <c:v>129.4</c:v>
                </c:pt>
                <c:pt idx="1554">
                  <c:v>129.5</c:v>
                </c:pt>
                <c:pt idx="1555">
                  <c:v>129.6</c:v>
                </c:pt>
                <c:pt idx="1556">
                  <c:v>129.69999999999999</c:v>
                </c:pt>
                <c:pt idx="1557">
                  <c:v>129.80000000000001</c:v>
                </c:pt>
                <c:pt idx="1558">
                  <c:v>129.80000000000001</c:v>
                </c:pt>
                <c:pt idx="1559">
                  <c:v>129.9</c:v>
                </c:pt>
                <c:pt idx="1560">
                  <c:v>130</c:v>
                </c:pt>
                <c:pt idx="1561">
                  <c:v>130.1</c:v>
                </c:pt>
                <c:pt idx="1562">
                  <c:v>130.19999999999999</c:v>
                </c:pt>
                <c:pt idx="1563">
                  <c:v>130.30000000000001</c:v>
                </c:pt>
                <c:pt idx="1564">
                  <c:v>130.30000000000001</c:v>
                </c:pt>
                <c:pt idx="1565">
                  <c:v>130.4</c:v>
                </c:pt>
                <c:pt idx="1566">
                  <c:v>130.5</c:v>
                </c:pt>
                <c:pt idx="1567">
                  <c:v>130.6</c:v>
                </c:pt>
                <c:pt idx="1568">
                  <c:v>130.69999999999999</c:v>
                </c:pt>
                <c:pt idx="1569">
                  <c:v>130.80000000000001</c:v>
                </c:pt>
                <c:pt idx="1570">
                  <c:v>130.80000000000001</c:v>
                </c:pt>
                <c:pt idx="1571">
                  <c:v>130.9</c:v>
                </c:pt>
                <c:pt idx="1572">
                  <c:v>131</c:v>
                </c:pt>
                <c:pt idx="1573">
                  <c:v>131.1</c:v>
                </c:pt>
                <c:pt idx="1574">
                  <c:v>131.19999999999999</c:v>
                </c:pt>
                <c:pt idx="1575">
                  <c:v>131.30000000000001</c:v>
                </c:pt>
                <c:pt idx="1576">
                  <c:v>131.30000000000001</c:v>
                </c:pt>
                <c:pt idx="1577">
                  <c:v>131.4</c:v>
                </c:pt>
                <c:pt idx="1578">
                  <c:v>131.5</c:v>
                </c:pt>
                <c:pt idx="1579">
                  <c:v>131.6</c:v>
                </c:pt>
                <c:pt idx="1580">
                  <c:v>131.69999999999999</c:v>
                </c:pt>
                <c:pt idx="1581">
                  <c:v>131.80000000000001</c:v>
                </c:pt>
                <c:pt idx="1582">
                  <c:v>131.80000000000001</c:v>
                </c:pt>
                <c:pt idx="1583">
                  <c:v>131.9</c:v>
                </c:pt>
                <c:pt idx="1584">
                  <c:v>132</c:v>
                </c:pt>
                <c:pt idx="1585">
                  <c:v>132.1</c:v>
                </c:pt>
                <c:pt idx="1586">
                  <c:v>132.19999999999999</c:v>
                </c:pt>
                <c:pt idx="1587">
                  <c:v>132.30000000000001</c:v>
                </c:pt>
                <c:pt idx="1588">
                  <c:v>132.30000000000001</c:v>
                </c:pt>
                <c:pt idx="1589">
                  <c:v>132.4</c:v>
                </c:pt>
                <c:pt idx="1590">
                  <c:v>132.5</c:v>
                </c:pt>
                <c:pt idx="1591">
                  <c:v>132.6</c:v>
                </c:pt>
                <c:pt idx="1592">
                  <c:v>132.69999999999999</c:v>
                </c:pt>
                <c:pt idx="1593">
                  <c:v>132.80000000000001</c:v>
                </c:pt>
                <c:pt idx="1594">
                  <c:v>132.80000000000001</c:v>
                </c:pt>
                <c:pt idx="1595">
                  <c:v>132.9</c:v>
                </c:pt>
                <c:pt idx="1596">
                  <c:v>133</c:v>
                </c:pt>
                <c:pt idx="1597">
                  <c:v>133.1</c:v>
                </c:pt>
                <c:pt idx="1598">
                  <c:v>133.19999999999999</c:v>
                </c:pt>
                <c:pt idx="1599">
                  <c:v>133.30000000000001</c:v>
                </c:pt>
                <c:pt idx="1600">
                  <c:v>133.30000000000001</c:v>
                </c:pt>
                <c:pt idx="1601">
                  <c:v>133.4</c:v>
                </c:pt>
                <c:pt idx="1602">
                  <c:v>133.5</c:v>
                </c:pt>
                <c:pt idx="1603">
                  <c:v>133.6</c:v>
                </c:pt>
                <c:pt idx="1604">
                  <c:v>133.69999999999999</c:v>
                </c:pt>
                <c:pt idx="1605">
                  <c:v>133.80000000000001</c:v>
                </c:pt>
                <c:pt idx="1606">
                  <c:v>133.80000000000001</c:v>
                </c:pt>
                <c:pt idx="1607">
                  <c:v>133.9</c:v>
                </c:pt>
                <c:pt idx="1608">
                  <c:v>134</c:v>
                </c:pt>
                <c:pt idx="1609">
                  <c:v>134.1</c:v>
                </c:pt>
                <c:pt idx="1610">
                  <c:v>134.19999999999999</c:v>
                </c:pt>
                <c:pt idx="1611">
                  <c:v>134.30000000000001</c:v>
                </c:pt>
                <c:pt idx="1612">
                  <c:v>134.30000000000001</c:v>
                </c:pt>
                <c:pt idx="1613">
                  <c:v>134.4</c:v>
                </c:pt>
                <c:pt idx="1614">
                  <c:v>134.5</c:v>
                </c:pt>
                <c:pt idx="1615">
                  <c:v>134.6</c:v>
                </c:pt>
                <c:pt idx="1616">
                  <c:v>134.69999999999999</c:v>
                </c:pt>
                <c:pt idx="1617">
                  <c:v>134.80000000000001</c:v>
                </c:pt>
                <c:pt idx="1618">
                  <c:v>134.80000000000001</c:v>
                </c:pt>
                <c:pt idx="1619">
                  <c:v>134.9</c:v>
                </c:pt>
                <c:pt idx="1620">
                  <c:v>135</c:v>
                </c:pt>
                <c:pt idx="1621">
                  <c:v>135.1</c:v>
                </c:pt>
                <c:pt idx="1622">
                  <c:v>135.19999999999999</c:v>
                </c:pt>
                <c:pt idx="1623">
                  <c:v>135.30000000000001</c:v>
                </c:pt>
                <c:pt idx="1624">
                  <c:v>135.30000000000001</c:v>
                </c:pt>
                <c:pt idx="1625">
                  <c:v>135.4</c:v>
                </c:pt>
                <c:pt idx="1626">
                  <c:v>135.5</c:v>
                </c:pt>
                <c:pt idx="1627">
                  <c:v>135.6</c:v>
                </c:pt>
                <c:pt idx="1628">
                  <c:v>135.69999999999999</c:v>
                </c:pt>
                <c:pt idx="1629">
                  <c:v>135.80000000000001</c:v>
                </c:pt>
                <c:pt idx="1630">
                  <c:v>135.80000000000001</c:v>
                </c:pt>
                <c:pt idx="1631">
                  <c:v>135.9</c:v>
                </c:pt>
                <c:pt idx="1632">
                  <c:v>136</c:v>
                </c:pt>
                <c:pt idx="1633">
                  <c:v>136.1</c:v>
                </c:pt>
                <c:pt idx="1634">
                  <c:v>136.19999999999999</c:v>
                </c:pt>
                <c:pt idx="1635">
                  <c:v>136.30000000000001</c:v>
                </c:pt>
                <c:pt idx="1636">
                  <c:v>136.30000000000001</c:v>
                </c:pt>
                <c:pt idx="1637">
                  <c:v>136.4</c:v>
                </c:pt>
                <c:pt idx="1638">
                  <c:v>136.5</c:v>
                </c:pt>
                <c:pt idx="1639">
                  <c:v>136.6</c:v>
                </c:pt>
                <c:pt idx="1640">
                  <c:v>136.69999999999999</c:v>
                </c:pt>
                <c:pt idx="1641">
                  <c:v>136.80000000000001</c:v>
                </c:pt>
                <c:pt idx="1642">
                  <c:v>136.80000000000001</c:v>
                </c:pt>
                <c:pt idx="1643">
                  <c:v>136.9</c:v>
                </c:pt>
                <c:pt idx="1644">
                  <c:v>137</c:v>
                </c:pt>
                <c:pt idx="1645">
                  <c:v>137.1</c:v>
                </c:pt>
                <c:pt idx="1646">
                  <c:v>137.19999999999999</c:v>
                </c:pt>
                <c:pt idx="1647">
                  <c:v>137.30000000000001</c:v>
                </c:pt>
                <c:pt idx="1648">
                  <c:v>137.30000000000001</c:v>
                </c:pt>
                <c:pt idx="1649">
                  <c:v>137.4</c:v>
                </c:pt>
                <c:pt idx="1650">
                  <c:v>137.5</c:v>
                </c:pt>
                <c:pt idx="1651">
                  <c:v>137.6</c:v>
                </c:pt>
                <c:pt idx="1652">
                  <c:v>137.69999999999999</c:v>
                </c:pt>
                <c:pt idx="1653">
                  <c:v>137.80000000000001</c:v>
                </c:pt>
                <c:pt idx="1654">
                  <c:v>137.80000000000001</c:v>
                </c:pt>
                <c:pt idx="1655">
                  <c:v>137.9</c:v>
                </c:pt>
                <c:pt idx="1656">
                  <c:v>138</c:v>
                </c:pt>
                <c:pt idx="1657">
                  <c:v>138.1</c:v>
                </c:pt>
                <c:pt idx="1658">
                  <c:v>138.19999999999999</c:v>
                </c:pt>
                <c:pt idx="1659">
                  <c:v>138.30000000000001</c:v>
                </c:pt>
                <c:pt idx="1660">
                  <c:v>138.30000000000001</c:v>
                </c:pt>
                <c:pt idx="1661">
                  <c:v>138.4</c:v>
                </c:pt>
                <c:pt idx="1662">
                  <c:v>138.5</c:v>
                </c:pt>
                <c:pt idx="1663">
                  <c:v>138.6</c:v>
                </c:pt>
                <c:pt idx="1664">
                  <c:v>138.69999999999999</c:v>
                </c:pt>
                <c:pt idx="1665">
                  <c:v>138.80000000000001</c:v>
                </c:pt>
                <c:pt idx="1666">
                  <c:v>138.80000000000001</c:v>
                </c:pt>
                <c:pt idx="1667">
                  <c:v>138.9</c:v>
                </c:pt>
                <c:pt idx="1668">
                  <c:v>139</c:v>
                </c:pt>
                <c:pt idx="1669">
                  <c:v>139.1</c:v>
                </c:pt>
                <c:pt idx="1670">
                  <c:v>139.19999999999999</c:v>
                </c:pt>
                <c:pt idx="1671">
                  <c:v>139.30000000000001</c:v>
                </c:pt>
                <c:pt idx="1672">
                  <c:v>139.30000000000001</c:v>
                </c:pt>
                <c:pt idx="1673">
                  <c:v>139.4</c:v>
                </c:pt>
                <c:pt idx="1674">
                  <c:v>139.5</c:v>
                </c:pt>
                <c:pt idx="1675">
                  <c:v>139.6</c:v>
                </c:pt>
                <c:pt idx="1676">
                  <c:v>139.69999999999999</c:v>
                </c:pt>
                <c:pt idx="1677">
                  <c:v>139.80000000000001</c:v>
                </c:pt>
                <c:pt idx="1678">
                  <c:v>139.80000000000001</c:v>
                </c:pt>
                <c:pt idx="1679">
                  <c:v>139.9</c:v>
                </c:pt>
                <c:pt idx="1680">
                  <c:v>140</c:v>
                </c:pt>
                <c:pt idx="1681">
                  <c:v>140.1</c:v>
                </c:pt>
                <c:pt idx="1682">
                  <c:v>140.19999999999999</c:v>
                </c:pt>
                <c:pt idx="1683">
                  <c:v>140.30000000000001</c:v>
                </c:pt>
                <c:pt idx="1684">
                  <c:v>140.30000000000001</c:v>
                </c:pt>
                <c:pt idx="1685">
                  <c:v>140.4</c:v>
                </c:pt>
                <c:pt idx="1686">
                  <c:v>140.5</c:v>
                </c:pt>
                <c:pt idx="1687">
                  <c:v>140.6</c:v>
                </c:pt>
                <c:pt idx="1688">
                  <c:v>140.69999999999999</c:v>
                </c:pt>
                <c:pt idx="1689">
                  <c:v>140.80000000000001</c:v>
                </c:pt>
                <c:pt idx="1690">
                  <c:v>140.80000000000001</c:v>
                </c:pt>
                <c:pt idx="1691">
                  <c:v>140.9</c:v>
                </c:pt>
                <c:pt idx="1692">
                  <c:v>141</c:v>
                </c:pt>
                <c:pt idx="1693">
                  <c:v>141.1</c:v>
                </c:pt>
                <c:pt idx="1694">
                  <c:v>141.19999999999999</c:v>
                </c:pt>
                <c:pt idx="1695">
                  <c:v>141.30000000000001</c:v>
                </c:pt>
                <c:pt idx="1696">
                  <c:v>141.30000000000001</c:v>
                </c:pt>
                <c:pt idx="1697">
                  <c:v>141.4</c:v>
                </c:pt>
                <c:pt idx="1698">
                  <c:v>141.5</c:v>
                </c:pt>
                <c:pt idx="1699">
                  <c:v>141.6</c:v>
                </c:pt>
                <c:pt idx="1700">
                  <c:v>141.69999999999999</c:v>
                </c:pt>
                <c:pt idx="1701">
                  <c:v>141.80000000000001</c:v>
                </c:pt>
                <c:pt idx="1702">
                  <c:v>141.80000000000001</c:v>
                </c:pt>
                <c:pt idx="1703">
                  <c:v>141.9</c:v>
                </c:pt>
                <c:pt idx="1704">
                  <c:v>142</c:v>
                </c:pt>
                <c:pt idx="1705">
                  <c:v>142.1</c:v>
                </c:pt>
                <c:pt idx="1706">
                  <c:v>142.19999999999999</c:v>
                </c:pt>
                <c:pt idx="1707">
                  <c:v>142.30000000000001</c:v>
                </c:pt>
                <c:pt idx="1708">
                  <c:v>142.30000000000001</c:v>
                </c:pt>
                <c:pt idx="1709">
                  <c:v>142.4</c:v>
                </c:pt>
                <c:pt idx="1710">
                  <c:v>142.5</c:v>
                </c:pt>
                <c:pt idx="1711">
                  <c:v>142.6</c:v>
                </c:pt>
                <c:pt idx="1712">
                  <c:v>142.69999999999999</c:v>
                </c:pt>
                <c:pt idx="1713">
                  <c:v>142.80000000000001</c:v>
                </c:pt>
                <c:pt idx="1714">
                  <c:v>142.80000000000001</c:v>
                </c:pt>
                <c:pt idx="1715">
                  <c:v>142.9</c:v>
                </c:pt>
                <c:pt idx="1716">
                  <c:v>143</c:v>
                </c:pt>
                <c:pt idx="1717">
                  <c:v>143.1</c:v>
                </c:pt>
                <c:pt idx="1718">
                  <c:v>143.19999999999999</c:v>
                </c:pt>
                <c:pt idx="1719">
                  <c:v>143.30000000000001</c:v>
                </c:pt>
                <c:pt idx="1720">
                  <c:v>143.30000000000001</c:v>
                </c:pt>
                <c:pt idx="1721">
                  <c:v>143.4</c:v>
                </c:pt>
                <c:pt idx="1722">
                  <c:v>143.5</c:v>
                </c:pt>
                <c:pt idx="1723">
                  <c:v>143.6</c:v>
                </c:pt>
                <c:pt idx="1724">
                  <c:v>143.69999999999999</c:v>
                </c:pt>
                <c:pt idx="1725">
                  <c:v>143.80000000000001</c:v>
                </c:pt>
                <c:pt idx="1726">
                  <c:v>143.80000000000001</c:v>
                </c:pt>
                <c:pt idx="1727">
                  <c:v>143.9</c:v>
                </c:pt>
                <c:pt idx="1728">
                  <c:v>144</c:v>
                </c:pt>
                <c:pt idx="1729">
                  <c:v>144.1</c:v>
                </c:pt>
                <c:pt idx="1730">
                  <c:v>144.19999999999999</c:v>
                </c:pt>
                <c:pt idx="1731">
                  <c:v>144.30000000000001</c:v>
                </c:pt>
                <c:pt idx="1732">
                  <c:v>144.30000000000001</c:v>
                </c:pt>
                <c:pt idx="1733">
                  <c:v>144.4</c:v>
                </c:pt>
                <c:pt idx="1734">
                  <c:v>144.5</c:v>
                </c:pt>
                <c:pt idx="1735">
                  <c:v>144.6</c:v>
                </c:pt>
                <c:pt idx="1736">
                  <c:v>144.69999999999999</c:v>
                </c:pt>
                <c:pt idx="1737">
                  <c:v>144.80000000000001</c:v>
                </c:pt>
                <c:pt idx="1738">
                  <c:v>144.80000000000001</c:v>
                </c:pt>
                <c:pt idx="1739">
                  <c:v>144.9</c:v>
                </c:pt>
                <c:pt idx="1740">
                  <c:v>145</c:v>
                </c:pt>
                <c:pt idx="1741">
                  <c:v>145.1</c:v>
                </c:pt>
                <c:pt idx="1742">
                  <c:v>145.19999999999999</c:v>
                </c:pt>
                <c:pt idx="1743">
                  <c:v>145.30000000000001</c:v>
                </c:pt>
                <c:pt idx="1744">
                  <c:v>145.30000000000001</c:v>
                </c:pt>
                <c:pt idx="1745">
                  <c:v>145.4</c:v>
                </c:pt>
                <c:pt idx="1746">
                  <c:v>145.5</c:v>
                </c:pt>
                <c:pt idx="1747">
                  <c:v>145.6</c:v>
                </c:pt>
                <c:pt idx="1748">
                  <c:v>145.69999999999999</c:v>
                </c:pt>
                <c:pt idx="1749">
                  <c:v>145.80000000000001</c:v>
                </c:pt>
                <c:pt idx="1750">
                  <c:v>145.80000000000001</c:v>
                </c:pt>
                <c:pt idx="1751">
                  <c:v>145.9</c:v>
                </c:pt>
                <c:pt idx="1752">
                  <c:v>146</c:v>
                </c:pt>
                <c:pt idx="1753">
                  <c:v>146.1</c:v>
                </c:pt>
                <c:pt idx="1754">
                  <c:v>146.19999999999999</c:v>
                </c:pt>
                <c:pt idx="1755">
                  <c:v>146.30000000000001</c:v>
                </c:pt>
                <c:pt idx="1756">
                  <c:v>146.30000000000001</c:v>
                </c:pt>
                <c:pt idx="1757">
                  <c:v>146.4</c:v>
                </c:pt>
                <c:pt idx="1758">
                  <c:v>146.5</c:v>
                </c:pt>
                <c:pt idx="1759">
                  <c:v>146.6</c:v>
                </c:pt>
                <c:pt idx="1760">
                  <c:v>146.69999999999999</c:v>
                </c:pt>
                <c:pt idx="1761">
                  <c:v>146.80000000000001</c:v>
                </c:pt>
                <c:pt idx="1762">
                  <c:v>146.80000000000001</c:v>
                </c:pt>
                <c:pt idx="1763">
                  <c:v>146.9</c:v>
                </c:pt>
                <c:pt idx="1764">
                  <c:v>147</c:v>
                </c:pt>
                <c:pt idx="1765">
                  <c:v>147.1</c:v>
                </c:pt>
                <c:pt idx="1766">
                  <c:v>147.19999999999999</c:v>
                </c:pt>
                <c:pt idx="1767">
                  <c:v>147.30000000000001</c:v>
                </c:pt>
                <c:pt idx="1768">
                  <c:v>147.30000000000001</c:v>
                </c:pt>
                <c:pt idx="1769">
                  <c:v>147.4</c:v>
                </c:pt>
                <c:pt idx="1770">
                  <c:v>147.5</c:v>
                </c:pt>
                <c:pt idx="1771">
                  <c:v>147.6</c:v>
                </c:pt>
                <c:pt idx="1772">
                  <c:v>147.69999999999999</c:v>
                </c:pt>
                <c:pt idx="1773">
                  <c:v>147.80000000000001</c:v>
                </c:pt>
                <c:pt idx="1774">
                  <c:v>147.80000000000001</c:v>
                </c:pt>
                <c:pt idx="1775">
                  <c:v>147.9</c:v>
                </c:pt>
                <c:pt idx="1776">
                  <c:v>148</c:v>
                </c:pt>
                <c:pt idx="1777">
                  <c:v>148.1</c:v>
                </c:pt>
                <c:pt idx="1778">
                  <c:v>148.19999999999999</c:v>
                </c:pt>
                <c:pt idx="1779">
                  <c:v>148.30000000000001</c:v>
                </c:pt>
                <c:pt idx="1780">
                  <c:v>148.30000000000001</c:v>
                </c:pt>
                <c:pt idx="1781">
                  <c:v>148.4</c:v>
                </c:pt>
                <c:pt idx="1782">
                  <c:v>148.5</c:v>
                </c:pt>
                <c:pt idx="1783">
                  <c:v>148.6</c:v>
                </c:pt>
                <c:pt idx="1784">
                  <c:v>148.69999999999999</c:v>
                </c:pt>
                <c:pt idx="1785">
                  <c:v>148.80000000000001</c:v>
                </c:pt>
                <c:pt idx="1786">
                  <c:v>148.80000000000001</c:v>
                </c:pt>
                <c:pt idx="1787">
                  <c:v>148.9</c:v>
                </c:pt>
                <c:pt idx="1788">
                  <c:v>149</c:v>
                </c:pt>
                <c:pt idx="1789">
                  <c:v>149.1</c:v>
                </c:pt>
                <c:pt idx="1790">
                  <c:v>149.19999999999999</c:v>
                </c:pt>
                <c:pt idx="1791">
                  <c:v>149.30000000000001</c:v>
                </c:pt>
                <c:pt idx="1792">
                  <c:v>149.30000000000001</c:v>
                </c:pt>
                <c:pt idx="1793">
                  <c:v>149.4</c:v>
                </c:pt>
                <c:pt idx="1794">
                  <c:v>149.5</c:v>
                </c:pt>
                <c:pt idx="1795">
                  <c:v>149.6</c:v>
                </c:pt>
                <c:pt idx="1796">
                  <c:v>149.69999999999999</c:v>
                </c:pt>
                <c:pt idx="1797">
                  <c:v>149.80000000000001</c:v>
                </c:pt>
                <c:pt idx="1798">
                  <c:v>149.80000000000001</c:v>
                </c:pt>
                <c:pt idx="1799">
                  <c:v>149.9</c:v>
                </c:pt>
                <c:pt idx="1800">
                  <c:v>150</c:v>
                </c:pt>
                <c:pt idx="1801">
                  <c:v>150.1</c:v>
                </c:pt>
                <c:pt idx="1802">
                  <c:v>150.19999999999999</c:v>
                </c:pt>
                <c:pt idx="1803">
                  <c:v>150.30000000000001</c:v>
                </c:pt>
                <c:pt idx="1804">
                  <c:v>150.30000000000001</c:v>
                </c:pt>
                <c:pt idx="1805">
                  <c:v>150.4</c:v>
                </c:pt>
                <c:pt idx="1806">
                  <c:v>150.5</c:v>
                </c:pt>
                <c:pt idx="1807">
                  <c:v>150.6</c:v>
                </c:pt>
                <c:pt idx="1808">
                  <c:v>150.69999999999999</c:v>
                </c:pt>
                <c:pt idx="1809">
                  <c:v>150.80000000000001</c:v>
                </c:pt>
                <c:pt idx="1810">
                  <c:v>150.80000000000001</c:v>
                </c:pt>
                <c:pt idx="1811">
                  <c:v>150.9</c:v>
                </c:pt>
                <c:pt idx="1812">
                  <c:v>151</c:v>
                </c:pt>
                <c:pt idx="1813">
                  <c:v>151.1</c:v>
                </c:pt>
                <c:pt idx="1814">
                  <c:v>151.19999999999999</c:v>
                </c:pt>
                <c:pt idx="1815">
                  <c:v>151.30000000000001</c:v>
                </c:pt>
                <c:pt idx="1816">
                  <c:v>151.30000000000001</c:v>
                </c:pt>
                <c:pt idx="1817">
                  <c:v>151.4</c:v>
                </c:pt>
                <c:pt idx="1818">
                  <c:v>151.5</c:v>
                </c:pt>
                <c:pt idx="1819">
                  <c:v>151.6</c:v>
                </c:pt>
                <c:pt idx="1820">
                  <c:v>151.69999999999999</c:v>
                </c:pt>
                <c:pt idx="1821">
                  <c:v>151.80000000000001</c:v>
                </c:pt>
                <c:pt idx="1822">
                  <c:v>151.80000000000001</c:v>
                </c:pt>
                <c:pt idx="1823">
                  <c:v>151.9</c:v>
                </c:pt>
                <c:pt idx="1824">
                  <c:v>152</c:v>
                </c:pt>
                <c:pt idx="1825">
                  <c:v>152.1</c:v>
                </c:pt>
                <c:pt idx="1826">
                  <c:v>152.19999999999999</c:v>
                </c:pt>
                <c:pt idx="1827">
                  <c:v>152.30000000000001</c:v>
                </c:pt>
                <c:pt idx="1828">
                  <c:v>152.30000000000001</c:v>
                </c:pt>
                <c:pt idx="1829">
                  <c:v>152.4</c:v>
                </c:pt>
                <c:pt idx="1830">
                  <c:v>152.5</c:v>
                </c:pt>
                <c:pt idx="1831">
                  <c:v>152.6</c:v>
                </c:pt>
                <c:pt idx="1832">
                  <c:v>152.69999999999999</c:v>
                </c:pt>
                <c:pt idx="1833">
                  <c:v>152.80000000000001</c:v>
                </c:pt>
                <c:pt idx="1834">
                  <c:v>152.80000000000001</c:v>
                </c:pt>
                <c:pt idx="1835">
                  <c:v>152.9</c:v>
                </c:pt>
                <c:pt idx="1836">
                  <c:v>153</c:v>
                </c:pt>
                <c:pt idx="1837">
                  <c:v>153.1</c:v>
                </c:pt>
                <c:pt idx="1838">
                  <c:v>153.19999999999999</c:v>
                </c:pt>
                <c:pt idx="1839">
                  <c:v>153.30000000000001</c:v>
                </c:pt>
                <c:pt idx="1840">
                  <c:v>153.30000000000001</c:v>
                </c:pt>
                <c:pt idx="1841">
                  <c:v>153.4</c:v>
                </c:pt>
                <c:pt idx="1842">
                  <c:v>153.5</c:v>
                </c:pt>
                <c:pt idx="1843">
                  <c:v>153.6</c:v>
                </c:pt>
                <c:pt idx="1844">
                  <c:v>153.69999999999999</c:v>
                </c:pt>
                <c:pt idx="1845">
                  <c:v>153.80000000000001</c:v>
                </c:pt>
                <c:pt idx="1846">
                  <c:v>153.80000000000001</c:v>
                </c:pt>
                <c:pt idx="1847">
                  <c:v>153.9</c:v>
                </c:pt>
                <c:pt idx="1848">
                  <c:v>154</c:v>
                </c:pt>
                <c:pt idx="1849">
                  <c:v>154.1</c:v>
                </c:pt>
                <c:pt idx="1850">
                  <c:v>154.19999999999999</c:v>
                </c:pt>
                <c:pt idx="1851">
                  <c:v>154.30000000000001</c:v>
                </c:pt>
                <c:pt idx="1852">
                  <c:v>154.30000000000001</c:v>
                </c:pt>
                <c:pt idx="1853">
                  <c:v>154.4</c:v>
                </c:pt>
                <c:pt idx="1854">
                  <c:v>154.5</c:v>
                </c:pt>
                <c:pt idx="1855">
                  <c:v>154.6</c:v>
                </c:pt>
                <c:pt idx="1856">
                  <c:v>154.69999999999999</c:v>
                </c:pt>
                <c:pt idx="1857">
                  <c:v>154.80000000000001</c:v>
                </c:pt>
                <c:pt idx="1858">
                  <c:v>154.80000000000001</c:v>
                </c:pt>
                <c:pt idx="1859">
                  <c:v>154.9</c:v>
                </c:pt>
                <c:pt idx="1860">
                  <c:v>155</c:v>
                </c:pt>
                <c:pt idx="1861">
                  <c:v>155.1</c:v>
                </c:pt>
                <c:pt idx="1862">
                  <c:v>155.19999999999999</c:v>
                </c:pt>
                <c:pt idx="1863">
                  <c:v>155.30000000000001</c:v>
                </c:pt>
                <c:pt idx="1864">
                  <c:v>155.30000000000001</c:v>
                </c:pt>
                <c:pt idx="1865">
                  <c:v>155.4</c:v>
                </c:pt>
                <c:pt idx="1866">
                  <c:v>155.5</c:v>
                </c:pt>
                <c:pt idx="1867">
                  <c:v>155.6</c:v>
                </c:pt>
                <c:pt idx="1868">
                  <c:v>155.69999999999999</c:v>
                </c:pt>
                <c:pt idx="1869">
                  <c:v>155.80000000000001</c:v>
                </c:pt>
                <c:pt idx="1870">
                  <c:v>155.80000000000001</c:v>
                </c:pt>
                <c:pt idx="1871">
                  <c:v>155.9</c:v>
                </c:pt>
                <c:pt idx="1872">
                  <c:v>156</c:v>
                </c:pt>
                <c:pt idx="1873">
                  <c:v>156.1</c:v>
                </c:pt>
                <c:pt idx="1874">
                  <c:v>156.19999999999999</c:v>
                </c:pt>
                <c:pt idx="1875">
                  <c:v>156.30000000000001</c:v>
                </c:pt>
                <c:pt idx="1876">
                  <c:v>156.30000000000001</c:v>
                </c:pt>
                <c:pt idx="1877">
                  <c:v>156.4</c:v>
                </c:pt>
                <c:pt idx="1878">
                  <c:v>156.5</c:v>
                </c:pt>
                <c:pt idx="1879">
                  <c:v>156.6</c:v>
                </c:pt>
                <c:pt idx="1880">
                  <c:v>156.69999999999999</c:v>
                </c:pt>
                <c:pt idx="1881">
                  <c:v>156.80000000000001</c:v>
                </c:pt>
                <c:pt idx="1882">
                  <c:v>156.80000000000001</c:v>
                </c:pt>
                <c:pt idx="1883">
                  <c:v>156.9</c:v>
                </c:pt>
                <c:pt idx="1884">
                  <c:v>157</c:v>
                </c:pt>
                <c:pt idx="1885">
                  <c:v>157.1</c:v>
                </c:pt>
                <c:pt idx="1886">
                  <c:v>157.19999999999999</c:v>
                </c:pt>
                <c:pt idx="1887">
                  <c:v>157.30000000000001</c:v>
                </c:pt>
                <c:pt idx="1888">
                  <c:v>157.30000000000001</c:v>
                </c:pt>
                <c:pt idx="1889">
                  <c:v>157.4</c:v>
                </c:pt>
                <c:pt idx="1890">
                  <c:v>157.5</c:v>
                </c:pt>
                <c:pt idx="1891">
                  <c:v>157.6</c:v>
                </c:pt>
                <c:pt idx="1892">
                  <c:v>157.69999999999999</c:v>
                </c:pt>
                <c:pt idx="1893">
                  <c:v>157.80000000000001</c:v>
                </c:pt>
                <c:pt idx="1894">
                  <c:v>157.80000000000001</c:v>
                </c:pt>
                <c:pt idx="1895">
                  <c:v>157.9</c:v>
                </c:pt>
                <c:pt idx="1896">
                  <c:v>158</c:v>
                </c:pt>
                <c:pt idx="1897">
                  <c:v>158.1</c:v>
                </c:pt>
                <c:pt idx="1898">
                  <c:v>158.19999999999999</c:v>
                </c:pt>
                <c:pt idx="1899">
                  <c:v>158.30000000000001</c:v>
                </c:pt>
                <c:pt idx="1900">
                  <c:v>158.30000000000001</c:v>
                </c:pt>
                <c:pt idx="1901">
                  <c:v>158.4</c:v>
                </c:pt>
                <c:pt idx="1902">
                  <c:v>158.5</c:v>
                </c:pt>
                <c:pt idx="1903">
                  <c:v>158.6</c:v>
                </c:pt>
                <c:pt idx="1904">
                  <c:v>158.69999999999999</c:v>
                </c:pt>
                <c:pt idx="1905">
                  <c:v>158.80000000000001</c:v>
                </c:pt>
                <c:pt idx="1906">
                  <c:v>158.80000000000001</c:v>
                </c:pt>
                <c:pt idx="1907">
                  <c:v>158.9</c:v>
                </c:pt>
                <c:pt idx="1908">
                  <c:v>159</c:v>
                </c:pt>
                <c:pt idx="1909">
                  <c:v>159.1</c:v>
                </c:pt>
                <c:pt idx="1910">
                  <c:v>159.19999999999999</c:v>
                </c:pt>
                <c:pt idx="1911">
                  <c:v>159.30000000000001</c:v>
                </c:pt>
                <c:pt idx="1912">
                  <c:v>159.30000000000001</c:v>
                </c:pt>
                <c:pt idx="1913">
                  <c:v>159.4</c:v>
                </c:pt>
                <c:pt idx="1914">
                  <c:v>159.5</c:v>
                </c:pt>
                <c:pt idx="1915">
                  <c:v>159.6</c:v>
                </c:pt>
                <c:pt idx="1916">
                  <c:v>159.69999999999999</c:v>
                </c:pt>
                <c:pt idx="1917">
                  <c:v>159.80000000000001</c:v>
                </c:pt>
                <c:pt idx="1918">
                  <c:v>159.80000000000001</c:v>
                </c:pt>
                <c:pt idx="1919">
                  <c:v>159.9</c:v>
                </c:pt>
                <c:pt idx="1920">
                  <c:v>160</c:v>
                </c:pt>
                <c:pt idx="1921">
                  <c:v>160.1</c:v>
                </c:pt>
                <c:pt idx="1922">
                  <c:v>160.19999999999999</c:v>
                </c:pt>
                <c:pt idx="1923">
                  <c:v>160.30000000000001</c:v>
                </c:pt>
                <c:pt idx="1924">
                  <c:v>160.30000000000001</c:v>
                </c:pt>
                <c:pt idx="1925">
                  <c:v>160.4</c:v>
                </c:pt>
                <c:pt idx="1926">
                  <c:v>160.5</c:v>
                </c:pt>
                <c:pt idx="1927">
                  <c:v>160.6</c:v>
                </c:pt>
                <c:pt idx="1928">
                  <c:v>160.69999999999999</c:v>
                </c:pt>
                <c:pt idx="1929">
                  <c:v>160.80000000000001</c:v>
                </c:pt>
                <c:pt idx="1930">
                  <c:v>160.80000000000001</c:v>
                </c:pt>
                <c:pt idx="1931">
                  <c:v>160.9</c:v>
                </c:pt>
                <c:pt idx="1932">
                  <c:v>161</c:v>
                </c:pt>
                <c:pt idx="1933">
                  <c:v>161.1</c:v>
                </c:pt>
                <c:pt idx="1934">
                  <c:v>161.19999999999999</c:v>
                </c:pt>
                <c:pt idx="1935">
                  <c:v>161.30000000000001</c:v>
                </c:pt>
                <c:pt idx="1936">
                  <c:v>161.30000000000001</c:v>
                </c:pt>
                <c:pt idx="1937">
                  <c:v>161.4</c:v>
                </c:pt>
                <c:pt idx="1938">
                  <c:v>161.5</c:v>
                </c:pt>
                <c:pt idx="1939">
                  <c:v>161.6</c:v>
                </c:pt>
                <c:pt idx="1940">
                  <c:v>161.69999999999999</c:v>
                </c:pt>
                <c:pt idx="1941">
                  <c:v>161.80000000000001</c:v>
                </c:pt>
                <c:pt idx="1942">
                  <c:v>161.80000000000001</c:v>
                </c:pt>
                <c:pt idx="1943">
                  <c:v>161.9</c:v>
                </c:pt>
                <c:pt idx="1944">
                  <c:v>162</c:v>
                </c:pt>
                <c:pt idx="1945">
                  <c:v>162.1</c:v>
                </c:pt>
                <c:pt idx="1946">
                  <c:v>162.19999999999999</c:v>
                </c:pt>
                <c:pt idx="1947">
                  <c:v>162.30000000000001</c:v>
                </c:pt>
                <c:pt idx="1948">
                  <c:v>162.30000000000001</c:v>
                </c:pt>
                <c:pt idx="1949">
                  <c:v>162.4</c:v>
                </c:pt>
                <c:pt idx="1950">
                  <c:v>162.5</c:v>
                </c:pt>
                <c:pt idx="1951">
                  <c:v>162.6</c:v>
                </c:pt>
                <c:pt idx="1952">
                  <c:v>162.69999999999999</c:v>
                </c:pt>
                <c:pt idx="1953">
                  <c:v>162.80000000000001</c:v>
                </c:pt>
                <c:pt idx="1954">
                  <c:v>162.80000000000001</c:v>
                </c:pt>
                <c:pt idx="1955">
                  <c:v>162.9</c:v>
                </c:pt>
                <c:pt idx="1956">
                  <c:v>163</c:v>
                </c:pt>
                <c:pt idx="1957">
                  <c:v>163.1</c:v>
                </c:pt>
                <c:pt idx="1958">
                  <c:v>163.19999999999999</c:v>
                </c:pt>
                <c:pt idx="1959">
                  <c:v>163.30000000000001</c:v>
                </c:pt>
                <c:pt idx="1960">
                  <c:v>163.30000000000001</c:v>
                </c:pt>
                <c:pt idx="1961">
                  <c:v>163.4</c:v>
                </c:pt>
                <c:pt idx="1962">
                  <c:v>163.5</c:v>
                </c:pt>
                <c:pt idx="1963">
                  <c:v>163.6</c:v>
                </c:pt>
                <c:pt idx="1964">
                  <c:v>163.69999999999999</c:v>
                </c:pt>
                <c:pt idx="1965">
                  <c:v>163.80000000000001</c:v>
                </c:pt>
                <c:pt idx="1966">
                  <c:v>163.80000000000001</c:v>
                </c:pt>
                <c:pt idx="1967">
                  <c:v>163.9</c:v>
                </c:pt>
                <c:pt idx="1968">
                  <c:v>164</c:v>
                </c:pt>
                <c:pt idx="1969">
                  <c:v>164.1</c:v>
                </c:pt>
                <c:pt idx="1970">
                  <c:v>164.2</c:v>
                </c:pt>
                <c:pt idx="1971">
                  <c:v>164.3</c:v>
                </c:pt>
                <c:pt idx="1972">
                  <c:v>164.3</c:v>
                </c:pt>
                <c:pt idx="1973">
                  <c:v>164.4</c:v>
                </c:pt>
                <c:pt idx="1974">
                  <c:v>164.5</c:v>
                </c:pt>
                <c:pt idx="1975">
                  <c:v>164.6</c:v>
                </c:pt>
                <c:pt idx="1976">
                  <c:v>164.7</c:v>
                </c:pt>
                <c:pt idx="1977">
                  <c:v>164.8</c:v>
                </c:pt>
                <c:pt idx="1978">
                  <c:v>164.8</c:v>
                </c:pt>
                <c:pt idx="1979">
                  <c:v>164.9</c:v>
                </c:pt>
                <c:pt idx="1980">
                  <c:v>165</c:v>
                </c:pt>
                <c:pt idx="1981">
                  <c:v>165.1</c:v>
                </c:pt>
                <c:pt idx="1982">
                  <c:v>165.2</c:v>
                </c:pt>
                <c:pt idx="1983">
                  <c:v>165.3</c:v>
                </c:pt>
                <c:pt idx="1984">
                  <c:v>165.3</c:v>
                </c:pt>
                <c:pt idx="1985">
                  <c:v>165.4</c:v>
                </c:pt>
                <c:pt idx="1986">
                  <c:v>165.5</c:v>
                </c:pt>
                <c:pt idx="1987">
                  <c:v>165.6</c:v>
                </c:pt>
                <c:pt idx="1988">
                  <c:v>165.7</c:v>
                </c:pt>
                <c:pt idx="1989">
                  <c:v>165.8</c:v>
                </c:pt>
                <c:pt idx="1990">
                  <c:v>165.8</c:v>
                </c:pt>
                <c:pt idx="1991">
                  <c:v>165.9</c:v>
                </c:pt>
                <c:pt idx="1992">
                  <c:v>166</c:v>
                </c:pt>
                <c:pt idx="1993">
                  <c:v>166.1</c:v>
                </c:pt>
                <c:pt idx="1994">
                  <c:v>166.2</c:v>
                </c:pt>
                <c:pt idx="1995">
                  <c:v>166.3</c:v>
                </c:pt>
                <c:pt idx="1996">
                  <c:v>166.3</c:v>
                </c:pt>
                <c:pt idx="1997">
                  <c:v>166.4</c:v>
                </c:pt>
                <c:pt idx="1998">
                  <c:v>166.5</c:v>
                </c:pt>
                <c:pt idx="1999">
                  <c:v>166.6</c:v>
                </c:pt>
                <c:pt idx="2000">
                  <c:v>166.7</c:v>
                </c:pt>
                <c:pt idx="2001">
                  <c:v>166.8</c:v>
                </c:pt>
                <c:pt idx="2002">
                  <c:v>166.8</c:v>
                </c:pt>
                <c:pt idx="2003">
                  <c:v>166.9</c:v>
                </c:pt>
                <c:pt idx="2004">
                  <c:v>167</c:v>
                </c:pt>
                <c:pt idx="2005">
                  <c:v>167.1</c:v>
                </c:pt>
                <c:pt idx="2006">
                  <c:v>167.2</c:v>
                </c:pt>
                <c:pt idx="2007">
                  <c:v>167.3</c:v>
                </c:pt>
                <c:pt idx="2008">
                  <c:v>167.3</c:v>
                </c:pt>
                <c:pt idx="2009">
                  <c:v>167.4</c:v>
                </c:pt>
                <c:pt idx="2010">
                  <c:v>167.5</c:v>
                </c:pt>
                <c:pt idx="2011">
                  <c:v>167.6</c:v>
                </c:pt>
                <c:pt idx="2012">
                  <c:v>167.7</c:v>
                </c:pt>
                <c:pt idx="2013">
                  <c:v>167.8</c:v>
                </c:pt>
                <c:pt idx="2014">
                  <c:v>167.8</c:v>
                </c:pt>
                <c:pt idx="2015">
                  <c:v>167.9</c:v>
                </c:pt>
                <c:pt idx="2016">
                  <c:v>168</c:v>
                </c:pt>
                <c:pt idx="2017">
                  <c:v>168.1</c:v>
                </c:pt>
                <c:pt idx="2018">
                  <c:v>168.2</c:v>
                </c:pt>
                <c:pt idx="2019">
                  <c:v>168.3</c:v>
                </c:pt>
                <c:pt idx="2020">
                  <c:v>168.3</c:v>
                </c:pt>
                <c:pt idx="2021">
                  <c:v>168.4</c:v>
                </c:pt>
                <c:pt idx="2022">
                  <c:v>168.5</c:v>
                </c:pt>
                <c:pt idx="2023">
                  <c:v>168.6</c:v>
                </c:pt>
                <c:pt idx="2024">
                  <c:v>168.7</c:v>
                </c:pt>
                <c:pt idx="2025">
                  <c:v>168.8</c:v>
                </c:pt>
                <c:pt idx="2026">
                  <c:v>168.8</c:v>
                </c:pt>
                <c:pt idx="2027">
                  <c:v>168.9</c:v>
                </c:pt>
                <c:pt idx="2028">
                  <c:v>169</c:v>
                </c:pt>
                <c:pt idx="2029">
                  <c:v>169.1</c:v>
                </c:pt>
                <c:pt idx="2030">
                  <c:v>169.2</c:v>
                </c:pt>
                <c:pt idx="2031">
                  <c:v>169.3</c:v>
                </c:pt>
                <c:pt idx="2032">
                  <c:v>169.3</c:v>
                </c:pt>
                <c:pt idx="2033">
                  <c:v>169.4</c:v>
                </c:pt>
                <c:pt idx="2034">
                  <c:v>169.5</c:v>
                </c:pt>
                <c:pt idx="2035">
                  <c:v>169.6</c:v>
                </c:pt>
                <c:pt idx="2036">
                  <c:v>169.7</c:v>
                </c:pt>
                <c:pt idx="2037">
                  <c:v>169.8</c:v>
                </c:pt>
                <c:pt idx="2038">
                  <c:v>169.8</c:v>
                </c:pt>
                <c:pt idx="2039">
                  <c:v>169.9</c:v>
                </c:pt>
                <c:pt idx="2040">
                  <c:v>170</c:v>
                </c:pt>
                <c:pt idx="2041">
                  <c:v>170.1</c:v>
                </c:pt>
                <c:pt idx="2042">
                  <c:v>170.2</c:v>
                </c:pt>
                <c:pt idx="2043">
                  <c:v>170.3</c:v>
                </c:pt>
                <c:pt idx="2044">
                  <c:v>170.3</c:v>
                </c:pt>
                <c:pt idx="2045">
                  <c:v>170.4</c:v>
                </c:pt>
                <c:pt idx="2046">
                  <c:v>170.5</c:v>
                </c:pt>
                <c:pt idx="2047">
                  <c:v>170.6</c:v>
                </c:pt>
                <c:pt idx="2048">
                  <c:v>170.7</c:v>
                </c:pt>
                <c:pt idx="2049">
                  <c:v>170.8</c:v>
                </c:pt>
                <c:pt idx="2050">
                  <c:v>170.8</c:v>
                </c:pt>
                <c:pt idx="2051">
                  <c:v>170.9</c:v>
                </c:pt>
                <c:pt idx="2052">
                  <c:v>171</c:v>
                </c:pt>
                <c:pt idx="2053">
                  <c:v>171.1</c:v>
                </c:pt>
                <c:pt idx="2054">
                  <c:v>171.2</c:v>
                </c:pt>
                <c:pt idx="2055">
                  <c:v>171.3</c:v>
                </c:pt>
                <c:pt idx="2056">
                  <c:v>171.3</c:v>
                </c:pt>
                <c:pt idx="2057">
                  <c:v>171.4</c:v>
                </c:pt>
                <c:pt idx="2058">
                  <c:v>171.5</c:v>
                </c:pt>
                <c:pt idx="2059">
                  <c:v>171.6</c:v>
                </c:pt>
                <c:pt idx="2060">
                  <c:v>171.7</c:v>
                </c:pt>
                <c:pt idx="2061">
                  <c:v>171.8</c:v>
                </c:pt>
                <c:pt idx="2062">
                  <c:v>171.8</c:v>
                </c:pt>
                <c:pt idx="2063">
                  <c:v>171.9</c:v>
                </c:pt>
                <c:pt idx="2064">
                  <c:v>172</c:v>
                </c:pt>
                <c:pt idx="2065">
                  <c:v>172.1</c:v>
                </c:pt>
                <c:pt idx="2066">
                  <c:v>172.2</c:v>
                </c:pt>
                <c:pt idx="2067">
                  <c:v>172.3</c:v>
                </c:pt>
                <c:pt idx="2068">
                  <c:v>172.3</c:v>
                </c:pt>
                <c:pt idx="2069">
                  <c:v>172.4</c:v>
                </c:pt>
                <c:pt idx="2070">
                  <c:v>172.5</c:v>
                </c:pt>
                <c:pt idx="2071">
                  <c:v>172.6</c:v>
                </c:pt>
                <c:pt idx="2072">
                  <c:v>172.7</c:v>
                </c:pt>
                <c:pt idx="2073">
                  <c:v>172.8</c:v>
                </c:pt>
                <c:pt idx="2074">
                  <c:v>172.8</c:v>
                </c:pt>
                <c:pt idx="2075">
                  <c:v>172.9</c:v>
                </c:pt>
                <c:pt idx="2076">
                  <c:v>173</c:v>
                </c:pt>
                <c:pt idx="2077">
                  <c:v>173.1</c:v>
                </c:pt>
                <c:pt idx="2078">
                  <c:v>173.2</c:v>
                </c:pt>
                <c:pt idx="2079">
                  <c:v>173.3</c:v>
                </c:pt>
                <c:pt idx="2080">
                  <c:v>173.3</c:v>
                </c:pt>
                <c:pt idx="2081">
                  <c:v>173.4</c:v>
                </c:pt>
                <c:pt idx="2082">
                  <c:v>173.5</c:v>
                </c:pt>
                <c:pt idx="2083">
                  <c:v>173.6</c:v>
                </c:pt>
                <c:pt idx="2084">
                  <c:v>173.7</c:v>
                </c:pt>
                <c:pt idx="2085">
                  <c:v>173.8</c:v>
                </c:pt>
                <c:pt idx="2086">
                  <c:v>173.8</c:v>
                </c:pt>
                <c:pt idx="2087">
                  <c:v>173.9</c:v>
                </c:pt>
                <c:pt idx="2088">
                  <c:v>174</c:v>
                </c:pt>
                <c:pt idx="2089">
                  <c:v>174.1</c:v>
                </c:pt>
                <c:pt idx="2090">
                  <c:v>174.2</c:v>
                </c:pt>
                <c:pt idx="2091">
                  <c:v>174.3</c:v>
                </c:pt>
                <c:pt idx="2092">
                  <c:v>174.3</c:v>
                </c:pt>
                <c:pt idx="2093">
                  <c:v>174.4</c:v>
                </c:pt>
                <c:pt idx="2094">
                  <c:v>174.5</c:v>
                </c:pt>
                <c:pt idx="2095">
                  <c:v>174.6</c:v>
                </c:pt>
                <c:pt idx="2096">
                  <c:v>174.7</c:v>
                </c:pt>
                <c:pt idx="2097">
                  <c:v>174.8</c:v>
                </c:pt>
                <c:pt idx="2098">
                  <c:v>174.8</c:v>
                </c:pt>
                <c:pt idx="2099">
                  <c:v>174.9</c:v>
                </c:pt>
                <c:pt idx="2100">
                  <c:v>175</c:v>
                </c:pt>
                <c:pt idx="2101">
                  <c:v>175.1</c:v>
                </c:pt>
                <c:pt idx="2102">
                  <c:v>175.2</c:v>
                </c:pt>
                <c:pt idx="2103">
                  <c:v>175.3</c:v>
                </c:pt>
                <c:pt idx="2104">
                  <c:v>175.3</c:v>
                </c:pt>
                <c:pt idx="2105">
                  <c:v>175.4</c:v>
                </c:pt>
                <c:pt idx="2106">
                  <c:v>175.5</c:v>
                </c:pt>
                <c:pt idx="2107">
                  <c:v>175.6</c:v>
                </c:pt>
                <c:pt idx="2108">
                  <c:v>175.7</c:v>
                </c:pt>
                <c:pt idx="2109">
                  <c:v>175.8</c:v>
                </c:pt>
                <c:pt idx="2110">
                  <c:v>175.8</c:v>
                </c:pt>
                <c:pt idx="2111">
                  <c:v>175.9</c:v>
                </c:pt>
                <c:pt idx="2112">
                  <c:v>176</c:v>
                </c:pt>
                <c:pt idx="2113">
                  <c:v>176.1</c:v>
                </c:pt>
                <c:pt idx="2114">
                  <c:v>176.2</c:v>
                </c:pt>
                <c:pt idx="2115">
                  <c:v>176.3</c:v>
                </c:pt>
                <c:pt idx="2116">
                  <c:v>176.3</c:v>
                </c:pt>
                <c:pt idx="2117">
                  <c:v>176.4</c:v>
                </c:pt>
                <c:pt idx="2118">
                  <c:v>176.5</c:v>
                </c:pt>
                <c:pt idx="2119">
                  <c:v>176.6</c:v>
                </c:pt>
                <c:pt idx="2120">
                  <c:v>176.7</c:v>
                </c:pt>
                <c:pt idx="2121">
                  <c:v>176.8</c:v>
                </c:pt>
                <c:pt idx="2122">
                  <c:v>176.8</c:v>
                </c:pt>
                <c:pt idx="2123">
                  <c:v>176.9</c:v>
                </c:pt>
                <c:pt idx="2124">
                  <c:v>177</c:v>
                </c:pt>
                <c:pt idx="2125">
                  <c:v>177.1</c:v>
                </c:pt>
                <c:pt idx="2126">
                  <c:v>177.2</c:v>
                </c:pt>
                <c:pt idx="2127">
                  <c:v>177.3</c:v>
                </c:pt>
                <c:pt idx="2128">
                  <c:v>177.3</c:v>
                </c:pt>
                <c:pt idx="2129">
                  <c:v>177.4</c:v>
                </c:pt>
                <c:pt idx="2130">
                  <c:v>177.5</c:v>
                </c:pt>
                <c:pt idx="2131">
                  <c:v>177.6</c:v>
                </c:pt>
                <c:pt idx="2132">
                  <c:v>177.7</c:v>
                </c:pt>
                <c:pt idx="2133">
                  <c:v>177.8</c:v>
                </c:pt>
                <c:pt idx="2134">
                  <c:v>177.8</c:v>
                </c:pt>
                <c:pt idx="2135">
                  <c:v>177.9</c:v>
                </c:pt>
                <c:pt idx="2136">
                  <c:v>178</c:v>
                </c:pt>
                <c:pt idx="2137">
                  <c:v>178.1</c:v>
                </c:pt>
                <c:pt idx="2138">
                  <c:v>178.2</c:v>
                </c:pt>
                <c:pt idx="2139">
                  <c:v>178.3</c:v>
                </c:pt>
                <c:pt idx="2140">
                  <c:v>178.3</c:v>
                </c:pt>
                <c:pt idx="2141">
                  <c:v>178.4</c:v>
                </c:pt>
                <c:pt idx="2142">
                  <c:v>178.5</c:v>
                </c:pt>
                <c:pt idx="2143">
                  <c:v>178.6</c:v>
                </c:pt>
                <c:pt idx="2144">
                  <c:v>178.7</c:v>
                </c:pt>
                <c:pt idx="2145">
                  <c:v>178.8</c:v>
                </c:pt>
                <c:pt idx="2146">
                  <c:v>178.8</c:v>
                </c:pt>
                <c:pt idx="2147">
                  <c:v>178.9</c:v>
                </c:pt>
                <c:pt idx="2148">
                  <c:v>179</c:v>
                </c:pt>
                <c:pt idx="2149">
                  <c:v>179.1</c:v>
                </c:pt>
                <c:pt idx="2150">
                  <c:v>179.2</c:v>
                </c:pt>
                <c:pt idx="2151">
                  <c:v>179.3</c:v>
                </c:pt>
                <c:pt idx="2152">
                  <c:v>179.3</c:v>
                </c:pt>
                <c:pt idx="2153">
                  <c:v>179.4</c:v>
                </c:pt>
                <c:pt idx="2154">
                  <c:v>179.5</c:v>
                </c:pt>
                <c:pt idx="2155">
                  <c:v>179.6</c:v>
                </c:pt>
                <c:pt idx="2156">
                  <c:v>179.7</c:v>
                </c:pt>
                <c:pt idx="2157">
                  <c:v>179.8</c:v>
                </c:pt>
                <c:pt idx="2158">
                  <c:v>179.8</c:v>
                </c:pt>
                <c:pt idx="2159">
                  <c:v>179.9</c:v>
                </c:pt>
                <c:pt idx="2160">
                  <c:v>180</c:v>
                </c:pt>
                <c:pt idx="2161">
                  <c:v>180.1</c:v>
                </c:pt>
                <c:pt idx="2162">
                  <c:v>180.2</c:v>
                </c:pt>
                <c:pt idx="2163">
                  <c:v>180.3</c:v>
                </c:pt>
                <c:pt idx="2164">
                  <c:v>180.3</c:v>
                </c:pt>
                <c:pt idx="2165">
                  <c:v>180.4</c:v>
                </c:pt>
                <c:pt idx="2166">
                  <c:v>180.5</c:v>
                </c:pt>
                <c:pt idx="2167">
                  <c:v>180.6</c:v>
                </c:pt>
                <c:pt idx="2168">
                  <c:v>180.7</c:v>
                </c:pt>
                <c:pt idx="2169">
                  <c:v>180.8</c:v>
                </c:pt>
                <c:pt idx="2170">
                  <c:v>180.8</c:v>
                </c:pt>
                <c:pt idx="2171">
                  <c:v>180.9</c:v>
                </c:pt>
                <c:pt idx="2172">
                  <c:v>181</c:v>
                </c:pt>
                <c:pt idx="2173">
                  <c:v>181.1</c:v>
                </c:pt>
                <c:pt idx="2174">
                  <c:v>181.2</c:v>
                </c:pt>
                <c:pt idx="2175">
                  <c:v>181.3</c:v>
                </c:pt>
                <c:pt idx="2176">
                  <c:v>181.3</c:v>
                </c:pt>
                <c:pt idx="2177">
                  <c:v>181.4</c:v>
                </c:pt>
                <c:pt idx="2178">
                  <c:v>181.5</c:v>
                </c:pt>
                <c:pt idx="2179">
                  <c:v>181.6</c:v>
                </c:pt>
                <c:pt idx="2180">
                  <c:v>181.7</c:v>
                </c:pt>
                <c:pt idx="2181">
                  <c:v>181.8</c:v>
                </c:pt>
                <c:pt idx="2182">
                  <c:v>181.8</c:v>
                </c:pt>
                <c:pt idx="2183">
                  <c:v>181.9</c:v>
                </c:pt>
                <c:pt idx="2184">
                  <c:v>182</c:v>
                </c:pt>
                <c:pt idx="2185">
                  <c:v>182.1</c:v>
                </c:pt>
                <c:pt idx="2186">
                  <c:v>182.2</c:v>
                </c:pt>
                <c:pt idx="2187">
                  <c:v>182.3</c:v>
                </c:pt>
                <c:pt idx="2188">
                  <c:v>182.3</c:v>
                </c:pt>
                <c:pt idx="2189">
                  <c:v>182.4</c:v>
                </c:pt>
                <c:pt idx="2190">
                  <c:v>182.5</c:v>
                </c:pt>
                <c:pt idx="2191">
                  <c:v>182.6</c:v>
                </c:pt>
                <c:pt idx="2192">
                  <c:v>182.7</c:v>
                </c:pt>
                <c:pt idx="2193">
                  <c:v>182.8</c:v>
                </c:pt>
                <c:pt idx="2194">
                  <c:v>182.8</c:v>
                </c:pt>
                <c:pt idx="2195">
                  <c:v>182.9</c:v>
                </c:pt>
                <c:pt idx="2196">
                  <c:v>183</c:v>
                </c:pt>
                <c:pt idx="2197">
                  <c:v>183.1</c:v>
                </c:pt>
                <c:pt idx="2198">
                  <c:v>183.2</c:v>
                </c:pt>
                <c:pt idx="2199">
                  <c:v>183.3</c:v>
                </c:pt>
                <c:pt idx="2200">
                  <c:v>183.3</c:v>
                </c:pt>
                <c:pt idx="2201">
                  <c:v>183.4</c:v>
                </c:pt>
                <c:pt idx="2202">
                  <c:v>183.5</c:v>
                </c:pt>
                <c:pt idx="2203">
                  <c:v>183.6</c:v>
                </c:pt>
                <c:pt idx="2204">
                  <c:v>183.7</c:v>
                </c:pt>
                <c:pt idx="2205">
                  <c:v>183.8</c:v>
                </c:pt>
                <c:pt idx="2206">
                  <c:v>183.8</c:v>
                </c:pt>
                <c:pt idx="2207">
                  <c:v>183.9</c:v>
                </c:pt>
                <c:pt idx="2208">
                  <c:v>184</c:v>
                </c:pt>
                <c:pt idx="2209">
                  <c:v>184.1</c:v>
                </c:pt>
                <c:pt idx="2210">
                  <c:v>184.2</c:v>
                </c:pt>
                <c:pt idx="2211">
                  <c:v>184.3</c:v>
                </c:pt>
                <c:pt idx="2212">
                  <c:v>184.3</c:v>
                </c:pt>
                <c:pt idx="2213">
                  <c:v>184.4</c:v>
                </c:pt>
                <c:pt idx="2214">
                  <c:v>184.5</c:v>
                </c:pt>
                <c:pt idx="2215">
                  <c:v>184.6</c:v>
                </c:pt>
                <c:pt idx="2216">
                  <c:v>184.7</c:v>
                </c:pt>
                <c:pt idx="2217">
                  <c:v>184.8</c:v>
                </c:pt>
                <c:pt idx="2218">
                  <c:v>184.8</c:v>
                </c:pt>
                <c:pt idx="2219">
                  <c:v>184.9</c:v>
                </c:pt>
                <c:pt idx="2220">
                  <c:v>185</c:v>
                </c:pt>
                <c:pt idx="2221">
                  <c:v>185.1</c:v>
                </c:pt>
                <c:pt idx="2222">
                  <c:v>185.2</c:v>
                </c:pt>
                <c:pt idx="2223">
                  <c:v>185.3</c:v>
                </c:pt>
                <c:pt idx="2224">
                  <c:v>185.3</c:v>
                </c:pt>
                <c:pt idx="2225">
                  <c:v>185.4</c:v>
                </c:pt>
                <c:pt idx="2226">
                  <c:v>185.5</c:v>
                </c:pt>
                <c:pt idx="2227">
                  <c:v>185.6</c:v>
                </c:pt>
                <c:pt idx="2228">
                  <c:v>185.7</c:v>
                </c:pt>
                <c:pt idx="2229">
                  <c:v>185.8</c:v>
                </c:pt>
                <c:pt idx="2230">
                  <c:v>185.8</c:v>
                </c:pt>
                <c:pt idx="2231">
                  <c:v>185.9</c:v>
                </c:pt>
                <c:pt idx="2232">
                  <c:v>186</c:v>
                </c:pt>
                <c:pt idx="2233">
                  <c:v>186.1</c:v>
                </c:pt>
                <c:pt idx="2234">
                  <c:v>186.2</c:v>
                </c:pt>
                <c:pt idx="2235">
                  <c:v>186.3</c:v>
                </c:pt>
                <c:pt idx="2236">
                  <c:v>186.3</c:v>
                </c:pt>
                <c:pt idx="2237">
                  <c:v>186.4</c:v>
                </c:pt>
                <c:pt idx="2238">
                  <c:v>186.5</c:v>
                </c:pt>
                <c:pt idx="2239">
                  <c:v>186.6</c:v>
                </c:pt>
                <c:pt idx="2240">
                  <c:v>186.7</c:v>
                </c:pt>
                <c:pt idx="2241">
                  <c:v>186.8</c:v>
                </c:pt>
                <c:pt idx="2242">
                  <c:v>186.8</c:v>
                </c:pt>
                <c:pt idx="2243">
                  <c:v>186.9</c:v>
                </c:pt>
                <c:pt idx="2244">
                  <c:v>187</c:v>
                </c:pt>
                <c:pt idx="2245">
                  <c:v>187.1</c:v>
                </c:pt>
                <c:pt idx="2246">
                  <c:v>187.2</c:v>
                </c:pt>
                <c:pt idx="2247">
                  <c:v>187.3</c:v>
                </c:pt>
                <c:pt idx="2248">
                  <c:v>187.3</c:v>
                </c:pt>
                <c:pt idx="2249">
                  <c:v>187.4</c:v>
                </c:pt>
                <c:pt idx="2250">
                  <c:v>187.5</c:v>
                </c:pt>
                <c:pt idx="2251">
                  <c:v>187.6</c:v>
                </c:pt>
                <c:pt idx="2252">
                  <c:v>187.7</c:v>
                </c:pt>
                <c:pt idx="2253">
                  <c:v>187.8</c:v>
                </c:pt>
                <c:pt idx="2254">
                  <c:v>187.8</c:v>
                </c:pt>
                <c:pt idx="2255">
                  <c:v>187.9</c:v>
                </c:pt>
                <c:pt idx="2256">
                  <c:v>188</c:v>
                </c:pt>
                <c:pt idx="2257">
                  <c:v>188.1</c:v>
                </c:pt>
                <c:pt idx="2258">
                  <c:v>188.2</c:v>
                </c:pt>
                <c:pt idx="2259">
                  <c:v>188.3</c:v>
                </c:pt>
                <c:pt idx="2260">
                  <c:v>188.3</c:v>
                </c:pt>
                <c:pt idx="2261">
                  <c:v>188.4</c:v>
                </c:pt>
                <c:pt idx="2262">
                  <c:v>188.5</c:v>
                </c:pt>
                <c:pt idx="2263">
                  <c:v>188.6</c:v>
                </c:pt>
                <c:pt idx="2264">
                  <c:v>188.7</c:v>
                </c:pt>
                <c:pt idx="2265">
                  <c:v>188.8</c:v>
                </c:pt>
                <c:pt idx="2266">
                  <c:v>188.8</c:v>
                </c:pt>
                <c:pt idx="2267">
                  <c:v>188.9</c:v>
                </c:pt>
                <c:pt idx="2268">
                  <c:v>189</c:v>
                </c:pt>
                <c:pt idx="2269">
                  <c:v>189.1</c:v>
                </c:pt>
                <c:pt idx="2270">
                  <c:v>189.2</c:v>
                </c:pt>
                <c:pt idx="2271">
                  <c:v>189.3</c:v>
                </c:pt>
                <c:pt idx="2272">
                  <c:v>189.3</c:v>
                </c:pt>
                <c:pt idx="2273">
                  <c:v>189.4</c:v>
                </c:pt>
                <c:pt idx="2274">
                  <c:v>189.5</c:v>
                </c:pt>
                <c:pt idx="2275">
                  <c:v>189.6</c:v>
                </c:pt>
                <c:pt idx="2276">
                  <c:v>189.7</c:v>
                </c:pt>
                <c:pt idx="2277">
                  <c:v>189.8</c:v>
                </c:pt>
                <c:pt idx="2278">
                  <c:v>189.8</c:v>
                </c:pt>
                <c:pt idx="2279">
                  <c:v>189.9</c:v>
                </c:pt>
                <c:pt idx="2280">
                  <c:v>190</c:v>
                </c:pt>
                <c:pt idx="2281">
                  <c:v>190.1</c:v>
                </c:pt>
                <c:pt idx="2282">
                  <c:v>190.2</c:v>
                </c:pt>
                <c:pt idx="2283">
                  <c:v>190.3</c:v>
                </c:pt>
                <c:pt idx="2284">
                  <c:v>190.3</c:v>
                </c:pt>
                <c:pt idx="2285">
                  <c:v>190.4</c:v>
                </c:pt>
                <c:pt idx="2286">
                  <c:v>190.5</c:v>
                </c:pt>
                <c:pt idx="2287">
                  <c:v>190.6</c:v>
                </c:pt>
                <c:pt idx="2288">
                  <c:v>190.7</c:v>
                </c:pt>
                <c:pt idx="2289">
                  <c:v>190.8</c:v>
                </c:pt>
                <c:pt idx="2290">
                  <c:v>190.8</c:v>
                </c:pt>
                <c:pt idx="2291">
                  <c:v>190.9</c:v>
                </c:pt>
                <c:pt idx="2292">
                  <c:v>191</c:v>
                </c:pt>
                <c:pt idx="2293">
                  <c:v>191.1</c:v>
                </c:pt>
                <c:pt idx="2294">
                  <c:v>191.2</c:v>
                </c:pt>
                <c:pt idx="2295">
                  <c:v>191.3</c:v>
                </c:pt>
                <c:pt idx="2296">
                  <c:v>191.3</c:v>
                </c:pt>
                <c:pt idx="2297">
                  <c:v>191.4</c:v>
                </c:pt>
                <c:pt idx="2298">
                  <c:v>191.5</c:v>
                </c:pt>
                <c:pt idx="2299">
                  <c:v>191.6</c:v>
                </c:pt>
                <c:pt idx="2300">
                  <c:v>191.7</c:v>
                </c:pt>
                <c:pt idx="2301">
                  <c:v>191.8</c:v>
                </c:pt>
                <c:pt idx="2302">
                  <c:v>191.8</c:v>
                </c:pt>
                <c:pt idx="2303">
                  <c:v>191.9</c:v>
                </c:pt>
                <c:pt idx="2304">
                  <c:v>192</c:v>
                </c:pt>
                <c:pt idx="2305">
                  <c:v>192.1</c:v>
                </c:pt>
                <c:pt idx="2306">
                  <c:v>192.2</c:v>
                </c:pt>
                <c:pt idx="2307">
                  <c:v>192.3</c:v>
                </c:pt>
                <c:pt idx="2308">
                  <c:v>192.3</c:v>
                </c:pt>
                <c:pt idx="2309">
                  <c:v>192.4</c:v>
                </c:pt>
                <c:pt idx="2310">
                  <c:v>192.5</c:v>
                </c:pt>
                <c:pt idx="2311">
                  <c:v>192.6</c:v>
                </c:pt>
                <c:pt idx="2312">
                  <c:v>192.7</c:v>
                </c:pt>
                <c:pt idx="2313">
                  <c:v>192.8</c:v>
                </c:pt>
                <c:pt idx="2314">
                  <c:v>192.8</c:v>
                </c:pt>
                <c:pt idx="2315">
                  <c:v>192.9</c:v>
                </c:pt>
                <c:pt idx="2316">
                  <c:v>193</c:v>
                </c:pt>
                <c:pt idx="2317">
                  <c:v>193.1</c:v>
                </c:pt>
                <c:pt idx="2318">
                  <c:v>193.2</c:v>
                </c:pt>
                <c:pt idx="2319">
                  <c:v>193.3</c:v>
                </c:pt>
                <c:pt idx="2320">
                  <c:v>193.3</c:v>
                </c:pt>
                <c:pt idx="2321">
                  <c:v>193.4</c:v>
                </c:pt>
                <c:pt idx="2322">
                  <c:v>193.5</c:v>
                </c:pt>
                <c:pt idx="2323">
                  <c:v>193.6</c:v>
                </c:pt>
                <c:pt idx="2324">
                  <c:v>193.7</c:v>
                </c:pt>
                <c:pt idx="2325">
                  <c:v>193.8</c:v>
                </c:pt>
                <c:pt idx="2326">
                  <c:v>193.8</c:v>
                </c:pt>
                <c:pt idx="2327">
                  <c:v>193.9</c:v>
                </c:pt>
                <c:pt idx="2328">
                  <c:v>194</c:v>
                </c:pt>
                <c:pt idx="2329">
                  <c:v>194.1</c:v>
                </c:pt>
                <c:pt idx="2330">
                  <c:v>194.2</c:v>
                </c:pt>
                <c:pt idx="2331">
                  <c:v>194.3</c:v>
                </c:pt>
                <c:pt idx="2332">
                  <c:v>194.3</c:v>
                </c:pt>
                <c:pt idx="2333">
                  <c:v>194.4</c:v>
                </c:pt>
                <c:pt idx="2334">
                  <c:v>194.5</c:v>
                </c:pt>
                <c:pt idx="2335">
                  <c:v>194.6</c:v>
                </c:pt>
                <c:pt idx="2336">
                  <c:v>194.7</c:v>
                </c:pt>
                <c:pt idx="2337">
                  <c:v>194.8</c:v>
                </c:pt>
                <c:pt idx="2338">
                  <c:v>194.8</c:v>
                </c:pt>
                <c:pt idx="2339">
                  <c:v>194.9</c:v>
                </c:pt>
                <c:pt idx="2340">
                  <c:v>195</c:v>
                </c:pt>
                <c:pt idx="2341">
                  <c:v>195.1</c:v>
                </c:pt>
                <c:pt idx="2342">
                  <c:v>195.2</c:v>
                </c:pt>
                <c:pt idx="2343">
                  <c:v>195.3</c:v>
                </c:pt>
                <c:pt idx="2344">
                  <c:v>195.3</c:v>
                </c:pt>
                <c:pt idx="2345">
                  <c:v>195.4</c:v>
                </c:pt>
                <c:pt idx="2346">
                  <c:v>195.5</c:v>
                </c:pt>
                <c:pt idx="2347">
                  <c:v>195.6</c:v>
                </c:pt>
                <c:pt idx="2348">
                  <c:v>195.7</c:v>
                </c:pt>
                <c:pt idx="2349">
                  <c:v>195.8</c:v>
                </c:pt>
                <c:pt idx="2350">
                  <c:v>195.8</c:v>
                </c:pt>
                <c:pt idx="2351">
                  <c:v>195.9</c:v>
                </c:pt>
                <c:pt idx="2352">
                  <c:v>196</c:v>
                </c:pt>
                <c:pt idx="2353">
                  <c:v>196.1</c:v>
                </c:pt>
                <c:pt idx="2354">
                  <c:v>196.2</c:v>
                </c:pt>
                <c:pt idx="2355">
                  <c:v>196.3</c:v>
                </c:pt>
                <c:pt idx="2356">
                  <c:v>196.3</c:v>
                </c:pt>
                <c:pt idx="2357">
                  <c:v>196.4</c:v>
                </c:pt>
                <c:pt idx="2358">
                  <c:v>196.5</c:v>
                </c:pt>
                <c:pt idx="2359">
                  <c:v>196.6</c:v>
                </c:pt>
                <c:pt idx="2360">
                  <c:v>196.7</c:v>
                </c:pt>
                <c:pt idx="2361">
                  <c:v>196.8</c:v>
                </c:pt>
                <c:pt idx="2362">
                  <c:v>196.8</c:v>
                </c:pt>
                <c:pt idx="2363">
                  <c:v>196.9</c:v>
                </c:pt>
                <c:pt idx="2364">
                  <c:v>197</c:v>
                </c:pt>
                <c:pt idx="2365">
                  <c:v>197.1</c:v>
                </c:pt>
                <c:pt idx="2366">
                  <c:v>197.2</c:v>
                </c:pt>
                <c:pt idx="2367">
                  <c:v>197.3</c:v>
                </c:pt>
                <c:pt idx="2368">
                  <c:v>197.3</c:v>
                </c:pt>
                <c:pt idx="2369">
                  <c:v>197.4</c:v>
                </c:pt>
                <c:pt idx="2370">
                  <c:v>197.5</c:v>
                </c:pt>
                <c:pt idx="2371">
                  <c:v>197.6</c:v>
                </c:pt>
                <c:pt idx="2372">
                  <c:v>197.7</c:v>
                </c:pt>
                <c:pt idx="2373">
                  <c:v>197.8</c:v>
                </c:pt>
                <c:pt idx="2374">
                  <c:v>197.8</c:v>
                </c:pt>
                <c:pt idx="2375">
                  <c:v>197.9</c:v>
                </c:pt>
                <c:pt idx="2376">
                  <c:v>198</c:v>
                </c:pt>
                <c:pt idx="2377">
                  <c:v>198.1</c:v>
                </c:pt>
                <c:pt idx="2378">
                  <c:v>198.2</c:v>
                </c:pt>
                <c:pt idx="2379">
                  <c:v>198.3</c:v>
                </c:pt>
                <c:pt idx="2380">
                  <c:v>198.3</c:v>
                </c:pt>
                <c:pt idx="2381">
                  <c:v>198.4</c:v>
                </c:pt>
                <c:pt idx="2382">
                  <c:v>198.5</c:v>
                </c:pt>
                <c:pt idx="2383">
                  <c:v>198.6</c:v>
                </c:pt>
                <c:pt idx="2384">
                  <c:v>198.7</c:v>
                </c:pt>
                <c:pt idx="2385">
                  <c:v>198.8</c:v>
                </c:pt>
                <c:pt idx="2386">
                  <c:v>198.8</c:v>
                </c:pt>
                <c:pt idx="2387">
                  <c:v>198.9</c:v>
                </c:pt>
                <c:pt idx="2388">
                  <c:v>199</c:v>
                </c:pt>
                <c:pt idx="2389">
                  <c:v>199.1</c:v>
                </c:pt>
                <c:pt idx="2390">
                  <c:v>199.2</c:v>
                </c:pt>
                <c:pt idx="2391">
                  <c:v>199.3</c:v>
                </c:pt>
                <c:pt idx="2392">
                  <c:v>199.3</c:v>
                </c:pt>
                <c:pt idx="2393">
                  <c:v>199.4</c:v>
                </c:pt>
                <c:pt idx="2394">
                  <c:v>199.5</c:v>
                </c:pt>
                <c:pt idx="2395">
                  <c:v>199.6</c:v>
                </c:pt>
                <c:pt idx="2396">
                  <c:v>199.7</c:v>
                </c:pt>
                <c:pt idx="2397">
                  <c:v>199.8</c:v>
                </c:pt>
                <c:pt idx="2398">
                  <c:v>199.8</c:v>
                </c:pt>
                <c:pt idx="2399">
                  <c:v>199.9</c:v>
                </c:pt>
                <c:pt idx="2400">
                  <c:v>200</c:v>
                </c:pt>
                <c:pt idx="2401">
                  <c:v>200.1</c:v>
                </c:pt>
                <c:pt idx="2402">
                  <c:v>200.2</c:v>
                </c:pt>
                <c:pt idx="2403">
                  <c:v>200.3</c:v>
                </c:pt>
                <c:pt idx="2404">
                  <c:v>200.3</c:v>
                </c:pt>
                <c:pt idx="2405">
                  <c:v>200.4</c:v>
                </c:pt>
                <c:pt idx="2406">
                  <c:v>200.5</c:v>
                </c:pt>
                <c:pt idx="2407">
                  <c:v>200.6</c:v>
                </c:pt>
                <c:pt idx="2408">
                  <c:v>200.7</c:v>
                </c:pt>
                <c:pt idx="2409">
                  <c:v>200.8</c:v>
                </c:pt>
                <c:pt idx="2410">
                  <c:v>200.8</c:v>
                </c:pt>
                <c:pt idx="2411">
                  <c:v>200.9</c:v>
                </c:pt>
                <c:pt idx="2412">
                  <c:v>201</c:v>
                </c:pt>
                <c:pt idx="2413">
                  <c:v>201.1</c:v>
                </c:pt>
                <c:pt idx="2414">
                  <c:v>201.2</c:v>
                </c:pt>
                <c:pt idx="2415">
                  <c:v>201.3</c:v>
                </c:pt>
                <c:pt idx="2416">
                  <c:v>201.3</c:v>
                </c:pt>
                <c:pt idx="2417">
                  <c:v>201.4</c:v>
                </c:pt>
                <c:pt idx="2418">
                  <c:v>201.5</c:v>
                </c:pt>
                <c:pt idx="2419">
                  <c:v>201.6</c:v>
                </c:pt>
                <c:pt idx="2420">
                  <c:v>201.7</c:v>
                </c:pt>
                <c:pt idx="2421">
                  <c:v>201.8</c:v>
                </c:pt>
                <c:pt idx="2422">
                  <c:v>201.8</c:v>
                </c:pt>
                <c:pt idx="2423">
                  <c:v>201.9</c:v>
                </c:pt>
                <c:pt idx="2424">
                  <c:v>202</c:v>
                </c:pt>
                <c:pt idx="2425">
                  <c:v>202.1</c:v>
                </c:pt>
                <c:pt idx="2426">
                  <c:v>202.2</c:v>
                </c:pt>
                <c:pt idx="2427">
                  <c:v>202.3</c:v>
                </c:pt>
                <c:pt idx="2428">
                  <c:v>202.3</c:v>
                </c:pt>
                <c:pt idx="2429">
                  <c:v>202.4</c:v>
                </c:pt>
                <c:pt idx="2430">
                  <c:v>202.5</c:v>
                </c:pt>
                <c:pt idx="2431">
                  <c:v>202.6</c:v>
                </c:pt>
                <c:pt idx="2432">
                  <c:v>202.7</c:v>
                </c:pt>
                <c:pt idx="2433">
                  <c:v>202.8</c:v>
                </c:pt>
                <c:pt idx="2434">
                  <c:v>202.8</c:v>
                </c:pt>
                <c:pt idx="2435">
                  <c:v>202.9</c:v>
                </c:pt>
                <c:pt idx="2436">
                  <c:v>203</c:v>
                </c:pt>
                <c:pt idx="2437">
                  <c:v>203.1</c:v>
                </c:pt>
                <c:pt idx="2438">
                  <c:v>203.2</c:v>
                </c:pt>
                <c:pt idx="2439">
                  <c:v>203.3</c:v>
                </c:pt>
                <c:pt idx="2440">
                  <c:v>203.3</c:v>
                </c:pt>
                <c:pt idx="2441">
                  <c:v>203.4</c:v>
                </c:pt>
                <c:pt idx="2442">
                  <c:v>203.5</c:v>
                </c:pt>
                <c:pt idx="2443">
                  <c:v>203.6</c:v>
                </c:pt>
                <c:pt idx="2444">
                  <c:v>203.7</c:v>
                </c:pt>
                <c:pt idx="2445">
                  <c:v>203.8</c:v>
                </c:pt>
                <c:pt idx="2446">
                  <c:v>203.8</c:v>
                </c:pt>
                <c:pt idx="2447">
                  <c:v>203.9</c:v>
                </c:pt>
                <c:pt idx="2448">
                  <c:v>204</c:v>
                </c:pt>
                <c:pt idx="2449">
                  <c:v>204.1</c:v>
                </c:pt>
                <c:pt idx="2450">
                  <c:v>204.2</c:v>
                </c:pt>
                <c:pt idx="2451">
                  <c:v>204.3</c:v>
                </c:pt>
                <c:pt idx="2452">
                  <c:v>204.3</c:v>
                </c:pt>
                <c:pt idx="2453">
                  <c:v>204.4</c:v>
                </c:pt>
                <c:pt idx="2454">
                  <c:v>204.5</c:v>
                </c:pt>
                <c:pt idx="2455">
                  <c:v>204.6</c:v>
                </c:pt>
                <c:pt idx="2456">
                  <c:v>204.7</c:v>
                </c:pt>
                <c:pt idx="2457">
                  <c:v>204.8</c:v>
                </c:pt>
                <c:pt idx="2458">
                  <c:v>204.8</c:v>
                </c:pt>
                <c:pt idx="2459">
                  <c:v>204.9</c:v>
                </c:pt>
                <c:pt idx="2460">
                  <c:v>205</c:v>
                </c:pt>
                <c:pt idx="2461">
                  <c:v>205.1</c:v>
                </c:pt>
                <c:pt idx="2462">
                  <c:v>205.2</c:v>
                </c:pt>
                <c:pt idx="2463">
                  <c:v>205.3</c:v>
                </c:pt>
                <c:pt idx="2464">
                  <c:v>205.3</c:v>
                </c:pt>
                <c:pt idx="2465">
                  <c:v>205.4</c:v>
                </c:pt>
                <c:pt idx="2466">
                  <c:v>205.5</c:v>
                </c:pt>
                <c:pt idx="2467">
                  <c:v>205.6</c:v>
                </c:pt>
                <c:pt idx="2468">
                  <c:v>205.7</c:v>
                </c:pt>
                <c:pt idx="2469">
                  <c:v>205.8</c:v>
                </c:pt>
                <c:pt idx="2470">
                  <c:v>205.8</c:v>
                </c:pt>
                <c:pt idx="2471">
                  <c:v>205.9</c:v>
                </c:pt>
                <c:pt idx="2472">
                  <c:v>206</c:v>
                </c:pt>
                <c:pt idx="2473">
                  <c:v>206.1</c:v>
                </c:pt>
                <c:pt idx="2474">
                  <c:v>206.2</c:v>
                </c:pt>
                <c:pt idx="2475">
                  <c:v>206.3</c:v>
                </c:pt>
                <c:pt idx="2476">
                  <c:v>206.3</c:v>
                </c:pt>
                <c:pt idx="2477">
                  <c:v>206.4</c:v>
                </c:pt>
                <c:pt idx="2478">
                  <c:v>206.5</c:v>
                </c:pt>
                <c:pt idx="2479">
                  <c:v>206.6</c:v>
                </c:pt>
                <c:pt idx="2480">
                  <c:v>206.7</c:v>
                </c:pt>
                <c:pt idx="2481">
                  <c:v>206.8</c:v>
                </c:pt>
                <c:pt idx="2482">
                  <c:v>206.8</c:v>
                </c:pt>
                <c:pt idx="2483">
                  <c:v>206.9</c:v>
                </c:pt>
                <c:pt idx="2484">
                  <c:v>207</c:v>
                </c:pt>
                <c:pt idx="2485">
                  <c:v>207.1</c:v>
                </c:pt>
                <c:pt idx="2486">
                  <c:v>207.2</c:v>
                </c:pt>
                <c:pt idx="2487">
                  <c:v>207.3</c:v>
                </c:pt>
                <c:pt idx="2488">
                  <c:v>207.3</c:v>
                </c:pt>
                <c:pt idx="2489">
                  <c:v>207.4</c:v>
                </c:pt>
                <c:pt idx="2490">
                  <c:v>207.5</c:v>
                </c:pt>
                <c:pt idx="2491">
                  <c:v>207.6</c:v>
                </c:pt>
                <c:pt idx="2492">
                  <c:v>207.7</c:v>
                </c:pt>
                <c:pt idx="2493">
                  <c:v>207.8</c:v>
                </c:pt>
                <c:pt idx="2494">
                  <c:v>207.8</c:v>
                </c:pt>
                <c:pt idx="2495">
                  <c:v>207.9</c:v>
                </c:pt>
                <c:pt idx="2496">
                  <c:v>208</c:v>
                </c:pt>
                <c:pt idx="2497">
                  <c:v>208.1</c:v>
                </c:pt>
                <c:pt idx="2498">
                  <c:v>208.2</c:v>
                </c:pt>
                <c:pt idx="2499">
                  <c:v>208.3</c:v>
                </c:pt>
                <c:pt idx="2500">
                  <c:v>208.3</c:v>
                </c:pt>
                <c:pt idx="2501">
                  <c:v>208.4</c:v>
                </c:pt>
                <c:pt idx="2502">
                  <c:v>208.5</c:v>
                </c:pt>
                <c:pt idx="2503">
                  <c:v>208.6</c:v>
                </c:pt>
                <c:pt idx="2504">
                  <c:v>208.7</c:v>
                </c:pt>
                <c:pt idx="2505">
                  <c:v>208.8</c:v>
                </c:pt>
                <c:pt idx="2506">
                  <c:v>208.8</c:v>
                </c:pt>
                <c:pt idx="2507">
                  <c:v>208.9</c:v>
                </c:pt>
                <c:pt idx="2508">
                  <c:v>209</c:v>
                </c:pt>
                <c:pt idx="2509">
                  <c:v>209.1</c:v>
                </c:pt>
                <c:pt idx="2510">
                  <c:v>209.2</c:v>
                </c:pt>
                <c:pt idx="2511">
                  <c:v>209.3</c:v>
                </c:pt>
                <c:pt idx="2512">
                  <c:v>209.3</c:v>
                </c:pt>
                <c:pt idx="2513">
                  <c:v>209.4</c:v>
                </c:pt>
                <c:pt idx="2514">
                  <c:v>209.5</c:v>
                </c:pt>
                <c:pt idx="2515">
                  <c:v>209.6</c:v>
                </c:pt>
                <c:pt idx="2516">
                  <c:v>209.7</c:v>
                </c:pt>
                <c:pt idx="2517">
                  <c:v>209.8</c:v>
                </c:pt>
                <c:pt idx="2518">
                  <c:v>209.8</c:v>
                </c:pt>
                <c:pt idx="2519">
                  <c:v>209.9</c:v>
                </c:pt>
                <c:pt idx="2520">
                  <c:v>210</c:v>
                </c:pt>
                <c:pt idx="2521">
                  <c:v>210.1</c:v>
                </c:pt>
                <c:pt idx="2522">
                  <c:v>210.2</c:v>
                </c:pt>
                <c:pt idx="2523">
                  <c:v>210.3</c:v>
                </c:pt>
                <c:pt idx="2524">
                  <c:v>210.3</c:v>
                </c:pt>
                <c:pt idx="2525">
                  <c:v>210.4</c:v>
                </c:pt>
                <c:pt idx="2526">
                  <c:v>210.5</c:v>
                </c:pt>
                <c:pt idx="2527">
                  <c:v>210.6</c:v>
                </c:pt>
                <c:pt idx="2528">
                  <c:v>210.7</c:v>
                </c:pt>
                <c:pt idx="2529">
                  <c:v>210.8</c:v>
                </c:pt>
                <c:pt idx="2530">
                  <c:v>210.8</c:v>
                </c:pt>
                <c:pt idx="2531">
                  <c:v>210.9</c:v>
                </c:pt>
                <c:pt idx="2532">
                  <c:v>211</c:v>
                </c:pt>
                <c:pt idx="2533">
                  <c:v>211.1</c:v>
                </c:pt>
                <c:pt idx="2534">
                  <c:v>211.2</c:v>
                </c:pt>
                <c:pt idx="2535">
                  <c:v>211.3</c:v>
                </c:pt>
                <c:pt idx="2536">
                  <c:v>211.3</c:v>
                </c:pt>
                <c:pt idx="2537">
                  <c:v>211.4</c:v>
                </c:pt>
                <c:pt idx="2538">
                  <c:v>211.5</c:v>
                </c:pt>
                <c:pt idx="2539">
                  <c:v>211.6</c:v>
                </c:pt>
                <c:pt idx="2540">
                  <c:v>211.7</c:v>
                </c:pt>
                <c:pt idx="2541">
                  <c:v>211.8</c:v>
                </c:pt>
                <c:pt idx="2542">
                  <c:v>211.8</c:v>
                </c:pt>
                <c:pt idx="2543">
                  <c:v>211.9</c:v>
                </c:pt>
                <c:pt idx="2544">
                  <c:v>212</c:v>
                </c:pt>
                <c:pt idx="2545">
                  <c:v>212.1</c:v>
                </c:pt>
                <c:pt idx="2546">
                  <c:v>212.2</c:v>
                </c:pt>
                <c:pt idx="2547">
                  <c:v>212.3</c:v>
                </c:pt>
                <c:pt idx="2548">
                  <c:v>212.3</c:v>
                </c:pt>
                <c:pt idx="2549">
                  <c:v>212.4</c:v>
                </c:pt>
                <c:pt idx="2550">
                  <c:v>212.5</c:v>
                </c:pt>
                <c:pt idx="2551">
                  <c:v>212.6</c:v>
                </c:pt>
                <c:pt idx="2552">
                  <c:v>212.7</c:v>
                </c:pt>
                <c:pt idx="2553">
                  <c:v>212.8</c:v>
                </c:pt>
                <c:pt idx="2554">
                  <c:v>212.8</c:v>
                </c:pt>
                <c:pt idx="2555">
                  <c:v>212.9</c:v>
                </c:pt>
                <c:pt idx="2556">
                  <c:v>213</c:v>
                </c:pt>
                <c:pt idx="2557">
                  <c:v>213.1</c:v>
                </c:pt>
                <c:pt idx="2558">
                  <c:v>213.2</c:v>
                </c:pt>
                <c:pt idx="2559">
                  <c:v>213.3</c:v>
                </c:pt>
                <c:pt idx="2560">
                  <c:v>213.3</c:v>
                </c:pt>
                <c:pt idx="2561">
                  <c:v>213.4</c:v>
                </c:pt>
                <c:pt idx="2562">
                  <c:v>213.5</c:v>
                </c:pt>
                <c:pt idx="2563">
                  <c:v>213.6</c:v>
                </c:pt>
                <c:pt idx="2564">
                  <c:v>213.7</c:v>
                </c:pt>
                <c:pt idx="2565">
                  <c:v>213.8</c:v>
                </c:pt>
                <c:pt idx="2566">
                  <c:v>213.8</c:v>
                </c:pt>
                <c:pt idx="2567">
                  <c:v>213.9</c:v>
                </c:pt>
                <c:pt idx="2568">
                  <c:v>214</c:v>
                </c:pt>
                <c:pt idx="2569">
                  <c:v>214.1</c:v>
                </c:pt>
                <c:pt idx="2570">
                  <c:v>214.2</c:v>
                </c:pt>
                <c:pt idx="2571">
                  <c:v>214.3</c:v>
                </c:pt>
                <c:pt idx="2572">
                  <c:v>214.3</c:v>
                </c:pt>
                <c:pt idx="2573">
                  <c:v>214.4</c:v>
                </c:pt>
                <c:pt idx="2574">
                  <c:v>214.5</c:v>
                </c:pt>
                <c:pt idx="2575">
                  <c:v>214.6</c:v>
                </c:pt>
                <c:pt idx="2576">
                  <c:v>214.7</c:v>
                </c:pt>
                <c:pt idx="2577">
                  <c:v>214.8</c:v>
                </c:pt>
                <c:pt idx="2578">
                  <c:v>214.8</c:v>
                </c:pt>
                <c:pt idx="2579">
                  <c:v>214.9</c:v>
                </c:pt>
                <c:pt idx="2580">
                  <c:v>215</c:v>
                </c:pt>
                <c:pt idx="2581">
                  <c:v>215.1</c:v>
                </c:pt>
                <c:pt idx="2582">
                  <c:v>215.2</c:v>
                </c:pt>
                <c:pt idx="2583">
                  <c:v>215.3</c:v>
                </c:pt>
                <c:pt idx="2584">
                  <c:v>215.3</c:v>
                </c:pt>
                <c:pt idx="2585">
                  <c:v>215.4</c:v>
                </c:pt>
                <c:pt idx="2586">
                  <c:v>215.5</c:v>
                </c:pt>
                <c:pt idx="2587">
                  <c:v>215.6</c:v>
                </c:pt>
                <c:pt idx="2588">
                  <c:v>215.7</c:v>
                </c:pt>
                <c:pt idx="2589">
                  <c:v>215.8</c:v>
                </c:pt>
                <c:pt idx="2590">
                  <c:v>215.8</c:v>
                </c:pt>
                <c:pt idx="2591">
                  <c:v>215.9</c:v>
                </c:pt>
                <c:pt idx="2592">
                  <c:v>216</c:v>
                </c:pt>
                <c:pt idx="2593">
                  <c:v>216.1</c:v>
                </c:pt>
                <c:pt idx="2594">
                  <c:v>216.2</c:v>
                </c:pt>
                <c:pt idx="2595">
                  <c:v>216.3</c:v>
                </c:pt>
                <c:pt idx="2596">
                  <c:v>216.3</c:v>
                </c:pt>
                <c:pt idx="2597">
                  <c:v>216.4</c:v>
                </c:pt>
                <c:pt idx="2598">
                  <c:v>216.5</c:v>
                </c:pt>
                <c:pt idx="2599">
                  <c:v>216.6</c:v>
                </c:pt>
                <c:pt idx="2600">
                  <c:v>216.7</c:v>
                </c:pt>
                <c:pt idx="2601">
                  <c:v>216.8</c:v>
                </c:pt>
                <c:pt idx="2602">
                  <c:v>216.8</c:v>
                </c:pt>
                <c:pt idx="2603">
                  <c:v>216.9</c:v>
                </c:pt>
                <c:pt idx="2604">
                  <c:v>217</c:v>
                </c:pt>
                <c:pt idx="2605">
                  <c:v>217.1</c:v>
                </c:pt>
                <c:pt idx="2606">
                  <c:v>217.2</c:v>
                </c:pt>
                <c:pt idx="2607">
                  <c:v>217.3</c:v>
                </c:pt>
                <c:pt idx="2608">
                  <c:v>217.3</c:v>
                </c:pt>
                <c:pt idx="2609">
                  <c:v>217.4</c:v>
                </c:pt>
                <c:pt idx="2610">
                  <c:v>217.5</c:v>
                </c:pt>
                <c:pt idx="2611">
                  <c:v>217.6</c:v>
                </c:pt>
                <c:pt idx="2612">
                  <c:v>217.7</c:v>
                </c:pt>
                <c:pt idx="2613">
                  <c:v>217.8</c:v>
                </c:pt>
                <c:pt idx="2614">
                  <c:v>217.8</c:v>
                </c:pt>
                <c:pt idx="2615">
                  <c:v>217.9</c:v>
                </c:pt>
                <c:pt idx="2616">
                  <c:v>218</c:v>
                </c:pt>
                <c:pt idx="2617">
                  <c:v>218.1</c:v>
                </c:pt>
                <c:pt idx="2618">
                  <c:v>218.2</c:v>
                </c:pt>
                <c:pt idx="2619">
                  <c:v>218.3</c:v>
                </c:pt>
                <c:pt idx="2620">
                  <c:v>218.3</c:v>
                </c:pt>
                <c:pt idx="2621">
                  <c:v>218.4</c:v>
                </c:pt>
                <c:pt idx="2622">
                  <c:v>218.5</c:v>
                </c:pt>
                <c:pt idx="2623">
                  <c:v>218.6</c:v>
                </c:pt>
                <c:pt idx="2624">
                  <c:v>218.7</c:v>
                </c:pt>
                <c:pt idx="2625">
                  <c:v>218.8</c:v>
                </c:pt>
                <c:pt idx="2626">
                  <c:v>218.8</c:v>
                </c:pt>
                <c:pt idx="2627">
                  <c:v>218.9</c:v>
                </c:pt>
                <c:pt idx="2628">
                  <c:v>219</c:v>
                </c:pt>
                <c:pt idx="2629">
                  <c:v>219.1</c:v>
                </c:pt>
                <c:pt idx="2630">
                  <c:v>219.2</c:v>
                </c:pt>
                <c:pt idx="2631">
                  <c:v>219.3</c:v>
                </c:pt>
                <c:pt idx="2632">
                  <c:v>219.3</c:v>
                </c:pt>
                <c:pt idx="2633">
                  <c:v>219.4</c:v>
                </c:pt>
                <c:pt idx="2634">
                  <c:v>219.5</c:v>
                </c:pt>
                <c:pt idx="2635">
                  <c:v>219.6</c:v>
                </c:pt>
                <c:pt idx="2636">
                  <c:v>219.7</c:v>
                </c:pt>
                <c:pt idx="2637">
                  <c:v>219.8</c:v>
                </c:pt>
                <c:pt idx="2638">
                  <c:v>219.8</c:v>
                </c:pt>
                <c:pt idx="2639">
                  <c:v>219.9</c:v>
                </c:pt>
                <c:pt idx="2640">
                  <c:v>220</c:v>
                </c:pt>
                <c:pt idx="2641">
                  <c:v>220.1</c:v>
                </c:pt>
                <c:pt idx="2642">
                  <c:v>220.2</c:v>
                </c:pt>
                <c:pt idx="2643">
                  <c:v>220.3</c:v>
                </c:pt>
                <c:pt idx="2644">
                  <c:v>220.3</c:v>
                </c:pt>
                <c:pt idx="2645">
                  <c:v>220.4</c:v>
                </c:pt>
                <c:pt idx="2646">
                  <c:v>220.5</c:v>
                </c:pt>
                <c:pt idx="2647">
                  <c:v>220.6</c:v>
                </c:pt>
                <c:pt idx="2648">
                  <c:v>220.7</c:v>
                </c:pt>
                <c:pt idx="2649">
                  <c:v>220.8</c:v>
                </c:pt>
                <c:pt idx="2650">
                  <c:v>220.8</c:v>
                </c:pt>
                <c:pt idx="2651">
                  <c:v>220.9</c:v>
                </c:pt>
                <c:pt idx="2652">
                  <c:v>221</c:v>
                </c:pt>
                <c:pt idx="2653">
                  <c:v>221.1</c:v>
                </c:pt>
                <c:pt idx="2654">
                  <c:v>221.2</c:v>
                </c:pt>
                <c:pt idx="2655">
                  <c:v>221.3</c:v>
                </c:pt>
                <c:pt idx="2656">
                  <c:v>221.3</c:v>
                </c:pt>
                <c:pt idx="2657">
                  <c:v>221.4</c:v>
                </c:pt>
                <c:pt idx="2658">
                  <c:v>221.5</c:v>
                </c:pt>
                <c:pt idx="2659">
                  <c:v>221.6</c:v>
                </c:pt>
                <c:pt idx="2660">
                  <c:v>221.7</c:v>
                </c:pt>
                <c:pt idx="2661">
                  <c:v>221.8</c:v>
                </c:pt>
                <c:pt idx="2662">
                  <c:v>221.8</c:v>
                </c:pt>
                <c:pt idx="2663">
                  <c:v>221.9</c:v>
                </c:pt>
                <c:pt idx="2664">
                  <c:v>222</c:v>
                </c:pt>
                <c:pt idx="2665">
                  <c:v>222.1</c:v>
                </c:pt>
                <c:pt idx="2666">
                  <c:v>222.2</c:v>
                </c:pt>
                <c:pt idx="2667">
                  <c:v>222.3</c:v>
                </c:pt>
                <c:pt idx="2668">
                  <c:v>222.3</c:v>
                </c:pt>
                <c:pt idx="2669">
                  <c:v>222.4</c:v>
                </c:pt>
                <c:pt idx="2670">
                  <c:v>222.5</c:v>
                </c:pt>
                <c:pt idx="2671">
                  <c:v>222.6</c:v>
                </c:pt>
                <c:pt idx="2672">
                  <c:v>222.7</c:v>
                </c:pt>
                <c:pt idx="2673">
                  <c:v>222.8</c:v>
                </c:pt>
                <c:pt idx="2674">
                  <c:v>222.8</c:v>
                </c:pt>
                <c:pt idx="2675">
                  <c:v>222.9</c:v>
                </c:pt>
                <c:pt idx="2676">
                  <c:v>223</c:v>
                </c:pt>
                <c:pt idx="2677">
                  <c:v>223.1</c:v>
                </c:pt>
                <c:pt idx="2678">
                  <c:v>223.2</c:v>
                </c:pt>
                <c:pt idx="2679">
                  <c:v>223.3</c:v>
                </c:pt>
                <c:pt idx="2680">
                  <c:v>223.3</c:v>
                </c:pt>
                <c:pt idx="2681">
                  <c:v>223.4</c:v>
                </c:pt>
                <c:pt idx="2682">
                  <c:v>223.5</c:v>
                </c:pt>
                <c:pt idx="2683">
                  <c:v>223.6</c:v>
                </c:pt>
                <c:pt idx="2684">
                  <c:v>223.7</c:v>
                </c:pt>
                <c:pt idx="2685">
                  <c:v>223.8</c:v>
                </c:pt>
                <c:pt idx="2686">
                  <c:v>223.8</c:v>
                </c:pt>
                <c:pt idx="2687">
                  <c:v>223.9</c:v>
                </c:pt>
                <c:pt idx="2688">
                  <c:v>224</c:v>
                </c:pt>
                <c:pt idx="2689">
                  <c:v>224.1</c:v>
                </c:pt>
                <c:pt idx="2690">
                  <c:v>224.2</c:v>
                </c:pt>
                <c:pt idx="2691">
                  <c:v>224.3</c:v>
                </c:pt>
                <c:pt idx="2692">
                  <c:v>224.3</c:v>
                </c:pt>
                <c:pt idx="2693">
                  <c:v>224.4</c:v>
                </c:pt>
                <c:pt idx="2694">
                  <c:v>224.5</c:v>
                </c:pt>
                <c:pt idx="2695">
                  <c:v>224.6</c:v>
                </c:pt>
                <c:pt idx="2696">
                  <c:v>224.7</c:v>
                </c:pt>
                <c:pt idx="2697">
                  <c:v>224.8</c:v>
                </c:pt>
                <c:pt idx="2698">
                  <c:v>224.8</c:v>
                </c:pt>
                <c:pt idx="2699">
                  <c:v>224.9</c:v>
                </c:pt>
                <c:pt idx="2700">
                  <c:v>225</c:v>
                </c:pt>
                <c:pt idx="2701">
                  <c:v>225.1</c:v>
                </c:pt>
                <c:pt idx="2702">
                  <c:v>225.2</c:v>
                </c:pt>
                <c:pt idx="2703">
                  <c:v>225.3</c:v>
                </c:pt>
                <c:pt idx="2704">
                  <c:v>225.3</c:v>
                </c:pt>
                <c:pt idx="2705">
                  <c:v>225.4</c:v>
                </c:pt>
                <c:pt idx="2706">
                  <c:v>225.5</c:v>
                </c:pt>
                <c:pt idx="2707">
                  <c:v>225.6</c:v>
                </c:pt>
                <c:pt idx="2708">
                  <c:v>225.7</c:v>
                </c:pt>
                <c:pt idx="2709">
                  <c:v>225.8</c:v>
                </c:pt>
                <c:pt idx="2710">
                  <c:v>225.8</c:v>
                </c:pt>
                <c:pt idx="2711">
                  <c:v>225.9</c:v>
                </c:pt>
                <c:pt idx="2712">
                  <c:v>226</c:v>
                </c:pt>
                <c:pt idx="2713">
                  <c:v>226.1</c:v>
                </c:pt>
                <c:pt idx="2714">
                  <c:v>226.2</c:v>
                </c:pt>
                <c:pt idx="2715">
                  <c:v>226.3</c:v>
                </c:pt>
                <c:pt idx="2716">
                  <c:v>226.3</c:v>
                </c:pt>
                <c:pt idx="2717">
                  <c:v>226.4</c:v>
                </c:pt>
                <c:pt idx="2718">
                  <c:v>226.5</c:v>
                </c:pt>
                <c:pt idx="2719">
                  <c:v>226.6</c:v>
                </c:pt>
                <c:pt idx="2720">
                  <c:v>226.7</c:v>
                </c:pt>
                <c:pt idx="2721">
                  <c:v>226.8</c:v>
                </c:pt>
                <c:pt idx="2722">
                  <c:v>226.8</c:v>
                </c:pt>
                <c:pt idx="2723">
                  <c:v>226.9</c:v>
                </c:pt>
                <c:pt idx="2724">
                  <c:v>227</c:v>
                </c:pt>
                <c:pt idx="2725">
                  <c:v>227.1</c:v>
                </c:pt>
                <c:pt idx="2726">
                  <c:v>227.2</c:v>
                </c:pt>
                <c:pt idx="2727">
                  <c:v>227.3</c:v>
                </c:pt>
                <c:pt idx="2728">
                  <c:v>227.3</c:v>
                </c:pt>
                <c:pt idx="2729">
                  <c:v>227.4</c:v>
                </c:pt>
                <c:pt idx="2730">
                  <c:v>227.5</c:v>
                </c:pt>
                <c:pt idx="2731">
                  <c:v>227.6</c:v>
                </c:pt>
                <c:pt idx="2732">
                  <c:v>227.7</c:v>
                </c:pt>
                <c:pt idx="2733">
                  <c:v>227.8</c:v>
                </c:pt>
                <c:pt idx="2734">
                  <c:v>227.8</c:v>
                </c:pt>
                <c:pt idx="2735">
                  <c:v>227.9</c:v>
                </c:pt>
                <c:pt idx="2736">
                  <c:v>228</c:v>
                </c:pt>
                <c:pt idx="2737">
                  <c:v>228.1</c:v>
                </c:pt>
                <c:pt idx="2738">
                  <c:v>228.2</c:v>
                </c:pt>
                <c:pt idx="2739">
                  <c:v>228.3</c:v>
                </c:pt>
                <c:pt idx="2740">
                  <c:v>228.3</c:v>
                </c:pt>
                <c:pt idx="2741">
                  <c:v>228.4</c:v>
                </c:pt>
                <c:pt idx="2742">
                  <c:v>228.5</c:v>
                </c:pt>
                <c:pt idx="2743">
                  <c:v>228.6</c:v>
                </c:pt>
                <c:pt idx="2744">
                  <c:v>228.7</c:v>
                </c:pt>
                <c:pt idx="2745">
                  <c:v>228.8</c:v>
                </c:pt>
                <c:pt idx="2746">
                  <c:v>228.8</c:v>
                </c:pt>
                <c:pt idx="2747">
                  <c:v>228.9</c:v>
                </c:pt>
                <c:pt idx="2748">
                  <c:v>229</c:v>
                </c:pt>
                <c:pt idx="2749">
                  <c:v>229.1</c:v>
                </c:pt>
                <c:pt idx="2750">
                  <c:v>229.2</c:v>
                </c:pt>
                <c:pt idx="2751">
                  <c:v>229.3</c:v>
                </c:pt>
                <c:pt idx="2752">
                  <c:v>229.3</c:v>
                </c:pt>
                <c:pt idx="2753">
                  <c:v>229.4</c:v>
                </c:pt>
                <c:pt idx="2754">
                  <c:v>229.5</c:v>
                </c:pt>
                <c:pt idx="2755">
                  <c:v>229.6</c:v>
                </c:pt>
                <c:pt idx="2756">
                  <c:v>229.7</c:v>
                </c:pt>
                <c:pt idx="2757">
                  <c:v>229.8</c:v>
                </c:pt>
                <c:pt idx="2758">
                  <c:v>229.8</c:v>
                </c:pt>
                <c:pt idx="2759">
                  <c:v>229.9</c:v>
                </c:pt>
                <c:pt idx="2760">
                  <c:v>230</c:v>
                </c:pt>
                <c:pt idx="2761">
                  <c:v>230.1</c:v>
                </c:pt>
                <c:pt idx="2762">
                  <c:v>230.2</c:v>
                </c:pt>
                <c:pt idx="2763">
                  <c:v>230.3</c:v>
                </c:pt>
                <c:pt idx="2764">
                  <c:v>230.3</c:v>
                </c:pt>
                <c:pt idx="2765">
                  <c:v>230.4</c:v>
                </c:pt>
                <c:pt idx="2766">
                  <c:v>230.5</c:v>
                </c:pt>
                <c:pt idx="2767">
                  <c:v>230.6</c:v>
                </c:pt>
                <c:pt idx="2768">
                  <c:v>230.7</c:v>
                </c:pt>
                <c:pt idx="2769">
                  <c:v>230.8</c:v>
                </c:pt>
                <c:pt idx="2770">
                  <c:v>230.8</c:v>
                </c:pt>
                <c:pt idx="2771">
                  <c:v>230.9</c:v>
                </c:pt>
                <c:pt idx="2772">
                  <c:v>231</c:v>
                </c:pt>
                <c:pt idx="2773">
                  <c:v>231.1</c:v>
                </c:pt>
                <c:pt idx="2774">
                  <c:v>231.2</c:v>
                </c:pt>
                <c:pt idx="2775">
                  <c:v>231.3</c:v>
                </c:pt>
                <c:pt idx="2776">
                  <c:v>231.3</c:v>
                </c:pt>
                <c:pt idx="2777">
                  <c:v>231.4</c:v>
                </c:pt>
                <c:pt idx="2778">
                  <c:v>231.5</c:v>
                </c:pt>
                <c:pt idx="2779">
                  <c:v>231.6</c:v>
                </c:pt>
                <c:pt idx="2780">
                  <c:v>231.7</c:v>
                </c:pt>
                <c:pt idx="2781">
                  <c:v>231.8</c:v>
                </c:pt>
                <c:pt idx="2782">
                  <c:v>231.8</c:v>
                </c:pt>
                <c:pt idx="2783">
                  <c:v>231.9</c:v>
                </c:pt>
                <c:pt idx="2784">
                  <c:v>232</c:v>
                </c:pt>
                <c:pt idx="2785">
                  <c:v>232.1</c:v>
                </c:pt>
                <c:pt idx="2786">
                  <c:v>232.2</c:v>
                </c:pt>
                <c:pt idx="2787">
                  <c:v>232.3</c:v>
                </c:pt>
                <c:pt idx="2788">
                  <c:v>232.3</c:v>
                </c:pt>
                <c:pt idx="2789">
                  <c:v>232.4</c:v>
                </c:pt>
                <c:pt idx="2790">
                  <c:v>232.5</c:v>
                </c:pt>
                <c:pt idx="2791">
                  <c:v>232.6</c:v>
                </c:pt>
                <c:pt idx="2792">
                  <c:v>232.7</c:v>
                </c:pt>
                <c:pt idx="2793">
                  <c:v>232.8</c:v>
                </c:pt>
                <c:pt idx="2794">
                  <c:v>232.8</c:v>
                </c:pt>
                <c:pt idx="2795">
                  <c:v>232.9</c:v>
                </c:pt>
                <c:pt idx="2796">
                  <c:v>233</c:v>
                </c:pt>
                <c:pt idx="2797">
                  <c:v>233.1</c:v>
                </c:pt>
                <c:pt idx="2798">
                  <c:v>233.2</c:v>
                </c:pt>
                <c:pt idx="2799">
                  <c:v>233.3</c:v>
                </c:pt>
                <c:pt idx="2800">
                  <c:v>233.3</c:v>
                </c:pt>
                <c:pt idx="2801">
                  <c:v>233.4</c:v>
                </c:pt>
                <c:pt idx="2802">
                  <c:v>233.5</c:v>
                </c:pt>
                <c:pt idx="2803">
                  <c:v>233.6</c:v>
                </c:pt>
                <c:pt idx="2804">
                  <c:v>233.7</c:v>
                </c:pt>
                <c:pt idx="2805">
                  <c:v>233.8</c:v>
                </c:pt>
                <c:pt idx="2806">
                  <c:v>233.8</c:v>
                </c:pt>
                <c:pt idx="2807">
                  <c:v>233.9</c:v>
                </c:pt>
                <c:pt idx="2808">
                  <c:v>234</c:v>
                </c:pt>
                <c:pt idx="2809">
                  <c:v>234.1</c:v>
                </c:pt>
                <c:pt idx="2810">
                  <c:v>234.2</c:v>
                </c:pt>
                <c:pt idx="2811">
                  <c:v>234.3</c:v>
                </c:pt>
                <c:pt idx="2812">
                  <c:v>234.3</c:v>
                </c:pt>
                <c:pt idx="2813">
                  <c:v>234.4</c:v>
                </c:pt>
                <c:pt idx="2814">
                  <c:v>234.5</c:v>
                </c:pt>
                <c:pt idx="2815">
                  <c:v>234.6</c:v>
                </c:pt>
                <c:pt idx="2816">
                  <c:v>234.7</c:v>
                </c:pt>
                <c:pt idx="2817">
                  <c:v>234.8</c:v>
                </c:pt>
                <c:pt idx="2818">
                  <c:v>234.8</c:v>
                </c:pt>
                <c:pt idx="2819">
                  <c:v>234.9</c:v>
                </c:pt>
                <c:pt idx="2820">
                  <c:v>235</c:v>
                </c:pt>
                <c:pt idx="2821">
                  <c:v>235.1</c:v>
                </c:pt>
                <c:pt idx="2822">
                  <c:v>235.2</c:v>
                </c:pt>
                <c:pt idx="2823">
                  <c:v>235.3</c:v>
                </c:pt>
                <c:pt idx="2824">
                  <c:v>235.3</c:v>
                </c:pt>
                <c:pt idx="2825">
                  <c:v>235.4</c:v>
                </c:pt>
                <c:pt idx="2826">
                  <c:v>235.5</c:v>
                </c:pt>
                <c:pt idx="2827">
                  <c:v>235.6</c:v>
                </c:pt>
                <c:pt idx="2828">
                  <c:v>235.7</c:v>
                </c:pt>
                <c:pt idx="2829">
                  <c:v>235.8</c:v>
                </c:pt>
                <c:pt idx="2830">
                  <c:v>235.8</c:v>
                </c:pt>
                <c:pt idx="2831">
                  <c:v>235.9</c:v>
                </c:pt>
                <c:pt idx="2832">
                  <c:v>236</c:v>
                </c:pt>
                <c:pt idx="2833">
                  <c:v>236.1</c:v>
                </c:pt>
                <c:pt idx="2834">
                  <c:v>236.2</c:v>
                </c:pt>
                <c:pt idx="2835">
                  <c:v>236.3</c:v>
                </c:pt>
                <c:pt idx="2836">
                  <c:v>236.3</c:v>
                </c:pt>
                <c:pt idx="2837">
                  <c:v>236.4</c:v>
                </c:pt>
                <c:pt idx="2838">
                  <c:v>236.5</c:v>
                </c:pt>
                <c:pt idx="2839">
                  <c:v>236.6</c:v>
                </c:pt>
                <c:pt idx="2840">
                  <c:v>236.7</c:v>
                </c:pt>
                <c:pt idx="2841">
                  <c:v>236.8</c:v>
                </c:pt>
                <c:pt idx="2842">
                  <c:v>236.8</c:v>
                </c:pt>
                <c:pt idx="2843">
                  <c:v>236.9</c:v>
                </c:pt>
                <c:pt idx="2844">
                  <c:v>237</c:v>
                </c:pt>
                <c:pt idx="2845">
                  <c:v>237.1</c:v>
                </c:pt>
                <c:pt idx="2846">
                  <c:v>237.2</c:v>
                </c:pt>
                <c:pt idx="2847">
                  <c:v>237.3</c:v>
                </c:pt>
                <c:pt idx="2848">
                  <c:v>237.3</c:v>
                </c:pt>
                <c:pt idx="2849">
                  <c:v>237.4</c:v>
                </c:pt>
                <c:pt idx="2850">
                  <c:v>237.5</c:v>
                </c:pt>
                <c:pt idx="2851">
                  <c:v>237.6</c:v>
                </c:pt>
                <c:pt idx="2852">
                  <c:v>237.7</c:v>
                </c:pt>
                <c:pt idx="2853">
                  <c:v>237.8</c:v>
                </c:pt>
                <c:pt idx="2854">
                  <c:v>237.8</c:v>
                </c:pt>
                <c:pt idx="2855">
                  <c:v>237.9</c:v>
                </c:pt>
                <c:pt idx="2856">
                  <c:v>238</c:v>
                </c:pt>
                <c:pt idx="2857">
                  <c:v>238.1</c:v>
                </c:pt>
                <c:pt idx="2858">
                  <c:v>238.2</c:v>
                </c:pt>
                <c:pt idx="2859">
                  <c:v>238.3</c:v>
                </c:pt>
                <c:pt idx="2860">
                  <c:v>238.3</c:v>
                </c:pt>
                <c:pt idx="2861">
                  <c:v>238.4</c:v>
                </c:pt>
                <c:pt idx="2862">
                  <c:v>238.5</c:v>
                </c:pt>
                <c:pt idx="2863">
                  <c:v>238.6</c:v>
                </c:pt>
                <c:pt idx="2864">
                  <c:v>238.7</c:v>
                </c:pt>
                <c:pt idx="2865">
                  <c:v>238.8</c:v>
                </c:pt>
                <c:pt idx="2866">
                  <c:v>238.8</c:v>
                </c:pt>
                <c:pt idx="2867">
                  <c:v>238.9</c:v>
                </c:pt>
                <c:pt idx="2868">
                  <c:v>239</c:v>
                </c:pt>
                <c:pt idx="2869">
                  <c:v>239.1</c:v>
                </c:pt>
                <c:pt idx="2870">
                  <c:v>239.2</c:v>
                </c:pt>
                <c:pt idx="2871">
                  <c:v>239.3</c:v>
                </c:pt>
                <c:pt idx="2872">
                  <c:v>239.3</c:v>
                </c:pt>
                <c:pt idx="2873">
                  <c:v>239.4</c:v>
                </c:pt>
                <c:pt idx="2874">
                  <c:v>239.5</c:v>
                </c:pt>
                <c:pt idx="2875">
                  <c:v>239.6</c:v>
                </c:pt>
                <c:pt idx="2876">
                  <c:v>239.7</c:v>
                </c:pt>
                <c:pt idx="2877">
                  <c:v>239.8</c:v>
                </c:pt>
                <c:pt idx="2878">
                  <c:v>239.8</c:v>
                </c:pt>
                <c:pt idx="2879">
                  <c:v>239.9</c:v>
                </c:pt>
                <c:pt idx="2880">
                  <c:v>240</c:v>
                </c:pt>
                <c:pt idx="2881">
                  <c:v>240.1</c:v>
                </c:pt>
                <c:pt idx="2882">
                  <c:v>240.2</c:v>
                </c:pt>
                <c:pt idx="2883">
                  <c:v>240.3</c:v>
                </c:pt>
                <c:pt idx="2884">
                  <c:v>240.3</c:v>
                </c:pt>
                <c:pt idx="2885">
                  <c:v>240.4</c:v>
                </c:pt>
                <c:pt idx="2886">
                  <c:v>240.5</c:v>
                </c:pt>
                <c:pt idx="2887">
                  <c:v>240.6</c:v>
                </c:pt>
                <c:pt idx="2888">
                  <c:v>240.7</c:v>
                </c:pt>
                <c:pt idx="2889">
                  <c:v>240.8</c:v>
                </c:pt>
                <c:pt idx="2890">
                  <c:v>240.8</c:v>
                </c:pt>
                <c:pt idx="2891">
                  <c:v>240.9</c:v>
                </c:pt>
                <c:pt idx="2892">
                  <c:v>241</c:v>
                </c:pt>
                <c:pt idx="2893">
                  <c:v>241.1</c:v>
                </c:pt>
                <c:pt idx="2894">
                  <c:v>241.2</c:v>
                </c:pt>
                <c:pt idx="2895">
                  <c:v>241.3</c:v>
                </c:pt>
                <c:pt idx="2896">
                  <c:v>241.3</c:v>
                </c:pt>
                <c:pt idx="2897">
                  <c:v>241.4</c:v>
                </c:pt>
                <c:pt idx="2898">
                  <c:v>241.5</c:v>
                </c:pt>
                <c:pt idx="2899">
                  <c:v>241.6</c:v>
                </c:pt>
                <c:pt idx="2900">
                  <c:v>241.7</c:v>
                </c:pt>
                <c:pt idx="2901">
                  <c:v>241.8</c:v>
                </c:pt>
                <c:pt idx="2902">
                  <c:v>241.8</c:v>
                </c:pt>
                <c:pt idx="2903">
                  <c:v>241.9</c:v>
                </c:pt>
                <c:pt idx="2904">
                  <c:v>242</c:v>
                </c:pt>
                <c:pt idx="2905">
                  <c:v>242.1</c:v>
                </c:pt>
                <c:pt idx="2906">
                  <c:v>242.2</c:v>
                </c:pt>
                <c:pt idx="2907">
                  <c:v>242.3</c:v>
                </c:pt>
                <c:pt idx="2908">
                  <c:v>242.3</c:v>
                </c:pt>
                <c:pt idx="2909">
                  <c:v>242.4</c:v>
                </c:pt>
                <c:pt idx="2910">
                  <c:v>242.5</c:v>
                </c:pt>
                <c:pt idx="2911">
                  <c:v>242.6</c:v>
                </c:pt>
                <c:pt idx="2912">
                  <c:v>242.7</c:v>
                </c:pt>
                <c:pt idx="2913">
                  <c:v>242.8</c:v>
                </c:pt>
                <c:pt idx="2914">
                  <c:v>242.8</c:v>
                </c:pt>
                <c:pt idx="2915">
                  <c:v>242.9</c:v>
                </c:pt>
                <c:pt idx="2916">
                  <c:v>243</c:v>
                </c:pt>
                <c:pt idx="2917">
                  <c:v>243.1</c:v>
                </c:pt>
                <c:pt idx="2918">
                  <c:v>243.2</c:v>
                </c:pt>
                <c:pt idx="2919">
                  <c:v>243.3</c:v>
                </c:pt>
                <c:pt idx="2920">
                  <c:v>243.3</c:v>
                </c:pt>
                <c:pt idx="2921">
                  <c:v>243.4</c:v>
                </c:pt>
                <c:pt idx="2922">
                  <c:v>243.5</c:v>
                </c:pt>
                <c:pt idx="2923">
                  <c:v>243.6</c:v>
                </c:pt>
                <c:pt idx="2924">
                  <c:v>243.7</c:v>
                </c:pt>
                <c:pt idx="2925">
                  <c:v>243.8</c:v>
                </c:pt>
                <c:pt idx="2926">
                  <c:v>243.8</c:v>
                </c:pt>
                <c:pt idx="2927">
                  <c:v>243.9</c:v>
                </c:pt>
                <c:pt idx="2928">
                  <c:v>244</c:v>
                </c:pt>
                <c:pt idx="2929">
                  <c:v>244.1</c:v>
                </c:pt>
                <c:pt idx="2930">
                  <c:v>244.2</c:v>
                </c:pt>
                <c:pt idx="2931">
                  <c:v>244.3</c:v>
                </c:pt>
                <c:pt idx="2932">
                  <c:v>244.3</c:v>
                </c:pt>
                <c:pt idx="2933">
                  <c:v>244.4</c:v>
                </c:pt>
                <c:pt idx="2934">
                  <c:v>244.5</c:v>
                </c:pt>
                <c:pt idx="2935">
                  <c:v>244.6</c:v>
                </c:pt>
                <c:pt idx="2936">
                  <c:v>244.7</c:v>
                </c:pt>
                <c:pt idx="2937">
                  <c:v>244.8</c:v>
                </c:pt>
                <c:pt idx="2938">
                  <c:v>244.8</c:v>
                </c:pt>
                <c:pt idx="2939">
                  <c:v>244.9</c:v>
                </c:pt>
                <c:pt idx="2940">
                  <c:v>245</c:v>
                </c:pt>
                <c:pt idx="2941">
                  <c:v>245.1</c:v>
                </c:pt>
                <c:pt idx="2942">
                  <c:v>245.2</c:v>
                </c:pt>
                <c:pt idx="2943">
                  <c:v>245.3</c:v>
                </c:pt>
                <c:pt idx="2944">
                  <c:v>245.3</c:v>
                </c:pt>
                <c:pt idx="2945">
                  <c:v>245.4</c:v>
                </c:pt>
                <c:pt idx="2946">
                  <c:v>245.5</c:v>
                </c:pt>
                <c:pt idx="2947">
                  <c:v>245.6</c:v>
                </c:pt>
                <c:pt idx="2948">
                  <c:v>245.7</c:v>
                </c:pt>
                <c:pt idx="2949">
                  <c:v>245.8</c:v>
                </c:pt>
                <c:pt idx="2950">
                  <c:v>245.8</c:v>
                </c:pt>
                <c:pt idx="2951">
                  <c:v>245.9</c:v>
                </c:pt>
                <c:pt idx="2952">
                  <c:v>246</c:v>
                </c:pt>
                <c:pt idx="2953">
                  <c:v>246.1</c:v>
                </c:pt>
                <c:pt idx="2954">
                  <c:v>246.2</c:v>
                </c:pt>
                <c:pt idx="2955">
                  <c:v>246.3</c:v>
                </c:pt>
                <c:pt idx="2956">
                  <c:v>246.3</c:v>
                </c:pt>
                <c:pt idx="2957">
                  <c:v>246.4</c:v>
                </c:pt>
                <c:pt idx="2958">
                  <c:v>246.5</c:v>
                </c:pt>
                <c:pt idx="2959">
                  <c:v>246.6</c:v>
                </c:pt>
                <c:pt idx="2960">
                  <c:v>246.7</c:v>
                </c:pt>
                <c:pt idx="2961">
                  <c:v>246.8</c:v>
                </c:pt>
                <c:pt idx="2962">
                  <c:v>246.8</c:v>
                </c:pt>
                <c:pt idx="2963">
                  <c:v>246.9</c:v>
                </c:pt>
                <c:pt idx="2964">
                  <c:v>247</c:v>
                </c:pt>
                <c:pt idx="2965">
                  <c:v>247.1</c:v>
                </c:pt>
                <c:pt idx="2966">
                  <c:v>247.2</c:v>
                </c:pt>
                <c:pt idx="2967">
                  <c:v>247.3</c:v>
                </c:pt>
                <c:pt idx="2968">
                  <c:v>247.3</c:v>
                </c:pt>
                <c:pt idx="2969">
                  <c:v>247.4</c:v>
                </c:pt>
                <c:pt idx="2970">
                  <c:v>247.5</c:v>
                </c:pt>
                <c:pt idx="2971">
                  <c:v>247.6</c:v>
                </c:pt>
                <c:pt idx="2972">
                  <c:v>247.7</c:v>
                </c:pt>
                <c:pt idx="2973">
                  <c:v>247.8</c:v>
                </c:pt>
                <c:pt idx="2974">
                  <c:v>247.8</c:v>
                </c:pt>
                <c:pt idx="2975">
                  <c:v>247.9</c:v>
                </c:pt>
                <c:pt idx="2976">
                  <c:v>248</c:v>
                </c:pt>
                <c:pt idx="2977">
                  <c:v>248.1</c:v>
                </c:pt>
                <c:pt idx="2978">
                  <c:v>248.2</c:v>
                </c:pt>
                <c:pt idx="2979">
                  <c:v>248.3</c:v>
                </c:pt>
                <c:pt idx="2980">
                  <c:v>248.3</c:v>
                </c:pt>
                <c:pt idx="2981">
                  <c:v>248.4</c:v>
                </c:pt>
                <c:pt idx="2982">
                  <c:v>248.5</c:v>
                </c:pt>
                <c:pt idx="2983">
                  <c:v>248.6</c:v>
                </c:pt>
                <c:pt idx="2984">
                  <c:v>248.7</c:v>
                </c:pt>
                <c:pt idx="2985">
                  <c:v>248.8</c:v>
                </c:pt>
                <c:pt idx="2986">
                  <c:v>248.8</c:v>
                </c:pt>
                <c:pt idx="2987">
                  <c:v>248.9</c:v>
                </c:pt>
                <c:pt idx="2988">
                  <c:v>249</c:v>
                </c:pt>
                <c:pt idx="2989">
                  <c:v>249.1</c:v>
                </c:pt>
                <c:pt idx="2990">
                  <c:v>249.2</c:v>
                </c:pt>
                <c:pt idx="2991">
                  <c:v>249.3</c:v>
                </c:pt>
                <c:pt idx="2992">
                  <c:v>249.3</c:v>
                </c:pt>
                <c:pt idx="2993">
                  <c:v>249.4</c:v>
                </c:pt>
                <c:pt idx="2994">
                  <c:v>249.5</c:v>
                </c:pt>
                <c:pt idx="2995">
                  <c:v>249.6</c:v>
                </c:pt>
                <c:pt idx="2996">
                  <c:v>249.7</c:v>
                </c:pt>
                <c:pt idx="2997">
                  <c:v>249.8</c:v>
                </c:pt>
                <c:pt idx="2998">
                  <c:v>249.8</c:v>
                </c:pt>
                <c:pt idx="2999">
                  <c:v>249.9</c:v>
                </c:pt>
                <c:pt idx="3000">
                  <c:v>250</c:v>
                </c:pt>
                <c:pt idx="3001">
                  <c:v>250.1</c:v>
                </c:pt>
                <c:pt idx="3002">
                  <c:v>250.2</c:v>
                </c:pt>
                <c:pt idx="3003">
                  <c:v>250.3</c:v>
                </c:pt>
                <c:pt idx="3004">
                  <c:v>250.3</c:v>
                </c:pt>
                <c:pt idx="3005">
                  <c:v>250.4</c:v>
                </c:pt>
                <c:pt idx="3006">
                  <c:v>250.5</c:v>
                </c:pt>
                <c:pt idx="3007">
                  <c:v>250.6</c:v>
                </c:pt>
                <c:pt idx="3008">
                  <c:v>250.7</c:v>
                </c:pt>
                <c:pt idx="3009">
                  <c:v>250.8</c:v>
                </c:pt>
                <c:pt idx="3010">
                  <c:v>250.8</c:v>
                </c:pt>
                <c:pt idx="3011">
                  <c:v>250.9</c:v>
                </c:pt>
                <c:pt idx="3012">
                  <c:v>251</c:v>
                </c:pt>
                <c:pt idx="3013">
                  <c:v>251.1</c:v>
                </c:pt>
                <c:pt idx="3014">
                  <c:v>251.2</c:v>
                </c:pt>
                <c:pt idx="3015">
                  <c:v>251.3</c:v>
                </c:pt>
                <c:pt idx="3016">
                  <c:v>251.3</c:v>
                </c:pt>
                <c:pt idx="3017">
                  <c:v>251.4</c:v>
                </c:pt>
                <c:pt idx="3018">
                  <c:v>251.5</c:v>
                </c:pt>
                <c:pt idx="3019">
                  <c:v>251.6</c:v>
                </c:pt>
                <c:pt idx="3020">
                  <c:v>251.7</c:v>
                </c:pt>
                <c:pt idx="3021">
                  <c:v>251.8</c:v>
                </c:pt>
                <c:pt idx="3022">
                  <c:v>251.8</c:v>
                </c:pt>
                <c:pt idx="3023">
                  <c:v>251.9</c:v>
                </c:pt>
                <c:pt idx="3024">
                  <c:v>252</c:v>
                </c:pt>
                <c:pt idx="3025">
                  <c:v>252.1</c:v>
                </c:pt>
                <c:pt idx="3026">
                  <c:v>252.2</c:v>
                </c:pt>
                <c:pt idx="3027">
                  <c:v>252.3</c:v>
                </c:pt>
                <c:pt idx="3028">
                  <c:v>252.3</c:v>
                </c:pt>
                <c:pt idx="3029">
                  <c:v>252.4</c:v>
                </c:pt>
                <c:pt idx="3030">
                  <c:v>252.5</c:v>
                </c:pt>
                <c:pt idx="3031">
                  <c:v>252.6</c:v>
                </c:pt>
                <c:pt idx="3032">
                  <c:v>252.7</c:v>
                </c:pt>
                <c:pt idx="3033">
                  <c:v>252.8</c:v>
                </c:pt>
                <c:pt idx="3034">
                  <c:v>252.8</c:v>
                </c:pt>
                <c:pt idx="3035">
                  <c:v>252.9</c:v>
                </c:pt>
                <c:pt idx="3036">
                  <c:v>253</c:v>
                </c:pt>
                <c:pt idx="3037">
                  <c:v>253.1</c:v>
                </c:pt>
                <c:pt idx="3038">
                  <c:v>253.2</c:v>
                </c:pt>
                <c:pt idx="3039">
                  <c:v>253.3</c:v>
                </c:pt>
                <c:pt idx="3040">
                  <c:v>253.3</c:v>
                </c:pt>
                <c:pt idx="3041">
                  <c:v>253.4</c:v>
                </c:pt>
                <c:pt idx="3042">
                  <c:v>253.5</c:v>
                </c:pt>
                <c:pt idx="3043">
                  <c:v>253.6</c:v>
                </c:pt>
                <c:pt idx="3044">
                  <c:v>253.7</c:v>
                </c:pt>
                <c:pt idx="3045">
                  <c:v>253.8</c:v>
                </c:pt>
                <c:pt idx="3046">
                  <c:v>253.8</c:v>
                </c:pt>
                <c:pt idx="3047">
                  <c:v>253.9</c:v>
                </c:pt>
                <c:pt idx="3048">
                  <c:v>254</c:v>
                </c:pt>
                <c:pt idx="3049">
                  <c:v>254.1</c:v>
                </c:pt>
                <c:pt idx="3050">
                  <c:v>254.2</c:v>
                </c:pt>
                <c:pt idx="3051">
                  <c:v>254.3</c:v>
                </c:pt>
                <c:pt idx="3052">
                  <c:v>254.3</c:v>
                </c:pt>
                <c:pt idx="3053">
                  <c:v>254.4</c:v>
                </c:pt>
                <c:pt idx="3054">
                  <c:v>254.5</c:v>
                </c:pt>
                <c:pt idx="3055">
                  <c:v>254.6</c:v>
                </c:pt>
                <c:pt idx="3056">
                  <c:v>254.7</c:v>
                </c:pt>
                <c:pt idx="3057">
                  <c:v>254.8</c:v>
                </c:pt>
                <c:pt idx="3058">
                  <c:v>254.8</c:v>
                </c:pt>
                <c:pt idx="3059">
                  <c:v>254.9</c:v>
                </c:pt>
                <c:pt idx="3060">
                  <c:v>255</c:v>
                </c:pt>
                <c:pt idx="3061">
                  <c:v>255.1</c:v>
                </c:pt>
                <c:pt idx="3062">
                  <c:v>255.2</c:v>
                </c:pt>
                <c:pt idx="3063">
                  <c:v>255.3</c:v>
                </c:pt>
                <c:pt idx="3064">
                  <c:v>255.3</c:v>
                </c:pt>
                <c:pt idx="3065">
                  <c:v>255.4</c:v>
                </c:pt>
                <c:pt idx="3066">
                  <c:v>255.5</c:v>
                </c:pt>
                <c:pt idx="3067">
                  <c:v>255.6</c:v>
                </c:pt>
                <c:pt idx="3068">
                  <c:v>255.7</c:v>
                </c:pt>
                <c:pt idx="3069">
                  <c:v>255.8</c:v>
                </c:pt>
                <c:pt idx="3070">
                  <c:v>255.8</c:v>
                </c:pt>
                <c:pt idx="3071">
                  <c:v>255.9</c:v>
                </c:pt>
                <c:pt idx="3072">
                  <c:v>256</c:v>
                </c:pt>
                <c:pt idx="3073">
                  <c:v>256.10000000000002</c:v>
                </c:pt>
                <c:pt idx="3074">
                  <c:v>256.2</c:v>
                </c:pt>
                <c:pt idx="3075">
                  <c:v>256.3</c:v>
                </c:pt>
                <c:pt idx="3076">
                  <c:v>256.3</c:v>
                </c:pt>
                <c:pt idx="3077">
                  <c:v>256.39999999999998</c:v>
                </c:pt>
                <c:pt idx="3078">
                  <c:v>256.5</c:v>
                </c:pt>
                <c:pt idx="3079">
                  <c:v>256.60000000000002</c:v>
                </c:pt>
                <c:pt idx="3080">
                  <c:v>256.7</c:v>
                </c:pt>
                <c:pt idx="3081">
                  <c:v>256.8</c:v>
                </c:pt>
                <c:pt idx="3082">
                  <c:v>256.8</c:v>
                </c:pt>
                <c:pt idx="3083">
                  <c:v>256.89999999999998</c:v>
                </c:pt>
                <c:pt idx="3084">
                  <c:v>257</c:v>
                </c:pt>
                <c:pt idx="3085">
                  <c:v>257.10000000000002</c:v>
                </c:pt>
                <c:pt idx="3086">
                  <c:v>257.2</c:v>
                </c:pt>
                <c:pt idx="3087">
                  <c:v>257.3</c:v>
                </c:pt>
                <c:pt idx="3088">
                  <c:v>257.3</c:v>
                </c:pt>
                <c:pt idx="3089">
                  <c:v>257.39999999999998</c:v>
                </c:pt>
                <c:pt idx="3090">
                  <c:v>257.5</c:v>
                </c:pt>
                <c:pt idx="3091">
                  <c:v>257.60000000000002</c:v>
                </c:pt>
                <c:pt idx="3092">
                  <c:v>257.7</c:v>
                </c:pt>
                <c:pt idx="3093">
                  <c:v>257.8</c:v>
                </c:pt>
                <c:pt idx="3094">
                  <c:v>257.8</c:v>
                </c:pt>
                <c:pt idx="3095">
                  <c:v>257.89999999999998</c:v>
                </c:pt>
                <c:pt idx="3096">
                  <c:v>258</c:v>
                </c:pt>
                <c:pt idx="3097">
                  <c:v>258.10000000000002</c:v>
                </c:pt>
                <c:pt idx="3098">
                  <c:v>258.2</c:v>
                </c:pt>
                <c:pt idx="3099">
                  <c:v>258.3</c:v>
                </c:pt>
                <c:pt idx="3100">
                  <c:v>258.3</c:v>
                </c:pt>
                <c:pt idx="3101">
                  <c:v>258.39999999999998</c:v>
                </c:pt>
                <c:pt idx="3102">
                  <c:v>258.5</c:v>
                </c:pt>
                <c:pt idx="3103">
                  <c:v>258.60000000000002</c:v>
                </c:pt>
                <c:pt idx="3104">
                  <c:v>258.7</c:v>
                </c:pt>
                <c:pt idx="3105">
                  <c:v>258.8</c:v>
                </c:pt>
                <c:pt idx="3106">
                  <c:v>258.8</c:v>
                </c:pt>
                <c:pt idx="3107">
                  <c:v>258.89999999999998</c:v>
                </c:pt>
                <c:pt idx="3108">
                  <c:v>259</c:v>
                </c:pt>
                <c:pt idx="3109">
                  <c:v>259.10000000000002</c:v>
                </c:pt>
                <c:pt idx="3110">
                  <c:v>259.2</c:v>
                </c:pt>
                <c:pt idx="3111">
                  <c:v>259.3</c:v>
                </c:pt>
                <c:pt idx="3112">
                  <c:v>259.3</c:v>
                </c:pt>
                <c:pt idx="3113">
                  <c:v>259.39999999999998</c:v>
                </c:pt>
                <c:pt idx="3114">
                  <c:v>259.5</c:v>
                </c:pt>
                <c:pt idx="3115">
                  <c:v>259.60000000000002</c:v>
                </c:pt>
                <c:pt idx="3116">
                  <c:v>259.7</c:v>
                </c:pt>
                <c:pt idx="3117">
                  <c:v>259.8</c:v>
                </c:pt>
                <c:pt idx="3118">
                  <c:v>259.8</c:v>
                </c:pt>
                <c:pt idx="3119">
                  <c:v>259.89999999999998</c:v>
                </c:pt>
                <c:pt idx="3120">
                  <c:v>260</c:v>
                </c:pt>
                <c:pt idx="3121">
                  <c:v>260.10000000000002</c:v>
                </c:pt>
                <c:pt idx="3122">
                  <c:v>260.2</c:v>
                </c:pt>
                <c:pt idx="3123">
                  <c:v>260.3</c:v>
                </c:pt>
                <c:pt idx="3124">
                  <c:v>260.3</c:v>
                </c:pt>
                <c:pt idx="3125">
                  <c:v>260.39999999999998</c:v>
                </c:pt>
                <c:pt idx="3126">
                  <c:v>260.5</c:v>
                </c:pt>
                <c:pt idx="3127">
                  <c:v>260.60000000000002</c:v>
                </c:pt>
                <c:pt idx="3128">
                  <c:v>260.7</c:v>
                </c:pt>
                <c:pt idx="3129">
                  <c:v>260.8</c:v>
                </c:pt>
                <c:pt idx="3130">
                  <c:v>260.8</c:v>
                </c:pt>
                <c:pt idx="3131">
                  <c:v>260.89999999999998</c:v>
                </c:pt>
                <c:pt idx="3132">
                  <c:v>261</c:v>
                </c:pt>
                <c:pt idx="3133">
                  <c:v>261.10000000000002</c:v>
                </c:pt>
                <c:pt idx="3134">
                  <c:v>261.2</c:v>
                </c:pt>
                <c:pt idx="3135">
                  <c:v>261.3</c:v>
                </c:pt>
                <c:pt idx="3136">
                  <c:v>261.3</c:v>
                </c:pt>
                <c:pt idx="3137">
                  <c:v>261.39999999999998</c:v>
                </c:pt>
                <c:pt idx="3138">
                  <c:v>261.5</c:v>
                </c:pt>
                <c:pt idx="3139">
                  <c:v>261.60000000000002</c:v>
                </c:pt>
                <c:pt idx="3140">
                  <c:v>261.7</c:v>
                </c:pt>
                <c:pt idx="3141">
                  <c:v>261.8</c:v>
                </c:pt>
                <c:pt idx="3142">
                  <c:v>261.8</c:v>
                </c:pt>
                <c:pt idx="3143">
                  <c:v>261.89999999999998</c:v>
                </c:pt>
                <c:pt idx="3144">
                  <c:v>262</c:v>
                </c:pt>
                <c:pt idx="3145">
                  <c:v>262.10000000000002</c:v>
                </c:pt>
                <c:pt idx="3146">
                  <c:v>262.2</c:v>
                </c:pt>
                <c:pt idx="3147">
                  <c:v>262.3</c:v>
                </c:pt>
                <c:pt idx="3148">
                  <c:v>262.3</c:v>
                </c:pt>
                <c:pt idx="3149">
                  <c:v>262.39999999999998</c:v>
                </c:pt>
                <c:pt idx="3150">
                  <c:v>262.5</c:v>
                </c:pt>
                <c:pt idx="3151">
                  <c:v>262.60000000000002</c:v>
                </c:pt>
                <c:pt idx="3152">
                  <c:v>262.7</c:v>
                </c:pt>
                <c:pt idx="3153">
                  <c:v>262.8</c:v>
                </c:pt>
                <c:pt idx="3154">
                  <c:v>262.8</c:v>
                </c:pt>
                <c:pt idx="3155">
                  <c:v>262.89999999999998</c:v>
                </c:pt>
                <c:pt idx="3156">
                  <c:v>263</c:v>
                </c:pt>
                <c:pt idx="3157">
                  <c:v>263.10000000000002</c:v>
                </c:pt>
                <c:pt idx="3158">
                  <c:v>263.2</c:v>
                </c:pt>
                <c:pt idx="3159">
                  <c:v>263.3</c:v>
                </c:pt>
                <c:pt idx="3160">
                  <c:v>263.3</c:v>
                </c:pt>
                <c:pt idx="3161">
                  <c:v>263.39999999999998</c:v>
                </c:pt>
                <c:pt idx="3162">
                  <c:v>263.5</c:v>
                </c:pt>
                <c:pt idx="3163">
                  <c:v>263.60000000000002</c:v>
                </c:pt>
                <c:pt idx="3164">
                  <c:v>263.7</c:v>
                </c:pt>
                <c:pt idx="3165">
                  <c:v>263.8</c:v>
                </c:pt>
                <c:pt idx="3166">
                  <c:v>263.8</c:v>
                </c:pt>
                <c:pt idx="3167">
                  <c:v>263.89999999999998</c:v>
                </c:pt>
                <c:pt idx="3168">
                  <c:v>264</c:v>
                </c:pt>
                <c:pt idx="3169">
                  <c:v>264.10000000000002</c:v>
                </c:pt>
                <c:pt idx="3170">
                  <c:v>264.2</c:v>
                </c:pt>
                <c:pt idx="3171">
                  <c:v>264.3</c:v>
                </c:pt>
                <c:pt idx="3172">
                  <c:v>264.3</c:v>
                </c:pt>
                <c:pt idx="3173">
                  <c:v>264.39999999999998</c:v>
                </c:pt>
                <c:pt idx="3174">
                  <c:v>264.5</c:v>
                </c:pt>
                <c:pt idx="3175">
                  <c:v>264.60000000000002</c:v>
                </c:pt>
                <c:pt idx="3176">
                  <c:v>264.7</c:v>
                </c:pt>
                <c:pt idx="3177">
                  <c:v>264.8</c:v>
                </c:pt>
                <c:pt idx="3178">
                  <c:v>264.8</c:v>
                </c:pt>
                <c:pt idx="3179">
                  <c:v>264.89999999999998</c:v>
                </c:pt>
                <c:pt idx="3180">
                  <c:v>265</c:v>
                </c:pt>
                <c:pt idx="3181">
                  <c:v>265.10000000000002</c:v>
                </c:pt>
                <c:pt idx="3182">
                  <c:v>265.2</c:v>
                </c:pt>
                <c:pt idx="3183">
                  <c:v>265.3</c:v>
                </c:pt>
                <c:pt idx="3184">
                  <c:v>265.3</c:v>
                </c:pt>
                <c:pt idx="3185">
                  <c:v>265.39999999999998</c:v>
                </c:pt>
                <c:pt idx="3186">
                  <c:v>265.5</c:v>
                </c:pt>
                <c:pt idx="3187">
                  <c:v>265.60000000000002</c:v>
                </c:pt>
                <c:pt idx="3188">
                  <c:v>265.7</c:v>
                </c:pt>
                <c:pt idx="3189">
                  <c:v>265.8</c:v>
                </c:pt>
                <c:pt idx="3190">
                  <c:v>265.8</c:v>
                </c:pt>
                <c:pt idx="3191">
                  <c:v>265.89999999999998</c:v>
                </c:pt>
                <c:pt idx="3192">
                  <c:v>266</c:v>
                </c:pt>
                <c:pt idx="3193">
                  <c:v>266.10000000000002</c:v>
                </c:pt>
                <c:pt idx="3194">
                  <c:v>266.2</c:v>
                </c:pt>
                <c:pt idx="3195">
                  <c:v>266.3</c:v>
                </c:pt>
                <c:pt idx="3196">
                  <c:v>266.3</c:v>
                </c:pt>
                <c:pt idx="3197">
                  <c:v>266.39999999999998</c:v>
                </c:pt>
                <c:pt idx="3198">
                  <c:v>266.5</c:v>
                </c:pt>
                <c:pt idx="3199">
                  <c:v>266.60000000000002</c:v>
                </c:pt>
                <c:pt idx="3200">
                  <c:v>266.7</c:v>
                </c:pt>
                <c:pt idx="3201">
                  <c:v>266.8</c:v>
                </c:pt>
                <c:pt idx="3202">
                  <c:v>266.8</c:v>
                </c:pt>
                <c:pt idx="3203">
                  <c:v>266.89999999999998</c:v>
                </c:pt>
                <c:pt idx="3204">
                  <c:v>267</c:v>
                </c:pt>
                <c:pt idx="3205">
                  <c:v>267.10000000000002</c:v>
                </c:pt>
                <c:pt idx="3206">
                  <c:v>267.2</c:v>
                </c:pt>
                <c:pt idx="3207">
                  <c:v>267.3</c:v>
                </c:pt>
                <c:pt idx="3208">
                  <c:v>267.3</c:v>
                </c:pt>
                <c:pt idx="3209">
                  <c:v>267.39999999999998</c:v>
                </c:pt>
                <c:pt idx="3210">
                  <c:v>267.5</c:v>
                </c:pt>
                <c:pt idx="3211">
                  <c:v>267.60000000000002</c:v>
                </c:pt>
                <c:pt idx="3212">
                  <c:v>267.7</c:v>
                </c:pt>
                <c:pt idx="3213">
                  <c:v>267.8</c:v>
                </c:pt>
                <c:pt idx="3214">
                  <c:v>267.8</c:v>
                </c:pt>
                <c:pt idx="3215">
                  <c:v>267.89999999999998</c:v>
                </c:pt>
                <c:pt idx="3216">
                  <c:v>268</c:v>
                </c:pt>
                <c:pt idx="3217">
                  <c:v>268.10000000000002</c:v>
                </c:pt>
                <c:pt idx="3218">
                  <c:v>268.2</c:v>
                </c:pt>
                <c:pt idx="3219">
                  <c:v>268.3</c:v>
                </c:pt>
                <c:pt idx="3220">
                  <c:v>268.3</c:v>
                </c:pt>
                <c:pt idx="3221">
                  <c:v>268.39999999999998</c:v>
                </c:pt>
                <c:pt idx="3222">
                  <c:v>268.5</c:v>
                </c:pt>
                <c:pt idx="3223">
                  <c:v>268.60000000000002</c:v>
                </c:pt>
                <c:pt idx="3224">
                  <c:v>268.7</c:v>
                </c:pt>
                <c:pt idx="3225">
                  <c:v>268.8</c:v>
                </c:pt>
                <c:pt idx="3226">
                  <c:v>268.8</c:v>
                </c:pt>
                <c:pt idx="3227">
                  <c:v>268.89999999999998</c:v>
                </c:pt>
                <c:pt idx="3228">
                  <c:v>269</c:v>
                </c:pt>
                <c:pt idx="3229">
                  <c:v>269.10000000000002</c:v>
                </c:pt>
                <c:pt idx="3230">
                  <c:v>269.2</c:v>
                </c:pt>
                <c:pt idx="3231">
                  <c:v>269.3</c:v>
                </c:pt>
                <c:pt idx="3232">
                  <c:v>269.3</c:v>
                </c:pt>
                <c:pt idx="3233">
                  <c:v>269.39999999999998</c:v>
                </c:pt>
                <c:pt idx="3234">
                  <c:v>269.5</c:v>
                </c:pt>
                <c:pt idx="3235">
                  <c:v>269.60000000000002</c:v>
                </c:pt>
                <c:pt idx="3236">
                  <c:v>269.7</c:v>
                </c:pt>
                <c:pt idx="3237">
                  <c:v>269.8</c:v>
                </c:pt>
                <c:pt idx="3238">
                  <c:v>269.8</c:v>
                </c:pt>
                <c:pt idx="3239">
                  <c:v>269.89999999999998</c:v>
                </c:pt>
                <c:pt idx="3240">
                  <c:v>270</c:v>
                </c:pt>
                <c:pt idx="3241">
                  <c:v>270.10000000000002</c:v>
                </c:pt>
                <c:pt idx="3242">
                  <c:v>270.2</c:v>
                </c:pt>
                <c:pt idx="3243">
                  <c:v>270.3</c:v>
                </c:pt>
                <c:pt idx="3244">
                  <c:v>270.3</c:v>
                </c:pt>
                <c:pt idx="3245">
                  <c:v>270.39999999999998</c:v>
                </c:pt>
                <c:pt idx="3246">
                  <c:v>270.5</c:v>
                </c:pt>
                <c:pt idx="3247">
                  <c:v>270.60000000000002</c:v>
                </c:pt>
                <c:pt idx="3248">
                  <c:v>270.7</c:v>
                </c:pt>
                <c:pt idx="3249">
                  <c:v>270.8</c:v>
                </c:pt>
                <c:pt idx="3250">
                  <c:v>270.8</c:v>
                </c:pt>
                <c:pt idx="3251">
                  <c:v>270.89999999999998</c:v>
                </c:pt>
                <c:pt idx="3252">
                  <c:v>271</c:v>
                </c:pt>
                <c:pt idx="3253">
                  <c:v>271.10000000000002</c:v>
                </c:pt>
                <c:pt idx="3254">
                  <c:v>271.2</c:v>
                </c:pt>
                <c:pt idx="3255">
                  <c:v>271.3</c:v>
                </c:pt>
                <c:pt idx="3256">
                  <c:v>271.3</c:v>
                </c:pt>
                <c:pt idx="3257">
                  <c:v>271.39999999999998</c:v>
                </c:pt>
                <c:pt idx="3258">
                  <c:v>271.5</c:v>
                </c:pt>
                <c:pt idx="3259">
                  <c:v>271.60000000000002</c:v>
                </c:pt>
                <c:pt idx="3260">
                  <c:v>271.7</c:v>
                </c:pt>
                <c:pt idx="3261">
                  <c:v>271.8</c:v>
                </c:pt>
                <c:pt idx="3262">
                  <c:v>271.8</c:v>
                </c:pt>
                <c:pt idx="3263">
                  <c:v>271.89999999999998</c:v>
                </c:pt>
                <c:pt idx="3264">
                  <c:v>272</c:v>
                </c:pt>
                <c:pt idx="3265">
                  <c:v>272.10000000000002</c:v>
                </c:pt>
                <c:pt idx="3266">
                  <c:v>272.2</c:v>
                </c:pt>
                <c:pt idx="3267">
                  <c:v>272.3</c:v>
                </c:pt>
                <c:pt idx="3268">
                  <c:v>272.3</c:v>
                </c:pt>
                <c:pt idx="3269">
                  <c:v>272.39999999999998</c:v>
                </c:pt>
                <c:pt idx="3270">
                  <c:v>272.5</c:v>
                </c:pt>
                <c:pt idx="3271">
                  <c:v>272.60000000000002</c:v>
                </c:pt>
                <c:pt idx="3272">
                  <c:v>272.7</c:v>
                </c:pt>
                <c:pt idx="3273">
                  <c:v>272.8</c:v>
                </c:pt>
                <c:pt idx="3274">
                  <c:v>272.8</c:v>
                </c:pt>
                <c:pt idx="3275">
                  <c:v>272.89999999999998</c:v>
                </c:pt>
                <c:pt idx="3276">
                  <c:v>273</c:v>
                </c:pt>
                <c:pt idx="3277">
                  <c:v>273.10000000000002</c:v>
                </c:pt>
                <c:pt idx="3278">
                  <c:v>273.2</c:v>
                </c:pt>
                <c:pt idx="3279">
                  <c:v>273.3</c:v>
                </c:pt>
                <c:pt idx="3280">
                  <c:v>273.3</c:v>
                </c:pt>
                <c:pt idx="3281">
                  <c:v>273.39999999999998</c:v>
                </c:pt>
                <c:pt idx="3282">
                  <c:v>273.5</c:v>
                </c:pt>
                <c:pt idx="3283">
                  <c:v>273.60000000000002</c:v>
                </c:pt>
                <c:pt idx="3284">
                  <c:v>273.7</c:v>
                </c:pt>
                <c:pt idx="3285">
                  <c:v>273.8</c:v>
                </c:pt>
                <c:pt idx="3286">
                  <c:v>273.8</c:v>
                </c:pt>
                <c:pt idx="3287">
                  <c:v>273.89999999999998</c:v>
                </c:pt>
                <c:pt idx="3288">
                  <c:v>274</c:v>
                </c:pt>
                <c:pt idx="3289">
                  <c:v>274.10000000000002</c:v>
                </c:pt>
                <c:pt idx="3290">
                  <c:v>274.2</c:v>
                </c:pt>
                <c:pt idx="3291">
                  <c:v>274.3</c:v>
                </c:pt>
                <c:pt idx="3292">
                  <c:v>274.3</c:v>
                </c:pt>
                <c:pt idx="3293">
                  <c:v>274.39999999999998</c:v>
                </c:pt>
                <c:pt idx="3294">
                  <c:v>274.5</c:v>
                </c:pt>
                <c:pt idx="3295">
                  <c:v>274.60000000000002</c:v>
                </c:pt>
                <c:pt idx="3296">
                  <c:v>274.7</c:v>
                </c:pt>
                <c:pt idx="3297">
                  <c:v>274.8</c:v>
                </c:pt>
                <c:pt idx="3298">
                  <c:v>274.8</c:v>
                </c:pt>
                <c:pt idx="3299">
                  <c:v>274.89999999999998</c:v>
                </c:pt>
                <c:pt idx="3300">
                  <c:v>275</c:v>
                </c:pt>
                <c:pt idx="3301">
                  <c:v>275.10000000000002</c:v>
                </c:pt>
                <c:pt idx="3302">
                  <c:v>275.2</c:v>
                </c:pt>
                <c:pt idx="3303">
                  <c:v>275.3</c:v>
                </c:pt>
                <c:pt idx="3304">
                  <c:v>275.3</c:v>
                </c:pt>
                <c:pt idx="3305">
                  <c:v>275.39999999999998</c:v>
                </c:pt>
                <c:pt idx="3306">
                  <c:v>275.5</c:v>
                </c:pt>
                <c:pt idx="3307">
                  <c:v>275.60000000000002</c:v>
                </c:pt>
                <c:pt idx="3308">
                  <c:v>275.7</c:v>
                </c:pt>
                <c:pt idx="3309">
                  <c:v>275.8</c:v>
                </c:pt>
                <c:pt idx="3310">
                  <c:v>275.8</c:v>
                </c:pt>
                <c:pt idx="3311">
                  <c:v>275.89999999999998</c:v>
                </c:pt>
                <c:pt idx="3312">
                  <c:v>276</c:v>
                </c:pt>
                <c:pt idx="3313">
                  <c:v>276.10000000000002</c:v>
                </c:pt>
                <c:pt idx="3314">
                  <c:v>276.2</c:v>
                </c:pt>
                <c:pt idx="3315">
                  <c:v>276.3</c:v>
                </c:pt>
                <c:pt idx="3316">
                  <c:v>276.3</c:v>
                </c:pt>
                <c:pt idx="3317">
                  <c:v>276.39999999999998</c:v>
                </c:pt>
                <c:pt idx="3318">
                  <c:v>276.5</c:v>
                </c:pt>
                <c:pt idx="3319">
                  <c:v>276.60000000000002</c:v>
                </c:pt>
                <c:pt idx="3320">
                  <c:v>276.7</c:v>
                </c:pt>
                <c:pt idx="3321">
                  <c:v>276.8</c:v>
                </c:pt>
                <c:pt idx="3322">
                  <c:v>276.8</c:v>
                </c:pt>
                <c:pt idx="3323">
                  <c:v>276.89999999999998</c:v>
                </c:pt>
                <c:pt idx="3324">
                  <c:v>277</c:v>
                </c:pt>
                <c:pt idx="3325">
                  <c:v>277.10000000000002</c:v>
                </c:pt>
                <c:pt idx="3326">
                  <c:v>277.2</c:v>
                </c:pt>
                <c:pt idx="3327">
                  <c:v>277.3</c:v>
                </c:pt>
                <c:pt idx="3328">
                  <c:v>277.3</c:v>
                </c:pt>
                <c:pt idx="3329">
                  <c:v>277.39999999999998</c:v>
                </c:pt>
                <c:pt idx="3330">
                  <c:v>277.5</c:v>
                </c:pt>
                <c:pt idx="3331">
                  <c:v>277.60000000000002</c:v>
                </c:pt>
                <c:pt idx="3332">
                  <c:v>277.7</c:v>
                </c:pt>
                <c:pt idx="3333">
                  <c:v>277.8</c:v>
                </c:pt>
                <c:pt idx="3334">
                  <c:v>277.8</c:v>
                </c:pt>
                <c:pt idx="3335">
                  <c:v>277.89999999999998</c:v>
                </c:pt>
                <c:pt idx="3336">
                  <c:v>278</c:v>
                </c:pt>
                <c:pt idx="3337">
                  <c:v>278.10000000000002</c:v>
                </c:pt>
                <c:pt idx="3338">
                  <c:v>278.2</c:v>
                </c:pt>
                <c:pt idx="3339">
                  <c:v>278.3</c:v>
                </c:pt>
                <c:pt idx="3340">
                  <c:v>278.3</c:v>
                </c:pt>
                <c:pt idx="3341">
                  <c:v>278.39999999999998</c:v>
                </c:pt>
                <c:pt idx="3342">
                  <c:v>278.5</c:v>
                </c:pt>
                <c:pt idx="3343">
                  <c:v>278.60000000000002</c:v>
                </c:pt>
                <c:pt idx="3344">
                  <c:v>278.7</c:v>
                </c:pt>
                <c:pt idx="3345">
                  <c:v>278.8</c:v>
                </c:pt>
                <c:pt idx="3346">
                  <c:v>278.8</c:v>
                </c:pt>
                <c:pt idx="3347">
                  <c:v>278.89999999999998</c:v>
                </c:pt>
                <c:pt idx="3348">
                  <c:v>279</c:v>
                </c:pt>
                <c:pt idx="3349">
                  <c:v>279.10000000000002</c:v>
                </c:pt>
                <c:pt idx="3350">
                  <c:v>279.2</c:v>
                </c:pt>
                <c:pt idx="3351">
                  <c:v>279.3</c:v>
                </c:pt>
                <c:pt idx="3352">
                  <c:v>279.3</c:v>
                </c:pt>
                <c:pt idx="3353">
                  <c:v>279.39999999999998</c:v>
                </c:pt>
                <c:pt idx="3354">
                  <c:v>279.5</c:v>
                </c:pt>
                <c:pt idx="3355">
                  <c:v>279.60000000000002</c:v>
                </c:pt>
                <c:pt idx="3356">
                  <c:v>279.7</c:v>
                </c:pt>
                <c:pt idx="3357">
                  <c:v>279.8</c:v>
                </c:pt>
                <c:pt idx="3358">
                  <c:v>279.8</c:v>
                </c:pt>
                <c:pt idx="3359">
                  <c:v>279.89999999999998</c:v>
                </c:pt>
                <c:pt idx="3360">
                  <c:v>280</c:v>
                </c:pt>
                <c:pt idx="3361">
                  <c:v>280.10000000000002</c:v>
                </c:pt>
                <c:pt idx="3362">
                  <c:v>280.2</c:v>
                </c:pt>
                <c:pt idx="3363">
                  <c:v>280.3</c:v>
                </c:pt>
                <c:pt idx="3364">
                  <c:v>280.3</c:v>
                </c:pt>
                <c:pt idx="3365">
                  <c:v>280.39999999999998</c:v>
                </c:pt>
                <c:pt idx="3366">
                  <c:v>280.5</c:v>
                </c:pt>
                <c:pt idx="3367">
                  <c:v>280.60000000000002</c:v>
                </c:pt>
                <c:pt idx="3368">
                  <c:v>280.7</c:v>
                </c:pt>
                <c:pt idx="3369">
                  <c:v>280.8</c:v>
                </c:pt>
                <c:pt idx="3370">
                  <c:v>280.8</c:v>
                </c:pt>
                <c:pt idx="3371">
                  <c:v>280.89999999999998</c:v>
                </c:pt>
                <c:pt idx="3372">
                  <c:v>281</c:v>
                </c:pt>
                <c:pt idx="3373">
                  <c:v>281.10000000000002</c:v>
                </c:pt>
                <c:pt idx="3374">
                  <c:v>281.2</c:v>
                </c:pt>
                <c:pt idx="3375">
                  <c:v>281.3</c:v>
                </c:pt>
                <c:pt idx="3376">
                  <c:v>281.3</c:v>
                </c:pt>
                <c:pt idx="3377">
                  <c:v>281.39999999999998</c:v>
                </c:pt>
                <c:pt idx="3378">
                  <c:v>281.5</c:v>
                </c:pt>
                <c:pt idx="3379">
                  <c:v>281.60000000000002</c:v>
                </c:pt>
                <c:pt idx="3380">
                  <c:v>281.7</c:v>
                </c:pt>
                <c:pt idx="3381">
                  <c:v>281.8</c:v>
                </c:pt>
                <c:pt idx="3382">
                  <c:v>281.8</c:v>
                </c:pt>
                <c:pt idx="3383">
                  <c:v>281.89999999999998</c:v>
                </c:pt>
                <c:pt idx="3384">
                  <c:v>282</c:v>
                </c:pt>
                <c:pt idx="3385">
                  <c:v>282.10000000000002</c:v>
                </c:pt>
                <c:pt idx="3386">
                  <c:v>282.2</c:v>
                </c:pt>
                <c:pt idx="3387">
                  <c:v>282.3</c:v>
                </c:pt>
                <c:pt idx="3388">
                  <c:v>282.3</c:v>
                </c:pt>
                <c:pt idx="3389">
                  <c:v>282.39999999999998</c:v>
                </c:pt>
                <c:pt idx="3390">
                  <c:v>282.5</c:v>
                </c:pt>
                <c:pt idx="3391">
                  <c:v>282.60000000000002</c:v>
                </c:pt>
                <c:pt idx="3392">
                  <c:v>282.7</c:v>
                </c:pt>
                <c:pt idx="3393">
                  <c:v>282.8</c:v>
                </c:pt>
                <c:pt idx="3394">
                  <c:v>282.8</c:v>
                </c:pt>
                <c:pt idx="3395">
                  <c:v>282.89999999999998</c:v>
                </c:pt>
                <c:pt idx="3396">
                  <c:v>283</c:v>
                </c:pt>
                <c:pt idx="3397">
                  <c:v>283.10000000000002</c:v>
                </c:pt>
                <c:pt idx="3398">
                  <c:v>283.2</c:v>
                </c:pt>
                <c:pt idx="3399">
                  <c:v>283.3</c:v>
                </c:pt>
                <c:pt idx="3400">
                  <c:v>283.3</c:v>
                </c:pt>
                <c:pt idx="3401">
                  <c:v>283.39999999999998</c:v>
                </c:pt>
                <c:pt idx="3402">
                  <c:v>283.5</c:v>
                </c:pt>
                <c:pt idx="3403">
                  <c:v>283.60000000000002</c:v>
                </c:pt>
                <c:pt idx="3404">
                  <c:v>283.7</c:v>
                </c:pt>
                <c:pt idx="3405">
                  <c:v>283.8</c:v>
                </c:pt>
                <c:pt idx="3406">
                  <c:v>283.8</c:v>
                </c:pt>
                <c:pt idx="3407">
                  <c:v>283.89999999999998</c:v>
                </c:pt>
                <c:pt idx="3408">
                  <c:v>284</c:v>
                </c:pt>
                <c:pt idx="3409">
                  <c:v>284.10000000000002</c:v>
                </c:pt>
                <c:pt idx="3410">
                  <c:v>284.2</c:v>
                </c:pt>
                <c:pt idx="3411">
                  <c:v>284.3</c:v>
                </c:pt>
                <c:pt idx="3412">
                  <c:v>284.3</c:v>
                </c:pt>
                <c:pt idx="3413">
                  <c:v>284.39999999999998</c:v>
                </c:pt>
                <c:pt idx="3414">
                  <c:v>284.5</c:v>
                </c:pt>
                <c:pt idx="3415">
                  <c:v>284.60000000000002</c:v>
                </c:pt>
                <c:pt idx="3416">
                  <c:v>284.7</c:v>
                </c:pt>
                <c:pt idx="3417">
                  <c:v>284.8</c:v>
                </c:pt>
                <c:pt idx="3418">
                  <c:v>284.8</c:v>
                </c:pt>
                <c:pt idx="3419">
                  <c:v>284.89999999999998</c:v>
                </c:pt>
                <c:pt idx="3420">
                  <c:v>285</c:v>
                </c:pt>
                <c:pt idx="3421">
                  <c:v>285.10000000000002</c:v>
                </c:pt>
                <c:pt idx="3422">
                  <c:v>285.2</c:v>
                </c:pt>
                <c:pt idx="3423">
                  <c:v>285.3</c:v>
                </c:pt>
                <c:pt idx="3424">
                  <c:v>285.3</c:v>
                </c:pt>
                <c:pt idx="3425">
                  <c:v>285.39999999999998</c:v>
                </c:pt>
                <c:pt idx="3426">
                  <c:v>285.5</c:v>
                </c:pt>
                <c:pt idx="3427">
                  <c:v>285.60000000000002</c:v>
                </c:pt>
                <c:pt idx="3428">
                  <c:v>285.7</c:v>
                </c:pt>
                <c:pt idx="3429">
                  <c:v>285.8</c:v>
                </c:pt>
                <c:pt idx="3430">
                  <c:v>285.8</c:v>
                </c:pt>
                <c:pt idx="3431">
                  <c:v>285.89999999999998</c:v>
                </c:pt>
                <c:pt idx="3432">
                  <c:v>286</c:v>
                </c:pt>
                <c:pt idx="3433">
                  <c:v>286.10000000000002</c:v>
                </c:pt>
                <c:pt idx="3434">
                  <c:v>286.2</c:v>
                </c:pt>
                <c:pt idx="3435">
                  <c:v>286.3</c:v>
                </c:pt>
                <c:pt idx="3436">
                  <c:v>286.3</c:v>
                </c:pt>
                <c:pt idx="3437">
                  <c:v>286.39999999999998</c:v>
                </c:pt>
                <c:pt idx="3438">
                  <c:v>286.5</c:v>
                </c:pt>
                <c:pt idx="3439">
                  <c:v>286.60000000000002</c:v>
                </c:pt>
                <c:pt idx="3440">
                  <c:v>286.7</c:v>
                </c:pt>
                <c:pt idx="3441">
                  <c:v>286.8</c:v>
                </c:pt>
                <c:pt idx="3442">
                  <c:v>286.8</c:v>
                </c:pt>
                <c:pt idx="3443">
                  <c:v>286.89999999999998</c:v>
                </c:pt>
                <c:pt idx="3444">
                  <c:v>287</c:v>
                </c:pt>
                <c:pt idx="3445">
                  <c:v>287.10000000000002</c:v>
                </c:pt>
                <c:pt idx="3446">
                  <c:v>287.2</c:v>
                </c:pt>
                <c:pt idx="3447">
                  <c:v>287.3</c:v>
                </c:pt>
                <c:pt idx="3448">
                  <c:v>287.3</c:v>
                </c:pt>
                <c:pt idx="3449">
                  <c:v>287.39999999999998</c:v>
                </c:pt>
                <c:pt idx="3450">
                  <c:v>287.5</c:v>
                </c:pt>
                <c:pt idx="3451">
                  <c:v>287.60000000000002</c:v>
                </c:pt>
                <c:pt idx="3452">
                  <c:v>287.7</c:v>
                </c:pt>
                <c:pt idx="3453">
                  <c:v>287.8</c:v>
                </c:pt>
                <c:pt idx="3454">
                  <c:v>287.8</c:v>
                </c:pt>
                <c:pt idx="3455">
                  <c:v>287.89999999999998</c:v>
                </c:pt>
                <c:pt idx="3456">
                  <c:v>288</c:v>
                </c:pt>
                <c:pt idx="3457">
                  <c:v>288.10000000000002</c:v>
                </c:pt>
                <c:pt idx="3458">
                  <c:v>288.2</c:v>
                </c:pt>
                <c:pt idx="3459">
                  <c:v>288.3</c:v>
                </c:pt>
                <c:pt idx="3460">
                  <c:v>288.3</c:v>
                </c:pt>
                <c:pt idx="3461">
                  <c:v>288.39999999999998</c:v>
                </c:pt>
                <c:pt idx="3462">
                  <c:v>288.5</c:v>
                </c:pt>
                <c:pt idx="3463">
                  <c:v>288.60000000000002</c:v>
                </c:pt>
                <c:pt idx="3464">
                  <c:v>288.7</c:v>
                </c:pt>
                <c:pt idx="3465">
                  <c:v>288.8</c:v>
                </c:pt>
                <c:pt idx="3466">
                  <c:v>288.8</c:v>
                </c:pt>
                <c:pt idx="3467">
                  <c:v>288.89999999999998</c:v>
                </c:pt>
                <c:pt idx="3468">
                  <c:v>289</c:v>
                </c:pt>
                <c:pt idx="3469">
                  <c:v>289.10000000000002</c:v>
                </c:pt>
                <c:pt idx="3470">
                  <c:v>289.2</c:v>
                </c:pt>
                <c:pt idx="3471">
                  <c:v>289.3</c:v>
                </c:pt>
                <c:pt idx="3472">
                  <c:v>289.3</c:v>
                </c:pt>
                <c:pt idx="3473">
                  <c:v>289.39999999999998</c:v>
                </c:pt>
                <c:pt idx="3474">
                  <c:v>289.5</c:v>
                </c:pt>
                <c:pt idx="3475">
                  <c:v>289.60000000000002</c:v>
                </c:pt>
                <c:pt idx="3476">
                  <c:v>289.7</c:v>
                </c:pt>
                <c:pt idx="3477">
                  <c:v>289.8</c:v>
                </c:pt>
                <c:pt idx="3478">
                  <c:v>289.8</c:v>
                </c:pt>
                <c:pt idx="3479">
                  <c:v>289.89999999999998</c:v>
                </c:pt>
                <c:pt idx="3480">
                  <c:v>290</c:v>
                </c:pt>
                <c:pt idx="3481">
                  <c:v>290.10000000000002</c:v>
                </c:pt>
                <c:pt idx="3482">
                  <c:v>290.2</c:v>
                </c:pt>
                <c:pt idx="3483">
                  <c:v>290.3</c:v>
                </c:pt>
                <c:pt idx="3484">
                  <c:v>290.3</c:v>
                </c:pt>
                <c:pt idx="3485">
                  <c:v>290.39999999999998</c:v>
                </c:pt>
                <c:pt idx="3486">
                  <c:v>290.5</c:v>
                </c:pt>
                <c:pt idx="3487">
                  <c:v>290.60000000000002</c:v>
                </c:pt>
                <c:pt idx="3488">
                  <c:v>290.7</c:v>
                </c:pt>
                <c:pt idx="3489">
                  <c:v>290.8</c:v>
                </c:pt>
                <c:pt idx="3490">
                  <c:v>290.8</c:v>
                </c:pt>
                <c:pt idx="3491">
                  <c:v>290.89999999999998</c:v>
                </c:pt>
                <c:pt idx="3492">
                  <c:v>291</c:v>
                </c:pt>
                <c:pt idx="3493">
                  <c:v>291.10000000000002</c:v>
                </c:pt>
                <c:pt idx="3494">
                  <c:v>291.2</c:v>
                </c:pt>
                <c:pt idx="3495">
                  <c:v>291.3</c:v>
                </c:pt>
                <c:pt idx="3496">
                  <c:v>291.3</c:v>
                </c:pt>
                <c:pt idx="3497">
                  <c:v>291.39999999999998</c:v>
                </c:pt>
                <c:pt idx="3498">
                  <c:v>291.5</c:v>
                </c:pt>
                <c:pt idx="3499">
                  <c:v>291.60000000000002</c:v>
                </c:pt>
                <c:pt idx="3500">
                  <c:v>291.7</c:v>
                </c:pt>
                <c:pt idx="3501">
                  <c:v>291.8</c:v>
                </c:pt>
                <c:pt idx="3502">
                  <c:v>291.8</c:v>
                </c:pt>
                <c:pt idx="3503">
                  <c:v>291.89999999999998</c:v>
                </c:pt>
                <c:pt idx="3504">
                  <c:v>292</c:v>
                </c:pt>
                <c:pt idx="3505">
                  <c:v>292.10000000000002</c:v>
                </c:pt>
                <c:pt idx="3506">
                  <c:v>292.2</c:v>
                </c:pt>
                <c:pt idx="3507">
                  <c:v>292.3</c:v>
                </c:pt>
                <c:pt idx="3508">
                  <c:v>292.3</c:v>
                </c:pt>
                <c:pt idx="3509">
                  <c:v>292.39999999999998</c:v>
                </c:pt>
                <c:pt idx="3510">
                  <c:v>292.5</c:v>
                </c:pt>
                <c:pt idx="3511">
                  <c:v>292.60000000000002</c:v>
                </c:pt>
                <c:pt idx="3512">
                  <c:v>292.7</c:v>
                </c:pt>
                <c:pt idx="3513">
                  <c:v>292.8</c:v>
                </c:pt>
                <c:pt idx="3514">
                  <c:v>292.8</c:v>
                </c:pt>
                <c:pt idx="3515">
                  <c:v>292.89999999999998</c:v>
                </c:pt>
                <c:pt idx="3516">
                  <c:v>293</c:v>
                </c:pt>
                <c:pt idx="3517">
                  <c:v>293.10000000000002</c:v>
                </c:pt>
                <c:pt idx="3518">
                  <c:v>293.2</c:v>
                </c:pt>
                <c:pt idx="3519">
                  <c:v>293.3</c:v>
                </c:pt>
                <c:pt idx="3520">
                  <c:v>293.3</c:v>
                </c:pt>
                <c:pt idx="3521">
                  <c:v>293.39999999999998</c:v>
                </c:pt>
                <c:pt idx="3522">
                  <c:v>293.5</c:v>
                </c:pt>
                <c:pt idx="3523">
                  <c:v>293.60000000000002</c:v>
                </c:pt>
                <c:pt idx="3524">
                  <c:v>293.7</c:v>
                </c:pt>
                <c:pt idx="3525">
                  <c:v>293.8</c:v>
                </c:pt>
                <c:pt idx="3526">
                  <c:v>293.8</c:v>
                </c:pt>
                <c:pt idx="3527">
                  <c:v>293.89999999999998</c:v>
                </c:pt>
                <c:pt idx="3528">
                  <c:v>294</c:v>
                </c:pt>
                <c:pt idx="3529">
                  <c:v>294.10000000000002</c:v>
                </c:pt>
                <c:pt idx="3530">
                  <c:v>294.2</c:v>
                </c:pt>
                <c:pt idx="3531">
                  <c:v>294.3</c:v>
                </c:pt>
                <c:pt idx="3532">
                  <c:v>294.3</c:v>
                </c:pt>
                <c:pt idx="3533">
                  <c:v>294.39999999999998</c:v>
                </c:pt>
                <c:pt idx="3534">
                  <c:v>294.5</c:v>
                </c:pt>
                <c:pt idx="3535">
                  <c:v>294.60000000000002</c:v>
                </c:pt>
                <c:pt idx="3536">
                  <c:v>294.7</c:v>
                </c:pt>
                <c:pt idx="3537">
                  <c:v>294.8</c:v>
                </c:pt>
                <c:pt idx="3538">
                  <c:v>294.8</c:v>
                </c:pt>
                <c:pt idx="3539">
                  <c:v>294.89999999999998</c:v>
                </c:pt>
                <c:pt idx="3540">
                  <c:v>295</c:v>
                </c:pt>
                <c:pt idx="3541">
                  <c:v>295.10000000000002</c:v>
                </c:pt>
                <c:pt idx="3542">
                  <c:v>295.2</c:v>
                </c:pt>
                <c:pt idx="3543">
                  <c:v>295.3</c:v>
                </c:pt>
                <c:pt idx="3544">
                  <c:v>295.3</c:v>
                </c:pt>
                <c:pt idx="3545">
                  <c:v>295.39999999999998</c:v>
                </c:pt>
                <c:pt idx="3546">
                  <c:v>295.5</c:v>
                </c:pt>
                <c:pt idx="3547">
                  <c:v>295.60000000000002</c:v>
                </c:pt>
                <c:pt idx="3548">
                  <c:v>295.7</c:v>
                </c:pt>
                <c:pt idx="3549">
                  <c:v>295.8</c:v>
                </c:pt>
                <c:pt idx="3550">
                  <c:v>295.8</c:v>
                </c:pt>
                <c:pt idx="3551">
                  <c:v>295.89999999999998</c:v>
                </c:pt>
                <c:pt idx="3552">
                  <c:v>296</c:v>
                </c:pt>
                <c:pt idx="3553">
                  <c:v>296.10000000000002</c:v>
                </c:pt>
                <c:pt idx="3554">
                  <c:v>296.2</c:v>
                </c:pt>
                <c:pt idx="3555">
                  <c:v>296.3</c:v>
                </c:pt>
                <c:pt idx="3556">
                  <c:v>296.3</c:v>
                </c:pt>
                <c:pt idx="3557">
                  <c:v>296.39999999999998</c:v>
                </c:pt>
                <c:pt idx="3558">
                  <c:v>296.5</c:v>
                </c:pt>
                <c:pt idx="3559">
                  <c:v>296.60000000000002</c:v>
                </c:pt>
                <c:pt idx="3560">
                  <c:v>296.7</c:v>
                </c:pt>
                <c:pt idx="3561">
                  <c:v>296.8</c:v>
                </c:pt>
                <c:pt idx="3562">
                  <c:v>296.8</c:v>
                </c:pt>
                <c:pt idx="3563">
                  <c:v>296.89999999999998</c:v>
                </c:pt>
                <c:pt idx="3564">
                  <c:v>297</c:v>
                </c:pt>
                <c:pt idx="3565">
                  <c:v>297.10000000000002</c:v>
                </c:pt>
                <c:pt idx="3566">
                  <c:v>297.2</c:v>
                </c:pt>
                <c:pt idx="3567">
                  <c:v>297.3</c:v>
                </c:pt>
                <c:pt idx="3568">
                  <c:v>297.3</c:v>
                </c:pt>
                <c:pt idx="3569">
                  <c:v>297.39999999999998</c:v>
                </c:pt>
                <c:pt idx="3570">
                  <c:v>297.5</c:v>
                </c:pt>
                <c:pt idx="3571">
                  <c:v>297.60000000000002</c:v>
                </c:pt>
                <c:pt idx="3572">
                  <c:v>297.7</c:v>
                </c:pt>
                <c:pt idx="3573">
                  <c:v>297.8</c:v>
                </c:pt>
                <c:pt idx="3574">
                  <c:v>297.8</c:v>
                </c:pt>
                <c:pt idx="3575">
                  <c:v>297.89999999999998</c:v>
                </c:pt>
                <c:pt idx="3576">
                  <c:v>298</c:v>
                </c:pt>
                <c:pt idx="3577">
                  <c:v>298.10000000000002</c:v>
                </c:pt>
                <c:pt idx="3578">
                  <c:v>298.2</c:v>
                </c:pt>
                <c:pt idx="3579">
                  <c:v>298.3</c:v>
                </c:pt>
                <c:pt idx="3580">
                  <c:v>298.3</c:v>
                </c:pt>
                <c:pt idx="3581">
                  <c:v>298.39999999999998</c:v>
                </c:pt>
                <c:pt idx="3582">
                  <c:v>298.5</c:v>
                </c:pt>
                <c:pt idx="3583">
                  <c:v>298.60000000000002</c:v>
                </c:pt>
                <c:pt idx="3584">
                  <c:v>298.7</c:v>
                </c:pt>
                <c:pt idx="3585">
                  <c:v>298.8</c:v>
                </c:pt>
                <c:pt idx="3586">
                  <c:v>298.8</c:v>
                </c:pt>
                <c:pt idx="3587">
                  <c:v>298.89999999999998</c:v>
                </c:pt>
                <c:pt idx="3588">
                  <c:v>299</c:v>
                </c:pt>
                <c:pt idx="3589">
                  <c:v>299.10000000000002</c:v>
                </c:pt>
                <c:pt idx="3590">
                  <c:v>299.2</c:v>
                </c:pt>
                <c:pt idx="3591">
                  <c:v>299.3</c:v>
                </c:pt>
                <c:pt idx="3592">
                  <c:v>299.3</c:v>
                </c:pt>
                <c:pt idx="3593">
                  <c:v>299.39999999999998</c:v>
                </c:pt>
                <c:pt idx="3594">
                  <c:v>299.5</c:v>
                </c:pt>
                <c:pt idx="3595">
                  <c:v>299.60000000000002</c:v>
                </c:pt>
                <c:pt idx="3596">
                  <c:v>299.7</c:v>
                </c:pt>
                <c:pt idx="3597">
                  <c:v>299.8</c:v>
                </c:pt>
                <c:pt idx="3598">
                  <c:v>299.8</c:v>
                </c:pt>
                <c:pt idx="3599">
                  <c:v>299.89999999999998</c:v>
                </c:pt>
                <c:pt idx="3600">
                  <c:v>300</c:v>
                </c:pt>
                <c:pt idx="3601">
                  <c:v>300.10000000000002</c:v>
                </c:pt>
                <c:pt idx="3602">
                  <c:v>300.2</c:v>
                </c:pt>
                <c:pt idx="3603">
                  <c:v>300.3</c:v>
                </c:pt>
                <c:pt idx="3604">
                  <c:v>300.3</c:v>
                </c:pt>
                <c:pt idx="3605">
                  <c:v>300.39999999999998</c:v>
                </c:pt>
                <c:pt idx="3606">
                  <c:v>300.5</c:v>
                </c:pt>
                <c:pt idx="3607">
                  <c:v>300.60000000000002</c:v>
                </c:pt>
                <c:pt idx="3608">
                  <c:v>300.7</c:v>
                </c:pt>
                <c:pt idx="3609">
                  <c:v>300.8</c:v>
                </c:pt>
                <c:pt idx="3610">
                  <c:v>300.8</c:v>
                </c:pt>
                <c:pt idx="3611">
                  <c:v>300.89999999999998</c:v>
                </c:pt>
                <c:pt idx="3612">
                  <c:v>301</c:v>
                </c:pt>
                <c:pt idx="3613">
                  <c:v>301.10000000000002</c:v>
                </c:pt>
                <c:pt idx="3614">
                  <c:v>301.2</c:v>
                </c:pt>
                <c:pt idx="3615">
                  <c:v>301.3</c:v>
                </c:pt>
                <c:pt idx="3616">
                  <c:v>301.3</c:v>
                </c:pt>
                <c:pt idx="3617">
                  <c:v>301.39999999999998</c:v>
                </c:pt>
                <c:pt idx="3618">
                  <c:v>301.5</c:v>
                </c:pt>
                <c:pt idx="3619">
                  <c:v>301.60000000000002</c:v>
                </c:pt>
                <c:pt idx="3620">
                  <c:v>301.7</c:v>
                </c:pt>
                <c:pt idx="3621">
                  <c:v>301.8</c:v>
                </c:pt>
                <c:pt idx="3622">
                  <c:v>301.8</c:v>
                </c:pt>
                <c:pt idx="3623">
                  <c:v>301.89999999999998</c:v>
                </c:pt>
                <c:pt idx="3624">
                  <c:v>302</c:v>
                </c:pt>
                <c:pt idx="3625">
                  <c:v>302.10000000000002</c:v>
                </c:pt>
                <c:pt idx="3626">
                  <c:v>302.2</c:v>
                </c:pt>
                <c:pt idx="3627">
                  <c:v>302.3</c:v>
                </c:pt>
                <c:pt idx="3628">
                  <c:v>302.3</c:v>
                </c:pt>
                <c:pt idx="3629">
                  <c:v>302.39999999999998</c:v>
                </c:pt>
                <c:pt idx="3630">
                  <c:v>302.5</c:v>
                </c:pt>
                <c:pt idx="3631">
                  <c:v>302.60000000000002</c:v>
                </c:pt>
                <c:pt idx="3632">
                  <c:v>302.7</c:v>
                </c:pt>
                <c:pt idx="3633">
                  <c:v>302.8</c:v>
                </c:pt>
                <c:pt idx="3634">
                  <c:v>302.8</c:v>
                </c:pt>
                <c:pt idx="3635">
                  <c:v>302.89999999999998</c:v>
                </c:pt>
                <c:pt idx="3636">
                  <c:v>303</c:v>
                </c:pt>
                <c:pt idx="3637">
                  <c:v>303.10000000000002</c:v>
                </c:pt>
                <c:pt idx="3638">
                  <c:v>303.2</c:v>
                </c:pt>
                <c:pt idx="3639">
                  <c:v>303.3</c:v>
                </c:pt>
                <c:pt idx="3640">
                  <c:v>303.3</c:v>
                </c:pt>
                <c:pt idx="3641">
                  <c:v>303.39999999999998</c:v>
                </c:pt>
                <c:pt idx="3642">
                  <c:v>303.5</c:v>
                </c:pt>
                <c:pt idx="3643">
                  <c:v>303.60000000000002</c:v>
                </c:pt>
                <c:pt idx="3644">
                  <c:v>303.7</c:v>
                </c:pt>
                <c:pt idx="3645">
                  <c:v>303.8</c:v>
                </c:pt>
                <c:pt idx="3646">
                  <c:v>303.8</c:v>
                </c:pt>
                <c:pt idx="3647">
                  <c:v>303.89999999999998</c:v>
                </c:pt>
                <c:pt idx="3648">
                  <c:v>304</c:v>
                </c:pt>
                <c:pt idx="3649">
                  <c:v>304.10000000000002</c:v>
                </c:pt>
                <c:pt idx="3650">
                  <c:v>304.2</c:v>
                </c:pt>
                <c:pt idx="3651">
                  <c:v>304.3</c:v>
                </c:pt>
                <c:pt idx="3652">
                  <c:v>304.3</c:v>
                </c:pt>
                <c:pt idx="3653">
                  <c:v>304.39999999999998</c:v>
                </c:pt>
                <c:pt idx="3654">
                  <c:v>304.5</c:v>
                </c:pt>
                <c:pt idx="3655">
                  <c:v>304.60000000000002</c:v>
                </c:pt>
                <c:pt idx="3656">
                  <c:v>304.7</c:v>
                </c:pt>
                <c:pt idx="3657">
                  <c:v>304.8</c:v>
                </c:pt>
                <c:pt idx="3658">
                  <c:v>304.8</c:v>
                </c:pt>
                <c:pt idx="3659">
                  <c:v>304.89999999999998</c:v>
                </c:pt>
                <c:pt idx="3660">
                  <c:v>305</c:v>
                </c:pt>
                <c:pt idx="3661">
                  <c:v>305.10000000000002</c:v>
                </c:pt>
                <c:pt idx="3662">
                  <c:v>305.2</c:v>
                </c:pt>
                <c:pt idx="3663">
                  <c:v>305.3</c:v>
                </c:pt>
                <c:pt idx="3664">
                  <c:v>305.3</c:v>
                </c:pt>
                <c:pt idx="3665">
                  <c:v>305.39999999999998</c:v>
                </c:pt>
                <c:pt idx="3666">
                  <c:v>305.5</c:v>
                </c:pt>
                <c:pt idx="3667">
                  <c:v>305.60000000000002</c:v>
                </c:pt>
                <c:pt idx="3668">
                  <c:v>305.7</c:v>
                </c:pt>
                <c:pt idx="3669">
                  <c:v>305.8</c:v>
                </c:pt>
                <c:pt idx="3670">
                  <c:v>305.8</c:v>
                </c:pt>
                <c:pt idx="3671">
                  <c:v>305.89999999999998</c:v>
                </c:pt>
                <c:pt idx="3672">
                  <c:v>306</c:v>
                </c:pt>
                <c:pt idx="3673">
                  <c:v>306.10000000000002</c:v>
                </c:pt>
                <c:pt idx="3674">
                  <c:v>306.2</c:v>
                </c:pt>
                <c:pt idx="3675">
                  <c:v>306.3</c:v>
                </c:pt>
                <c:pt idx="3676">
                  <c:v>306.3</c:v>
                </c:pt>
                <c:pt idx="3677">
                  <c:v>306.39999999999998</c:v>
                </c:pt>
                <c:pt idx="3678">
                  <c:v>306.5</c:v>
                </c:pt>
                <c:pt idx="3679">
                  <c:v>306.60000000000002</c:v>
                </c:pt>
                <c:pt idx="3680">
                  <c:v>306.7</c:v>
                </c:pt>
                <c:pt idx="3681">
                  <c:v>306.8</c:v>
                </c:pt>
                <c:pt idx="3682">
                  <c:v>306.8</c:v>
                </c:pt>
                <c:pt idx="3683">
                  <c:v>306.89999999999998</c:v>
                </c:pt>
                <c:pt idx="3684">
                  <c:v>307</c:v>
                </c:pt>
                <c:pt idx="3685">
                  <c:v>307.10000000000002</c:v>
                </c:pt>
                <c:pt idx="3686">
                  <c:v>307.2</c:v>
                </c:pt>
                <c:pt idx="3687">
                  <c:v>307.3</c:v>
                </c:pt>
                <c:pt idx="3688">
                  <c:v>307.3</c:v>
                </c:pt>
                <c:pt idx="3689">
                  <c:v>307.39999999999998</c:v>
                </c:pt>
                <c:pt idx="3690">
                  <c:v>307.5</c:v>
                </c:pt>
                <c:pt idx="3691">
                  <c:v>307.60000000000002</c:v>
                </c:pt>
                <c:pt idx="3692">
                  <c:v>307.7</c:v>
                </c:pt>
                <c:pt idx="3693">
                  <c:v>307.8</c:v>
                </c:pt>
                <c:pt idx="3694">
                  <c:v>307.8</c:v>
                </c:pt>
                <c:pt idx="3695">
                  <c:v>307.89999999999998</c:v>
                </c:pt>
                <c:pt idx="3696">
                  <c:v>308</c:v>
                </c:pt>
                <c:pt idx="3697">
                  <c:v>308.10000000000002</c:v>
                </c:pt>
                <c:pt idx="3698">
                  <c:v>308.2</c:v>
                </c:pt>
                <c:pt idx="3699">
                  <c:v>308.3</c:v>
                </c:pt>
                <c:pt idx="3700">
                  <c:v>308.3</c:v>
                </c:pt>
                <c:pt idx="3701">
                  <c:v>308.39999999999998</c:v>
                </c:pt>
                <c:pt idx="3702">
                  <c:v>308.5</c:v>
                </c:pt>
                <c:pt idx="3703">
                  <c:v>308.60000000000002</c:v>
                </c:pt>
                <c:pt idx="3704">
                  <c:v>308.7</c:v>
                </c:pt>
                <c:pt idx="3705">
                  <c:v>308.8</c:v>
                </c:pt>
                <c:pt idx="3706">
                  <c:v>308.8</c:v>
                </c:pt>
                <c:pt idx="3707">
                  <c:v>308.89999999999998</c:v>
                </c:pt>
                <c:pt idx="3708">
                  <c:v>309</c:v>
                </c:pt>
                <c:pt idx="3709">
                  <c:v>309.10000000000002</c:v>
                </c:pt>
                <c:pt idx="3710">
                  <c:v>309.2</c:v>
                </c:pt>
                <c:pt idx="3711">
                  <c:v>309.3</c:v>
                </c:pt>
                <c:pt idx="3712">
                  <c:v>309.3</c:v>
                </c:pt>
                <c:pt idx="3713">
                  <c:v>309.39999999999998</c:v>
                </c:pt>
                <c:pt idx="3714">
                  <c:v>309.5</c:v>
                </c:pt>
                <c:pt idx="3715">
                  <c:v>309.60000000000002</c:v>
                </c:pt>
                <c:pt idx="3716">
                  <c:v>309.7</c:v>
                </c:pt>
                <c:pt idx="3717">
                  <c:v>309.8</c:v>
                </c:pt>
                <c:pt idx="3718">
                  <c:v>309.8</c:v>
                </c:pt>
                <c:pt idx="3719">
                  <c:v>309.89999999999998</c:v>
                </c:pt>
                <c:pt idx="3720">
                  <c:v>310</c:v>
                </c:pt>
                <c:pt idx="3721">
                  <c:v>310.10000000000002</c:v>
                </c:pt>
                <c:pt idx="3722">
                  <c:v>310.2</c:v>
                </c:pt>
                <c:pt idx="3723">
                  <c:v>310.3</c:v>
                </c:pt>
                <c:pt idx="3724">
                  <c:v>310.3</c:v>
                </c:pt>
                <c:pt idx="3725">
                  <c:v>310.39999999999998</c:v>
                </c:pt>
                <c:pt idx="3726">
                  <c:v>310.5</c:v>
                </c:pt>
                <c:pt idx="3727">
                  <c:v>310.60000000000002</c:v>
                </c:pt>
                <c:pt idx="3728">
                  <c:v>310.7</c:v>
                </c:pt>
                <c:pt idx="3729">
                  <c:v>310.8</c:v>
                </c:pt>
                <c:pt idx="3730">
                  <c:v>310.8</c:v>
                </c:pt>
                <c:pt idx="3731">
                  <c:v>310.89999999999998</c:v>
                </c:pt>
                <c:pt idx="3732">
                  <c:v>311</c:v>
                </c:pt>
                <c:pt idx="3733">
                  <c:v>311.10000000000002</c:v>
                </c:pt>
                <c:pt idx="3734">
                  <c:v>311.2</c:v>
                </c:pt>
                <c:pt idx="3735">
                  <c:v>311.3</c:v>
                </c:pt>
                <c:pt idx="3736">
                  <c:v>311.3</c:v>
                </c:pt>
                <c:pt idx="3737">
                  <c:v>311.39999999999998</c:v>
                </c:pt>
                <c:pt idx="3738">
                  <c:v>311.5</c:v>
                </c:pt>
                <c:pt idx="3739">
                  <c:v>311.60000000000002</c:v>
                </c:pt>
                <c:pt idx="3740">
                  <c:v>311.7</c:v>
                </c:pt>
                <c:pt idx="3741">
                  <c:v>311.8</c:v>
                </c:pt>
                <c:pt idx="3742">
                  <c:v>311.8</c:v>
                </c:pt>
                <c:pt idx="3743">
                  <c:v>311.89999999999998</c:v>
                </c:pt>
                <c:pt idx="3744">
                  <c:v>312</c:v>
                </c:pt>
                <c:pt idx="3745">
                  <c:v>312.10000000000002</c:v>
                </c:pt>
                <c:pt idx="3746">
                  <c:v>312.2</c:v>
                </c:pt>
                <c:pt idx="3747">
                  <c:v>312.3</c:v>
                </c:pt>
                <c:pt idx="3748">
                  <c:v>312.3</c:v>
                </c:pt>
                <c:pt idx="3749">
                  <c:v>312.39999999999998</c:v>
                </c:pt>
                <c:pt idx="3750">
                  <c:v>312.5</c:v>
                </c:pt>
                <c:pt idx="3751">
                  <c:v>312.60000000000002</c:v>
                </c:pt>
                <c:pt idx="3752">
                  <c:v>312.7</c:v>
                </c:pt>
                <c:pt idx="3753">
                  <c:v>312.8</c:v>
                </c:pt>
                <c:pt idx="3754">
                  <c:v>312.8</c:v>
                </c:pt>
                <c:pt idx="3755">
                  <c:v>312.89999999999998</c:v>
                </c:pt>
                <c:pt idx="3756">
                  <c:v>313</c:v>
                </c:pt>
                <c:pt idx="3757">
                  <c:v>313.10000000000002</c:v>
                </c:pt>
                <c:pt idx="3758">
                  <c:v>313.2</c:v>
                </c:pt>
                <c:pt idx="3759">
                  <c:v>313.3</c:v>
                </c:pt>
                <c:pt idx="3760">
                  <c:v>313.3</c:v>
                </c:pt>
                <c:pt idx="3761">
                  <c:v>313.39999999999998</c:v>
                </c:pt>
                <c:pt idx="3762">
                  <c:v>313.5</c:v>
                </c:pt>
                <c:pt idx="3763">
                  <c:v>313.60000000000002</c:v>
                </c:pt>
                <c:pt idx="3764">
                  <c:v>313.7</c:v>
                </c:pt>
                <c:pt idx="3765">
                  <c:v>313.8</c:v>
                </c:pt>
                <c:pt idx="3766">
                  <c:v>313.8</c:v>
                </c:pt>
                <c:pt idx="3767">
                  <c:v>313.89999999999998</c:v>
                </c:pt>
                <c:pt idx="3768">
                  <c:v>314</c:v>
                </c:pt>
                <c:pt idx="3769">
                  <c:v>314.10000000000002</c:v>
                </c:pt>
                <c:pt idx="3770">
                  <c:v>314.2</c:v>
                </c:pt>
                <c:pt idx="3771">
                  <c:v>314.3</c:v>
                </c:pt>
                <c:pt idx="3772">
                  <c:v>314.3</c:v>
                </c:pt>
                <c:pt idx="3773">
                  <c:v>314.39999999999998</c:v>
                </c:pt>
                <c:pt idx="3774">
                  <c:v>314.5</c:v>
                </c:pt>
                <c:pt idx="3775">
                  <c:v>314.60000000000002</c:v>
                </c:pt>
                <c:pt idx="3776">
                  <c:v>314.7</c:v>
                </c:pt>
                <c:pt idx="3777">
                  <c:v>314.8</c:v>
                </c:pt>
                <c:pt idx="3778">
                  <c:v>314.8</c:v>
                </c:pt>
                <c:pt idx="3779">
                  <c:v>314.89999999999998</c:v>
                </c:pt>
                <c:pt idx="3780">
                  <c:v>315</c:v>
                </c:pt>
                <c:pt idx="3781">
                  <c:v>315.10000000000002</c:v>
                </c:pt>
                <c:pt idx="3782">
                  <c:v>315.2</c:v>
                </c:pt>
                <c:pt idx="3783">
                  <c:v>315.3</c:v>
                </c:pt>
                <c:pt idx="3784">
                  <c:v>315.3</c:v>
                </c:pt>
                <c:pt idx="3785">
                  <c:v>315.39999999999998</c:v>
                </c:pt>
                <c:pt idx="3786">
                  <c:v>315.5</c:v>
                </c:pt>
                <c:pt idx="3787">
                  <c:v>315.60000000000002</c:v>
                </c:pt>
                <c:pt idx="3788">
                  <c:v>315.7</c:v>
                </c:pt>
                <c:pt idx="3789">
                  <c:v>315.8</c:v>
                </c:pt>
                <c:pt idx="3790">
                  <c:v>315.8</c:v>
                </c:pt>
                <c:pt idx="3791">
                  <c:v>315.89999999999998</c:v>
                </c:pt>
                <c:pt idx="3792">
                  <c:v>316</c:v>
                </c:pt>
                <c:pt idx="3793">
                  <c:v>316.10000000000002</c:v>
                </c:pt>
                <c:pt idx="3794">
                  <c:v>316.2</c:v>
                </c:pt>
                <c:pt idx="3795">
                  <c:v>316.3</c:v>
                </c:pt>
                <c:pt idx="3796">
                  <c:v>316.3</c:v>
                </c:pt>
                <c:pt idx="3797">
                  <c:v>316.39999999999998</c:v>
                </c:pt>
                <c:pt idx="3798">
                  <c:v>316.5</c:v>
                </c:pt>
                <c:pt idx="3799">
                  <c:v>316.60000000000002</c:v>
                </c:pt>
                <c:pt idx="3800">
                  <c:v>316.7</c:v>
                </c:pt>
                <c:pt idx="3801">
                  <c:v>316.8</c:v>
                </c:pt>
                <c:pt idx="3802">
                  <c:v>316.8</c:v>
                </c:pt>
                <c:pt idx="3803">
                  <c:v>316.89999999999998</c:v>
                </c:pt>
                <c:pt idx="3804">
                  <c:v>317</c:v>
                </c:pt>
                <c:pt idx="3805">
                  <c:v>317.10000000000002</c:v>
                </c:pt>
                <c:pt idx="3806">
                  <c:v>317.2</c:v>
                </c:pt>
                <c:pt idx="3807">
                  <c:v>317.3</c:v>
                </c:pt>
                <c:pt idx="3808">
                  <c:v>317.3</c:v>
                </c:pt>
                <c:pt idx="3809">
                  <c:v>317.39999999999998</c:v>
                </c:pt>
                <c:pt idx="3810">
                  <c:v>317.5</c:v>
                </c:pt>
                <c:pt idx="3811">
                  <c:v>317.60000000000002</c:v>
                </c:pt>
                <c:pt idx="3812">
                  <c:v>317.7</c:v>
                </c:pt>
                <c:pt idx="3813">
                  <c:v>317.8</c:v>
                </c:pt>
                <c:pt idx="3814">
                  <c:v>317.8</c:v>
                </c:pt>
                <c:pt idx="3815">
                  <c:v>317.89999999999998</c:v>
                </c:pt>
                <c:pt idx="3816">
                  <c:v>318</c:v>
                </c:pt>
                <c:pt idx="3817">
                  <c:v>318.10000000000002</c:v>
                </c:pt>
                <c:pt idx="3818">
                  <c:v>318.2</c:v>
                </c:pt>
                <c:pt idx="3819">
                  <c:v>318.3</c:v>
                </c:pt>
                <c:pt idx="3820">
                  <c:v>318.3</c:v>
                </c:pt>
                <c:pt idx="3821">
                  <c:v>318.39999999999998</c:v>
                </c:pt>
                <c:pt idx="3822">
                  <c:v>318.5</c:v>
                </c:pt>
                <c:pt idx="3823">
                  <c:v>318.60000000000002</c:v>
                </c:pt>
                <c:pt idx="3824">
                  <c:v>318.7</c:v>
                </c:pt>
                <c:pt idx="3825">
                  <c:v>318.8</c:v>
                </c:pt>
                <c:pt idx="3826">
                  <c:v>318.8</c:v>
                </c:pt>
                <c:pt idx="3827">
                  <c:v>318.89999999999998</c:v>
                </c:pt>
                <c:pt idx="3828">
                  <c:v>319</c:v>
                </c:pt>
                <c:pt idx="3829">
                  <c:v>319.10000000000002</c:v>
                </c:pt>
                <c:pt idx="3830">
                  <c:v>319.2</c:v>
                </c:pt>
                <c:pt idx="3831">
                  <c:v>319.3</c:v>
                </c:pt>
                <c:pt idx="3832">
                  <c:v>319.3</c:v>
                </c:pt>
                <c:pt idx="3833">
                  <c:v>319.39999999999998</c:v>
                </c:pt>
                <c:pt idx="3834">
                  <c:v>319.5</c:v>
                </c:pt>
                <c:pt idx="3835">
                  <c:v>319.60000000000002</c:v>
                </c:pt>
                <c:pt idx="3836">
                  <c:v>319.7</c:v>
                </c:pt>
                <c:pt idx="3837">
                  <c:v>319.8</c:v>
                </c:pt>
                <c:pt idx="3838">
                  <c:v>319.8</c:v>
                </c:pt>
                <c:pt idx="3839">
                  <c:v>319.89999999999998</c:v>
                </c:pt>
                <c:pt idx="3840">
                  <c:v>320</c:v>
                </c:pt>
                <c:pt idx="3841">
                  <c:v>320.10000000000002</c:v>
                </c:pt>
                <c:pt idx="3842">
                  <c:v>320.2</c:v>
                </c:pt>
                <c:pt idx="3843">
                  <c:v>320.3</c:v>
                </c:pt>
                <c:pt idx="3844">
                  <c:v>320.3</c:v>
                </c:pt>
                <c:pt idx="3845">
                  <c:v>320.39999999999998</c:v>
                </c:pt>
                <c:pt idx="3846">
                  <c:v>320.5</c:v>
                </c:pt>
                <c:pt idx="3847">
                  <c:v>320.60000000000002</c:v>
                </c:pt>
                <c:pt idx="3848">
                  <c:v>320.7</c:v>
                </c:pt>
                <c:pt idx="3849">
                  <c:v>320.8</c:v>
                </c:pt>
                <c:pt idx="3850">
                  <c:v>320.8</c:v>
                </c:pt>
                <c:pt idx="3851">
                  <c:v>320.89999999999998</c:v>
                </c:pt>
                <c:pt idx="3852">
                  <c:v>321</c:v>
                </c:pt>
                <c:pt idx="3853">
                  <c:v>321.10000000000002</c:v>
                </c:pt>
                <c:pt idx="3854">
                  <c:v>321.2</c:v>
                </c:pt>
                <c:pt idx="3855">
                  <c:v>321.3</c:v>
                </c:pt>
                <c:pt idx="3856">
                  <c:v>321.3</c:v>
                </c:pt>
                <c:pt idx="3857">
                  <c:v>321.39999999999998</c:v>
                </c:pt>
                <c:pt idx="3858">
                  <c:v>321.5</c:v>
                </c:pt>
                <c:pt idx="3859">
                  <c:v>321.60000000000002</c:v>
                </c:pt>
                <c:pt idx="3860">
                  <c:v>321.7</c:v>
                </c:pt>
                <c:pt idx="3861">
                  <c:v>321.8</c:v>
                </c:pt>
                <c:pt idx="3862">
                  <c:v>321.8</c:v>
                </c:pt>
                <c:pt idx="3863">
                  <c:v>321.89999999999998</c:v>
                </c:pt>
                <c:pt idx="3864">
                  <c:v>322</c:v>
                </c:pt>
                <c:pt idx="3865">
                  <c:v>322.10000000000002</c:v>
                </c:pt>
                <c:pt idx="3866">
                  <c:v>322.2</c:v>
                </c:pt>
                <c:pt idx="3867">
                  <c:v>322.3</c:v>
                </c:pt>
                <c:pt idx="3868">
                  <c:v>322.3</c:v>
                </c:pt>
                <c:pt idx="3869">
                  <c:v>322.39999999999998</c:v>
                </c:pt>
                <c:pt idx="3870">
                  <c:v>322.5</c:v>
                </c:pt>
                <c:pt idx="3871">
                  <c:v>322.60000000000002</c:v>
                </c:pt>
                <c:pt idx="3872">
                  <c:v>322.7</c:v>
                </c:pt>
                <c:pt idx="3873">
                  <c:v>322.8</c:v>
                </c:pt>
                <c:pt idx="3874">
                  <c:v>322.8</c:v>
                </c:pt>
                <c:pt idx="3875">
                  <c:v>322.89999999999998</c:v>
                </c:pt>
                <c:pt idx="3876">
                  <c:v>323</c:v>
                </c:pt>
                <c:pt idx="3877">
                  <c:v>323.10000000000002</c:v>
                </c:pt>
                <c:pt idx="3878">
                  <c:v>323.2</c:v>
                </c:pt>
                <c:pt idx="3879">
                  <c:v>323.3</c:v>
                </c:pt>
                <c:pt idx="3880">
                  <c:v>323.3</c:v>
                </c:pt>
                <c:pt idx="3881">
                  <c:v>323.39999999999998</c:v>
                </c:pt>
                <c:pt idx="3882">
                  <c:v>323.5</c:v>
                </c:pt>
                <c:pt idx="3883">
                  <c:v>323.60000000000002</c:v>
                </c:pt>
                <c:pt idx="3884">
                  <c:v>323.7</c:v>
                </c:pt>
                <c:pt idx="3885">
                  <c:v>323.8</c:v>
                </c:pt>
                <c:pt idx="3886">
                  <c:v>323.8</c:v>
                </c:pt>
                <c:pt idx="3887">
                  <c:v>323.89999999999998</c:v>
                </c:pt>
                <c:pt idx="3888">
                  <c:v>324</c:v>
                </c:pt>
                <c:pt idx="3889">
                  <c:v>324.10000000000002</c:v>
                </c:pt>
                <c:pt idx="3890">
                  <c:v>324.2</c:v>
                </c:pt>
                <c:pt idx="3891">
                  <c:v>324.3</c:v>
                </c:pt>
                <c:pt idx="3892">
                  <c:v>324.3</c:v>
                </c:pt>
                <c:pt idx="3893">
                  <c:v>324.39999999999998</c:v>
                </c:pt>
                <c:pt idx="3894">
                  <c:v>324.5</c:v>
                </c:pt>
                <c:pt idx="3895">
                  <c:v>324.60000000000002</c:v>
                </c:pt>
                <c:pt idx="3896">
                  <c:v>324.7</c:v>
                </c:pt>
                <c:pt idx="3897">
                  <c:v>324.8</c:v>
                </c:pt>
                <c:pt idx="3898">
                  <c:v>324.8</c:v>
                </c:pt>
                <c:pt idx="3899">
                  <c:v>324.89999999999998</c:v>
                </c:pt>
                <c:pt idx="3900">
                  <c:v>325</c:v>
                </c:pt>
                <c:pt idx="3901">
                  <c:v>325.10000000000002</c:v>
                </c:pt>
                <c:pt idx="3902">
                  <c:v>325.2</c:v>
                </c:pt>
                <c:pt idx="3903">
                  <c:v>325.3</c:v>
                </c:pt>
                <c:pt idx="3904">
                  <c:v>325.3</c:v>
                </c:pt>
                <c:pt idx="3905">
                  <c:v>325.39999999999998</c:v>
                </c:pt>
                <c:pt idx="3906">
                  <c:v>325.5</c:v>
                </c:pt>
                <c:pt idx="3907">
                  <c:v>325.60000000000002</c:v>
                </c:pt>
                <c:pt idx="3908">
                  <c:v>325.7</c:v>
                </c:pt>
                <c:pt idx="3909">
                  <c:v>325.8</c:v>
                </c:pt>
                <c:pt idx="3910">
                  <c:v>325.8</c:v>
                </c:pt>
                <c:pt idx="3911">
                  <c:v>325.89999999999998</c:v>
                </c:pt>
                <c:pt idx="3912">
                  <c:v>326</c:v>
                </c:pt>
                <c:pt idx="3913">
                  <c:v>326.10000000000002</c:v>
                </c:pt>
                <c:pt idx="3914">
                  <c:v>326.2</c:v>
                </c:pt>
                <c:pt idx="3915">
                  <c:v>326.3</c:v>
                </c:pt>
                <c:pt idx="3916">
                  <c:v>326.3</c:v>
                </c:pt>
                <c:pt idx="3917">
                  <c:v>326.39999999999998</c:v>
                </c:pt>
                <c:pt idx="3918">
                  <c:v>326.5</c:v>
                </c:pt>
                <c:pt idx="3919">
                  <c:v>326.60000000000002</c:v>
                </c:pt>
                <c:pt idx="3920">
                  <c:v>326.7</c:v>
                </c:pt>
                <c:pt idx="3921">
                  <c:v>326.8</c:v>
                </c:pt>
                <c:pt idx="3922">
                  <c:v>326.8</c:v>
                </c:pt>
                <c:pt idx="3923">
                  <c:v>326.89999999999998</c:v>
                </c:pt>
                <c:pt idx="3924">
                  <c:v>327</c:v>
                </c:pt>
                <c:pt idx="3925">
                  <c:v>327.10000000000002</c:v>
                </c:pt>
                <c:pt idx="3926">
                  <c:v>327.2</c:v>
                </c:pt>
                <c:pt idx="3927">
                  <c:v>327.3</c:v>
                </c:pt>
                <c:pt idx="3928">
                  <c:v>327.3</c:v>
                </c:pt>
                <c:pt idx="3929">
                  <c:v>327.39999999999998</c:v>
                </c:pt>
                <c:pt idx="3930">
                  <c:v>327.5</c:v>
                </c:pt>
                <c:pt idx="3931">
                  <c:v>327.60000000000002</c:v>
                </c:pt>
                <c:pt idx="3932">
                  <c:v>327.7</c:v>
                </c:pt>
                <c:pt idx="3933">
                  <c:v>327.8</c:v>
                </c:pt>
                <c:pt idx="3934">
                  <c:v>327.8</c:v>
                </c:pt>
                <c:pt idx="3935">
                  <c:v>327.9</c:v>
                </c:pt>
                <c:pt idx="3936">
                  <c:v>328</c:v>
                </c:pt>
                <c:pt idx="3937">
                  <c:v>328.1</c:v>
                </c:pt>
                <c:pt idx="3938">
                  <c:v>328.2</c:v>
                </c:pt>
                <c:pt idx="3939">
                  <c:v>328.3</c:v>
                </c:pt>
                <c:pt idx="3940">
                  <c:v>328.3</c:v>
                </c:pt>
                <c:pt idx="3941">
                  <c:v>328.4</c:v>
                </c:pt>
                <c:pt idx="3942">
                  <c:v>328.5</c:v>
                </c:pt>
                <c:pt idx="3943">
                  <c:v>328.6</c:v>
                </c:pt>
                <c:pt idx="3944">
                  <c:v>328.7</c:v>
                </c:pt>
                <c:pt idx="3945">
                  <c:v>328.8</c:v>
                </c:pt>
                <c:pt idx="3946">
                  <c:v>328.8</c:v>
                </c:pt>
                <c:pt idx="3947">
                  <c:v>328.9</c:v>
                </c:pt>
                <c:pt idx="3948">
                  <c:v>329</c:v>
                </c:pt>
                <c:pt idx="3949">
                  <c:v>329.1</c:v>
                </c:pt>
                <c:pt idx="3950">
                  <c:v>329.2</c:v>
                </c:pt>
                <c:pt idx="3951">
                  <c:v>329.3</c:v>
                </c:pt>
                <c:pt idx="3952">
                  <c:v>329.3</c:v>
                </c:pt>
                <c:pt idx="3953">
                  <c:v>329.4</c:v>
                </c:pt>
                <c:pt idx="3954">
                  <c:v>329.5</c:v>
                </c:pt>
                <c:pt idx="3955">
                  <c:v>329.6</c:v>
                </c:pt>
                <c:pt idx="3956">
                  <c:v>329.7</c:v>
                </c:pt>
                <c:pt idx="3957">
                  <c:v>329.8</c:v>
                </c:pt>
                <c:pt idx="3958">
                  <c:v>329.8</c:v>
                </c:pt>
                <c:pt idx="3959">
                  <c:v>329.9</c:v>
                </c:pt>
                <c:pt idx="3960">
                  <c:v>330</c:v>
                </c:pt>
                <c:pt idx="3961">
                  <c:v>330.1</c:v>
                </c:pt>
                <c:pt idx="3962">
                  <c:v>330.2</c:v>
                </c:pt>
                <c:pt idx="3963">
                  <c:v>330.3</c:v>
                </c:pt>
                <c:pt idx="3964">
                  <c:v>330.3</c:v>
                </c:pt>
                <c:pt idx="3965">
                  <c:v>330.4</c:v>
                </c:pt>
                <c:pt idx="3966">
                  <c:v>330.5</c:v>
                </c:pt>
                <c:pt idx="3967">
                  <c:v>330.6</c:v>
                </c:pt>
                <c:pt idx="3968">
                  <c:v>330.7</c:v>
                </c:pt>
                <c:pt idx="3969">
                  <c:v>330.8</c:v>
                </c:pt>
                <c:pt idx="3970">
                  <c:v>330.8</c:v>
                </c:pt>
                <c:pt idx="3971">
                  <c:v>330.9</c:v>
                </c:pt>
                <c:pt idx="3972">
                  <c:v>331</c:v>
                </c:pt>
                <c:pt idx="3973">
                  <c:v>331.1</c:v>
                </c:pt>
                <c:pt idx="3974">
                  <c:v>331.2</c:v>
                </c:pt>
                <c:pt idx="3975">
                  <c:v>331.3</c:v>
                </c:pt>
                <c:pt idx="3976">
                  <c:v>331.3</c:v>
                </c:pt>
                <c:pt idx="3977">
                  <c:v>331.4</c:v>
                </c:pt>
                <c:pt idx="3978">
                  <c:v>331.5</c:v>
                </c:pt>
                <c:pt idx="3979">
                  <c:v>331.6</c:v>
                </c:pt>
                <c:pt idx="3980">
                  <c:v>331.7</c:v>
                </c:pt>
                <c:pt idx="3981">
                  <c:v>331.8</c:v>
                </c:pt>
                <c:pt idx="3982">
                  <c:v>331.8</c:v>
                </c:pt>
                <c:pt idx="3983">
                  <c:v>331.9</c:v>
                </c:pt>
                <c:pt idx="3984">
                  <c:v>332</c:v>
                </c:pt>
                <c:pt idx="3985">
                  <c:v>332.1</c:v>
                </c:pt>
                <c:pt idx="3986">
                  <c:v>332.2</c:v>
                </c:pt>
                <c:pt idx="3987">
                  <c:v>332.3</c:v>
                </c:pt>
                <c:pt idx="3988">
                  <c:v>332.3</c:v>
                </c:pt>
                <c:pt idx="3989">
                  <c:v>332.4</c:v>
                </c:pt>
                <c:pt idx="3990">
                  <c:v>332.5</c:v>
                </c:pt>
                <c:pt idx="3991">
                  <c:v>332.6</c:v>
                </c:pt>
                <c:pt idx="3992">
                  <c:v>332.7</c:v>
                </c:pt>
                <c:pt idx="3993">
                  <c:v>332.8</c:v>
                </c:pt>
                <c:pt idx="3994">
                  <c:v>332.8</c:v>
                </c:pt>
                <c:pt idx="3995">
                  <c:v>332.9</c:v>
                </c:pt>
                <c:pt idx="3996">
                  <c:v>333</c:v>
                </c:pt>
                <c:pt idx="3997">
                  <c:v>333.1</c:v>
                </c:pt>
                <c:pt idx="3998">
                  <c:v>333.2</c:v>
                </c:pt>
                <c:pt idx="3999">
                  <c:v>333.3</c:v>
                </c:pt>
                <c:pt idx="4000">
                  <c:v>333.3</c:v>
                </c:pt>
                <c:pt idx="4001">
                  <c:v>333.4</c:v>
                </c:pt>
                <c:pt idx="4002">
                  <c:v>333.5</c:v>
                </c:pt>
                <c:pt idx="4003">
                  <c:v>333.6</c:v>
                </c:pt>
                <c:pt idx="4004">
                  <c:v>333.7</c:v>
                </c:pt>
                <c:pt idx="4005">
                  <c:v>333.8</c:v>
                </c:pt>
                <c:pt idx="4006">
                  <c:v>333.8</c:v>
                </c:pt>
                <c:pt idx="4007">
                  <c:v>333.9</c:v>
                </c:pt>
                <c:pt idx="4008">
                  <c:v>334</c:v>
                </c:pt>
                <c:pt idx="4009">
                  <c:v>334.1</c:v>
                </c:pt>
                <c:pt idx="4010">
                  <c:v>334.2</c:v>
                </c:pt>
                <c:pt idx="4011">
                  <c:v>334.3</c:v>
                </c:pt>
                <c:pt idx="4012">
                  <c:v>334.3</c:v>
                </c:pt>
                <c:pt idx="4013">
                  <c:v>334.4</c:v>
                </c:pt>
                <c:pt idx="4014">
                  <c:v>334.5</c:v>
                </c:pt>
                <c:pt idx="4015">
                  <c:v>334.6</c:v>
                </c:pt>
                <c:pt idx="4016">
                  <c:v>334.7</c:v>
                </c:pt>
                <c:pt idx="4017">
                  <c:v>334.8</c:v>
                </c:pt>
                <c:pt idx="4018">
                  <c:v>334.8</c:v>
                </c:pt>
                <c:pt idx="4019">
                  <c:v>334.9</c:v>
                </c:pt>
                <c:pt idx="4020">
                  <c:v>335</c:v>
                </c:pt>
                <c:pt idx="4021">
                  <c:v>335.1</c:v>
                </c:pt>
                <c:pt idx="4022">
                  <c:v>335.2</c:v>
                </c:pt>
                <c:pt idx="4023">
                  <c:v>335.3</c:v>
                </c:pt>
                <c:pt idx="4024">
                  <c:v>335.3</c:v>
                </c:pt>
                <c:pt idx="4025">
                  <c:v>335.4</c:v>
                </c:pt>
                <c:pt idx="4026">
                  <c:v>335.5</c:v>
                </c:pt>
                <c:pt idx="4027">
                  <c:v>335.6</c:v>
                </c:pt>
                <c:pt idx="4028">
                  <c:v>335.7</c:v>
                </c:pt>
                <c:pt idx="4029">
                  <c:v>335.8</c:v>
                </c:pt>
                <c:pt idx="4030">
                  <c:v>335.8</c:v>
                </c:pt>
                <c:pt idx="4031">
                  <c:v>335.9</c:v>
                </c:pt>
                <c:pt idx="4032">
                  <c:v>336</c:v>
                </c:pt>
                <c:pt idx="4033">
                  <c:v>336.1</c:v>
                </c:pt>
                <c:pt idx="4034">
                  <c:v>336.2</c:v>
                </c:pt>
                <c:pt idx="4035">
                  <c:v>336.3</c:v>
                </c:pt>
                <c:pt idx="4036">
                  <c:v>336.3</c:v>
                </c:pt>
                <c:pt idx="4037">
                  <c:v>336.4</c:v>
                </c:pt>
                <c:pt idx="4038">
                  <c:v>336.5</c:v>
                </c:pt>
                <c:pt idx="4039">
                  <c:v>336.6</c:v>
                </c:pt>
                <c:pt idx="4040">
                  <c:v>336.7</c:v>
                </c:pt>
                <c:pt idx="4041">
                  <c:v>336.8</c:v>
                </c:pt>
                <c:pt idx="4042">
                  <c:v>336.8</c:v>
                </c:pt>
                <c:pt idx="4043">
                  <c:v>336.9</c:v>
                </c:pt>
                <c:pt idx="4044">
                  <c:v>337</c:v>
                </c:pt>
                <c:pt idx="4045">
                  <c:v>337.1</c:v>
                </c:pt>
                <c:pt idx="4046">
                  <c:v>337.2</c:v>
                </c:pt>
                <c:pt idx="4047">
                  <c:v>337.3</c:v>
                </c:pt>
                <c:pt idx="4048">
                  <c:v>337.3</c:v>
                </c:pt>
                <c:pt idx="4049">
                  <c:v>337.4</c:v>
                </c:pt>
                <c:pt idx="4050">
                  <c:v>337.5</c:v>
                </c:pt>
                <c:pt idx="4051">
                  <c:v>337.6</c:v>
                </c:pt>
                <c:pt idx="4052">
                  <c:v>337.7</c:v>
                </c:pt>
                <c:pt idx="4053">
                  <c:v>337.8</c:v>
                </c:pt>
                <c:pt idx="4054">
                  <c:v>337.8</c:v>
                </c:pt>
                <c:pt idx="4055">
                  <c:v>337.9</c:v>
                </c:pt>
                <c:pt idx="4056">
                  <c:v>338</c:v>
                </c:pt>
                <c:pt idx="4057">
                  <c:v>338.1</c:v>
                </c:pt>
                <c:pt idx="4058">
                  <c:v>338.2</c:v>
                </c:pt>
                <c:pt idx="4059">
                  <c:v>338.3</c:v>
                </c:pt>
                <c:pt idx="4060">
                  <c:v>338.3</c:v>
                </c:pt>
                <c:pt idx="4061">
                  <c:v>338.4</c:v>
                </c:pt>
                <c:pt idx="4062">
                  <c:v>338.5</c:v>
                </c:pt>
                <c:pt idx="4063">
                  <c:v>338.6</c:v>
                </c:pt>
                <c:pt idx="4064">
                  <c:v>338.7</c:v>
                </c:pt>
                <c:pt idx="4065">
                  <c:v>338.8</c:v>
                </c:pt>
                <c:pt idx="4066">
                  <c:v>338.8</c:v>
                </c:pt>
                <c:pt idx="4067">
                  <c:v>338.9</c:v>
                </c:pt>
                <c:pt idx="4068">
                  <c:v>339</c:v>
                </c:pt>
                <c:pt idx="4069">
                  <c:v>339.1</c:v>
                </c:pt>
                <c:pt idx="4070">
                  <c:v>339.2</c:v>
                </c:pt>
                <c:pt idx="4071">
                  <c:v>339.3</c:v>
                </c:pt>
                <c:pt idx="4072">
                  <c:v>339.3</c:v>
                </c:pt>
                <c:pt idx="4073">
                  <c:v>339.4</c:v>
                </c:pt>
                <c:pt idx="4074">
                  <c:v>339.5</c:v>
                </c:pt>
                <c:pt idx="4075">
                  <c:v>339.6</c:v>
                </c:pt>
                <c:pt idx="4076">
                  <c:v>339.7</c:v>
                </c:pt>
                <c:pt idx="4077">
                  <c:v>339.8</c:v>
                </c:pt>
                <c:pt idx="4078">
                  <c:v>339.8</c:v>
                </c:pt>
                <c:pt idx="4079">
                  <c:v>339.9</c:v>
                </c:pt>
                <c:pt idx="4080">
                  <c:v>340</c:v>
                </c:pt>
                <c:pt idx="4081">
                  <c:v>340.1</c:v>
                </c:pt>
                <c:pt idx="4082">
                  <c:v>340.2</c:v>
                </c:pt>
                <c:pt idx="4083">
                  <c:v>340.3</c:v>
                </c:pt>
                <c:pt idx="4084">
                  <c:v>340.3</c:v>
                </c:pt>
                <c:pt idx="4085">
                  <c:v>340.4</c:v>
                </c:pt>
                <c:pt idx="4086">
                  <c:v>340.5</c:v>
                </c:pt>
                <c:pt idx="4087">
                  <c:v>340.6</c:v>
                </c:pt>
                <c:pt idx="4088">
                  <c:v>340.7</c:v>
                </c:pt>
                <c:pt idx="4089">
                  <c:v>340.8</c:v>
                </c:pt>
                <c:pt idx="4090">
                  <c:v>340.8</c:v>
                </c:pt>
                <c:pt idx="4091">
                  <c:v>340.9</c:v>
                </c:pt>
                <c:pt idx="4092">
                  <c:v>341</c:v>
                </c:pt>
                <c:pt idx="4093">
                  <c:v>341.1</c:v>
                </c:pt>
                <c:pt idx="4094">
                  <c:v>341.2</c:v>
                </c:pt>
                <c:pt idx="4095">
                  <c:v>341.3</c:v>
                </c:pt>
                <c:pt idx="4096">
                  <c:v>341.3</c:v>
                </c:pt>
                <c:pt idx="4097">
                  <c:v>341.4</c:v>
                </c:pt>
                <c:pt idx="4098">
                  <c:v>341.5</c:v>
                </c:pt>
                <c:pt idx="4099">
                  <c:v>341.6</c:v>
                </c:pt>
                <c:pt idx="4100">
                  <c:v>341.7</c:v>
                </c:pt>
                <c:pt idx="4101">
                  <c:v>341.8</c:v>
                </c:pt>
                <c:pt idx="4102">
                  <c:v>341.8</c:v>
                </c:pt>
                <c:pt idx="4103">
                  <c:v>341.9</c:v>
                </c:pt>
                <c:pt idx="4104">
                  <c:v>342</c:v>
                </c:pt>
                <c:pt idx="4105">
                  <c:v>342.1</c:v>
                </c:pt>
                <c:pt idx="4106">
                  <c:v>342.2</c:v>
                </c:pt>
                <c:pt idx="4107">
                  <c:v>342.3</c:v>
                </c:pt>
                <c:pt idx="4108">
                  <c:v>342.3</c:v>
                </c:pt>
                <c:pt idx="4109">
                  <c:v>342.4</c:v>
                </c:pt>
                <c:pt idx="4110">
                  <c:v>342.5</c:v>
                </c:pt>
                <c:pt idx="4111">
                  <c:v>342.6</c:v>
                </c:pt>
                <c:pt idx="4112">
                  <c:v>342.7</c:v>
                </c:pt>
                <c:pt idx="4113">
                  <c:v>342.8</c:v>
                </c:pt>
                <c:pt idx="4114">
                  <c:v>342.8</c:v>
                </c:pt>
                <c:pt idx="4115">
                  <c:v>342.9</c:v>
                </c:pt>
                <c:pt idx="4116">
                  <c:v>343</c:v>
                </c:pt>
                <c:pt idx="4117">
                  <c:v>343.1</c:v>
                </c:pt>
                <c:pt idx="4118">
                  <c:v>343.2</c:v>
                </c:pt>
                <c:pt idx="4119">
                  <c:v>343.3</c:v>
                </c:pt>
                <c:pt idx="4120">
                  <c:v>343.3</c:v>
                </c:pt>
                <c:pt idx="4121">
                  <c:v>343.4</c:v>
                </c:pt>
                <c:pt idx="4122">
                  <c:v>343.5</c:v>
                </c:pt>
                <c:pt idx="4123">
                  <c:v>343.6</c:v>
                </c:pt>
                <c:pt idx="4124">
                  <c:v>343.7</c:v>
                </c:pt>
                <c:pt idx="4125">
                  <c:v>343.8</c:v>
                </c:pt>
                <c:pt idx="4126">
                  <c:v>343.8</c:v>
                </c:pt>
                <c:pt idx="4127">
                  <c:v>343.9</c:v>
                </c:pt>
                <c:pt idx="4128">
                  <c:v>344</c:v>
                </c:pt>
                <c:pt idx="4129">
                  <c:v>344.1</c:v>
                </c:pt>
                <c:pt idx="4130">
                  <c:v>344.2</c:v>
                </c:pt>
                <c:pt idx="4131">
                  <c:v>344.3</c:v>
                </c:pt>
                <c:pt idx="4132">
                  <c:v>344.3</c:v>
                </c:pt>
                <c:pt idx="4133">
                  <c:v>344.4</c:v>
                </c:pt>
                <c:pt idx="4134">
                  <c:v>344.5</c:v>
                </c:pt>
                <c:pt idx="4135">
                  <c:v>344.6</c:v>
                </c:pt>
                <c:pt idx="4136">
                  <c:v>344.7</c:v>
                </c:pt>
                <c:pt idx="4137">
                  <c:v>344.8</c:v>
                </c:pt>
                <c:pt idx="4138">
                  <c:v>344.8</c:v>
                </c:pt>
                <c:pt idx="4139">
                  <c:v>344.9</c:v>
                </c:pt>
                <c:pt idx="4140">
                  <c:v>345</c:v>
                </c:pt>
                <c:pt idx="4141">
                  <c:v>345.1</c:v>
                </c:pt>
                <c:pt idx="4142">
                  <c:v>345.2</c:v>
                </c:pt>
                <c:pt idx="4143">
                  <c:v>345.3</c:v>
                </c:pt>
                <c:pt idx="4144">
                  <c:v>345.3</c:v>
                </c:pt>
                <c:pt idx="4145">
                  <c:v>345.4</c:v>
                </c:pt>
                <c:pt idx="4146">
                  <c:v>345.5</c:v>
                </c:pt>
                <c:pt idx="4147">
                  <c:v>345.6</c:v>
                </c:pt>
                <c:pt idx="4148">
                  <c:v>345.7</c:v>
                </c:pt>
                <c:pt idx="4149">
                  <c:v>345.8</c:v>
                </c:pt>
                <c:pt idx="4150">
                  <c:v>345.8</c:v>
                </c:pt>
                <c:pt idx="4151">
                  <c:v>345.9</c:v>
                </c:pt>
                <c:pt idx="4152">
                  <c:v>346</c:v>
                </c:pt>
                <c:pt idx="4153">
                  <c:v>346.1</c:v>
                </c:pt>
                <c:pt idx="4154">
                  <c:v>346.2</c:v>
                </c:pt>
                <c:pt idx="4155">
                  <c:v>346.3</c:v>
                </c:pt>
                <c:pt idx="4156">
                  <c:v>346.3</c:v>
                </c:pt>
                <c:pt idx="4157">
                  <c:v>346.4</c:v>
                </c:pt>
                <c:pt idx="4158">
                  <c:v>346.5</c:v>
                </c:pt>
                <c:pt idx="4159">
                  <c:v>346.6</c:v>
                </c:pt>
                <c:pt idx="4160">
                  <c:v>346.7</c:v>
                </c:pt>
                <c:pt idx="4161">
                  <c:v>346.8</c:v>
                </c:pt>
                <c:pt idx="4162">
                  <c:v>346.8</c:v>
                </c:pt>
                <c:pt idx="4163">
                  <c:v>346.9</c:v>
                </c:pt>
                <c:pt idx="4164">
                  <c:v>347</c:v>
                </c:pt>
                <c:pt idx="4165">
                  <c:v>347.1</c:v>
                </c:pt>
                <c:pt idx="4166">
                  <c:v>347.2</c:v>
                </c:pt>
                <c:pt idx="4167">
                  <c:v>347.3</c:v>
                </c:pt>
                <c:pt idx="4168">
                  <c:v>347.3</c:v>
                </c:pt>
                <c:pt idx="4169">
                  <c:v>347.4</c:v>
                </c:pt>
                <c:pt idx="4170">
                  <c:v>347.5</c:v>
                </c:pt>
                <c:pt idx="4171">
                  <c:v>347.6</c:v>
                </c:pt>
                <c:pt idx="4172">
                  <c:v>347.7</c:v>
                </c:pt>
                <c:pt idx="4173">
                  <c:v>347.8</c:v>
                </c:pt>
                <c:pt idx="4174">
                  <c:v>347.8</c:v>
                </c:pt>
                <c:pt idx="4175">
                  <c:v>347.9</c:v>
                </c:pt>
                <c:pt idx="4176">
                  <c:v>348</c:v>
                </c:pt>
                <c:pt idx="4177">
                  <c:v>348.1</c:v>
                </c:pt>
                <c:pt idx="4178">
                  <c:v>348.2</c:v>
                </c:pt>
                <c:pt idx="4179">
                  <c:v>348.3</c:v>
                </c:pt>
                <c:pt idx="4180">
                  <c:v>348.3</c:v>
                </c:pt>
                <c:pt idx="4181">
                  <c:v>348.4</c:v>
                </c:pt>
                <c:pt idx="4182">
                  <c:v>348.5</c:v>
                </c:pt>
                <c:pt idx="4183">
                  <c:v>348.6</c:v>
                </c:pt>
                <c:pt idx="4184">
                  <c:v>348.7</c:v>
                </c:pt>
                <c:pt idx="4185">
                  <c:v>348.8</c:v>
                </c:pt>
                <c:pt idx="4186">
                  <c:v>348.8</c:v>
                </c:pt>
                <c:pt idx="4187">
                  <c:v>348.9</c:v>
                </c:pt>
                <c:pt idx="4188">
                  <c:v>349</c:v>
                </c:pt>
                <c:pt idx="4189">
                  <c:v>349.1</c:v>
                </c:pt>
                <c:pt idx="4190">
                  <c:v>349.2</c:v>
                </c:pt>
                <c:pt idx="4191">
                  <c:v>349.3</c:v>
                </c:pt>
                <c:pt idx="4192">
                  <c:v>349.3</c:v>
                </c:pt>
                <c:pt idx="4193">
                  <c:v>349.4</c:v>
                </c:pt>
                <c:pt idx="4194">
                  <c:v>349.5</c:v>
                </c:pt>
                <c:pt idx="4195">
                  <c:v>349.6</c:v>
                </c:pt>
                <c:pt idx="4196">
                  <c:v>349.7</c:v>
                </c:pt>
                <c:pt idx="4197">
                  <c:v>349.8</c:v>
                </c:pt>
                <c:pt idx="4198">
                  <c:v>349.8</c:v>
                </c:pt>
                <c:pt idx="4199">
                  <c:v>349.9</c:v>
                </c:pt>
                <c:pt idx="4200">
                  <c:v>350</c:v>
                </c:pt>
                <c:pt idx="4201">
                  <c:v>350.1</c:v>
                </c:pt>
                <c:pt idx="4202">
                  <c:v>350.2</c:v>
                </c:pt>
                <c:pt idx="4203">
                  <c:v>350.3</c:v>
                </c:pt>
                <c:pt idx="4204">
                  <c:v>350.3</c:v>
                </c:pt>
                <c:pt idx="4205">
                  <c:v>350.4</c:v>
                </c:pt>
                <c:pt idx="4206">
                  <c:v>350.5</c:v>
                </c:pt>
                <c:pt idx="4207">
                  <c:v>350.6</c:v>
                </c:pt>
                <c:pt idx="4208">
                  <c:v>350.7</c:v>
                </c:pt>
                <c:pt idx="4209">
                  <c:v>350.8</c:v>
                </c:pt>
                <c:pt idx="4210">
                  <c:v>350.8</c:v>
                </c:pt>
                <c:pt idx="4211">
                  <c:v>350.9</c:v>
                </c:pt>
                <c:pt idx="4212">
                  <c:v>351</c:v>
                </c:pt>
                <c:pt idx="4213">
                  <c:v>351.1</c:v>
                </c:pt>
                <c:pt idx="4214">
                  <c:v>351.2</c:v>
                </c:pt>
                <c:pt idx="4215">
                  <c:v>351.3</c:v>
                </c:pt>
                <c:pt idx="4216">
                  <c:v>351.3</c:v>
                </c:pt>
                <c:pt idx="4217">
                  <c:v>351.4</c:v>
                </c:pt>
                <c:pt idx="4218">
                  <c:v>351.5</c:v>
                </c:pt>
                <c:pt idx="4219">
                  <c:v>351.6</c:v>
                </c:pt>
                <c:pt idx="4220">
                  <c:v>351.7</c:v>
                </c:pt>
                <c:pt idx="4221">
                  <c:v>351.8</c:v>
                </c:pt>
                <c:pt idx="4222">
                  <c:v>351.8</c:v>
                </c:pt>
                <c:pt idx="4223">
                  <c:v>351.9</c:v>
                </c:pt>
                <c:pt idx="4224">
                  <c:v>352</c:v>
                </c:pt>
                <c:pt idx="4225">
                  <c:v>352.1</c:v>
                </c:pt>
                <c:pt idx="4226">
                  <c:v>352.2</c:v>
                </c:pt>
                <c:pt idx="4227">
                  <c:v>352.3</c:v>
                </c:pt>
                <c:pt idx="4228">
                  <c:v>352.3</c:v>
                </c:pt>
                <c:pt idx="4229">
                  <c:v>352.4</c:v>
                </c:pt>
                <c:pt idx="4230">
                  <c:v>352.5</c:v>
                </c:pt>
                <c:pt idx="4231">
                  <c:v>352.6</c:v>
                </c:pt>
                <c:pt idx="4232">
                  <c:v>352.7</c:v>
                </c:pt>
                <c:pt idx="4233">
                  <c:v>352.8</c:v>
                </c:pt>
                <c:pt idx="4234">
                  <c:v>352.8</c:v>
                </c:pt>
                <c:pt idx="4235">
                  <c:v>352.9</c:v>
                </c:pt>
                <c:pt idx="4236">
                  <c:v>353</c:v>
                </c:pt>
                <c:pt idx="4237">
                  <c:v>353.1</c:v>
                </c:pt>
                <c:pt idx="4238">
                  <c:v>353.2</c:v>
                </c:pt>
                <c:pt idx="4239">
                  <c:v>353.3</c:v>
                </c:pt>
                <c:pt idx="4240">
                  <c:v>353.3</c:v>
                </c:pt>
                <c:pt idx="4241">
                  <c:v>353.4</c:v>
                </c:pt>
                <c:pt idx="4242">
                  <c:v>353.5</c:v>
                </c:pt>
                <c:pt idx="4243">
                  <c:v>353.6</c:v>
                </c:pt>
                <c:pt idx="4244">
                  <c:v>353.7</c:v>
                </c:pt>
                <c:pt idx="4245">
                  <c:v>353.8</c:v>
                </c:pt>
                <c:pt idx="4246">
                  <c:v>353.8</c:v>
                </c:pt>
                <c:pt idx="4247">
                  <c:v>353.9</c:v>
                </c:pt>
                <c:pt idx="4248">
                  <c:v>354</c:v>
                </c:pt>
                <c:pt idx="4249">
                  <c:v>354.1</c:v>
                </c:pt>
                <c:pt idx="4250">
                  <c:v>354.2</c:v>
                </c:pt>
                <c:pt idx="4251">
                  <c:v>354.3</c:v>
                </c:pt>
                <c:pt idx="4252">
                  <c:v>354.3</c:v>
                </c:pt>
                <c:pt idx="4253">
                  <c:v>354.4</c:v>
                </c:pt>
                <c:pt idx="4254">
                  <c:v>354.5</c:v>
                </c:pt>
                <c:pt idx="4255">
                  <c:v>354.6</c:v>
                </c:pt>
                <c:pt idx="4256">
                  <c:v>354.7</c:v>
                </c:pt>
                <c:pt idx="4257">
                  <c:v>354.8</c:v>
                </c:pt>
                <c:pt idx="4258">
                  <c:v>354.8</c:v>
                </c:pt>
                <c:pt idx="4259">
                  <c:v>354.9</c:v>
                </c:pt>
                <c:pt idx="4260">
                  <c:v>355</c:v>
                </c:pt>
                <c:pt idx="4261">
                  <c:v>355.1</c:v>
                </c:pt>
                <c:pt idx="4262">
                  <c:v>355.2</c:v>
                </c:pt>
                <c:pt idx="4263">
                  <c:v>355.3</c:v>
                </c:pt>
                <c:pt idx="4264">
                  <c:v>355.3</c:v>
                </c:pt>
                <c:pt idx="4265">
                  <c:v>355.4</c:v>
                </c:pt>
                <c:pt idx="4266">
                  <c:v>355.5</c:v>
                </c:pt>
                <c:pt idx="4267">
                  <c:v>355.6</c:v>
                </c:pt>
                <c:pt idx="4268">
                  <c:v>355.7</c:v>
                </c:pt>
                <c:pt idx="4269">
                  <c:v>355.8</c:v>
                </c:pt>
                <c:pt idx="4270">
                  <c:v>355.8</c:v>
                </c:pt>
                <c:pt idx="4271">
                  <c:v>355.9</c:v>
                </c:pt>
                <c:pt idx="4272">
                  <c:v>356</c:v>
                </c:pt>
                <c:pt idx="4273">
                  <c:v>356.1</c:v>
                </c:pt>
                <c:pt idx="4274">
                  <c:v>356.2</c:v>
                </c:pt>
                <c:pt idx="4275">
                  <c:v>356.3</c:v>
                </c:pt>
                <c:pt idx="4276">
                  <c:v>356.3</c:v>
                </c:pt>
                <c:pt idx="4277">
                  <c:v>356.4</c:v>
                </c:pt>
                <c:pt idx="4278">
                  <c:v>356.5</c:v>
                </c:pt>
                <c:pt idx="4279">
                  <c:v>356.6</c:v>
                </c:pt>
                <c:pt idx="4280">
                  <c:v>356.7</c:v>
                </c:pt>
                <c:pt idx="4281">
                  <c:v>356.8</c:v>
                </c:pt>
                <c:pt idx="4282">
                  <c:v>356.8</c:v>
                </c:pt>
                <c:pt idx="4283">
                  <c:v>356.9</c:v>
                </c:pt>
                <c:pt idx="4284">
                  <c:v>357</c:v>
                </c:pt>
                <c:pt idx="4285">
                  <c:v>357.1</c:v>
                </c:pt>
                <c:pt idx="4286">
                  <c:v>357.2</c:v>
                </c:pt>
                <c:pt idx="4287">
                  <c:v>357.3</c:v>
                </c:pt>
                <c:pt idx="4288">
                  <c:v>357.3</c:v>
                </c:pt>
                <c:pt idx="4289">
                  <c:v>357.4</c:v>
                </c:pt>
                <c:pt idx="4290">
                  <c:v>357.5</c:v>
                </c:pt>
                <c:pt idx="4291">
                  <c:v>357.6</c:v>
                </c:pt>
                <c:pt idx="4292">
                  <c:v>357.7</c:v>
                </c:pt>
                <c:pt idx="4293">
                  <c:v>357.8</c:v>
                </c:pt>
                <c:pt idx="4294">
                  <c:v>357.8</c:v>
                </c:pt>
                <c:pt idx="4295">
                  <c:v>357.9</c:v>
                </c:pt>
                <c:pt idx="4296">
                  <c:v>358</c:v>
                </c:pt>
                <c:pt idx="4297">
                  <c:v>358.1</c:v>
                </c:pt>
                <c:pt idx="4298">
                  <c:v>358.2</c:v>
                </c:pt>
                <c:pt idx="4299">
                  <c:v>358.3</c:v>
                </c:pt>
                <c:pt idx="4300">
                  <c:v>358.3</c:v>
                </c:pt>
                <c:pt idx="4301">
                  <c:v>358.4</c:v>
                </c:pt>
                <c:pt idx="4302">
                  <c:v>358.5</c:v>
                </c:pt>
                <c:pt idx="4303">
                  <c:v>358.6</c:v>
                </c:pt>
                <c:pt idx="4304">
                  <c:v>358.7</c:v>
                </c:pt>
                <c:pt idx="4305">
                  <c:v>358.8</c:v>
                </c:pt>
                <c:pt idx="4306">
                  <c:v>358.8</c:v>
                </c:pt>
                <c:pt idx="4307">
                  <c:v>358.9</c:v>
                </c:pt>
                <c:pt idx="4308">
                  <c:v>359</c:v>
                </c:pt>
                <c:pt idx="4309">
                  <c:v>359.1</c:v>
                </c:pt>
                <c:pt idx="4310">
                  <c:v>359.2</c:v>
                </c:pt>
                <c:pt idx="4311">
                  <c:v>359.3</c:v>
                </c:pt>
                <c:pt idx="4312">
                  <c:v>359.3</c:v>
                </c:pt>
                <c:pt idx="4313">
                  <c:v>359.4</c:v>
                </c:pt>
                <c:pt idx="4314">
                  <c:v>359.5</c:v>
                </c:pt>
                <c:pt idx="4315">
                  <c:v>359.6</c:v>
                </c:pt>
                <c:pt idx="4316">
                  <c:v>359.7</c:v>
                </c:pt>
                <c:pt idx="4317">
                  <c:v>359.8</c:v>
                </c:pt>
                <c:pt idx="4318">
                  <c:v>359.8</c:v>
                </c:pt>
                <c:pt idx="4319">
                  <c:v>359.9</c:v>
                </c:pt>
                <c:pt idx="4320">
                  <c:v>360</c:v>
                </c:pt>
                <c:pt idx="4321">
                  <c:v>360.1</c:v>
                </c:pt>
                <c:pt idx="4322">
                  <c:v>360.2</c:v>
                </c:pt>
                <c:pt idx="4323">
                  <c:v>360.3</c:v>
                </c:pt>
                <c:pt idx="4324">
                  <c:v>360.3</c:v>
                </c:pt>
                <c:pt idx="4325">
                  <c:v>360.4</c:v>
                </c:pt>
                <c:pt idx="4326">
                  <c:v>360.5</c:v>
                </c:pt>
                <c:pt idx="4327">
                  <c:v>360.6</c:v>
                </c:pt>
                <c:pt idx="4328">
                  <c:v>360.7</c:v>
                </c:pt>
                <c:pt idx="4329">
                  <c:v>360.8</c:v>
                </c:pt>
                <c:pt idx="4330">
                  <c:v>360.8</c:v>
                </c:pt>
                <c:pt idx="4331">
                  <c:v>360.9</c:v>
                </c:pt>
                <c:pt idx="4332">
                  <c:v>361</c:v>
                </c:pt>
                <c:pt idx="4333">
                  <c:v>361.1</c:v>
                </c:pt>
                <c:pt idx="4334">
                  <c:v>361.2</c:v>
                </c:pt>
                <c:pt idx="4335">
                  <c:v>361.3</c:v>
                </c:pt>
                <c:pt idx="4336">
                  <c:v>361.3</c:v>
                </c:pt>
                <c:pt idx="4337">
                  <c:v>361.4</c:v>
                </c:pt>
                <c:pt idx="4338">
                  <c:v>361.5</c:v>
                </c:pt>
                <c:pt idx="4339">
                  <c:v>361.6</c:v>
                </c:pt>
                <c:pt idx="4340">
                  <c:v>361.7</c:v>
                </c:pt>
                <c:pt idx="4341">
                  <c:v>361.8</c:v>
                </c:pt>
                <c:pt idx="4342">
                  <c:v>361.8</c:v>
                </c:pt>
                <c:pt idx="4343">
                  <c:v>361.9</c:v>
                </c:pt>
                <c:pt idx="4344">
                  <c:v>362</c:v>
                </c:pt>
                <c:pt idx="4345">
                  <c:v>362.1</c:v>
                </c:pt>
                <c:pt idx="4346">
                  <c:v>362.2</c:v>
                </c:pt>
                <c:pt idx="4347">
                  <c:v>362.3</c:v>
                </c:pt>
                <c:pt idx="4348">
                  <c:v>362.3</c:v>
                </c:pt>
                <c:pt idx="4349">
                  <c:v>362.4</c:v>
                </c:pt>
                <c:pt idx="4350">
                  <c:v>362.5</c:v>
                </c:pt>
                <c:pt idx="4351">
                  <c:v>362.6</c:v>
                </c:pt>
                <c:pt idx="4352">
                  <c:v>362.7</c:v>
                </c:pt>
                <c:pt idx="4353">
                  <c:v>362.8</c:v>
                </c:pt>
                <c:pt idx="4354">
                  <c:v>362.8</c:v>
                </c:pt>
                <c:pt idx="4355">
                  <c:v>362.9</c:v>
                </c:pt>
                <c:pt idx="4356">
                  <c:v>363</c:v>
                </c:pt>
                <c:pt idx="4357">
                  <c:v>363.1</c:v>
                </c:pt>
                <c:pt idx="4358">
                  <c:v>363.2</c:v>
                </c:pt>
                <c:pt idx="4359">
                  <c:v>363.3</c:v>
                </c:pt>
                <c:pt idx="4360">
                  <c:v>363.3</c:v>
                </c:pt>
                <c:pt idx="4361">
                  <c:v>363.4</c:v>
                </c:pt>
                <c:pt idx="4362">
                  <c:v>363.5</c:v>
                </c:pt>
                <c:pt idx="4363">
                  <c:v>363.6</c:v>
                </c:pt>
                <c:pt idx="4364">
                  <c:v>363.7</c:v>
                </c:pt>
                <c:pt idx="4365">
                  <c:v>363.8</c:v>
                </c:pt>
                <c:pt idx="4366">
                  <c:v>363.8</c:v>
                </c:pt>
                <c:pt idx="4367">
                  <c:v>363.9</c:v>
                </c:pt>
                <c:pt idx="4368">
                  <c:v>364</c:v>
                </c:pt>
                <c:pt idx="4369">
                  <c:v>364.1</c:v>
                </c:pt>
                <c:pt idx="4370">
                  <c:v>364.2</c:v>
                </c:pt>
                <c:pt idx="4371">
                  <c:v>364.3</c:v>
                </c:pt>
                <c:pt idx="4372">
                  <c:v>364.3</c:v>
                </c:pt>
                <c:pt idx="4373">
                  <c:v>364.4</c:v>
                </c:pt>
                <c:pt idx="4374">
                  <c:v>364.5</c:v>
                </c:pt>
                <c:pt idx="4375">
                  <c:v>364.6</c:v>
                </c:pt>
                <c:pt idx="4376">
                  <c:v>364.7</c:v>
                </c:pt>
                <c:pt idx="4377">
                  <c:v>364.8</c:v>
                </c:pt>
                <c:pt idx="4378">
                  <c:v>364.8</c:v>
                </c:pt>
                <c:pt idx="4379">
                  <c:v>364.9</c:v>
                </c:pt>
                <c:pt idx="4380">
                  <c:v>365</c:v>
                </c:pt>
                <c:pt idx="4381">
                  <c:v>365.1</c:v>
                </c:pt>
                <c:pt idx="4382">
                  <c:v>365.2</c:v>
                </c:pt>
                <c:pt idx="4383">
                  <c:v>365.3</c:v>
                </c:pt>
                <c:pt idx="4384">
                  <c:v>365.3</c:v>
                </c:pt>
                <c:pt idx="4385">
                  <c:v>365.4</c:v>
                </c:pt>
                <c:pt idx="4386">
                  <c:v>365.5</c:v>
                </c:pt>
                <c:pt idx="4387">
                  <c:v>365.6</c:v>
                </c:pt>
                <c:pt idx="4388">
                  <c:v>365.7</c:v>
                </c:pt>
                <c:pt idx="4389">
                  <c:v>365.8</c:v>
                </c:pt>
                <c:pt idx="4390">
                  <c:v>365.8</c:v>
                </c:pt>
                <c:pt idx="4391">
                  <c:v>365.9</c:v>
                </c:pt>
                <c:pt idx="4392">
                  <c:v>366</c:v>
                </c:pt>
                <c:pt idx="4393">
                  <c:v>366.1</c:v>
                </c:pt>
                <c:pt idx="4394">
                  <c:v>366.2</c:v>
                </c:pt>
                <c:pt idx="4395">
                  <c:v>366.3</c:v>
                </c:pt>
                <c:pt idx="4396">
                  <c:v>366.3</c:v>
                </c:pt>
                <c:pt idx="4397">
                  <c:v>366.4</c:v>
                </c:pt>
                <c:pt idx="4398">
                  <c:v>366.5</c:v>
                </c:pt>
                <c:pt idx="4399">
                  <c:v>366.6</c:v>
                </c:pt>
                <c:pt idx="4400">
                  <c:v>366.7</c:v>
                </c:pt>
                <c:pt idx="4401">
                  <c:v>366.8</c:v>
                </c:pt>
                <c:pt idx="4402">
                  <c:v>366.8</c:v>
                </c:pt>
                <c:pt idx="4403">
                  <c:v>366.9</c:v>
                </c:pt>
                <c:pt idx="4404">
                  <c:v>367</c:v>
                </c:pt>
                <c:pt idx="4405">
                  <c:v>367.1</c:v>
                </c:pt>
                <c:pt idx="4406">
                  <c:v>367.2</c:v>
                </c:pt>
                <c:pt idx="4407">
                  <c:v>367.3</c:v>
                </c:pt>
                <c:pt idx="4408">
                  <c:v>367.3</c:v>
                </c:pt>
                <c:pt idx="4409">
                  <c:v>367.4</c:v>
                </c:pt>
                <c:pt idx="4410">
                  <c:v>367.5</c:v>
                </c:pt>
                <c:pt idx="4411">
                  <c:v>367.6</c:v>
                </c:pt>
                <c:pt idx="4412">
                  <c:v>367.7</c:v>
                </c:pt>
                <c:pt idx="4413">
                  <c:v>367.8</c:v>
                </c:pt>
                <c:pt idx="4414">
                  <c:v>367.8</c:v>
                </c:pt>
                <c:pt idx="4415">
                  <c:v>367.9</c:v>
                </c:pt>
                <c:pt idx="4416">
                  <c:v>368</c:v>
                </c:pt>
                <c:pt idx="4417">
                  <c:v>368.1</c:v>
                </c:pt>
                <c:pt idx="4418">
                  <c:v>368.2</c:v>
                </c:pt>
                <c:pt idx="4419">
                  <c:v>368.3</c:v>
                </c:pt>
                <c:pt idx="4420">
                  <c:v>368.3</c:v>
                </c:pt>
                <c:pt idx="4421">
                  <c:v>368.4</c:v>
                </c:pt>
                <c:pt idx="4422">
                  <c:v>368.5</c:v>
                </c:pt>
                <c:pt idx="4423">
                  <c:v>368.6</c:v>
                </c:pt>
                <c:pt idx="4424">
                  <c:v>368.7</c:v>
                </c:pt>
                <c:pt idx="4425">
                  <c:v>368.8</c:v>
                </c:pt>
                <c:pt idx="4426">
                  <c:v>368.8</c:v>
                </c:pt>
                <c:pt idx="4427">
                  <c:v>368.9</c:v>
                </c:pt>
                <c:pt idx="4428">
                  <c:v>369</c:v>
                </c:pt>
                <c:pt idx="4429">
                  <c:v>369.1</c:v>
                </c:pt>
                <c:pt idx="4430">
                  <c:v>369.2</c:v>
                </c:pt>
                <c:pt idx="4431">
                  <c:v>369.3</c:v>
                </c:pt>
                <c:pt idx="4432">
                  <c:v>369.3</c:v>
                </c:pt>
                <c:pt idx="4433">
                  <c:v>369.4</c:v>
                </c:pt>
                <c:pt idx="4434">
                  <c:v>369.5</c:v>
                </c:pt>
                <c:pt idx="4435">
                  <c:v>369.6</c:v>
                </c:pt>
                <c:pt idx="4436">
                  <c:v>369.7</c:v>
                </c:pt>
                <c:pt idx="4437">
                  <c:v>369.8</c:v>
                </c:pt>
                <c:pt idx="4438">
                  <c:v>369.8</c:v>
                </c:pt>
                <c:pt idx="4439">
                  <c:v>369.9</c:v>
                </c:pt>
                <c:pt idx="4440">
                  <c:v>370</c:v>
                </c:pt>
                <c:pt idx="4441">
                  <c:v>370.1</c:v>
                </c:pt>
                <c:pt idx="4442">
                  <c:v>370.2</c:v>
                </c:pt>
                <c:pt idx="4443">
                  <c:v>370.3</c:v>
                </c:pt>
                <c:pt idx="4444">
                  <c:v>370.3</c:v>
                </c:pt>
                <c:pt idx="4445">
                  <c:v>370.4</c:v>
                </c:pt>
                <c:pt idx="4446">
                  <c:v>370.5</c:v>
                </c:pt>
                <c:pt idx="4447">
                  <c:v>370.6</c:v>
                </c:pt>
                <c:pt idx="4448">
                  <c:v>370.7</c:v>
                </c:pt>
                <c:pt idx="4449">
                  <c:v>370.8</c:v>
                </c:pt>
                <c:pt idx="4450">
                  <c:v>370.8</c:v>
                </c:pt>
                <c:pt idx="4451">
                  <c:v>370.9</c:v>
                </c:pt>
                <c:pt idx="4452">
                  <c:v>371</c:v>
                </c:pt>
                <c:pt idx="4453">
                  <c:v>371.1</c:v>
                </c:pt>
                <c:pt idx="4454">
                  <c:v>371.2</c:v>
                </c:pt>
                <c:pt idx="4455">
                  <c:v>371.3</c:v>
                </c:pt>
                <c:pt idx="4456">
                  <c:v>371.3</c:v>
                </c:pt>
                <c:pt idx="4457">
                  <c:v>371.4</c:v>
                </c:pt>
                <c:pt idx="4458">
                  <c:v>371.5</c:v>
                </c:pt>
                <c:pt idx="4459">
                  <c:v>371.6</c:v>
                </c:pt>
                <c:pt idx="4460">
                  <c:v>371.7</c:v>
                </c:pt>
                <c:pt idx="4461">
                  <c:v>371.8</c:v>
                </c:pt>
                <c:pt idx="4462">
                  <c:v>371.8</c:v>
                </c:pt>
                <c:pt idx="4463">
                  <c:v>371.9</c:v>
                </c:pt>
                <c:pt idx="4464">
                  <c:v>372</c:v>
                </c:pt>
                <c:pt idx="4465">
                  <c:v>372.1</c:v>
                </c:pt>
                <c:pt idx="4466">
                  <c:v>372.2</c:v>
                </c:pt>
                <c:pt idx="4467">
                  <c:v>372.3</c:v>
                </c:pt>
                <c:pt idx="4468">
                  <c:v>372.3</c:v>
                </c:pt>
                <c:pt idx="4469">
                  <c:v>372.4</c:v>
                </c:pt>
                <c:pt idx="4470">
                  <c:v>372.5</c:v>
                </c:pt>
                <c:pt idx="4471">
                  <c:v>372.6</c:v>
                </c:pt>
                <c:pt idx="4472">
                  <c:v>372.7</c:v>
                </c:pt>
                <c:pt idx="4473">
                  <c:v>372.8</c:v>
                </c:pt>
                <c:pt idx="4474">
                  <c:v>372.8</c:v>
                </c:pt>
                <c:pt idx="4475">
                  <c:v>372.9</c:v>
                </c:pt>
                <c:pt idx="4476">
                  <c:v>373</c:v>
                </c:pt>
                <c:pt idx="4477">
                  <c:v>373.1</c:v>
                </c:pt>
                <c:pt idx="4478">
                  <c:v>373.2</c:v>
                </c:pt>
                <c:pt idx="4479">
                  <c:v>373.3</c:v>
                </c:pt>
                <c:pt idx="4480">
                  <c:v>373.3</c:v>
                </c:pt>
                <c:pt idx="4481">
                  <c:v>373.4</c:v>
                </c:pt>
                <c:pt idx="4482">
                  <c:v>373.5</c:v>
                </c:pt>
                <c:pt idx="4483">
                  <c:v>373.6</c:v>
                </c:pt>
                <c:pt idx="4484">
                  <c:v>373.7</c:v>
                </c:pt>
                <c:pt idx="4485">
                  <c:v>373.8</c:v>
                </c:pt>
                <c:pt idx="4486">
                  <c:v>373.8</c:v>
                </c:pt>
                <c:pt idx="4487">
                  <c:v>373.9</c:v>
                </c:pt>
                <c:pt idx="4488">
                  <c:v>374</c:v>
                </c:pt>
                <c:pt idx="4489">
                  <c:v>374.1</c:v>
                </c:pt>
                <c:pt idx="4490">
                  <c:v>374.2</c:v>
                </c:pt>
                <c:pt idx="4491">
                  <c:v>374.3</c:v>
                </c:pt>
                <c:pt idx="4492">
                  <c:v>374.3</c:v>
                </c:pt>
                <c:pt idx="4493">
                  <c:v>374.4</c:v>
                </c:pt>
                <c:pt idx="4494">
                  <c:v>374.5</c:v>
                </c:pt>
                <c:pt idx="4495">
                  <c:v>374.6</c:v>
                </c:pt>
                <c:pt idx="4496">
                  <c:v>374.7</c:v>
                </c:pt>
                <c:pt idx="4497">
                  <c:v>374.8</c:v>
                </c:pt>
                <c:pt idx="4498">
                  <c:v>374.8</c:v>
                </c:pt>
                <c:pt idx="4499">
                  <c:v>374.9</c:v>
                </c:pt>
                <c:pt idx="4500">
                  <c:v>375</c:v>
                </c:pt>
                <c:pt idx="4501">
                  <c:v>375.1</c:v>
                </c:pt>
                <c:pt idx="4502">
                  <c:v>375.2</c:v>
                </c:pt>
                <c:pt idx="4503">
                  <c:v>375.3</c:v>
                </c:pt>
                <c:pt idx="4504">
                  <c:v>375.3</c:v>
                </c:pt>
                <c:pt idx="4505">
                  <c:v>375.4</c:v>
                </c:pt>
                <c:pt idx="4506">
                  <c:v>375.5</c:v>
                </c:pt>
                <c:pt idx="4507">
                  <c:v>375.6</c:v>
                </c:pt>
                <c:pt idx="4508">
                  <c:v>375.7</c:v>
                </c:pt>
                <c:pt idx="4509">
                  <c:v>375.8</c:v>
                </c:pt>
                <c:pt idx="4510">
                  <c:v>375.8</c:v>
                </c:pt>
                <c:pt idx="4511">
                  <c:v>375.9</c:v>
                </c:pt>
                <c:pt idx="4512">
                  <c:v>376</c:v>
                </c:pt>
                <c:pt idx="4513">
                  <c:v>376.1</c:v>
                </c:pt>
                <c:pt idx="4514">
                  <c:v>376.2</c:v>
                </c:pt>
                <c:pt idx="4515">
                  <c:v>376.3</c:v>
                </c:pt>
                <c:pt idx="4516">
                  <c:v>376.3</c:v>
                </c:pt>
                <c:pt idx="4517">
                  <c:v>376.4</c:v>
                </c:pt>
                <c:pt idx="4518">
                  <c:v>376.5</c:v>
                </c:pt>
                <c:pt idx="4519">
                  <c:v>376.6</c:v>
                </c:pt>
                <c:pt idx="4520">
                  <c:v>376.7</c:v>
                </c:pt>
                <c:pt idx="4521">
                  <c:v>376.8</c:v>
                </c:pt>
                <c:pt idx="4522">
                  <c:v>376.8</c:v>
                </c:pt>
                <c:pt idx="4523">
                  <c:v>376.9</c:v>
                </c:pt>
                <c:pt idx="4524">
                  <c:v>377</c:v>
                </c:pt>
                <c:pt idx="4525">
                  <c:v>377.1</c:v>
                </c:pt>
                <c:pt idx="4526">
                  <c:v>377.2</c:v>
                </c:pt>
                <c:pt idx="4527">
                  <c:v>377.3</c:v>
                </c:pt>
                <c:pt idx="4528">
                  <c:v>377.3</c:v>
                </c:pt>
                <c:pt idx="4529">
                  <c:v>377.4</c:v>
                </c:pt>
                <c:pt idx="4530">
                  <c:v>377.5</c:v>
                </c:pt>
                <c:pt idx="4531">
                  <c:v>377.6</c:v>
                </c:pt>
                <c:pt idx="4532">
                  <c:v>377.7</c:v>
                </c:pt>
                <c:pt idx="4533">
                  <c:v>377.8</c:v>
                </c:pt>
                <c:pt idx="4534">
                  <c:v>377.8</c:v>
                </c:pt>
                <c:pt idx="4535">
                  <c:v>377.9</c:v>
                </c:pt>
                <c:pt idx="4536">
                  <c:v>378</c:v>
                </c:pt>
                <c:pt idx="4537">
                  <c:v>378.1</c:v>
                </c:pt>
                <c:pt idx="4538">
                  <c:v>378.2</c:v>
                </c:pt>
                <c:pt idx="4539">
                  <c:v>378.3</c:v>
                </c:pt>
                <c:pt idx="4540">
                  <c:v>378.3</c:v>
                </c:pt>
                <c:pt idx="4541">
                  <c:v>378.4</c:v>
                </c:pt>
                <c:pt idx="4542">
                  <c:v>378.5</c:v>
                </c:pt>
                <c:pt idx="4543">
                  <c:v>378.6</c:v>
                </c:pt>
                <c:pt idx="4544">
                  <c:v>378.7</c:v>
                </c:pt>
                <c:pt idx="4545">
                  <c:v>378.8</c:v>
                </c:pt>
                <c:pt idx="4546">
                  <c:v>378.8</c:v>
                </c:pt>
                <c:pt idx="4547">
                  <c:v>378.9</c:v>
                </c:pt>
                <c:pt idx="4548">
                  <c:v>379</c:v>
                </c:pt>
                <c:pt idx="4549">
                  <c:v>379.1</c:v>
                </c:pt>
                <c:pt idx="4550">
                  <c:v>379.2</c:v>
                </c:pt>
                <c:pt idx="4551">
                  <c:v>379.3</c:v>
                </c:pt>
                <c:pt idx="4552">
                  <c:v>379.3</c:v>
                </c:pt>
                <c:pt idx="4553">
                  <c:v>379.4</c:v>
                </c:pt>
                <c:pt idx="4554">
                  <c:v>379.5</c:v>
                </c:pt>
                <c:pt idx="4555">
                  <c:v>379.6</c:v>
                </c:pt>
                <c:pt idx="4556">
                  <c:v>379.7</c:v>
                </c:pt>
                <c:pt idx="4557">
                  <c:v>379.8</c:v>
                </c:pt>
                <c:pt idx="4558">
                  <c:v>379.8</c:v>
                </c:pt>
                <c:pt idx="4559">
                  <c:v>379.9</c:v>
                </c:pt>
                <c:pt idx="4560">
                  <c:v>380</c:v>
                </c:pt>
                <c:pt idx="4561">
                  <c:v>380.1</c:v>
                </c:pt>
                <c:pt idx="4562">
                  <c:v>380.2</c:v>
                </c:pt>
                <c:pt idx="4563">
                  <c:v>380.3</c:v>
                </c:pt>
                <c:pt idx="4564">
                  <c:v>380.3</c:v>
                </c:pt>
                <c:pt idx="4565">
                  <c:v>380.4</c:v>
                </c:pt>
                <c:pt idx="4566">
                  <c:v>380.5</c:v>
                </c:pt>
                <c:pt idx="4567">
                  <c:v>380.6</c:v>
                </c:pt>
                <c:pt idx="4568">
                  <c:v>380.7</c:v>
                </c:pt>
                <c:pt idx="4569">
                  <c:v>380.8</c:v>
                </c:pt>
                <c:pt idx="4570">
                  <c:v>380.8</c:v>
                </c:pt>
                <c:pt idx="4571">
                  <c:v>380.9</c:v>
                </c:pt>
                <c:pt idx="4572">
                  <c:v>381</c:v>
                </c:pt>
                <c:pt idx="4573">
                  <c:v>381.1</c:v>
                </c:pt>
                <c:pt idx="4574">
                  <c:v>381.2</c:v>
                </c:pt>
                <c:pt idx="4575">
                  <c:v>381.3</c:v>
                </c:pt>
                <c:pt idx="4576">
                  <c:v>381.3</c:v>
                </c:pt>
                <c:pt idx="4577">
                  <c:v>381.4</c:v>
                </c:pt>
                <c:pt idx="4578">
                  <c:v>381.5</c:v>
                </c:pt>
                <c:pt idx="4579">
                  <c:v>381.6</c:v>
                </c:pt>
                <c:pt idx="4580">
                  <c:v>381.7</c:v>
                </c:pt>
                <c:pt idx="4581">
                  <c:v>381.8</c:v>
                </c:pt>
                <c:pt idx="4582">
                  <c:v>381.8</c:v>
                </c:pt>
                <c:pt idx="4583">
                  <c:v>381.9</c:v>
                </c:pt>
                <c:pt idx="4584">
                  <c:v>382</c:v>
                </c:pt>
                <c:pt idx="4585">
                  <c:v>382.1</c:v>
                </c:pt>
                <c:pt idx="4586">
                  <c:v>382.2</c:v>
                </c:pt>
                <c:pt idx="4587">
                  <c:v>382.3</c:v>
                </c:pt>
                <c:pt idx="4588">
                  <c:v>382.3</c:v>
                </c:pt>
                <c:pt idx="4589">
                  <c:v>382.4</c:v>
                </c:pt>
                <c:pt idx="4590">
                  <c:v>382.5</c:v>
                </c:pt>
                <c:pt idx="4591">
                  <c:v>382.6</c:v>
                </c:pt>
                <c:pt idx="4592">
                  <c:v>382.7</c:v>
                </c:pt>
                <c:pt idx="4593">
                  <c:v>382.8</c:v>
                </c:pt>
                <c:pt idx="4594">
                  <c:v>382.8</c:v>
                </c:pt>
                <c:pt idx="4595">
                  <c:v>382.9</c:v>
                </c:pt>
                <c:pt idx="4596">
                  <c:v>383</c:v>
                </c:pt>
                <c:pt idx="4597">
                  <c:v>383.1</c:v>
                </c:pt>
                <c:pt idx="4598">
                  <c:v>383.2</c:v>
                </c:pt>
                <c:pt idx="4599">
                  <c:v>383.3</c:v>
                </c:pt>
                <c:pt idx="4600">
                  <c:v>383.3</c:v>
                </c:pt>
                <c:pt idx="4601">
                  <c:v>383.4</c:v>
                </c:pt>
                <c:pt idx="4602">
                  <c:v>383.5</c:v>
                </c:pt>
                <c:pt idx="4603">
                  <c:v>383.6</c:v>
                </c:pt>
                <c:pt idx="4604">
                  <c:v>383.7</c:v>
                </c:pt>
                <c:pt idx="4605">
                  <c:v>383.8</c:v>
                </c:pt>
                <c:pt idx="4606">
                  <c:v>383.8</c:v>
                </c:pt>
                <c:pt idx="4607">
                  <c:v>383.9</c:v>
                </c:pt>
                <c:pt idx="4608">
                  <c:v>384</c:v>
                </c:pt>
                <c:pt idx="4609">
                  <c:v>384.1</c:v>
                </c:pt>
                <c:pt idx="4610">
                  <c:v>384.2</c:v>
                </c:pt>
                <c:pt idx="4611">
                  <c:v>384.3</c:v>
                </c:pt>
                <c:pt idx="4612">
                  <c:v>384.3</c:v>
                </c:pt>
                <c:pt idx="4613">
                  <c:v>384.4</c:v>
                </c:pt>
                <c:pt idx="4614">
                  <c:v>384.5</c:v>
                </c:pt>
                <c:pt idx="4615">
                  <c:v>384.6</c:v>
                </c:pt>
                <c:pt idx="4616">
                  <c:v>384.7</c:v>
                </c:pt>
                <c:pt idx="4617">
                  <c:v>384.8</c:v>
                </c:pt>
                <c:pt idx="4618">
                  <c:v>384.8</c:v>
                </c:pt>
                <c:pt idx="4619">
                  <c:v>384.9</c:v>
                </c:pt>
                <c:pt idx="4620">
                  <c:v>385</c:v>
                </c:pt>
                <c:pt idx="4621">
                  <c:v>385.1</c:v>
                </c:pt>
                <c:pt idx="4622">
                  <c:v>385.2</c:v>
                </c:pt>
                <c:pt idx="4623">
                  <c:v>385.3</c:v>
                </c:pt>
                <c:pt idx="4624">
                  <c:v>385.3</c:v>
                </c:pt>
                <c:pt idx="4625">
                  <c:v>385.4</c:v>
                </c:pt>
                <c:pt idx="4626">
                  <c:v>385.5</c:v>
                </c:pt>
                <c:pt idx="4627">
                  <c:v>385.6</c:v>
                </c:pt>
                <c:pt idx="4628">
                  <c:v>385.7</c:v>
                </c:pt>
                <c:pt idx="4629">
                  <c:v>385.8</c:v>
                </c:pt>
                <c:pt idx="4630">
                  <c:v>385.8</c:v>
                </c:pt>
                <c:pt idx="4631">
                  <c:v>385.9</c:v>
                </c:pt>
                <c:pt idx="4632">
                  <c:v>386</c:v>
                </c:pt>
                <c:pt idx="4633">
                  <c:v>386.1</c:v>
                </c:pt>
                <c:pt idx="4634">
                  <c:v>386.2</c:v>
                </c:pt>
                <c:pt idx="4635">
                  <c:v>386.3</c:v>
                </c:pt>
                <c:pt idx="4636">
                  <c:v>386.3</c:v>
                </c:pt>
                <c:pt idx="4637">
                  <c:v>386.4</c:v>
                </c:pt>
                <c:pt idx="4638">
                  <c:v>386.5</c:v>
                </c:pt>
                <c:pt idx="4639">
                  <c:v>386.6</c:v>
                </c:pt>
                <c:pt idx="4640">
                  <c:v>386.7</c:v>
                </c:pt>
                <c:pt idx="4641">
                  <c:v>386.8</c:v>
                </c:pt>
                <c:pt idx="4642">
                  <c:v>386.8</c:v>
                </c:pt>
                <c:pt idx="4643">
                  <c:v>386.9</c:v>
                </c:pt>
                <c:pt idx="4644">
                  <c:v>387</c:v>
                </c:pt>
                <c:pt idx="4645">
                  <c:v>387.1</c:v>
                </c:pt>
                <c:pt idx="4646">
                  <c:v>387.2</c:v>
                </c:pt>
                <c:pt idx="4647">
                  <c:v>387.3</c:v>
                </c:pt>
                <c:pt idx="4648">
                  <c:v>387.3</c:v>
                </c:pt>
                <c:pt idx="4649">
                  <c:v>387.4</c:v>
                </c:pt>
                <c:pt idx="4650">
                  <c:v>387.5</c:v>
                </c:pt>
                <c:pt idx="4651">
                  <c:v>387.6</c:v>
                </c:pt>
                <c:pt idx="4652">
                  <c:v>387.7</c:v>
                </c:pt>
                <c:pt idx="4653">
                  <c:v>387.8</c:v>
                </c:pt>
                <c:pt idx="4654">
                  <c:v>387.8</c:v>
                </c:pt>
                <c:pt idx="4655">
                  <c:v>387.9</c:v>
                </c:pt>
                <c:pt idx="4656">
                  <c:v>388</c:v>
                </c:pt>
                <c:pt idx="4657">
                  <c:v>388.1</c:v>
                </c:pt>
                <c:pt idx="4658">
                  <c:v>388.2</c:v>
                </c:pt>
                <c:pt idx="4659">
                  <c:v>388.3</c:v>
                </c:pt>
                <c:pt idx="4660">
                  <c:v>388.3</c:v>
                </c:pt>
                <c:pt idx="4661">
                  <c:v>388.4</c:v>
                </c:pt>
                <c:pt idx="4662">
                  <c:v>388.5</c:v>
                </c:pt>
                <c:pt idx="4663">
                  <c:v>388.6</c:v>
                </c:pt>
                <c:pt idx="4664">
                  <c:v>388.7</c:v>
                </c:pt>
                <c:pt idx="4665">
                  <c:v>388.8</c:v>
                </c:pt>
                <c:pt idx="4666">
                  <c:v>388.8</c:v>
                </c:pt>
                <c:pt idx="4667">
                  <c:v>388.9</c:v>
                </c:pt>
                <c:pt idx="4668">
                  <c:v>389</c:v>
                </c:pt>
                <c:pt idx="4669">
                  <c:v>389.1</c:v>
                </c:pt>
                <c:pt idx="4670">
                  <c:v>389.2</c:v>
                </c:pt>
                <c:pt idx="4671">
                  <c:v>389.3</c:v>
                </c:pt>
                <c:pt idx="4672">
                  <c:v>389.3</c:v>
                </c:pt>
                <c:pt idx="4673">
                  <c:v>389.4</c:v>
                </c:pt>
                <c:pt idx="4674">
                  <c:v>389.5</c:v>
                </c:pt>
                <c:pt idx="4675">
                  <c:v>389.6</c:v>
                </c:pt>
                <c:pt idx="4676">
                  <c:v>389.7</c:v>
                </c:pt>
                <c:pt idx="4677">
                  <c:v>389.8</c:v>
                </c:pt>
                <c:pt idx="4678">
                  <c:v>389.8</c:v>
                </c:pt>
                <c:pt idx="4679">
                  <c:v>389.9</c:v>
                </c:pt>
                <c:pt idx="4680">
                  <c:v>390</c:v>
                </c:pt>
                <c:pt idx="4681">
                  <c:v>390.1</c:v>
                </c:pt>
                <c:pt idx="4682">
                  <c:v>390.2</c:v>
                </c:pt>
                <c:pt idx="4683">
                  <c:v>390.3</c:v>
                </c:pt>
                <c:pt idx="4684">
                  <c:v>390.3</c:v>
                </c:pt>
                <c:pt idx="4685">
                  <c:v>390.4</c:v>
                </c:pt>
                <c:pt idx="4686">
                  <c:v>390.5</c:v>
                </c:pt>
                <c:pt idx="4687">
                  <c:v>390.6</c:v>
                </c:pt>
                <c:pt idx="4688">
                  <c:v>390.7</c:v>
                </c:pt>
                <c:pt idx="4689">
                  <c:v>390.8</c:v>
                </c:pt>
                <c:pt idx="4690">
                  <c:v>390.8</c:v>
                </c:pt>
                <c:pt idx="4691">
                  <c:v>390.9</c:v>
                </c:pt>
                <c:pt idx="4692">
                  <c:v>391</c:v>
                </c:pt>
                <c:pt idx="4693">
                  <c:v>391.1</c:v>
                </c:pt>
                <c:pt idx="4694">
                  <c:v>391.2</c:v>
                </c:pt>
                <c:pt idx="4695">
                  <c:v>391.3</c:v>
                </c:pt>
                <c:pt idx="4696">
                  <c:v>391.3</c:v>
                </c:pt>
                <c:pt idx="4697">
                  <c:v>391.4</c:v>
                </c:pt>
                <c:pt idx="4698">
                  <c:v>391.5</c:v>
                </c:pt>
                <c:pt idx="4699">
                  <c:v>391.6</c:v>
                </c:pt>
                <c:pt idx="4700">
                  <c:v>391.7</c:v>
                </c:pt>
                <c:pt idx="4701">
                  <c:v>391.8</c:v>
                </c:pt>
                <c:pt idx="4702">
                  <c:v>391.8</c:v>
                </c:pt>
                <c:pt idx="4703">
                  <c:v>391.9</c:v>
                </c:pt>
                <c:pt idx="4704">
                  <c:v>392</c:v>
                </c:pt>
                <c:pt idx="4705">
                  <c:v>392.1</c:v>
                </c:pt>
                <c:pt idx="4706">
                  <c:v>392.2</c:v>
                </c:pt>
                <c:pt idx="4707">
                  <c:v>392.3</c:v>
                </c:pt>
                <c:pt idx="4708">
                  <c:v>392.3</c:v>
                </c:pt>
                <c:pt idx="4709">
                  <c:v>392.4</c:v>
                </c:pt>
                <c:pt idx="4710">
                  <c:v>392.5</c:v>
                </c:pt>
                <c:pt idx="4711">
                  <c:v>392.6</c:v>
                </c:pt>
                <c:pt idx="4712">
                  <c:v>392.7</c:v>
                </c:pt>
                <c:pt idx="4713">
                  <c:v>392.8</c:v>
                </c:pt>
                <c:pt idx="4714">
                  <c:v>392.8</c:v>
                </c:pt>
                <c:pt idx="4715">
                  <c:v>392.9</c:v>
                </c:pt>
                <c:pt idx="4716">
                  <c:v>393</c:v>
                </c:pt>
                <c:pt idx="4717">
                  <c:v>393.1</c:v>
                </c:pt>
                <c:pt idx="4718">
                  <c:v>393.2</c:v>
                </c:pt>
                <c:pt idx="4719">
                  <c:v>393.3</c:v>
                </c:pt>
                <c:pt idx="4720">
                  <c:v>393.3</c:v>
                </c:pt>
                <c:pt idx="4721">
                  <c:v>393.4</c:v>
                </c:pt>
                <c:pt idx="4722">
                  <c:v>393.5</c:v>
                </c:pt>
                <c:pt idx="4723">
                  <c:v>393.6</c:v>
                </c:pt>
                <c:pt idx="4724">
                  <c:v>393.7</c:v>
                </c:pt>
                <c:pt idx="4725">
                  <c:v>393.8</c:v>
                </c:pt>
                <c:pt idx="4726">
                  <c:v>393.8</c:v>
                </c:pt>
                <c:pt idx="4727">
                  <c:v>393.9</c:v>
                </c:pt>
                <c:pt idx="4728">
                  <c:v>394</c:v>
                </c:pt>
                <c:pt idx="4729">
                  <c:v>394.1</c:v>
                </c:pt>
                <c:pt idx="4730">
                  <c:v>394.2</c:v>
                </c:pt>
                <c:pt idx="4731">
                  <c:v>394.3</c:v>
                </c:pt>
                <c:pt idx="4732">
                  <c:v>394.3</c:v>
                </c:pt>
                <c:pt idx="4733">
                  <c:v>394.4</c:v>
                </c:pt>
                <c:pt idx="4734">
                  <c:v>394.5</c:v>
                </c:pt>
                <c:pt idx="4735">
                  <c:v>394.6</c:v>
                </c:pt>
                <c:pt idx="4736">
                  <c:v>394.7</c:v>
                </c:pt>
                <c:pt idx="4737">
                  <c:v>394.8</c:v>
                </c:pt>
                <c:pt idx="4738">
                  <c:v>394.8</c:v>
                </c:pt>
                <c:pt idx="4739">
                  <c:v>394.9</c:v>
                </c:pt>
                <c:pt idx="4740">
                  <c:v>395</c:v>
                </c:pt>
                <c:pt idx="4741">
                  <c:v>395.1</c:v>
                </c:pt>
                <c:pt idx="4742">
                  <c:v>395.2</c:v>
                </c:pt>
                <c:pt idx="4743">
                  <c:v>395.3</c:v>
                </c:pt>
                <c:pt idx="4744">
                  <c:v>395.3</c:v>
                </c:pt>
                <c:pt idx="4745">
                  <c:v>395.4</c:v>
                </c:pt>
                <c:pt idx="4746">
                  <c:v>395.5</c:v>
                </c:pt>
                <c:pt idx="4747">
                  <c:v>395.6</c:v>
                </c:pt>
                <c:pt idx="4748">
                  <c:v>395.7</c:v>
                </c:pt>
                <c:pt idx="4749">
                  <c:v>395.8</c:v>
                </c:pt>
                <c:pt idx="4750">
                  <c:v>395.8</c:v>
                </c:pt>
                <c:pt idx="4751">
                  <c:v>395.9</c:v>
                </c:pt>
                <c:pt idx="4752">
                  <c:v>396</c:v>
                </c:pt>
                <c:pt idx="4753">
                  <c:v>396.1</c:v>
                </c:pt>
                <c:pt idx="4754">
                  <c:v>396.2</c:v>
                </c:pt>
                <c:pt idx="4755">
                  <c:v>396.3</c:v>
                </c:pt>
                <c:pt idx="4756">
                  <c:v>396.3</c:v>
                </c:pt>
                <c:pt idx="4757">
                  <c:v>396.4</c:v>
                </c:pt>
                <c:pt idx="4758">
                  <c:v>396.5</c:v>
                </c:pt>
                <c:pt idx="4759">
                  <c:v>396.6</c:v>
                </c:pt>
                <c:pt idx="4760">
                  <c:v>396.7</c:v>
                </c:pt>
                <c:pt idx="4761">
                  <c:v>396.8</c:v>
                </c:pt>
                <c:pt idx="4762">
                  <c:v>396.8</c:v>
                </c:pt>
                <c:pt idx="4763">
                  <c:v>396.9</c:v>
                </c:pt>
                <c:pt idx="4764">
                  <c:v>397</c:v>
                </c:pt>
                <c:pt idx="4765">
                  <c:v>397.1</c:v>
                </c:pt>
                <c:pt idx="4766">
                  <c:v>397.2</c:v>
                </c:pt>
                <c:pt idx="4767">
                  <c:v>397.3</c:v>
                </c:pt>
                <c:pt idx="4768">
                  <c:v>397.3</c:v>
                </c:pt>
                <c:pt idx="4769">
                  <c:v>397.4</c:v>
                </c:pt>
                <c:pt idx="4770">
                  <c:v>397.5</c:v>
                </c:pt>
                <c:pt idx="4771">
                  <c:v>397.6</c:v>
                </c:pt>
                <c:pt idx="4772">
                  <c:v>397.7</c:v>
                </c:pt>
                <c:pt idx="4773">
                  <c:v>397.8</c:v>
                </c:pt>
                <c:pt idx="4774">
                  <c:v>397.8</c:v>
                </c:pt>
                <c:pt idx="4775">
                  <c:v>397.9</c:v>
                </c:pt>
                <c:pt idx="4776">
                  <c:v>398</c:v>
                </c:pt>
                <c:pt idx="4777">
                  <c:v>398.1</c:v>
                </c:pt>
                <c:pt idx="4778">
                  <c:v>398.2</c:v>
                </c:pt>
                <c:pt idx="4779">
                  <c:v>398.3</c:v>
                </c:pt>
                <c:pt idx="4780">
                  <c:v>398.3</c:v>
                </c:pt>
                <c:pt idx="4781">
                  <c:v>398.4</c:v>
                </c:pt>
                <c:pt idx="4782">
                  <c:v>398.5</c:v>
                </c:pt>
                <c:pt idx="4783">
                  <c:v>398.6</c:v>
                </c:pt>
                <c:pt idx="4784">
                  <c:v>398.7</c:v>
                </c:pt>
                <c:pt idx="4785">
                  <c:v>398.8</c:v>
                </c:pt>
                <c:pt idx="4786">
                  <c:v>398.8</c:v>
                </c:pt>
                <c:pt idx="4787">
                  <c:v>398.9</c:v>
                </c:pt>
                <c:pt idx="4788">
                  <c:v>399</c:v>
                </c:pt>
                <c:pt idx="4789">
                  <c:v>399.1</c:v>
                </c:pt>
                <c:pt idx="4790">
                  <c:v>399.2</c:v>
                </c:pt>
                <c:pt idx="4791">
                  <c:v>399.3</c:v>
                </c:pt>
                <c:pt idx="4792">
                  <c:v>399.3</c:v>
                </c:pt>
                <c:pt idx="4793">
                  <c:v>399.4</c:v>
                </c:pt>
                <c:pt idx="4794">
                  <c:v>399.5</c:v>
                </c:pt>
                <c:pt idx="4795">
                  <c:v>399.6</c:v>
                </c:pt>
                <c:pt idx="4796">
                  <c:v>399.7</c:v>
                </c:pt>
                <c:pt idx="4797">
                  <c:v>399.8</c:v>
                </c:pt>
                <c:pt idx="4798">
                  <c:v>399.8</c:v>
                </c:pt>
                <c:pt idx="4799">
                  <c:v>399.9</c:v>
                </c:pt>
                <c:pt idx="4800">
                  <c:v>400</c:v>
                </c:pt>
                <c:pt idx="4801">
                  <c:v>400.1</c:v>
                </c:pt>
                <c:pt idx="4802">
                  <c:v>400.2</c:v>
                </c:pt>
                <c:pt idx="4803">
                  <c:v>400.3</c:v>
                </c:pt>
                <c:pt idx="4804">
                  <c:v>400.3</c:v>
                </c:pt>
                <c:pt idx="4805">
                  <c:v>400.4</c:v>
                </c:pt>
                <c:pt idx="4806">
                  <c:v>400.5</c:v>
                </c:pt>
                <c:pt idx="4807">
                  <c:v>400.6</c:v>
                </c:pt>
                <c:pt idx="4808">
                  <c:v>400.7</c:v>
                </c:pt>
                <c:pt idx="4809">
                  <c:v>400.8</c:v>
                </c:pt>
                <c:pt idx="4810">
                  <c:v>400.8</c:v>
                </c:pt>
                <c:pt idx="4811">
                  <c:v>400.9</c:v>
                </c:pt>
                <c:pt idx="4812">
                  <c:v>401</c:v>
                </c:pt>
                <c:pt idx="4813">
                  <c:v>401.1</c:v>
                </c:pt>
                <c:pt idx="4814">
                  <c:v>401.2</c:v>
                </c:pt>
                <c:pt idx="4815">
                  <c:v>401.3</c:v>
                </c:pt>
                <c:pt idx="4816">
                  <c:v>401.3</c:v>
                </c:pt>
                <c:pt idx="4817">
                  <c:v>401.4</c:v>
                </c:pt>
                <c:pt idx="4818">
                  <c:v>401.5</c:v>
                </c:pt>
                <c:pt idx="4819">
                  <c:v>401.6</c:v>
                </c:pt>
                <c:pt idx="4820">
                  <c:v>401.7</c:v>
                </c:pt>
                <c:pt idx="4821">
                  <c:v>401.8</c:v>
                </c:pt>
                <c:pt idx="4822">
                  <c:v>401.8</c:v>
                </c:pt>
                <c:pt idx="4823">
                  <c:v>401.9</c:v>
                </c:pt>
                <c:pt idx="4824">
                  <c:v>402</c:v>
                </c:pt>
                <c:pt idx="4825">
                  <c:v>402.1</c:v>
                </c:pt>
                <c:pt idx="4826">
                  <c:v>402.2</c:v>
                </c:pt>
                <c:pt idx="4827">
                  <c:v>402.3</c:v>
                </c:pt>
                <c:pt idx="4828">
                  <c:v>402.3</c:v>
                </c:pt>
                <c:pt idx="4829">
                  <c:v>402.4</c:v>
                </c:pt>
                <c:pt idx="4830">
                  <c:v>402.5</c:v>
                </c:pt>
                <c:pt idx="4831">
                  <c:v>402.6</c:v>
                </c:pt>
                <c:pt idx="4832">
                  <c:v>402.7</c:v>
                </c:pt>
                <c:pt idx="4833">
                  <c:v>402.8</c:v>
                </c:pt>
                <c:pt idx="4834">
                  <c:v>402.8</c:v>
                </c:pt>
                <c:pt idx="4835">
                  <c:v>402.9</c:v>
                </c:pt>
                <c:pt idx="4836">
                  <c:v>403</c:v>
                </c:pt>
                <c:pt idx="4837">
                  <c:v>403.1</c:v>
                </c:pt>
                <c:pt idx="4838">
                  <c:v>403.2</c:v>
                </c:pt>
                <c:pt idx="4839">
                  <c:v>403.3</c:v>
                </c:pt>
                <c:pt idx="4840">
                  <c:v>403.3</c:v>
                </c:pt>
                <c:pt idx="4841">
                  <c:v>403.4</c:v>
                </c:pt>
                <c:pt idx="4842">
                  <c:v>403.5</c:v>
                </c:pt>
                <c:pt idx="4843">
                  <c:v>403.6</c:v>
                </c:pt>
                <c:pt idx="4844">
                  <c:v>403.7</c:v>
                </c:pt>
                <c:pt idx="4845">
                  <c:v>403.8</c:v>
                </c:pt>
                <c:pt idx="4846">
                  <c:v>403.8</c:v>
                </c:pt>
                <c:pt idx="4847">
                  <c:v>403.9</c:v>
                </c:pt>
                <c:pt idx="4848">
                  <c:v>404</c:v>
                </c:pt>
                <c:pt idx="4849">
                  <c:v>404.1</c:v>
                </c:pt>
                <c:pt idx="4850">
                  <c:v>404.2</c:v>
                </c:pt>
                <c:pt idx="4851">
                  <c:v>404.3</c:v>
                </c:pt>
                <c:pt idx="4852">
                  <c:v>404.3</c:v>
                </c:pt>
                <c:pt idx="4853">
                  <c:v>404.4</c:v>
                </c:pt>
                <c:pt idx="4854">
                  <c:v>404.5</c:v>
                </c:pt>
                <c:pt idx="4855">
                  <c:v>404.6</c:v>
                </c:pt>
                <c:pt idx="4856">
                  <c:v>404.7</c:v>
                </c:pt>
                <c:pt idx="4857">
                  <c:v>404.8</c:v>
                </c:pt>
                <c:pt idx="4858">
                  <c:v>404.8</c:v>
                </c:pt>
                <c:pt idx="4859">
                  <c:v>404.9</c:v>
                </c:pt>
                <c:pt idx="4860">
                  <c:v>405</c:v>
                </c:pt>
                <c:pt idx="4861">
                  <c:v>405.1</c:v>
                </c:pt>
                <c:pt idx="4862">
                  <c:v>405.2</c:v>
                </c:pt>
                <c:pt idx="4863">
                  <c:v>405.3</c:v>
                </c:pt>
                <c:pt idx="4864">
                  <c:v>405.3</c:v>
                </c:pt>
                <c:pt idx="4865">
                  <c:v>405.4</c:v>
                </c:pt>
                <c:pt idx="4866">
                  <c:v>405.5</c:v>
                </c:pt>
                <c:pt idx="4867">
                  <c:v>405.6</c:v>
                </c:pt>
                <c:pt idx="4868">
                  <c:v>405.7</c:v>
                </c:pt>
                <c:pt idx="4869">
                  <c:v>405.8</c:v>
                </c:pt>
                <c:pt idx="4870">
                  <c:v>405.8</c:v>
                </c:pt>
                <c:pt idx="4871">
                  <c:v>405.9</c:v>
                </c:pt>
                <c:pt idx="4872">
                  <c:v>406</c:v>
                </c:pt>
                <c:pt idx="4873">
                  <c:v>406.1</c:v>
                </c:pt>
                <c:pt idx="4874">
                  <c:v>406.2</c:v>
                </c:pt>
                <c:pt idx="4875">
                  <c:v>406.3</c:v>
                </c:pt>
                <c:pt idx="4876">
                  <c:v>406.3</c:v>
                </c:pt>
                <c:pt idx="4877">
                  <c:v>406.4</c:v>
                </c:pt>
                <c:pt idx="4878">
                  <c:v>406.5</c:v>
                </c:pt>
                <c:pt idx="4879">
                  <c:v>406.6</c:v>
                </c:pt>
                <c:pt idx="4880">
                  <c:v>406.7</c:v>
                </c:pt>
                <c:pt idx="4881">
                  <c:v>406.8</c:v>
                </c:pt>
                <c:pt idx="4882">
                  <c:v>406.8</c:v>
                </c:pt>
                <c:pt idx="4883">
                  <c:v>406.9</c:v>
                </c:pt>
                <c:pt idx="4884">
                  <c:v>407</c:v>
                </c:pt>
                <c:pt idx="4885">
                  <c:v>407.1</c:v>
                </c:pt>
                <c:pt idx="4886">
                  <c:v>407.2</c:v>
                </c:pt>
                <c:pt idx="4887">
                  <c:v>407.3</c:v>
                </c:pt>
                <c:pt idx="4888">
                  <c:v>407.3</c:v>
                </c:pt>
                <c:pt idx="4889">
                  <c:v>407.4</c:v>
                </c:pt>
                <c:pt idx="4890">
                  <c:v>407.5</c:v>
                </c:pt>
                <c:pt idx="4891">
                  <c:v>407.6</c:v>
                </c:pt>
                <c:pt idx="4892">
                  <c:v>407.7</c:v>
                </c:pt>
                <c:pt idx="4893">
                  <c:v>407.8</c:v>
                </c:pt>
                <c:pt idx="4894">
                  <c:v>407.8</c:v>
                </c:pt>
                <c:pt idx="4895">
                  <c:v>407.9</c:v>
                </c:pt>
                <c:pt idx="4896">
                  <c:v>408</c:v>
                </c:pt>
                <c:pt idx="4897">
                  <c:v>408.1</c:v>
                </c:pt>
                <c:pt idx="4898">
                  <c:v>408.2</c:v>
                </c:pt>
                <c:pt idx="4899">
                  <c:v>408.3</c:v>
                </c:pt>
                <c:pt idx="4900">
                  <c:v>408.3</c:v>
                </c:pt>
                <c:pt idx="4901">
                  <c:v>408.4</c:v>
                </c:pt>
                <c:pt idx="4902">
                  <c:v>408.5</c:v>
                </c:pt>
                <c:pt idx="4903">
                  <c:v>408.6</c:v>
                </c:pt>
                <c:pt idx="4904">
                  <c:v>408.7</c:v>
                </c:pt>
                <c:pt idx="4905">
                  <c:v>408.8</c:v>
                </c:pt>
                <c:pt idx="4906">
                  <c:v>408.8</c:v>
                </c:pt>
                <c:pt idx="4907">
                  <c:v>408.9</c:v>
                </c:pt>
                <c:pt idx="4908">
                  <c:v>409</c:v>
                </c:pt>
                <c:pt idx="4909">
                  <c:v>409.1</c:v>
                </c:pt>
                <c:pt idx="4910">
                  <c:v>409.2</c:v>
                </c:pt>
                <c:pt idx="4911">
                  <c:v>409.3</c:v>
                </c:pt>
                <c:pt idx="4912">
                  <c:v>409.3</c:v>
                </c:pt>
                <c:pt idx="4913">
                  <c:v>409.4</c:v>
                </c:pt>
                <c:pt idx="4914">
                  <c:v>409.5</c:v>
                </c:pt>
                <c:pt idx="4915">
                  <c:v>409.6</c:v>
                </c:pt>
                <c:pt idx="4916">
                  <c:v>409.7</c:v>
                </c:pt>
                <c:pt idx="4917">
                  <c:v>409.8</c:v>
                </c:pt>
                <c:pt idx="4918">
                  <c:v>409.8</c:v>
                </c:pt>
                <c:pt idx="4919">
                  <c:v>409.9</c:v>
                </c:pt>
                <c:pt idx="4920">
                  <c:v>410</c:v>
                </c:pt>
                <c:pt idx="4921">
                  <c:v>410.1</c:v>
                </c:pt>
                <c:pt idx="4922">
                  <c:v>410.2</c:v>
                </c:pt>
                <c:pt idx="4923">
                  <c:v>410.3</c:v>
                </c:pt>
                <c:pt idx="4924">
                  <c:v>410.3</c:v>
                </c:pt>
                <c:pt idx="4925">
                  <c:v>410.4</c:v>
                </c:pt>
                <c:pt idx="4926">
                  <c:v>410.5</c:v>
                </c:pt>
                <c:pt idx="4927">
                  <c:v>410.6</c:v>
                </c:pt>
                <c:pt idx="4928">
                  <c:v>410.7</c:v>
                </c:pt>
                <c:pt idx="4929">
                  <c:v>410.8</c:v>
                </c:pt>
                <c:pt idx="4930">
                  <c:v>410.8</c:v>
                </c:pt>
                <c:pt idx="4931">
                  <c:v>410.9</c:v>
                </c:pt>
                <c:pt idx="4932">
                  <c:v>411</c:v>
                </c:pt>
                <c:pt idx="4933">
                  <c:v>411.1</c:v>
                </c:pt>
                <c:pt idx="4934">
                  <c:v>411.2</c:v>
                </c:pt>
                <c:pt idx="4935">
                  <c:v>411.3</c:v>
                </c:pt>
                <c:pt idx="4936">
                  <c:v>411.3</c:v>
                </c:pt>
                <c:pt idx="4937">
                  <c:v>411.4</c:v>
                </c:pt>
                <c:pt idx="4938">
                  <c:v>411.5</c:v>
                </c:pt>
                <c:pt idx="4939">
                  <c:v>411.6</c:v>
                </c:pt>
                <c:pt idx="4940">
                  <c:v>411.7</c:v>
                </c:pt>
                <c:pt idx="4941">
                  <c:v>411.8</c:v>
                </c:pt>
                <c:pt idx="4942">
                  <c:v>411.8</c:v>
                </c:pt>
                <c:pt idx="4943">
                  <c:v>411.9</c:v>
                </c:pt>
                <c:pt idx="4944">
                  <c:v>412</c:v>
                </c:pt>
                <c:pt idx="4945">
                  <c:v>412.1</c:v>
                </c:pt>
                <c:pt idx="4946">
                  <c:v>412.2</c:v>
                </c:pt>
                <c:pt idx="4947">
                  <c:v>412.3</c:v>
                </c:pt>
                <c:pt idx="4948">
                  <c:v>412.3</c:v>
                </c:pt>
                <c:pt idx="4949">
                  <c:v>412.4</c:v>
                </c:pt>
                <c:pt idx="4950">
                  <c:v>412.5</c:v>
                </c:pt>
                <c:pt idx="4951">
                  <c:v>412.6</c:v>
                </c:pt>
                <c:pt idx="4952">
                  <c:v>412.7</c:v>
                </c:pt>
                <c:pt idx="4953">
                  <c:v>412.8</c:v>
                </c:pt>
                <c:pt idx="4954">
                  <c:v>412.8</c:v>
                </c:pt>
                <c:pt idx="4955">
                  <c:v>412.9</c:v>
                </c:pt>
                <c:pt idx="4956">
                  <c:v>413</c:v>
                </c:pt>
                <c:pt idx="4957">
                  <c:v>413.1</c:v>
                </c:pt>
                <c:pt idx="4958">
                  <c:v>413.2</c:v>
                </c:pt>
                <c:pt idx="4959">
                  <c:v>413.3</c:v>
                </c:pt>
                <c:pt idx="4960">
                  <c:v>413.3</c:v>
                </c:pt>
                <c:pt idx="4961">
                  <c:v>413.4</c:v>
                </c:pt>
                <c:pt idx="4962">
                  <c:v>413.5</c:v>
                </c:pt>
                <c:pt idx="4963">
                  <c:v>413.6</c:v>
                </c:pt>
                <c:pt idx="4964">
                  <c:v>413.7</c:v>
                </c:pt>
                <c:pt idx="4965">
                  <c:v>413.8</c:v>
                </c:pt>
                <c:pt idx="4966">
                  <c:v>413.8</c:v>
                </c:pt>
                <c:pt idx="4967">
                  <c:v>413.9</c:v>
                </c:pt>
                <c:pt idx="4968">
                  <c:v>414</c:v>
                </c:pt>
                <c:pt idx="4969">
                  <c:v>414.1</c:v>
                </c:pt>
                <c:pt idx="4970">
                  <c:v>414.2</c:v>
                </c:pt>
                <c:pt idx="4971">
                  <c:v>414.3</c:v>
                </c:pt>
                <c:pt idx="4972">
                  <c:v>414.3</c:v>
                </c:pt>
                <c:pt idx="4973">
                  <c:v>414.4</c:v>
                </c:pt>
                <c:pt idx="4974">
                  <c:v>414.5</c:v>
                </c:pt>
                <c:pt idx="4975">
                  <c:v>414.6</c:v>
                </c:pt>
                <c:pt idx="4976">
                  <c:v>414.7</c:v>
                </c:pt>
                <c:pt idx="4977">
                  <c:v>414.8</c:v>
                </c:pt>
                <c:pt idx="4978">
                  <c:v>414.8</c:v>
                </c:pt>
                <c:pt idx="4979">
                  <c:v>414.9</c:v>
                </c:pt>
                <c:pt idx="4980">
                  <c:v>415</c:v>
                </c:pt>
                <c:pt idx="4981">
                  <c:v>415.1</c:v>
                </c:pt>
                <c:pt idx="4982">
                  <c:v>415.2</c:v>
                </c:pt>
                <c:pt idx="4983">
                  <c:v>415.3</c:v>
                </c:pt>
                <c:pt idx="4984">
                  <c:v>415.3</c:v>
                </c:pt>
                <c:pt idx="4985">
                  <c:v>415.4</c:v>
                </c:pt>
                <c:pt idx="4986">
                  <c:v>415.5</c:v>
                </c:pt>
                <c:pt idx="4987">
                  <c:v>415.6</c:v>
                </c:pt>
                <c:pt idx="4988">
                  <c:v>415.7</c:v>
                </c:pt>
                <c:pt idx="4989">
                  <c:v>415.8</c:v>
                </c:pt>
                <c:pt idx="4990">
                  <c:v>415.8</c:v>
                </c:pt>
                <c:pt idx="4991">
                  <c:v>415.9</c:v>
                </c:pt>
                <c:pt idx="4992">
                  <c:v>416</c:v>
                </c:pt>
                <c:pt idx="4993">
                  <c:v>416.1</c:v>
                </c:pt>
                <c:pt idx="4994">
                  <c:v>416.2</c:v>
                </c:pt>
                <c:pt idx="4995">
                  <c:v>416.3</c:v>
                </c:pt>
                <c:pt idx="4996">
                  <c:v>416.3</c:v>
                </c:pt>
                <c:pt idx="4997">
                  <c:v>416.4</c:v>
                </c:pt>
                <c:pt idx="4998">
                  <c:v>416.5</c:v>
                </c:pt>
                <c:pt idx="4999">
                  <c:v>416.6</c:v>
                </c:pt>
                <c:pt idx="5000">
                  <c:v>416.7</c:v>
                </c:pt>
                <c:pt idx="5001">
                  <c:v>416.8</c:v>
                </c:pt>
                <c:pt idx="5002">
                  <c:v>416.8</c:v>
                </c:pt>
                <c:pt idx="5003">
                  <c:v>416.9</c:v>
                </c:pt>
                <c:pt idx="5004">
                  <c:v>417</c:v>
                </c:pt>
                <c:pt idx="5005">
                  <c:v>417.1</c:v>
                </c:pt>
                <c:pt idx="5006">
                  <c:v>417.2</c:v>
                </c:pt>
                <c:pt idx="5007">
                  <c:v>417.3</c:v>
                </c:pt>
                <c:pt idx="5008">
                  <c:v>417.3</c:v>
                </c:pt>
                <c:pt idx="5009">
                  <c:v>417.4</c:v>
                </c:pt>
                <c:pt idx="5010">
                  <c:v>417.5</c:v>
                </c:pt>
                <c:pt idx="5011">
                  <c:v>417.6</c:v>
                </c:pt>
                <c:pt idx="5012">
                  <c:v>417.7</c:v>
                </c:pt>
                <c:pt idx="5013">
                  <c:v>417.8</c:v>
                </c:pt>
                <c:pt idx="5014">
                  <c:v>417.8</c:v>
                </c:pt>
                <c:pt idx="5015">
                  <c:v>417.9</c:v>
                </c:pt>
                <c:pt idx="5016">
                  <c:v>418</c:v>
                </c:pt>
                <c:pt idx="5017">
                  <c:v>418.1</c:v>
                </c:pt>
                <c:pt idx="5018">
                  <c:v>418.2</c:v>
                </c:pt>
                <c:pt idx="5019">
                  <c:v>418.3</c:v>
                </c:pt>
                <c:pt idx="5020">
                  <c:v>418.3</c:v>
                </c:pt>
                <c:pt idx="5021">
                  <c:v>418.4</c:v>
                </c:pt>
                <c:pt idx="5022">
                  <c:v>418.5</c:v>
                </c:pt>
                <c:pt idx="5023">
                  <c:v>418.6</c:v>
                </c:pt>
                <c:pt idx="5024">
                  <c:v>418.7</c:v>
                </c:pt>
                <c:pt idx="5025">
                  <c:v>418.8</c:v>
                </c:pt>
                <c:pt idx="5026">
                  <c:v>418.8</c:v>
                </c:pt>
                <c:pt idx="5027">
                  <c:v>418.9</c:v>
                </c:pt>
                <c:pt idx="5028">
                  <c:v>419</c:v>
                </c:pt>
                <c:pt idx="5029">
                  <c:v>419.1</c:v>
                </c:pt>
                <c:pt idx="5030">
                  <c:v>419.2</c:v>
                </c:pt>
                <c:pt idx="5031">
                  <c:v>419.3</c:v>
                </c:pt>
                <c:pt idx="5032">
                  <c:v>419.3</c:v>
                </c:pt>
                <c:pt idx="5033">
                  <c:v>419.4</c:v>
                </c:pt>
                <c:pt idx="5034">
                  <c:v>419.5</c:v>
                </c:pt>
                <c:pt idx="5035">
                  <c:v>419.6</c:v>
                </c:pt>
                <c:pt idx="5036">
                  <c:v>419.7</c:v>
                </c:pt>
                <c:pt idx="5037">
                  <c:v>419.8</c:v>
                </c:pt>
                <c:pt idx="5038">
                  <c:v>419.8</c:v>
                </c:pt>
                <c:pt idx="5039">
                  <c:v>419.9</c:v>
                </c:pt>
                <c:pt idx="5040">
                  <c:v>420</c:v>
                </c:pt>
                <c:pt idx="5041">
                  <c:v>420.1</c:v>
                </c:pt>
                <c:pt idx="5042">
                  <c:v>420.2</c:v>
                </c:pt>
                <c:pt idx="5043">
                  <c:v>420.3</c:v>
                </c:pt>
                <c:pt idx="5044">
                  <c:v>420.3</c:v>
                </c:pt>
                <c:pt idx="5045">
                  <c:v>420.4</c:v>
                </c:pt>
                <c:pt idx="5046">
                  <c:v>420.5</c:v>
                </c:pt>
                <c:pt idx="5047">
                  <c:v>420.6</c:v>
                </c:pt>
                <c:pt idx="5048">
                  <c:v>420.7</c:v>
                </c:pt>
                <c:pt idx="5049">
                  <c:v>420.8</c:v>
                </c:pt>
                <c:pt idx="5050">
                  <c:v>420.8</c:v>
                </c:pt>
                <c:pt idx="5051">
                  <c:v>420.9</c:v>
                </c:pt>
                <c:pt idx="5052">
                  <c:v>421</c:v>
                </c:pt>
                <c:pt idx="5053">
                  <c:v>421.1</c:v>
                </c:pt>
                <c:pt idx="5054">
                  <c:v>421.2</c:v>
                </c:pt>
                <c:pt idx="5055">
                  <c:v>421.3</c:v>
                </c:pt>
                <c:pt idx="5056">
                  <c:v>421.3</c:v>
                </c:pt>
                <c:pt idx="5057">
                  <c:v>421.4</c:v>
                </c:pt>
                <c:pt idx="5058">
                  <c:v>421.5</c:v>
                </c:pt>
                <c:pt idx="5059">
                  <c:v>421.6</c:v>
                </c:pt>
                <c:pt idx="5060">
                  <c:v>421.7</c:v>
                </c:pt>
                <c:pt idx="5061">
                  <c:v>421.8</c:v>
                </c:pt>
                <c:pt idx="5062">
                  <c:v>421.8</c:v>
                </c:pt>
                <c:pt idx="5063">
                  <c:v>421.9</c:v>
                </c:pt>
                <c:pt idx="5064">
                  <c:v>422</c:v>
                </c:pt>
                <c:pt idx="5065">
                  <c:v>422.1</c:v>
                </c:pt>
                <c:pt idx="5066">
                  <c:v>422.2</c:v>
                </c:pt>
                <c:pt idx="5067">
                  <c:v>422.3</c:v>
                </c:pt>
                <c:pt idx="5068">
                  <c:v>422.3</c:v>
                </c:pt>
                <c:pt idx="5069">
                  <c:v>422.4</c:v>
                </c:pt>
                <c:pt idx="5070">
                  <c:v>422.5</c:v>
                </c:pt>
                <c:pt idx="5071">
                  <c:v>422.6</c:v>
                </c:pt>
                <c:pt idx="5072">
                  <c:v>422.7</c:v>
                </c:pt>
                <c:pt idx="5073">
                  <c:v>422.8</c:v>
                </c:pt>
                <c:pt idx="5074">
                  <c:v>422.8</c:v>
                </c:pt>
                <c:pt idx="5075">
                  <c:v>422.9</c:v>
                </c:pt>
                <c:pt idx="5076">
                  <c:v>423</c:v>
                </c:pt>
                <c:pt idx="5077">
                  <c:v>423.1</c:v>
                </c:pt>
                <c:pt idx="5078">
                  <c:v>423.2</c:v>
                </c:pt>
                <c:pt idx="5079">
                  <c:v>423.3</c:v>
                </c:pt>
                <c:pt idx="5080">
                  <c:v>423.3</c:v>
                </c:pt>
                <c:pt idx="5081">
                  <c:v>423.4</c:v>
                </c:pt>
                <c:pt idx="5082">
                  <c:v>423.5</c:v>
                </c:pt>
                <c:pt idx="5083">
                  <c:v>423.6</c:v>
                </c:pt>
                <c:pt idx="5084">
                  <c:v>423.7</c:v>
                </c:pt>
                <c:pt idx="5085">
                  <c:v>423.8</c:v>
                </c:pt>
                <c:pt idx="5086">
                  <c:v>423.8</c:v>
                </c:pt>
                <c:pt idx="5087">
                  <c:v>423.9</c:v>
                </c:pt>
                <c:pt idx="5088">
                  <c:v>424</c:v>
                </c:pt>
                <c:pt idx="5089">
                  <c:v>424.1</c:v>
                </c:pt>
                <c:pt idx="5090">
                  <c:v>424.2</c:v>
                </c:pt>
                <c:pt idx="5091">
                  <c:v>424.3</c:v>
                </c:pt>
                <c:pt idx="5092">
                  <c:v>424.3</c:v>
                </c:pt>
                <c:pt idx="5093">
                  <c:v>424.4</c:v>
                </c:pt>
                <c:pt idx="5094">
                  <c:v>424.5</c:v>
                </c:pt>
                <c:pt idx="5095">
                  <c:v>424.6</c:v>
                </c:pt>
                <c:pt idx="5096">
                  <c:v>424.7</c:v>
                </c:pt>
                <c:pt idx="5097">
                  <c:v>424.8</c:v>
                </c:pt>
                <c:pt idx="5098">
                  <c:v>424.8</c:v>
                </c:pt>
                <c:pt idx="5099">
                  <c:v>424.9</c:v>
                </c:pt>
                <c:pt idx="5100">
                  <c:v>425</c:v>
                </c:pt>
                <c:pt idx="5101">
                  <c:v>425.1</c:v>
                </c:pt>
                <c:pt idx="5102">
                  <c:v>425.2</c:v>
                </c:pt>
                <c:pt idx="5103">
                  <c:v>425.3</c:v>
                </c:pt>
                <c:pt idx="5104">
                  <c:v>425.3</c:v>
                </c:pt>
                <c:pt idx="5105">
                  <c:v>425.4</c:v>
                </c:pt>
                <c:pt idx="5106">
                  <c:v>425.5</c:v>
                </c:pt>
                <c:pt idx="5107">
                  <c:v>425.6</c:v>
                </c:pt>
                <c:pt idx="5108">
                  <c:v>425.7</c:v>
                </c:pt>
                <c:pt idx="5109">
                  <c:v>425.8</c:v>
                </c:pt>
                <c:pt idx="5110">
                  <c:v>425.8</c:v>
                </c:pt>
                <c:pt idx="5111">
                  <c:v>425.9</c:v>
                </c:pt>
                <c:pt idx="5112">
                  <c:v>426</c:v>
                </c:pt>
                <c:pt idx="5113">
                  <c:v>426.1</c:v>
                </c:pt>
                <c:pt idx="5114">
                  <c:v>426.2</c:v>
                </c:pt>
                <c:pt idx="5115">
                  <c:v>426.3</c:v>
                </c:pt>
                <c:pt idx="5116">
                  <c:v>426.3</c:v>
                </c:pt>
                <c:pt idx="5117">
                  <c:v>426.4</c:v>
                </c:pt>
                <c:pt idx="5118">
                  <c:v>426.5</c:v>
                </c:pt>
                <c:pt idx="5119">
                  <c:v>426.6</c:v>
                </c:pt>
                <c:pt idx="5120">
                  <c:v>426.7</c:v>
                </c:pt>
                <c:pt idx="5121">
                  <c:v>426.8</c:v>
                </c:pt>
                <c:pt idx="5122">
                  <c:v>426.8</c:v>
                </c:pt>
                <c:pt idx="5123">
                  <c:v>426.9</c:v>
                </c:pt>
                <c:pt idx="5124">
                  <c:v>427</c:v>
                </c:pt>
                <c:pt idx="5125">
                  <c:v>427.1</c:v>
                </c:pt>
                <c:pt idx="5126">
                  <c:v>427.2</c:v>
                </c:pt>
                <c:pt idx="5127">
                  <c:v>427.3</c:v>
                </c:pt>
                <c:pt idx="5128">
                  <c:v>427.3</c:v>
                </c:pt>
                <c:pt idx="5129">
                  <c:v>427.4</c:v>
                </c:pt>
                <c:pt idx="5130">
                  <c:v>427.5</c:v>
                </c:pt>
                <c:pt idx="5131">
                  <c:v>427.6</c:v>
                </c:pt>
                <c:pt idx="5132">
                  <c:v>427.7</c:v>
                </c:pt>
                <c:pt idx="5133">
                  <c:v>427.8</c:v>
                </c:pt>
                <c:pt idx="5134">
                  <c:v>427.8</c:v>
                </c:pt>
                <c:pt idx="5135">
                  <c:v>427.9</c:v>
                </c:pt>
                <c:pt idx="5136">
                  <c:v>428</c:v>
                </c:pt>
                <c:pt idx="5137">
                  <c:v>428.1</c:v>
                </c:pt>
                <c:pt idx="5138">
                  <c:v>428.2</c:v>
                </c:pt>
                <c:pt idx="5139">
                  <c:v>428.3</c:v>
                </c:pt>
                <c:pt idx="5140">
                  <c:v>428.3</c:v>
                </c:pt>
                <c:pt idx="5141">
                  <c:v>428.4</c:v>
                </c:pt>
                <c:pt idx="5142">
                  <c:v>428.5</c:v>
                </c:pt>
                <c:pt idx="5143">
                  <c:v>428.6</c:v>
                </c:pt>
                <c:pt idx="5144">
                  <c:v>428.7</c:v>
                </c:pt>
                <c:pt idx="5145">
                  <c:v>428.8</c:v>
                </c:pt>
                <c:pt idx="5146">
                  <c:v>428.8</c:v>
                </c:pt>
                <c:pt idx="5147">
                  <c:v>428.9</c:v>
                </c:pt>
                <c:pt idx="5148">
                  <c:v>429</c:v>
                </c:pt>
                <c:pt idx="5149">
                  <c:v>429.1</c:v>
                </c:pt>
                <c:pt idx="5150">
                  <c:v>429.2</c:v>
                </c:pt>
                <c:pt idx="5151">
                  <c:v>429.3</c:v>
                </c:pt>
                <c:pt idx="5152">
                  <c:v>429.3</c:v>
                </c:pt>
                <c:pt idx="5153">
                  <c:v>429.4</c:v>
                </c:pt>
                <c:pt idx="5154">
                  <c:v>429.5</c:v>
                </c:pt>
                <c:pt idx="5155">
                  <c:v>429.6</c:v>
                </c:pt>
                <c:pt idx="5156">
                  <c:v>429.7</c:v>
                </c:pt>
                <c:pt idx="5157">
                  <c:v>429.8</c:v>
                </c:pt>
                <c:pt idx="5158">
                  <c:v>429.8</c:v>
                </c:pt>
                <c:pt idx="5159">
                  <c:v>429.9</c:v>
                </c:pt>
                <c:pt idx="5160">
                  <c:v>430</c:v>
                </c:pt>
                <c:pt idx="5161">
                  <c:v>430.1</c:v>
                </c:pt>
                <c:pt idx="5162">
                  <c:v>430.2</c:v>
                </c:pt>
                <c:pt idx="5163">
                  <c:v>430.3</c:v>
                </c:pt>
                <c:pt idx="5164">
                  <c:v>430.3</c:v>
                </c:pt>
                <c:pt idx="5165">
                  <c:v>430.4</c:v>
                </c:pt>
                <c:pt idx="5166">
                  <c:v>430.5</c:v>
                </c:pt>
                <c:pt idx="5167">
                  <c:v>430.6</c:v>
                </c:pt>
                <c:pt idx="5168">
                  <c:v>430.7</c:v>
                </c:pt>
                <c:pt idx="5169">
                  <c:v>430.8</c:v>
                </c:pt>
                <c:pt idx="5170">
                  <c:v>430.8</c:v>
                </c:pt>
                <c:pt idx="5171">
                  <c:v>430.9</c:v>
                </c:pt>
                <c:pt idx="5172">
                  <c:v>431</c:v>
                </c:pt>
                <c:pt idx="5173">
                  <c:v>431.1</c:v>
                </c:pt>
                <c:pt idx="5174">
                  <c:v>431.2</c:v>
                </c:pt>
                <c:pt idx="5175">
                  <c:v>431.3</c:v>
                </c:pt>
                <c:pt idx="5176">
                  <c:v>431.3</c:v>
                </c:pt>
                <c:pt idx="5177">
                  <c:v>431.4</c:v>
                </c:pt>
                <c:pt idx="5178">
                  <c:v>431.5</c:v>
                </c:pt>
                <c:pt idx="5179">
                  <c:v>431.6</c:v>
                </c:pt>
                <c:pt idx="5180">
                  <c:v>431.7</c:v>
                </c:pt>
                <c:pt idx="5181">
                  <c:v>431.8</c:v>
                </c:pt>
                <c:pt idx="5182">
                  <c:v>431.8</c:v>
                </c:pt>
                <c:pt idx="5183">
                  <c:v>431.9</c:v>
                </c:pt>
                <c:pt idx="5184">
                  <c:v>432</c:v>
                </c:pt>
                <c:pt idx="5185">
                  <c:v>432.1</c:v>
                </c:pt>
                <c:pt idx="5186">
                  <c:v>432.2</c:v>
                </c:pt>
                <c:pt idx="5187">
                  <c:v>432.3</c:v>
                </c:pt>
                <c:pt idx="5188">
                  <c:v>432.3</c:v>
                </c:pt>
                <c:pt idx="5189">
                  <c:v>432.4</c:v>
                </c:pt>
                <c:pt idx="5190">
                  <c:v>432.5</c:v>
                </c:pt>
                <c:pt idx="5191">
                  <c:v>432.6</c:v>
                </c:pt>
                <c:pt idx="5192">
                  <c:v>432.7</c:v>
                </c:pt>
                <c:pt idx="5193">
                  <c:v>432.8</c:v>
                </c:pt>
                <c:pt idx="5194">
                  <c:v>432.8</c:v>
                </c:pt>
                <c:pt idx="5195">
                  <c:v>432.9</c:v>
                </c:pt>
                <c:pt idx="5196">
                  <c:v>433</c:v>
                </c:pt>
                <c:pt idx="5197">
                  <c:v>433.1</c:v>
                </c:pt>
                <c:pt idx="5198">
                  <c:v>433.2</c:v>
                </c:pt>
                <c:pt idx="5199">
                  <c:v>433.3</c:v>
                </c:pt>
                <c:pt idx="5200">
                  <c:v>433.3</c:v>
                </c:pt>
                <c:pt idx="5201">
                  <c:v>433.4</c:v>
                </c:pt>
                <c:pt idx="5202">
                  <c:v>433.5</c:v>
                </c:pt>
                <c:pt idx="5203">
                  <c:v>433.6</c:v>
                </c:pt>
                <c:pt idx="5204">
                  <c:v>433.7</c:v>
                </c:pt>
                <c:pt idx="5205">
                  <c:v>433.8</c:v>
                </c:pt>
                <c:pt idx="5206">
                  <c:v>433.8</c:v>
                </c:pt>
                <c:pt idx="5207">
                  <c:v>433.9</c:v>
                </c:pt>
                <c:pt idx="5208">
                  <c:v>434</c:v>
                </c:pt>
                <c:pt idx="5209">
                  <c:v>434.1</c:v>
                </c:pt>
                <c:pt idx="5210">
                  <c:v>434.2</c:v>
                </c:pt>
                <c:pt idx="5211">
                  <c:v>434.3</c:v>
                </c:pt>
                <c:pt idx="5212">
                  <c:v>434.3</c:v>
                </c:pt>
                <c:pt idx="5213">
                  <c:v>434.4</c:v>
                </c:pt>
                <c:pt idx="5214">
                  <c:v>434.5</c:v>
                </c:pt>
                <c:pt idx="5215">
                  <c:v>434.6</c:v>
                </c:pt>
                <c:pt idx="5216">
                  <c:v>434.7</c:v>
                </c:pt>
                <c:pt idx="5217">
                  <c:v>434.8</c:v>
                </c:pt>
                <c:pt idx="5218">
                  <c:v>434.8</c:v>
                </c:pt>
                <c:pt idx="5219">
                  <c:v>434.9</c:v>
                </c:pt>
                <c:pt idx="5220">
                  <c:v>435</c:v>
                </c:pt>
                <c:pt idx="5221">
                  <c:v>435.1</c:v>
                </c:pt>
                <c:pt idx="5222">
                  <c:v>435.2</c:v>
                </c:pt>
                <c:pt idx="5223">
                  <c:v>435.3</c:v>
                </c:pt>
                <c:pt idx="5224">
                  <c:v>435.3</c:v>
                </c:pt>
                <c:pt idx="5225">
                  <c:v>435.4</c:v>
                </c:pt>
                <c:pt idx="5226">
                  <c:v>435.5</c:v>
                </c:pt>
                <c:pt idx="5227">
                  <c:v>435.6</c:v>
                </c:pt>
                <c:pt idx="5228">
                  <c:v>435.7</c:v>
                </c:pt>
                <c:pt idx="5229">
                  <c:v>435.8</c:v>
                </c:pt>
                <c:pt idx="5230">
                  <c:v>435.8</c:v>
                </c:pt>
                <c:pt idx="5231">
                  <c:v>435.9</c:v>
                </c:pt>
                <c:pt idx="5232">
                  <c:v>436</c:v>
                </c:pt>
                <c:pt idx="5233">
                  <c:v>436.1</c:v>
                </c:pt>
                <c:pt idx="5234">
                  <c:v>436.2</c:v>
                </c:pt>
                <c:pt idx="5235">
                  <c:v>436.3</c:v>
                </c:pt>
                <c:pt idx="5236">
                  <c:v>436.3</c:v>
                </c:pt>
                <c:pt idx="5237">
                  <c:v>436.4</c:v>
                </c:pt>
                <c:pt idx="5238">
                  <c:v>436.5</c:v>
                </c:pt>
                <c:pt idx="5239">
                  <c:v>436.6</c:v>
                </c:pt>
                <c:pt idx="5240">
                  <c:v>436.6</c:v>
                </c:pt>
              </c:numCache>
            </c:numRef>
          </c:xVal>
          <c:yVal>
            <c:numRef>
              <c:f>Sheet1!$C$2:$C$5242</c:f>
              <c:numCache>
                <c:formatCode>General</c:formatCode>
                <c:ptCount val="5241"/>
                <c:pt idx="0">
                  <c:v>3767.6</c:v>
                </c:pt>
                <c:pt idx="1">
                  <c:v>3765.8</c:v>
                </c:pt>
                <c:pt idx="2">
                  <c:v>3754.3</c:v>
                </c:pt>
                <c:pt idx="3">
                  <c:v>3742.8</c:v>
                </c:pt>
                <c:pt idx="4">
                  <c:v>3732.3</c:v>
                </c:pt>
                <c:pt idx="5">
                  <c:v>3723.6</c:v>
                </c:pt>
                <c:pt idx="6">
                  <c:v>3713.1</c:v>
                </c:pt>
                <c:pt idx="7">
                  <c:v>3702.5</c:v>
                </c:pt>
                <c:pt idx="8">
                  <c:v>3690.7</c:v>
                </c:pt>
                <c:pt idx="9">
                  <c:v>3678</c:v>
                </c:pt>
                <c:pt idx="10">
                  <c:v>3664.1</c:v>
                </c:pt>
                <c:pt idx="11">
                  <c:v>3648.6</c:v>
                </c:pt>
                <c:pt idx="12">
                  <c:v>3633.7</c:v>
                </c:pt>
                <c:pt idx="13">
                  <c:v>3614.8</c:v>
                </c:pt>
                <c:pt idx="14">
                  <c:v>3594</c:v>
                </c:pt>
                <c:pt idx="15">
                  <c:v>3572</c:v>
                </c:pt>
                <c:pt idx="16">
                  <c:v>3550</c:v>
                </c:pt>
                <c:pt idx="17">
                  <c:v>3527.7</c:v>
                </c:pt>
                <c:pt idx="18">
                  <c:v>3508.8</c:v>
                </c:pt>
                <c:pt idx="19">
                  <c:v>3484.9</c:v>
                </c:pt>
                <c:pt idx="20">
                  <c:v>3459.5</c:v>
                </c:pt>
                <c:pt idx="21">
                  <c:v>3432.8</c:v>
                </c:pt>
                <c:pt idx="22">
                  <c:v>3405.8</c:v>
                </c:pt>
                <c:pt idx="23">
                  <c:v>3380.7</c:v>
                </c:pt>
                <c:pt idx="24">
                  <c:v>3363.7</c:v>
                </c:pt>
                <c:pt idx="25">
                  <c:v>3346.9</c:v>
                </c:pt>
                <c:pt idx="26">
                  <c:v>3333.3</c:v>
                </c:pt>
                <c:pt idx="27">
                  <c:v>3321.5</c:v>
                </c:pt>
                <c:pt idx="28">
                  <c:v>3310</c:v>
                </c:pt>
                <c:pt idx="29">
                  <c:v>3298.6</c:v>
                </c:pt>
                <c:pt idx="30">
                  <c:v>3287.4</c:v>
                </c:pt>
                <c:pt idx="31">
                  <c:v>3277.5</c:v>
                </c:pt>
                <c:pt idx="32">
                  <c:v>3265.7</c:v>
                </c:pt>
                <c:pt idx="33">
                  <c:v>3253.9</c:v>
                </c:pt>
                <c:pt idx="34">
                  <c:v>3242.4</c:v>
                </c:pt>
                <c:pt idx="35">
                  <c:v>3231</c:v>
                </c:pt>
                <c:pt idx="36">
                  <c:v>3220.1</c:v>
                </c:pt>
                <c:pt idx="37">
                  <c:v>3211.1</c:v>
                </c:pt>
                <c:pt idx="38">
                  <c:v>3201.2</c:v>
                </c:pt>
                <c:pt idx="39">
                  <c:v>3191.3</c:v>
                </c:pt>
                <c:pt idx="40">
                  <c:v>3182</c:v>
                </c:pt>
                <c:pt idx="41">
                  <c:v>3172.7</c:v>
                </c:pt>
                <c:pt idx="42">
                  <c:v>3163.4</c:v>
                </c:pt>
                <c:pt idx="43">
                  <c:v>3155.6</c:v>
                </c:pt>
                <c:pt idx="44">
                  <c:v>3146.7</c:v>
                </c:pt>
                <c:pt idx="45">
                  <c:v>3138</c:v>
                </c:pt>
                <c:pt idx="46">
                  <c:v>3129</c:v>
                </c:pt>
                <c:pt idx="47">
                  <c:v>3120.6</c:v>
                </c:pt>
                <c:pt idx="48">
                  <c:v>3111.9</c:v>
                </c:pt>
                <c:pt idx="49">
                  <c:v>3103.2</c:v>
                </c:pt>
                <c:pt idx="50">
                  <c:v>3094.3</c:v>
                </c:pt>
                <c:pt idx="51">
                  <c:v>3087.4</c:v>
                </c:pt>
                <c:pt idx="52">
                  <c:v>3078.4</c:v>
                </c:pt>
                <c:pt idx="53">
                  <c:v>3069.8</c:v>
                </c:pt>
                <c:pt idx="54">
                  <c:v>3060.8</c:v>
                </c:pt>
                <c:pt idx="55">
                  <c:v>3052.4</c:v>
                </c:pt>
                <c:pt idx="56">
                  <c:v>3043.4</c:v>
                </c:pt>
                <c:pt idx="57">
                  <c:v>3034.4</c:v>
                </c:pt>
                <c:pt idx="58">
                  <c:v>3027</c:v>
                </c:pt>
                <c:pt idx="59">
                  <c:v>3018</c:v>
                </c:pt>
                <c:pt idx="60">
                  <c:v>3008.7</c:v>
                </c:pt>
                <c:pt idx="61">
                  <c:v>2999.1</c:v>
                </c:pt>
              </c:numCache>
            </c:numRef>
          </c:yVal>
          <c:smooth val="1"/>
        </c:ser>
        <c:dLbls>
          <c:showLegendKey val="0"/>
          <c:showVal val="0"/>
          <c:showCatName val="0"/>
          <c:showSerName val="0"/>
          <c:showPercent val="0"/>
          <c:showBubbleSize val="0"/>
        </c:dLbls>
        <c:axId val="182970328"/>
        <c:axId val="230552256"/>
      </c:scatterChart>
      <c:valAx>
        <c:axId val="182970328"/>
        <c:scaling>
          <c:orientation val="minMax"/>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t>Time (M)</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30552256"/>
        <c:crosses val="autoZero"/>
        <c:crossBetween val="midCat"/>
      </c:valAx>
      <c:valAx>
        <c:axId val="230552256"/>
        <c:scaling>
          <c:orientation val="minMax"/>
          <c:min val="2800"/>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t>Voltage (mV)</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82970328"/>
        <c:crosses val="autoZero"/>
        <c:crossBetween val="midCat"/>
        <c:majorUnit val="500"/>
      </c:valAx>
      <c:spPr>
        <a:noFill/>
        <a:ln>
          <a:noFill/>
        </a:ln>
        <a:effectLst/>
      </c:spPr>
    </c:plotArea>
    <c:legend>
      <c:legendPos val="t"/>
      <c:layout>
        <c:manualLayout>
          <c:xMode val="edge"/>
          <c:yMode val="edge"/>
          <c:x val="1.5601941569005785E-2"/>
          <c:y val="0.88638888888888889"/>
          <c:w val="0.52286393132610898"/>
          <c:h val="0.105025809273840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solidFill>
    <a:ln w="9525" cap="flat" cmpd="sng" algn="ctr">
      <a:solidFill>
        <a:schemeClr val="dk1">
          <a:lumMod val="15000"/>
          <a:lumOff val="85000"/>
        </a:schemeClr>
      </a:solidFill>
      <a:round/>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cap="none" spc="20" baseline="0">
                <a:solidFill>
                  <a:schemeClr val="bg1"/>
                </a:solidFill>
                <a:latin typeface="+mn-lt"/>
                <a:ea typeface="+mn-ea"/>
                <a:cs typeface="+mn-cs"/>
              </a:defRPr>
            </a:pPr>
            <a:r>
              <a:rPr lang="en-US"/>
              <a:t>R.P.M. vs. Static Thurst</a:t>
            </a:r>
          </a:p>
        </c:rich>
      </c:tx>
      <c:layout>
        <c:manualLayout>
          <c:xMode val="edge"/>
          <c:yMode val="edge"/>
          <c:x val="0.2441469948929435"/>
          <c:y val="0"/>
        </c:manualLayout>
      </c:layout>
      <c:overlay val="0"/>
      <c:spPr>
        <a:noFill/>
        <a:ln>
          <a:noFill/>
        </a:ln>
        <a:effectLst/>
      </c:spPr>
      <c:txPr>
        <a:bodyPr rot="0" spcFirstLastPara="1" vertOverflow="ellipsis" vert="horz" wrap="square" anchor="ctr" anchorCtr="1"/>
        <a:lstStyle/>
        <a:p>
          <a:pPr>
            <a:defRPr sz="1680" b="1" i="0" u="none" strike="noStrike" kern="1200" cap="none" spc="20" baseline="0">
              <a:solidFill>
                <a:schemeClr val="bg1"/>
              </a:solidFill>
              <a:latin typeface="+mn-lt"/>
              <a:ea typeface="+mn-ea"/>
              <a:cs typeface="+mn-cs"/>
            </a:defRPr>
          </a:pPr>
          <a:endParaRPr lang="en-US"/>
        </a:p>
      </c:txPr>
    </c:title>
    <c:autoTitleDeleted val="0"/>
    <c:plotArea>
      <c:layout>
        <c:manualLayout>
          <c:layoutTarget val="inner"/>
          <c:xMode val="edge"/>
          <c:yMode val="edge"/>
          <c:x val="0.15671765776752652"/>
          <c:y val="0.1482159190328482"/>
          <c:w val="0.79805226366906157"/>
          <c:h val="0.64183866221267794"/>
        </c:manualLayout>
      </c:layout>
      <c:scatterChart>
        <c:scatterStyle val="smoothMarker"/>
        <c:varyColors val="0"/>
        <c:ser>
          <c:idx val="0"/>
          <c:order val="0"/>
          <c:spPr>
            <a:ln w="9525" cap="flat" cmpd="sng" algn="ctr">
              <a:solidFill>
                <a:schemeClr val="accent1">
                  <a:alpha val="70000"/>
                </a:schemeClr>
              </a:solidFill>
              <a:prstDash val="sysDot"/>
              <a:round/>
            </a:ln>
            <a:effectLst/>
          </c:spPr>
          <c:marker>
            <c:symbol val="circle"/>
            <c:size val="5"/>
            <c:spPr>
              <a:gradFill rotWithShape="1">
                <a:gsLst>
                  <a:gs pos="0">
                    <a:schemeClr val="accent1">
                      <a:tint val="58000"/>
                      <a:satMod val="108000"/>
                      <a:lumMod val="110000"/>
                    </a:schemeClr>
                  </a:gs>
                  <a:gs pos="100000">
                    <a:schemeClr val="accent1">
                      <a:tint val="81000"/>
                      <a:satMod val="109000"/>
                      <a:lumMod val="105000"/>
                    </a:schemeClr>
                  </a:gs>
                </a:gsLst>
                <a:lin ang="5040000" scaled="0"/>
              </a:gradFill>
              <a:ln w="9525" cap="flat" cmpd="sng" algn="ctr">
                <a:solidFill>
                  <a:schemeClr val="accent1">
                    <a:shade val="95000"/>
                  </a:schemeClr>
                </a:solidFill>
                <a:round/>
              </a:ln>
              <a:effectLst/>
            </c:spPr>
          </c:marker>
          <c:trendline>
            <c:spPr>
              <a:ln w="9525" cap="rnd">
                <a:solidFill>
                  <a:schemeClr val="accent1"/>
                </a:solidFill>
              </a:ln>
              <a:effectLst/>
            </c:spPr>
            <c:trendlineType val="poly"/>
            <c:order val="2"/>
            <c:dispRSqr val="0"/>
            <c:dispEq val="1"/>
            <c:trendlineLbl>
              <c:layout>
                <c:manualLayout>
                  <c:x val="0.10109594961909382"/>
                  <c:y val="-8.2187160795661865E-2"/>
                </c:manualLayout>
              </c:layout>
              <c:numFmt formatCode="General"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rendlineLbl>
          </c:trendline>
          <c:xVal>
            <c:numRef>
              <c:f>'Dynamic Thrust'!$M$67:$M$75</c:f>
              <c:numCache>
                <c:formatCode>General</c:formatCode>
                <c:ptCount val="9"/>
                <c:pt idx="0">
                  <c:v>38.299999999999997</c:v>
                </c:pt>
                <c:pt idx="1">
                  <c:v>85.58</c:v>
                </c:pt>
                <c:pt idx="2">
                  <c:v>152.1</c:v>
                </c:pt>
                <c:pt idx="3">
                  <c:v>237.7</c:v>
                </c:pt>
                <c:pt idx="4">
                  <c:v>342.3</c:v>
                </c:pt>
                <c:pt idx="5">
                  <c:v>465.9</c:v>
                </c:pt>
                <c:pt idx="6">
                  <c:v>608.6</c:v>
                </c:pt>
                <c:pt idx="7">
                  <c:v>770.2</c:v>
                </c:pt>
                <c:pt idx="8">
                  <c:v>950.9</c:v>
                </c:pt>
              </c:numCache>
            </c:numRef>
          </c:xVal>
          <c:yVal>
            <c:numRef>
              <c:f>'Dynamic Thrust'!$L$67:$L$75</c:f>
              <c:numCache>
                <c:formatCode>General</c:formatCode>
                <c:ptCount val="9"/>
                <c:pt idx="0">
                  <c:v>2000</c:v>
                </c:pt>
                <c:pt idx="1">
                  <c:v>3000</c:v>
                </c:pt>
                <c:pt idx="2">
                  <c:v>4000</c:v>
                </c:pt>
                <c:pt idx="3">
                  <c:v>5000</c:v>
                </c:pt>
                <c:pt idx="4">
                  <c:v>6000</c:v>
                </c:pt>
                <c:pt idx="5">
                  <c:v>7000</c:v>
                </c:pt>
                <c:pt idx="6">
                  <c:v>8000</c:v>
                </c:pt>
                <c:pt idx="7">
                  <c:v>9000</c:v>
                </c:pt>
                <c:pt idx="8">
                  <c:v>10000</c:v>
                </c:pt>
              </c:numCache>
            </c:numRef>
          </c:yVal>
          <c:smooth val="1"/>
        </c:ser>
        <c:ser>
          <c:idx val="1"/>
          <c:order val="1"/>
          <c:spPr>
            <a:ln w="9525" cap="flat" cmpd="sng" algn="ctr">
              <a:solidFill>
                <a:schemeClr val="accent2">
                  <a:alpha val="70000"/>
                </a:schemeClr>
              </a:solidFill>
              <a:prstDash val="sysDot"/>
              <a:round/>
            </a:ln>
            <a:effectLst/>
          </c:spPr>
          <c:marker>
            <c:symbol val="circle"/>
            <c:size val="5"/>
            <c:spPr>
              <a:gradFill rotWithShape="1">
                <a:gsLst>
                  <a:gs pos="0">
                    <a:schemeClr val="accent2">
                      <a:tint val="58000"/>
                      <a:satMod val="108000"/>
                      <a:lumMod val="110000"/>
                    </a:schemeClr>
                  </a:gs>
                  <a:gs pos="100000">
                    <a:schemeClr val="accent2">
                      <a:tint val="81000"/>
                      <a:satMod val="109000"/>
                      <a:lumMod val="105000"/>
                    </a:schemeClr>
                  </a:gs>
                </a:gsLst>
                <a:lin ang="5040000" scaled="0"/>
              </a:gradFill>
              <a:ln w="9525" cap="flat" cmpd="sng" algn="ctr">
                <a:solidFill>
                  <a:schemeClr val="accent2">
                    <a:shade val="95000"/>
                  </a:schemeClr>
                </a:solidFill>
                <a:round/>
              </a:ln>
              <a:effectLst/>
            </c:spPr>
          </c:marker>
          <c:trendline>
            <c:spPr>
              <a:ln w="9525" cap="rnd">
                <a:solidFill>
                  <a:schemeClr val="accent2"/>
                </a:solidFill>
              </a:ln>
              <a:effectLst/>
            </c:spPr>
            <c:trendlineType val="poly"/>
            <c:order val="2"/>
            <c:dispRSqr val="0"/>
            <c:dispEq val="1"/>
            <c:trendlineLbl>
              <c:layout>
                <c:manualLayout>
                  <c:x val="5.6291948361504016E-2"/>
                  <c:y val="0.3315169534544023"/>
                </c:manualLayout>
              </c:layout>
              <c:numFmt formatCode="General"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rendlineLbl>
          </c:trendline>
          <c:xVal>
            <c:numRef>
              <c:f>'Dynamic Thrust'!$N$67:$N$75</c:f>
              <c:numCache>
                <c:formatCode>General</c:formatCode>
                <c:ptCount val="9"/>
                <c:pt idx="0">
                  <c:v>43.87</c:v>
                </c:pt>
                <c:pt idx="1">
                  <c:v>98.71</c:v>
                </c:pt>
                <c:pt idx="2">
                  <c:v>175.5</c:v>
                </c:pt>
                <c:pt idx="3">
                  <c:v>274.2</c:v>
                </c:pt>
                <c:pt idx="4">
                  <c:v>394.8</c:v>
                </c:pt>
                <c:pt idx="5">
                  <c:v>537.4</c:v>
                </c:pt>
                <c:pt idx="6">
                  <c:v>701.9</c:v>
                </c:pt>
                <c:pt idx="7">
                  <c:v>888.4</c:v>
                </c:pt>
                <c:pt idx="8">
                  <c:v>1097</c:v>
                </c:pt>
              </c:numCache>
            </c:numRef>
          </c:xVal>
          <c:yVal>
            <c:numRef>
              <c:f>'Dynamic Thrust'!$L$67:$L$75</c:f>
              <c:numCache>
                <c:formatCode>General</c:formatCode>
                <c:ptCount val="9"/>
                <c:pt idx="0">
                  <c:v>2000</c:v>
                </c:pt>
                <c:pt idx="1">
                  <c:v>3000</c:v>
                </c:pt>
                <c:pt idx="2">
                  <c:v>4000</c:v>
                </c:pt>
                <c:pt idx="3">
                  <c:v>5000</c:v>
                </c:pt>
                <c:pt idx="4">
                  <c:v>6000</c:v>
                </c:pt>
                <c:pt idx="5">
                  <c:v>7000</c:v>
                </c:pt>
                <c:pt idx="6">
                  <c:v>8000</c:v>
                </c:pt>
                <c:pt idx="7">
                  <c:v>9000</c:v>
                </c:pt>
                <c:pt idx="8">
                  <c:v>10000</c:v>
                </c:pt>
              </c:numCache>
            </c:numRef>
          </c:yVal>
          <c:smooth val="1"/>
        </c:ser>
        <c:dLbls>
          <c:showLegendKey val="0"/>
          <c:showVal val="0"/>
          <c:showCatName val="0"/>
          <c:showSerName val="0"/>
          <c:showPercent val="0"/>
          <c:showBubbleSize val="0"/>
        </c:dLbls>
        <c:axId val="230545984"/>
        <c:axId val="230548728"/>
      </c:scatterChart>
      <c:valAx>
        <c:axId val="2305459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US"/>
                  <a:t>Static Thrust(g)</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crossAx val="230548728"/>
        <c:crosses val="autoZero"/>
        <c:crossBetween val="midCat"/>
      </c:valAx>
      <c:valAx>
        <c:axId val="230548728"/>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US"/>
                  <a:t>R.P.M</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crossAx val="230545984"/>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sz="14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20" baseline="0">
                <a:solidFill>
                  <a:schemeClr val="bg1"/>
                </a:solidFill>
                <a:latin typeface="+mn-lt"/>
                <a:ea typeface="+mn-ea"/>
                <a:cs typeface="+mn-cs"/>
              </a:defRPr>
            </a:pPr>
            <a:r>
              <a:rPr lang="en-US" sz="1800"/>
              <a:t>RPM for Different Battery Designs</a:t>
            </a:r>
          </a:p>
        </c:rich>
      </c:tx>
      <c:overlay val="0"/>
      <c:spPr>
        <a:noFill/>
        <a:ln>
          <a:noFill/>
        </a:ln>
        <a:effectLst/>
      </c:spPr>
      <c:txPr>
        <a:bodyPr rot="0" spcFirstLastPara="1" vertOverflow="ellipsis" vert="horz" wrap="square" anchor="ctr" anchorCtr="1"/>
        <a:lstStyle/>
        <a:p>
          <a:pPr>
            <a:defRPr sz="1800" b="1" i="0" u="none" strike="noStrike" kern="1200" cap="none" spc="20" baseline="0">
              <a:solidFill>
                <a:schemeClr val="bg1"/>
              </a:solidFill>
              <a:latin typeface="+mn-lt"/>
              <a:ea typeface="+mn-ea"/>
              <a:cs typeface="+mn-cs"/>
            </a:defRPr>
          </a:pPr>
          <a:endParaRPr lang="en-US"/>
        </a:p>
      </c:txPr>
    </c:title>
    <c:autoTitleDeleted val="0"/>
    <c:plotArea>
      <c:layout>
        <c:manualLayout>
          <c:layoutTarget val="inner"/>
          <c:xMode val="edge"/>
          <c:yMode val="edge"/>
          <c:x val="0.11314030366457356"/>
          <c:y val="0.15799130181191121"/>
          <c:w val="0.85005066613508751"/>
          <c:h val="0.6087609519824515"/>
        </c:manualLayout>
      </c:layout>
      <c:scatterChart>
        <c:scatterStyle val="smoothMarker"/>
        <c:varyColors val="0"/>
        <c:ser>
          <c:idx val="0"/>
          <c:order val="0"/>
          <c:tx>
            <c:v>Original Battery</c:v>
          </c:tx>
          <c:spPr>
            <a:ln w="9525" cap="flat" cmpd="sng" algn="ctr">
              <a:solidFill>
                <a:schemeClr val="accent1">
                  <a:alpha val="70000"/>
                </a:schemeClr>
              </a:solid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marker>
          <c:xVal>
            <c:numRef>
              <c:f>Sheet1!$D$1:$D$73</c:f>
              <c:numCache>
                <c:formatCode>General</c:formatCode>
                <c:ptCount val="73"/>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numCache>
            </c:numRef>
          </c:xVal>
          <c:yVal>
            <c:numRef>
              <c:f>Sheet1!$B$1:$B$73</c:f>
              <c:numCache>
                <c:formatCode>General</c:formatCode>
                <c:ptCount val="73"/>
                <c:pt idx="0">
                  <c:v>6172.333333333333</c:v>
                </c:pt>
                <c:pt idx="1">
                  <c:v>6161.333333333333</c:v>
                </c:pt>
                <c:pt idx="2">
                  <c:v>6180</c:v>
                </c:pt>
                <c:pt idx="3">
                  <c:v>6179.666666666667</c:v>
                </c:pt>
                <c:pt idx="4">
                  <c:v>6200.333333333333</c:v>
                </c:pt>
                <c:pt idx="5">
                  <c:v>6196.333333333333</c:v>
                </c:pt>
                <c:pt idx="6">
                  <c:v>6184</c:v>
                </c:pt>
                <c:pt idx="7">
                  <c:v>6190.666666666667</c:v>
                </c:pt>
                <c:pt idx="8">
                  <c:v>6197.333333333333</c:v>
                </c:pt>
                <c:pt idx="9">
                  <c:v>6188</c:v>
                </c:pt>
                <c:pt idx="10">
                  <c:v>6187</c:v>
                </c:pt>
                <c:pt idx="11">
                  <c:v>6208.333333333333</c:v>
                </c:pt>
                <c:pt idx="12">
                  <c:v>6200.666666666667</c:v>
                </c:pt>
                <c:pt idx="13">
                  <c:v>6230.333333333333</c:v>
                </c:pt>
                <c:pt idx="14">
                  <c:v>6208</c:v>
                </c:pt>
                <c:pt idx="15">
                  <c:v>6202</c:v>
                </c:pt>
                <c:pt idx="16">
                  <c:v>6222.666666666667</c:v>
                </c:pt>
                <c:pt idx="17">
                  <c:v>6234</c:v>
                </c:pt>
                <c:pt idx="18">
                  <c:v>6230.666666666667</c:v>
                </c:pt>
                <c:pt idx="19">
                  <c:v>6238</c:v>
                </c:pt>
                <c:pt idx="20">
                  <c:v>6228.333333333333</c:v>
                </c:pt>
                <c:pt idx="21">
                  <c:v>6230.333333333333</c:v>
                </c:pt>
                <c:pt idx="22">
                  <c:v>6234</c:v>
                </c:pt>
                <c:pt idx="23">
                  <c:v>6247.666666666667</c:v>
                </c:pt>
                <c:pt idx="24">
                  <c:v>6242</c:v>
                </c:pt>
                <c:pt idx="25">
                  <c:v>6235.666666666667</c:v>
                </c:pt>
                <c:pt idx="26">
                  <c:v>6241.666666666667</c:v>
                </c:pt>
                <c:pt idx="27">
                  <c:v>6240</c:v>
                </c:pt>
                <c:pt idx="28">
                  <c:v>6236.666666666667</c:v>
                </c:pt>
                <c:pt idx="29">
                  <c:v>6245.333333333333</c:v>
                </c:pt>
                <c:pt idx="30">
                  <c:v>6258</c:v>
                </c:pt>
                <c:pt idx="31">
                  <c:v>6248.333333333333</c:v>
                </c:pt>
                <c:pt idx="32">
                  <c:v>6256</c:v>
                </c:pt>
                <c:pt idx="33">
                  <c:v>6253.666666666667</c:v>
                </c:pt>
                <c:pt idx="34">
                  <c:v>6244.666666666667</c:v>
                </c:pt>
                <c:pt idx="35">
                  <c:v>6245</c:v>
                </c:pt>
                <c:pt idx="36">
                  <c:v>6227.333333333333</c:v>
                </c:pt>
                <c:pt idx="37">
                  <c:v>6238</c:v>
                </c:pt>
                <c:pt idx="38">
                  <c:v>6222.666666666667</c:v>
                </c:pt>
                <c:pt idx="39">
                  <c:v>6241.333333333333</c:v>
                </c:pt>
                <c:pt idx="40">
                  <c:v>6238</c:v>
                </c:pt>
                <c:pt idx="41">
                  <c:v>6239.333333333333</c:v>
                </c:pt>
                <c:pt idx="42">
                  <c:v>6242.666666666667</c:v>
                </c:pt>
                <c:pt idx="43">
                  <c:v>6240.333333333333</c:v>
                </c:pt>
                <c:pt idx="44">
                  <c:v>6230.666666666667</c:v>
                </c:pt>
                <c:pt idx="45">
                  <c:v>6223.333333333333</c:v>
                </c:pt>
                <c:pt idx="46">
                  <c:v>6232.666666666667</c:v>
                </c:pt>
                <c:pt idx="47">
                  <c:v>6222.333333333333</c:v>
                </c:pt>
                <c:pt idx="48">
                  <c:v>6246.333333333333</c:v>
                </c:pt>
                <c:pt idx="49">
                  <c:v>6237</c:v>
                </c:pt>
                <c:pt idx="50">
                  <c:v>6244.333333333333</c:v>
                </c:pt>
                <c:pt idx="51">
                  <c:v>6236</c:v>
                </c:pt>
                <c:pt idx="52">
                  <c:v>6238.666666666667</c:v>
                </c:pt>
                <c:pt idx="53">
                  <c:v>6242</c:v>
                </c:pt>
                <c:pt idx="54">
                  <c:v>6214.333333333333</c:v>
                </c:pt>
                <c:pt idx="55">
                  <c:v>6226.666666666667</c:v>
                </c:pt>
                <c:pt idx="56">
                  <c:v>6224</c:v>
                </c:pt>
                <c:pt idx="57">
                  <c:v>6215</c:v>
                </c:pt>
                <c:pt idx="58">
                  <c:v>6220</c:v>
                </c:pt>
                <c:pt idx="59">
                  <c:v>6214.666666666667</c:v>
                </c:pt>
                <c:pt idx="60">
                  <c:v>6214.666666666667</c:v>
                </c:pt>
                <c:pt idx="61">
                  <c:v>6211.666666666667</c:v>
                </c:pt>
                <c:pt idx="62">
                  <c:v>6208.333333333333</c:v>
                </c:pt>
                <c:pt idx="63">
                  <c:v>6211.333333333333</c:v>
                </c:pt>
                <c:pt idx="64">
                  <c:v>6209.333333333333</c:v>
                </c:pt>
                <c:pt idx="65">
                  <c:v>6204</c:v>
                </c:pt>
                <c:pt idx="66">
                  <c:v>6199</c:v>
                </c:pt>
                <c:pt idx="67">
                  <c:v>6201.666666666667</c:v>
                </c:pt>
                <c:pt idx="68">
                  <c:v>6196</c:v>
                </c:pt>
                <c:pt idx="69">
                  <c:v>6200</c:v>
                </c:pt>
                <c:pt idx="70">
                  <c:v>6200</c:v>
                </c:pt>
                <c:pt idx="71">
                  <c:v>6197</c:v>
                </c:pt>
                <c:pt idx="72">
                  <c:v>6205.666666666667</c:v>
                </c:pt>
              </c:numCache>
            </c:numRef>
          </c:yVal>
          <c:smooth val="1"/>
        </c:ser>
        <c:ser>
          <c:idx val="1"/>
          <c:order val="1"/>
          <c:tx>
            <c:v>Large Bent</c:v>
          </c:tx>
          <c:spPr>
            <a:ln w="9525" cap="flat" cmpd="sng" algn="ctr">
              <a:solidFill>
                <a:schemeClr val="accent2">
                  <a:alpha val="70000"/>
                </a:schemeClr>
              </a:solid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marker>
          <c:xVal>
            <c:numRef>
              <c:f>Sheet1!$D$1:$D$73</c:f>
              <c:numCache>
                <c:formatCode>General</c:formatCode>
                <c:ptCount val="73"/>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numCache>
            </c:numRef>
          </c:xVal>
          <c:yVal>
            <c:numRef>
              <c:f>Sheet1!$C$1:$C$73</c:f>
              <c:numCache>
                <c:formatCode>General</c:formatCode>
                <c:ptCount val="73"/>
                <c:pt idx="0">
                  <c:v>6005.333333333333</c:v>
                </c:pt>
                <c:pt idx="1">
                  <c:v>5967.666666666667</c:v>
                </c:pt>
                <c:pt idx="2">
                  <c:v>5940.333333333333</c:v>
                </c:pt>
                <c:pt idx="3">
                  <c:v>5942.666666666667</c:v>
                </c:pt>
                <c:pt idx="4">
                  <c:v>5930.666666666667</c:v>
                </c:pt>
                <c:pt idx="5">
                  <c:v>5895</c:v>
                </c:pt>
                <c:pt idx="6">
                  <c:v>5891</c:v>
                </c:pt>
                <c:pt idx="7">
                  <c:v>5881.333333333333</c:v>
                </c:pt>
                <c:pt idx="8">
                  <c:v>5872.333333333333</c:v>
                </c:pt>
                <c:pt idx="9">
                  <c:v>5868</c:v>
                </c:pt>
                <c:pt idx="10">
                  <c:v>5861</c:v>
                </c:pt>
                <c:pt idx="11">
                  <c:v>5887</c:v>
                </c:pt>
                <c:pt idx="12">
                  <c:v>5911.333333333333</c:v>
                </c:pt>
                <c:pt idx="13">
                  <c:v>5895.666666666667</c:v>
                </c:pt>
                <c:pt idx="14">
                  <c:v>5880</c:v>
                </c:pt>
                <c:pt idx="15">
                  <c:v>5861.666666666667</c:v>
                </c:pt>
                <c:pt idx="16">
                  <c:v>5875.666666666667</c:v>
                </c:pt>
                <c:pt idx="17">
                  <c:v>5820</c:v>
                </c:pt>
                <c:pt idx="18">
                  <c:v>5819.666666666667</c:v>
                </c:pt>
                <c:pt idx="19">
                  <c:v>5804</c:v>
                </c:pt>
                <c:pt idx="20">
                  <c:v>5806</c:v>
                </c:pt>
                <c:pt idx="21">
                  <c:v>5798</c:v>
                </c:pt>
                <c:pt idx="22">
                  <c:v>5788</c:v>
                </c:pt>
                <c:pt idx="23">
                  <c:v>5796</c:v>
                </c:pt>
                <c:pt idx="24">
                  <c:v>5786</c:v>
                </c:pt>
                <c:pt idx="25">
                  <c:v>5775.333333333333</c:v>
                </c:pt>
                <c:pt idx="26">
                  <c:v>5779</c:v>
                </c:pt>
                <c:pt idx="27">
                  <c:v>5781.666666666667</c:v>
                </c:pt>
                <c:pt idx="28">
                  <c:v>5791.666666666667</c:v>
                </c:pt>
                <c:pt idx="29">
                  <c:v>5790</c:v>
                </c:pt>
                <c:pt idx="30">
                  <c:v>5789.666666666667</c:v>
                </c:pt>
                <c:pt idx="31">
                  <c:v>5795</c:v>
                </c:pt>
                <c:pt idx="32">
                  <c:v>5787</c:v>
                </c:pt>
                <c:pt idx="33">
                  <c:v>5778.333333333333</c:v>
                </c:pt>
                <c:pt idx="34">
                  <c:v>5772.666666666667</c:v>
                </c:pt>
                <c:pt idx="35">
                  <c:v>5759.333333333333</c:v>
                </c:pt>
                <c:pt idx="36">
                  <c:v>5753</c:v>
                </c:pt>
                <c:pt idx="37">
                  <c:v>5750.333333333333</c:v>
                </c:pt>
                <c:pt idx="38">
                  <c:v>5765</c:v>
                </c:pt>
                <c:pt idx="39">
                  <c:v>5750.666666666667</c:v>
                </c:pt>
                <c:pt idx="40">
                  <c:v>5757</c:v>
                </c:pt>
                <c:pt idx="41">
                  <c:v>5750.666666666667</c:v>
                </c:pt>
                <c:pt idx="42">
                  <c:v>5723</c:v>
                </c:pt>
                <c:pt idx="43">
                  <c:v>5731.333333333333</c:v>
                </c:pt>
                <c:pt idx="44">
                  <c:v>5736</c:v>
                </c:pt>
                <c:pt idx="45">
                  <c:v>5722</c:v>
                </c:pt>
                <c:pt idx="46">
                  <c:v>5726</c:v>
                </c:pt>
                <c:pt idx="47">
                  <c:v>5718.666666666667</c:v>
                </c:pt>
                <c:pt idx="48">
                  <c:v>5723</c:v>
                </c:pt>
                <c:pt idx="49">
                  <c:v>5704.333333333333</c:v>
                </c:pt>
                <c:pt idx="50">
                  <c:v>5696</c:v>
                </c:pt>
                <c:pt idx="51">
                  <c:v>5693</c:v>
                </c:pt>
                <c:pt idx="52">
                  <c:v>5696.333333333333</c:v>
                </c:pt>
                <c:pt idx="53">
                  <c:v>5690.666666666667</c:v>
                </c:pt>
                <c:pt idx="54">
                  <c:v>5702.333333333333</c:v>
                </c:pt>
                <c:pt idx="55">
                  <c:v>5690</c:v>
                </c:pt>
                <c:pt idx="56">
                  <c:v>5682.666666666667</c:v>
                </c:pt>
                <c:pt idx="57">
                  <c:v>5674.333333333333</c:v>
                </c:pt>
                <c:pt idx="58">
                  <c:v>5698.666666666667</c:v>
                </c:pt>
                <c:pt idx="59">
                  <c:v>5682</c:v>
                </c:pt>
                <c:pt idx="60">
                  <c:v>5677</c:v>
                </c:pt>
                <c:pt idx="61">
                  <c:v>5671.666666666667</c:v>
                </c:pt>
                <c:pt idx="62">
                  <c:v>5675</c:v>
                </c:pt>
                <c:pt idx="63">
                  <c:v>5676.333333333333</c:v>
                </c:pt>
                <c:pt idx="64">
                  <c:v>5654</c:v>
                </c:pt>
                <c:pt idx="65">
                  <c:v>5669</c:v>
                </c:pt>
                <c:pt idx="66">
                  <c:v>5647.333333333333</c:v>
                </c:pt>
                <c:pt idx="67">
                  <c:v>5639</c:v>
                </c:pt>
                <c:pt idx="68">
                  <c:v>5634</c:v>
                </c:pt>
                <c:pt idx="69">
                  <c:v>5651</c:v>
                </c:pt>
                <c:pt idx="70">
                  <c:v>5640.666666666667</c:v>
                </c:pt>
                <c:pt idx="71">
                  <c:v>5624.666666666667</c:v>
                </c:pt>
                <c:pt idx="72">
                  <c:v>5617</c:v>
                </c:pt>
              </c:numCache>
            </c:numRef>
          </c:yVal>
          <c:smooth val="1"/>
        </c:ser>
        <c:ser>
          <c:idx val="2"/>
          <c:order val="2"/>
          <c:tx>
            <c:v>Origami</c:v>
          </c:tx>
          <c:spPr>
            <a:ln w="9525" cap="flat" cmpd="sng" algn="ctr">
              <a:solidFill>
                <a:schemeClr val="accent3">
                  <a:alpha val="70000"/>
                </a:schemeClr>
              </a:solid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marker>
          <c:xVal>
            <c:numRef>
              <c:f>Sheet1!$D$1:$D$73</c:f>
              <c:numCache>
                <c:formatCode>General</c:formatCode>
                <c:ptCount val="73"/>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numCache>
            </c:numRef>
          </c:xVal>
          <c:yVal>
            <c:numRef>
              <c:f>Sheet1!$A$1:$A$13</c:f>
              <c:numCache>
                <c:formatCode>General</c:formatCode>
                <c:ptCount val="13"/>
                <c:pt idx="0">
                  <c:v>5307.666666666667</c:v>
                </c:pt>
                <c:pt idx="1">
                  <c:v>5162</c:v>
                </c:pt>
                <c:pt idx="2">
                  <c:v>5077.333333333333</c:v>
                </c:pt>
                <c:pt idx="3">
                  <c:v>4961.333333333333</c:v>
                </c:pt>
                <c:pt idx="4">
                  <c:v>4893.333333333333</c:v>
                </c:pt>
                <c:pt idx="5">
                  <c:v>4852</c:v>
                </c:pt>
                <c:pt idx="6">
                  <c:v>4827.333333333333</c:v>
                </c:pt>
                <c:pt idx="7">
                  <c:v>3243.3333333333335</c:v>
                </c:pt>
                <c:pt idx="8">
                  <c:v>3223.6666666666665</c:v>
                </c:pt>
                <c:pt idx="9">
                  <c:v>3227.6666666666665</c:v>
                </c:pt>
                <c:pt idx="10">
                  <c:v>3206.6666666666665</c:v>
                </c:pt>
                <c:pt idx="11">
                  <c:v>3200.6666666666665</c:v>
                </c:pt>
                <c:pt idx="12">
                  <c:v>0</c:v>
                </c:pt>
              </c:numCache>
            </c:numRef>
          </c:yVal>
          <c:smooth val="1"/>
        </c:ser>
        <c:dLbls>
          <c:showLegendKey val="0"/>
          <c:showVal val="0"/>
          <c:showCatName val="0"/>
          <c:showSerName val="0"/>
          <c:showPercent val="0"/>
          <c:showBubbleSize val="0"/>
        </c:dLbls>
        <c:axId val="230545200"/>
        <c:axId val="230551472"/>
      </c:scatterChart>
      <c:valAx>
        <c:axId val="23054520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US"/>
                  <a:t>Time(s)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0000"/>
                <a:lumOff val="80000"/>
              </a:schemeClr>
            </a:solidFill>
            <a:round/>
          </a:ln>
          <a:effectLst/>
        </c:spPr>
        <c:txPr>
          <a:bodyPr rot="-6000000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en-US"/>
          </a:p>
        </c:txPr>
        <c:crossAx val="230551472"/>
        <c:crosses val="autoZero"/>
        <c:crossBetween val="midCat"/>
      </c:valAx>
      <c:valAx>
        <c:axId val="23055147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US"/>
                  <a:t>R.P.M</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en-US"/>
          </a:p>
        </c:txPr>
        <c:crossAx val="230545200"/>
        <c:crosses val="autoZero"/>
        <c:crossBetween val="midCat"/>
      </c:valAx>
      <c:spPr>
        <a:gradFill>
          <a:gsLst>
            <a:gs pos="100000">
              <a:schemeClr val="lt1">
                <a:lumMod val="95000"/>
              </a:schemeClr>
            </a:gs>
            <a:gs pos="0">
              <a:schemeClr val="lt1">
                <a:alpha val="0"/>
              </a:schemeClr>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sz="1200" b="1">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1197" kern="1200" spc="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3AF65-84B0-4584-8AAF-5B31A5F20CD7}" type="datetimeFigureOut">
              <a:rPr lang="en-US" smtClean="0"/>
              <a:t>4/17/2014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826AC-91C5-4BF8-B8B9-AEDECD726DE3}" type="slidenum">
              <a:rPr lang="en-US" smtClean="0"/>
              <a:t>‹#›</a:t>
            </a:fld>
            <a:endParaRPr lang="en-US"/>
          </a:p>
        </p:txBody>
      </p:sp>
    </p:spTree>
    <p:extLst>
      <p:ext uri="{BB962C8B-B14F-4D97-AF65-F5344CB8AC3E}">
        <p14:creationId xmlns:p14="http://schemas.microsoft.com/office/powerpoint/2010/main" val="1137751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C75B3C-CD17-4ADC-A879-64C25598337C}" type="slidenum">
              <a:rPr lang="en-US" smtClean="0"/>
              <a:pPr/>
              <a:t>1</a:t>
            </a:fld>
            <a:endParaRPr lang="en-US"/>
          </a:p>
        </p:txBody>
      </p:sp>
    </p:spTree>
    <p:extLst>
      <p:ext uri="{BB962C8B-B14F-4D97-AF65-F5344CB8AC3E}">
        <p14:creationId xmlns:p14="http://schemas.microsoft.com/office/powerpoint/2010/main" val="4099136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826AC-91C5-4BF8-B8B9-AEDECD726DE3}" type="slidenum">
              <a:rPr lang="en-US" smtClean="0"/>
              <a:t>30</a:t>
            </a:fld>
            <a:endParaRPr lang="en-US"/>
          </a:p>
        </p:txBody>
      </p:sp>
    </p:spTree>
    <p:extLst>
      <p:ext uri="{BB962C8B-B14F-4D97-AF65-F5344CB8AC3E}">
        <p14:creationId xmlns:p14="http://schemas.microsoft.com/office/powerpoint/2010/main" val="135202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826AC-91C5-4BF8-B8B9-AEDECD726DE3}" type="slidenum">
              <a:rPr lang="en-US" smtClean="0"/>
              <a:t>7</a:t>
            </a:fld>
            <a:endParaRPr lang="en-US"/>
          </a:p>
        </p:txBody>
      </p:sp>
    </p:spTree>
    <p:extLst>
      <p:ext uri="{BB962C8B-B14F-4D97-AF65-F5344CB8AC3E}">
        <p14:creationId xmlns:p14="http://schemas.microsoft.com/office/powerpoint/2010/main" val="24518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826AC-91C5-4BF8-B8B9-AEDECD726DE3}" type="slidenum">
              <a:rPr lang="en-US" smtClean="0"/>
              <a:t>8</a:t>
            </a:fld>
            <a:endParaRPr lang="en-US"/>
          </a:p>
        </p:txBody>
      </p:sp>
    </p:spTree>
    <p:extLst>
      <p:ext uri="{BB962C8B-B14F-4D97-AF65-F5344CB8AC3E}">
        <p14:creationId xmlns:p14="http://schemas.microsoft.com/office/powerpoint/2010/main" val="102564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826AC-91C5-4BF8-B8B9-AEDECD726DE3}" type="slidenum">
              <a:rPr lang="en-US" smtClean="0"/>
              <a:t>24</a:t>
            </a:fld>
            <a:endParaRPr lang="en-US"/>
          </a:p>
        </p:txBody>
      </p:sp>
    </p:spTree>
    <p:extLst>
      <p:ext uri="{BB962C8B-B14F-4D97-AF65-F5344CB8AC3E}">
        <p14:creationId xmlns:p14="http://schemas.microsoft.com/office/powerpoint/2010/main" val="248062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826AC-91C5-4BF8-B8B9-AEDECD726DE3}" type="slidenum">
              <a:rPr lang="en-US" smtClean="0"/>
              <a:t>25</a:t>
            </a:fld>
            <a:endParaRPr lang="en-US"/>
          </a:p>
        </p:txBody>
      </p:sp>
    </p:spTree>
    <p:extLst>
      <p:ext uri="{BB962C8B-B14F-4D97-AF65-F5344CB8AC3E}">
        <p14:creationId xmlns:p14="http://schemas.microsoft.com/office/powerpoint/2010/main" val="287323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826AC-91C5-4BF8-B8B9-AEDECD726DE3}" type="slidenum">
              <a:rPr lang="en-US" smtClean="0"/>
              <a:t>26</a:t>
            </a:fld>
            <a:endParaRPr lang="en-US"/>
          </a:p>
        </p:txBody>
      </p:sp>
    </p:spTree>
    <p:extLst>
      <p:ext uri="{BB962C8B-B14F-4D97-AF65-F5344CB8AC3E}">
        <p14:creationId xmlns:p14="http://schemas.microsoft.com/office/powerpoint/2010/main" val="388222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0C826AC-91C5-4BF8-B8B9-AEDECD726DE3}" type="slidenum">
              <a:rPr lang="en-US" smtClean="0"/>
              <a:t>27</a:t>
            </a:fld>
            <a:endParaRPr lang="en-US"/>
          </a:p>
        </p:txBody>
      </p:sp>
    </p:spTree>
    <p:extLst>
      <p:ext uri="{BB962C8B-B14F-4D97-AF65-F5344CB8AC3E}">
        <p14:creationId xmlns:p14="http://schemas.microsoft.com/office/powerpoint/2010/main" val="409348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826AC-91C5-4BF8-B8B9-AEDECD726DE3}" type="slidenum">
              <a:rPr lang="en-US" smtClean="0"/>
              <a:t>28</a:t>
            </a:fld>
            <a:endParaRPr lang="en-US"/>
          </a:p>
        </p:txBody>
      </p:sp>
    </p:spTree>
    <p:extLst>
      <p:ext uri="{BB962C8B-B14F-4D97-AF65-F5344CB8AC3E}">
        <p14:creationId xmlns:p14="http://schemas.microsoft.com/office/powerpoint/2010/main" val="258077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826AC-91C5-4BF8-B8B9-AEDECD726DE3}" type="slidenum">
              <a:rPr lang="en-US" smtClean="0"/>
              <a:t>29</a:t>
            </a:fld>
            <a:endParaRPr lang="en-US"/>
          </a:p>
        </p:txBody>
      </p:sp>
    </p:spTree>
    <p:extLst>
      <p:ext uri="{BB962C8B-B14F-4D97-AF65-F5344CB8AC3E}">
        <p14:creationId xmlns:p14="http://schemas.microsoft.com/office/powerpoint/2010/main" val="2770730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06DE21D-6E5C-42B9-821B-208AD9961D18}" type="datetimeFigureOut">
              <a:rPr lang="en-US" smtClean="0"/>
              <a:t>4/17/2014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1533886182"/>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DE21D-6E5C-42B9-821B-208AD9961D18}"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44538909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DE21D-6E5C-42B9-821B-208AD9961D18}"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7555062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DE21D-6E5C-42B9-821B-208AD9961D18}"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0E25-8FAA-4DF8-A479-575817B26CBE}"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28009032"/>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DE21D-6E5C-42B9-821B-208AD9961D18}"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2012783147"/>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06DE21D-6E5C-42B9-821B-208AD9961D18}" type="datetimeFigureOut">
              <a:rPr lang="en-US" smtClean="0"/>
              <a:t>4/17/2014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6604264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06DE21D-6E5C-42B9-821B-208AD9961D18}" type="datetimeFigureOut">
              <a:rPr lang="en-US" smtClean="0"/>
              <a:t>4/17/2014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4173696259"/>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DE21D-6E5C-42B9-821B-208AD9961D18}"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317057043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DE21D-6E5C-42B9-821B-208AD9961D18}"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1940836081"/>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6DE21D-6E5C-42B9-821B-208AD9961D18}"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1432417595"/>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6DE21D-6E5C-42B9-821B-208AD9961D18}" type="datetimeFigureOut">
              <a:rPr lang="en-US" smtClean="0"/>
              <a:t>4/17/2014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494498321"/>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6DE21D-6E5C-42B9-821B-208AD9961D18}"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1978985357"/>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6DE21D-6E5C-42B9-821B-208AD9961D18}" type="datetimeFigureOut">
              <a:rPr lang="en-US" smtClean="0"/>
              <a:t>4/17/2014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1123474265"/>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06DE21D-6E5C-42B9-821B-208AD9961D18}" type="datetimeFigureOut">
              <a:rPr lang="en-US" smtClean="0"/>
              <a:t>4/17/2014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229680585"/>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DE21D-6E5C-42B9-821B-208AD9961D18}" type="datetimeFigureOut">
              <a:rPr lang="en-US" smtClean="0"/>
              <a:t>4/17/2014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1302840631"/>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DE21D-6E5C-42B9-821B-208AD9961D18}"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3866632565"/>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6DE21D-6E5C-42B9-821B-208AD9961D18}" type="datetimeFigureOut">
              <a:rPr lang="en-US" smtClean="0"/>
              <a:t>4/17/2014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0E25-8FAA-4DF8-A479-575817B26CBE}" type="slidenum">
              <a:rPr lang="en-US" smtClean="0"/>
              <a:t>‹#›</a:t>
            </a:fld>
            <a:endParaRPr lang="en-US"/>
          </a:p>
        </p:txBody>
      </p:sp>
    </p:spTree>
    <p:extLst>
      <p:ext uri="{BB962C8B-B14F-4D97-AF65-F5344CB8AC3E}">
        <p14:creationId xmlns:p14="http://schemas.microsoft.com/office/powerpoint/2010/main" val="400816458"/>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06DE21D-6E5C-42B9-821B-208AD9961D18}" type="datetimeFigureOut">
              <a:rPr lang="en-US" smtClean="0"/>
              <a:t>4/17/2014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3F40E25-8FAA-4DF8-A479-575817B26CBE}" type="slidenum">
              <a:rPr lang="en-US" smtClean="0"/>
              <a:t>‹#›</a:t>
            </a:fld>
            <a:endParaRPr lang="en-US"/>
          </a:p>
        </p:txBody>
      </p:sp>
    </p:spTree>
    <p:extLst>
      <p:ext uri="{BB962C8B-B14F-4D97-AF65-F5344CB8AC3E}">
        <p14:creationId xmlns:p14="http://schemas.microsoft.com/office/powerpoint/2010/main" val="2902137593"/>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ransition spd="med">
    <p:pull/>
  </p:transition>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OV"/><Relationship Id="rId1" Type="http://schemas.openxmlformats.org/officeDocument/2006/relationships/video" Target="NULL" TargetMode="External"/><Relationship Id="rId5" Type="http://schemas.openxmlformats.org/officeDocument/2006/relationships/image" Target="../media/image45.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5501" y="394857"/>
            <a:ext cx="8679872" cy="1926485"/>
          </a:xfrm>
        </p:spPr>
        <p:txBody>
          <a:bodyPr anchor="ctr">
            <a:normAutofit/>
          </a:bodyPr>
          <a:lstStyle/>
          <a:p>
            <a:pPr algn="ctr"/>
            <a:r>
              <a:rPr lang="en-US" b="1" dirty="0" smtClean="0">
                <a:effectLst>
                  <a:outerShdw blurRad="38100" dist="38100" dir="2700000" algn="tl">
                    <a:srgbClr val="000000">
                      <a:alpha val="43137"/>
                    </a:srgbClr>
                  </a:outerShdw>
                </a:effectLst>
              </a:rPr>
              <a:t>Shape </a:t>
            </a:r>
            <a:r>
              <a:rPr lang="en-US" b="1" dirty="0">
                <a:effectLst>
                  <a:outerShdw blurRad="38100" dist="38100" dir="2700000" algn="tl">
                    <a:srgbClr val="000000">
                      <a:alpha val="43137"/>
                    </a:srgbClr>
                  </a:outerShdw>
                </a:effectLst>
              </a:rPr>
              <a:t>Conformable Battery </a:t>
            </a:r>
            <a:r>
              <a:rPr lang="en-US" b="1" dirty="0" smtClean="0">
                <a:effectLst>
                  <a:outerShdw blurRad="38100" dist="38100" dir="2700000" algn="tl">
                    <a:srgbClr val="000000">
                      <a:alpha val="43137"/>
                    </a:srgbClr>
                  </a:outerShdw>
                </a:effectLst>
              </a:rPr>
              <a:t>Pack (Team #15)</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6435437" y="2086091"/>
            <a:ext cx="3760517" cy="3766301"/>
          </a:xfrm>
        </p:spPr>
        <p:txBody>
          <a:bodyPr>
            <a:noAutofit/>
          </a:bodyPr>
          <a:lstStyle/>
          <a:p>
            <a:pPr algn="ctr">
              <a:lnSpc>
                <a:spcPct val="100000"/>
              </a:lnSpc>
            </a:pPr>
            <a:r>
              <a:rPr lang="en-US" sz="2400" b="1" dirty="0">
                <a:solidFill>
                  <a:schemeClr val="bg1"/>
                </a:solidFill>
                <a:effectLst>
                  <a:outerShdw blurRad="38100" dist="38100" dir="2700000" algn="tl">
                    <a:srgbClr val="000000">
                      <a:alpha val="43137"/>
                    </a:srgbClr>
                  </a:outerShdw>
                </a:effectLst>
              </a:rPr>
              <a:t>Sponsor: </a:t>
            </a:r>
            <a:r>
              <a:rPr lang="en-US" sz="2400" b="1" dirty="0" err="1">
                <a:solidFill>
                  <a:schemeClr val="bg1"/>
                </a:solidFill>
                <a:effectLst>
                  <a:outerShdw blurRad="38100" dist="38100" dir="2700000" algn="tl">
                    <a:srgbClr val="000000">
                      <a:alpha val="43137"/>
                    </a:srgbClr>
                  </a:outerShdw>
                </a:effectLst>
              </a:rPr>
              <a:t>Dr.Zheng</a:t>
            </a:r>
            <a:endParaRPr lang="en-US" sz="2400" b="1" dirty="0">
              <a:solidFill>
                <a:schemeClr val="bg1"/>
              </a:solidFill>
              <a:effectLst>
                <a:outerShdw blurRad="38100" dist="38100" dir="2700000" algn="tl">
                  <a:srgbClr val="000000">
                    <a:alpha val="43137"/>
                  </a:srgbClr>
                </a:outerShdw>
              </a:effectLst>
            </a:endParaRPr>
          </a:p>
          <a:p>
            <a:pPr algn="ctr">
              <a:lnSpc>
                <a:spcPct val="100000"/>
              </a:lnSpc>
            </a:pPr>
            <a:r>
              <a:rPr lang="en-US" sz="2400" b="1" dirty="0">
                <a:solidFill>
                  <a:schemeClr val="bg1"/>
                </a:solidFill>
                <a:effectLst>
                  <a:outerShdw blurRad="38100" dist="38100" dir="2700000" algn="tl">
                    <a:srgbClr val="000000">
                      <a:alpha val="43137"/>
                    </a:srgbClr>
                  </a:outerShdw>
                </a:effectLst>
              </a:rPr>
              <a:t>Advisor: </a:t>
            </a:r>
            <a:r>
              <a:rPr lang="en-US" sz="2400" b="1" dirty="0" err="1">
                <a:solidFill>
                  <a:schemeClr val="bg1"/>
                </a:solidFill>
                <a:effectLst>
                  <a:outerShdw blurRad="38100" dist="38100" dir="2700000" algn="tl">
                    <a:srgbClr val="000000">
                      <a:alpha val="43137"/>
                    </a:srgbClr>
                  </a:outerShdw>
                </a:effectLst>
              </a:rPr>
              <a:t>Dr.Shih</a:t>
            </a:r>
            <a:endParaRPr lang="en-US" sz="2400" b="1" dirty="0">
              <a:solidFill>
                <a:schemeClr val="bg1"/>
              </a:solidFill>
              <a:effectLst>
                <a:outerShdw blurRad="38100" dist="38100" dir="2700000" algn="tl">
                  <a:srgbClr val="000000">
                    <a:alpha val="43137"/>
                  </a:srgbClr>
                </a:outerShdw>
              </a:effectLst>
            </a:endParaRPr>
          </a:p>
          <a:p>
            <a:pPr algn="ctr">
              <a:lnSpc>
                <a:spcPct val="100000"/>
              </a:lnSpc>
            </a:pPr>
            <a:r>
              <a:rPr lang="en-US" sz="2400" b="1" dirty="0">
                <a:solidFill>
                  <a:schemeClr val="tx1"/>
                </a:solidFill>
                <a:effectLst>
                  <a:outerShdw blurRad="38100" dist="38100" dir="2700000" algn="tl">
                    <a:srgbClr val="000000">
                      <a:alpha val="43137"/>
                    </a:srgbClr>
                  </a:outerShdw>
                </a:effectLst>
              </a:rPr>
              <a:t>Team Members:</a:t>
            </a:r>
            <a:endParaRPr lang="en-US" sz="2400" b="1" dirty="0">
              <a:solidFill>
                <a:schemeClr val="tx1"/>
              </a:solidFill>
            </a:endParaRPr>
          </a:p>
          <a:p>
            <a:pPr algn="ctr">
              <a:lnSpc>
                <a:spcPct val="100000"/>
              </a:lnSpc>
            </a:pPr>
            <a:r>
              <a:rPr lang="en-US" sz="2400" dirty="0">
                <a:solidFill>
                  <a:schemeClr val="tx1"/>
                </a:solidFill>
              </a:rPr>
              <a:t>David Goss</a:t>
            </a:r>
          </a:p>
          <a:p>
            <a:pPr algn="ctr">
              <a:lnSpc>
                <a:spcPct val="100000"/>
              </a:lnSpc>
            </a:pPr>
            <a:r>
              <a:rPr lang="en-US" sz="2400" dirty="0">
                <a:solidFill>
                  <a:schemeClr val="tx1"/>
                </a:solidFill>
              </a:rPr>
              <a:t>Roberto </a:t>
            </a:r>
            <a:r>
              <a:rPr lang="en-US" sz="2400" dirty="0" err="1">
                <a:solidFill>
                  <a:schemeClr val="tx1"/>
                </a:solidFill>
              </a:rPr>
              <a:t>moutran</a:t>
            </a:r>
            <a:endParaRPr lang="en-US" sz="2400" dirty="0">
              <a:solidFill>
                <a:schemeClr val="tx1"/>
              </a:solidFill>
            </a:endParaRPr>
          </a:p>
          <a:p>
            <a:pPr algn="ctr">
              <a:lnSpc>
                <a:spcPct val="100000"/>
              </a:lnSpc>
            </a:pPr>
            <a:r>
              <a:rPr lang="en-US" sz="2400" dirty="0" smtClean="0">
                <a:solidFill>
                  <a:schemeClr val="tx1"/>
                </a:solidFill>
              </a:rPr>
              <a:t>Jenna </a:t>
            </a:r>
            <a:r>
              <a:rPr lang="en-US" sz="2400" dirty="0">
                <a:solidFill>
                  <a:schemeClr val="tx1"/>
                </a:solidFill>
              </a:rPr>
              <a:t>Pine </a:t>
            </a:r>
            <a:endParaRPr lang="en-US" sz="2400" dirty="0" smtClean="0">
              <a:solidFill>
                <a:schemeClr val="tx1"/>
              </a:solidFill>
            </a:endParaRPr>
          </a:p>
          <a:p>
            <a:pPr algn="ctr">
              <a:lnSpc>
                <a:spcPct val="100000"/>
              </a:lnSpc>
            </a:pPr>
            <a:r>
              <a:rPr lang="en-US" sz="2400" dirty="0" smtClean="0">
                <a:solidFill>
                  <a:schemeClr val="tx1"/>
                </a:solidFill>
              </a:rPr>
              <a:t>Brian </a:t>
            </a:r>
            <a:r>
              <a:rPr lang="en-US" sz="2400" dirty="0" err="1" smtClean="0">
                <a:solidFill>
                  <a:schemeClr val="tx1"/>
                </a:solidFill>
              </a:rPr>
              <a:t>rainbeau</a:t>
            </a:r>
            <a:endParaRPr lang="en-US" sz="2400" dirty="0">
              <a:solidFill>
                <a:schemeClr val="tx1"/>
              </a:solidFill>
            </a:endParaRPr>
          </a:p>
          <a:p>
            <a:pPr algn="ctr">
              <a:lnSpc>
                <a:spcPct val="100000"/>
              </a:lnSpc>
            </a:pPr>
            <a:r>
              <a:rPr lang="en-US" sz="2400" dirty="0" err="1" smtClean="0">
                <a:solidFill>
                  <a:schemeClr val="tx1"/>
                </a:solidFill>
              </a:rPr>
              <a:t>Niraj</a:t>
            </a:r>
            <a:r>
              <a:rPr lang="en-US" sz="2400" dirty="0" smtClean="0">
                <a:solidFill>
                  <a:schemeClr val="tx1"/>
                </a:solidFill>
              </a:rPr>
              <a:t> </a:t>
            </a:r>
            <a:r>
              <a:rPr lang="en-US" sz="2400" dirty="0" err="1" smtClean="0">
                <a:solidFill>
                  <a:schemeClr val="tx1"/>
                </a:solidFill>
              </a:rPr>
              <a:t>Thakker</a:t>
            </a:r>
            <a:endParaRPr lang="en-US" sz="2400" dirty="0" smtClean="0">
              <a:solidFill>
                <a:schemeClr val="tx1"/>
              </a:solidFill>
            </a:endParaRPr>
          </a:p>
          <a:p>
            <a:pPr algn="ctr">
              <a:lnSpc>
                <a:spcPct val="100000"/>
              </a:lnSpc>
            </a:pPr>
            <a:r>
              <a:rPr lang="en-US" sz="2400" dirty="0" err="1" smtClean="0">
                <a:solidFill>
                  <a:schemeClr val="tx1"/>
                </a:solidFill>
              </a:rPr>
              <a:t>Jianchen</a:t>
            </a:r>
            <a:r>
              <a:rPr lang="en-US" sz="2400" dirty="0" smtClean="0">
                <a:solidFill>
                  <a:schemeClr val="tx1"/>
                </a:solidFill>
              </a:rPr>
              <a:t> Yu</a:t>
            </a:r>
          </a:p>
        </p:txBody>
      </p:sp>
      <p:pic>
        <p:nvPicPr>
          <p:cNvPr id="6" name="Picture 5"/>
          <p:cNvPicPr>
            <a:picLocks noChangeAspect="1"/>
          </p:cNvPicPr>
          <p:nvPr/>
        </p:nvPicPr>
        <p:blipFill>
          <a:blip r:embed="rId3" cstate="print"/>
          <a:stretch>
            <a:fillRect/>
          </a:stretch>
        </p:blipFill>
        <p:spPr>
          <a:xfrm>
            <a:off x="1934193" y="2086091"/>
            <a:ext cx="3772394" cy="3112332"/>
          </a:xfrm>
          <a:prstGeom prst="rect">
            <a:avLst/>
          </a:prstGeom>
        </p:spPr>
      </p:pic>
      <p:sp>
        <p:nvSpPr>
          <p:cNvPr id="4" name="TextBox 3"/>
          <p:cNvSpPr txBox="1"/>
          <p:nvPr/>
        </p:nvSpPr>
        <p:spPr>
          <a:xfrm>
            <a:off x="10448502" y="6209212"/>
            <a:ext cx="1508366" cy="369332"/>
          </a:xfrm>
          <a:prstGeom prst="rect">
            <a:avLst/>
          </a:prstGeom>
          <a:noFill/>
        </p:spPr>
        <p:txBody>
          <a:bodyPr wrap="square" rtlCol="0">
            <a:spAutoFit/>
          </a:bodyPr>
          <a:lstStyle/>
          <a:p>
            <a:r>
              <a:rPr lang="en-US" b="1" dirty="0" smtClean="0"/>
              <a:t>04/17/2014</a:t>
            </a:r>
            <a:endParaRPr lang="en-US" b="1" dirty="0"/>
          </a:p>
        </p:txBody>
      </p:sp>
    </p:spTree>
    <p:extLst>
      <p:ext uri="{BB962C8B-B14F-4D97-AF65-F5344CB8AC3E}">
        <p14:creationId xmlns:p14="http://schemas.microsoft.com/office/powerpoint/2010/main" val="3396140874"/>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8</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749674"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Cell folding:</a:t>
            </a:r>
          </a:p>
        </p:txBody>
      </p:sp>
      <p:pic>
        <p:nvPicPr>
          <p:cNvPr id="6" name="Picture 5"/>
          <p:cNvPicPr>
            <a:picLocks noChangeAspect="1"/>
          </p:cNvPicPr>
          <p:nvPr/>
        </p:nvPicPr>
        <p:blipFill rotWithShape="1">
          <a:blip r:embed="rId2"/>
          <a:srcRect r="14376"/>
          <a:stretch/>
        </p:blipFill>
        <p:spPr>
          <a:xfrm>
            <a:off x="5688504" y="2506921"/>
            <a:ext cx="1993902" cy="2985498"/>
          </a:xfrm>
          <a:prstGeom prst="rect">
            <a:avLst/>
          </a:prstGeom>
        </p:spPr>
      </p:pic>
      <p:pic>
        <p:nvPicPr>
          <p:cNvPr id="9" name="Picture 8"/>
          <p:cNvPicPr>
            <a:picLocks noChangeAspect="1"/>
          </p:cNvPicPr>
          <p:nvPr/>
        </p:nvPicPr>
        <p:blipFill rotWithShape="1">
          <a:blip r:embed="rId3"/>
          <a:srcRect l="8065" r="7494"/>
          <a:stretch/>
        </p:blipFill>
        <p:spPr>
          <a:xfrm>
            <a:off x="2481943" y="2506921"/>
            <a:ext cx="2365828" cy="2891563"/>
          </a:xfrm>
          <a:prstGeom prst="rect">
            <a:avLst/>
          </a:prstGeom>
        </p:spPr>
      </p:pic>
      <p:pic>
        <p:nvPicPr>
          <p:cNvPr id="10" name="Picture 9"/>
          <p:cNvPicPr>
            <a:picLocks noChangeAspect="1"/>
          </p:cNvPicPr>
          <p:nvPr/>
        </p:nvPicPr>
        <p:blipFill rotWithShape="1">
          <a:blip r:embed="rId4"/>
          <a:srcRect t="6284" b="14805"/>
          <a:stretch/>
        </p:blipFill>
        <p:spPr>
          <a:xfrm>
            <a:off x="8523139" y="2490184"/>
            <a:ext cx="2326672" cy="3018971"/>
          </a:xfrm>
          <a:prstGeom prst="rect">
            <a:avLst/>
          </a:prstGeom>
        </p:spPr>
      </p:pic>
      <p:sp>
        <p:nvSpPr>
          <p:cNvPr id="48" name="Right Arrow 47"/>
          <p:cNvSpPr/>
          <p:nvPr/>
        </p:nvSpPr>
        <p:spPr>
          <a:xfrm>
            <a:off x="5032196" y="3589973"/>
            <a:ext cx="471883" cy="241820"/>
          </a:xfrm>
          <a:prstGeom prst="rightArrow">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7866831" y="3581604"/>
            <a:ext cx="471883" cy="241820"/>
          </a:xfrm>
          <a:prstGeom prst="rightArrow">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557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8</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749674"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Cell folding:</a:t>
            </a:r>
          </a:p>
        </p:txBody>
      </p:sp>
      <p:sp>
        <p:nvSpPr>
          <p:cNvPr id="11" name="Rectangle 10"/>
          <p:cNvSpPr/>
          <p:nvPr/>
        </p:nvSpPr>
        <p:spPr>
          <a:xfrm>
            <a:off x="3375278" y="2328839"/>
            <a:ext cx="5130094" cy="3204851"/>
          </a:xfrm>
          <a:prstGeom prst="rect">
            <a:avLst/>
          </a:prstGeom>
          <a:blipFill>
            <a:blip r:embed="rId2"/>
            <a:tile tx="0" ty="0" sx="100000" sy="100000" flip="none" algn="tl"/>
          </a:blipFill>
          <a:ln>
            <a:solidFill>
              <a:schemeClr val="tx1"/>
            </a:solidFill>
          </a:ln>
        </p:spPr>
      </p:sp>
      <p:pic>
        <p:nvPicPr>
          <p:cNvPr id="2" name="Picture 1"/>
          <p:cNvPicPr>
            <a:picLocks noChangeAspect="1"/>
          </p:cNvPicPr>
          <p:nvPr/>
        </p:nvPicPr>
        <p:blipFill>
          <a:blip r:embed="rId3"/>
          <a:stretch>
            <a:fillRect/>
          </a:stretch>
        </p:blipFill>
        <p:spPr>
          <a:xfrm>
            <a:off x="4067211" y="2567456"/>
            <a:ext cx="1352550" cy="2295525"/>
          </a:xfrm>
          <a:prstGeom prst="rect">
            <a:avLst/>
          </a:prstGeom>
        </p:spPr>
      </p:pic>
      <p:pic>
        <p:nvPicPr>
          <p:cNvPr id="4" name="Picture 3"/>
          <p:cNvPicPr>
            <a:picLocks noChangeAspect="1"/>
          </p:cNvPicPr>
          <p:nvPr/>
        </p:nvPicPr>
        <p:blipFill>
          <a:blip r:embed="rId4"/>
          <a:stretch>
            <a:fillRect/>
          </a:stretch>
        </p:blipFill>
        <p:spPr>
          <a:xfrm>
            <a:off x="6664591" y="2504610"/>
            <a:ext cx="1428750" cy="2305050"/>
          </a:xfrm>
          <a:prstGeom prst="rect">
            <a:avLst/>
          </a:prstGeom>
        </p:spPr>
      </p:pic>
      <p:sp>
        <p:nvSpPr>
          <p:cNvPr id="14" name="TextBox 13"/>
          <p:cNvSpPr txBox="1"/>
          <p:nvPr/>
        </p:nvSpPr>
        <p:spPr>
          <a:xfrm>
            <a:off x="3526704" y="4838139"/>
            <a:ext cx="2404537" cy="646331"/>
          </a:xfrm>
          <a:prstGeom prst="rect">
            <a:avLst/>
          </a:prstGeom>
          <a:noFill/>
        </p:spPr>
        <p:txBody>
          <a:bodyPr wrap="square" rtlCol="0">
            <a:spAutoFit/>
          </a:bodyPr>
          <a:lstStyle/>
          <a:p>
            <a:r>
              <a:rPr lang="en-US" sz="3600" dirty="0" smtClean="0">
                <a:solidFill>
                  <a:schemeClr val="bg1"/>
                </a:solidFill>
              </a:rPr>
              <a:t>Good Pouch</a:t>
            </a:r>
          </a:p>
        </p:txBody>
      </p:sp>
      <p:sp>
        <p:nvSpPr>
          <p:cNvPr id="15" name="TextBox 14"/>
          <p:cNvSpPr txBox="1"/>
          <p:nvPr/>
        </p:nvSpPr>
        <p:spPr>
          <a:xfrm>
            <a:off x="6310312" y="4795146"/>
            <a:ext cx="2398570" cy="646331"/>
          </a:xfrm>
          <a:prstGeom prst="rect">
            <a:avLst/>
          </a:prstGeom>
          <a:noFill/>
        </p:spPr>
        <p:txBody>
          <a:bodyPr wrap="square" rtlCol="0">
            <a:spAutoFit/>
          </a:bodyPr>
          <a:lstStyle/>
          <a:p>
            <a:r>
              <a:rPr lang="en-US" sz="3600" dirty="0" smtClean="0">
                <a:solidFill>
                  <a:schemeClr val="bg1"/>
                </a:solidFill>
              </a:rPr>
              <a:t>Bad Pouch</a:t>
            </a:r>
          </a:p>
        </p:txBody>
      </p:sp>
      <p:pic>
        <p:nvPicPr>
          <p:cNvPr id="12" name="Picture 11"/>
          <p:cNvPicPr>
            <a:picLocks noChangeAspect="1"/>
          </p:cNvPicPr>
          <p:nvPr/>
        </p:nvPicPr>
        <p:blipFill>
          <a:blip r:embed="rId5"/>
          <a:stretch>
            <a:fillRect/>
          </a:stretch>
        </p:blipFill>
        <p:spPr>
          <a:xfrm>
            <a:off x="6664591" y="2485560"/>
            <a:ext cx="1514475" cy="2343150"/>
          </a:xfrm>
          <a:prstGeom prst="rect">
            <a:avLst/>
          </a:prstGeom>
        </p:spPr>
      </p:pic>
      <p:sp>
        <p:nvSpPr>
          <p:cNvPr id="17" name="TextBox 16"/>
          <p:cNvSpPr txBox="1"/>
          <p:nvPr/>
        </p:nvSpPr>
        <p:spPr>
          <a:xfrm>
            <a:off x="8596892" y="2234544"/>
            <a:ext cx="3402419" cy="2862322"/>
          </a:xfrm>
          <a:prstGeom prst="rect">
            <a:avLst/>
          </a:prstGeom>
          <a:noFill/>
        </p:spPr>
        <p:txBody>
          <a:bodyPr wrap="square" rtlCol="0">
            <a:spAutoFit/>
          </a:bodyPr>
          <a:lstStyle/>
          <a:p>
            <a:r>
              <a:rPr lang="en-US" sz="3600" dirty="0" smtClean="0"/>
              <a:t>A good pouch keeps the electrodes close but fully isolated from each other</a:t>
            </a:r>
          </a:p>
        </p:txBody>
      </p:sp>
      <p:sp>
        <p:nvSpPr>
          <p:cNvPr id="18" name="TextBox 17"/>
          <p:cNvSpPr txBox="1"/>
          <p:nvPr/>
        </p:nvSpPr>
        <p:spPr>
          <a:xfrm>
            <a:off x="8550554" y="2258222"/>
            <a:ext cx="3402419" cy="2308324"/>
          </a:xfrm>
          <a:prstGeom prst="rect">
            <a:avLst/>
          </a:prstGeom>
          <a:noFill/>
        </p:spPr>
        <p:txBody>
          <a:bodyPr wrap="square" rtlCol="0">
            <a:spAutoFit/>
          </a:bodyPr>
          <a:lstStyle/>
          <a:p>
            <a:r>
              <a:rPr lang="en-US" sz="3600" dirty="0" smtClean="0"/>
              <a:t>Contact between electrodes in bad pouch – short circuit</a:t>
            </a:r>
          </a:p>
        </p:txBody>
      </p:sp>
      <p:sp>
        <p:nvSpPr>
          <p:cNvPr id="19" name="Right Arrow 18"/>
          <p:cNvSpPr/>
          <p:nvPr/>
        </p:nvSpPr>
        <p:spPr>
          <a:xfrm flipH="1">
            <a:off x="7982320" y="2647837"/>
            <a:ext cx="614572" cy="163478"/>
          </a:xfrm>
          <a:prstGeom prst="rightArrow">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35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500"/>
                                        <p:tgtEl>
                                          <p:spTgt spid="1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9</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834735"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Aluminum casing:</a:t>
            </a:r>
          </a:p>
        </p:txBody>
      </p:sp>
      <p:sp>
        <p:nvSpPr>
          <p:cNvPr id="70" name="Rectangle 69"/>
          <p:cNvSpPr/>
          <p:nvPr/>
        </p:nvSpPr>
        <p:spPr>
          <a:xfrm>
            <a:off x="3375277" y="2328839"/>
            <a:ext cx="4960649" cy="3204851"/>
          </a:xfrm>
          <a:prstGeom prst="rect">
            <a:avLst/>
          </a:prstGeom>
          <a:blipFill>
            <a:blip r:embed="rId2"/>
            <a:tile tx="0" ty="0" sx="100000" sy="100000" flip="none" algn="tl"/>
          </a:blipFill>
          <a:ln>
            <a:solidFill>
              <a:schemeClr val="tx1"/>
            </a:solidFill>
          </a:ln>
        </p:spPr>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209" y="2760634"/>
            <a:ext cx="4505954" cy="23530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842" y="2750001"/>
            <a:ext cx="4439270" cy="2362530"/>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209" y="2783343"/>
            <a:ext cx="4429743" cy="2295845"/>
          </a:xfrm>
          <a:prstGeom prst="rect">
            <a:avLst/>
          </a:prstGeom>
        </p:spPr>
      </p:pic>
      <p:sp>
        <p:nvSpPr>
          <p:cNvPr id="72" name="TextBox 71"/>
          <p:cNvSpPr txBox="1"/>
          <p:nvPr/>
        </p:nvSpPr>
        <p:spPr>
          <a:xfrm>
            <a:off x="8633637" y="2557005"/>
            <a:ext cx="3402419" cy="2308324"/>
          </a:xfrm>
          <a:prstGeom prst="rect">
            <a:avLst/>
          </a:prstGeom>
          <a:noFill/>
        </p:spPr>
        <p:txBody>
          <a:bodyPr wrap="square" rtlCol="0">
            <a:spAutoFit/>
          </a:bodyPr>
          <a:lstStyle/>
          <a:p>
            <a:r>
              <a:rPr lang="en-US" sz="3600" dirty="0" smtClean="0"/>
              <a:t>Aluminum laminated film for pouch cell casing</a:t>
            </a:r>
          </a:p>
        </p:txBody>
      </p:sp>
    </p:spTree>
    <p:extLst>
      <p:ext uri="{BB962C8B-B14F-4D97-AF65-F5344CB8AC3E}">
        <p14:creationId xmlns:p14="http://schemas.microsoft.com/office/powerpoint/2010/main" val="2660212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2">
                                            <p:txEl>
                                              <p:pRg st="0" end="0"/>
                                            </p:txEl>
                                          </p:spTgt>
                                        </p:tgtEl>
                                        <p:attrNameLst>
                                          <p:attrName>style.visibility</p:attrName>
                                        </p:attrNameLst>
                                      </p:cBhvr>
                                      <p:to>
                                        <p:strVal val="visible"/>
                                      </p:to>
                                    </p:set>
                                    <p:animEffect transition="in" filter="fade">
                                      <p:cBhvr>
                                        <p:cTn id="10" dur="500"/>
                                        <p:tgtEl>
                                          <p:spTgt spid="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9</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834735"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Aluminum casing:</a:t>
            </a:r>
          </a:p>
        </p:txBody>
      </p:sp>
      <p:sp>
        <p:nvSpPr>
          <p:cNvPr id="70" name="Rectangle 69"/>
          <p:cNvSpPr/>
          <p:nvPr/>
        </p:nvSpPr>
        <p:spPr>
          <a:xfrm>
            <a:off x="3375277" y="2328839"/>
            <a:ext cx="4960649" cy="3204851"/>
          </a:xfrm>
          <a:prstGeom prst="rect">
            <a:avLst/>
          </a:prstGeom>
          <a:blipFill>
            <a:blip r:embed="rId2"/>
            <a:tile tx="0" ty="0" sx="100000" sy="100000" flip="none" algn="tl"/>
          </a:blipFill>
          <a:ln>
            <a:solidFill>
              <a:schemeClr val="tx1"/>
            </a:solidFill>
          </a:ln>
        </p:spPr>
      </p:sp>
      <p:sp>
        <p:nvSpPr>
          <p:cNvPr id="72" name="TextBox 71"/>
          <p:cNvSpPr txBox="1"/>
          <p:nvPr/>
        </p:nvSpPr>
        <p:spPr>
          <a:xfrm>
            <a:off x="8633637" y="2557005"/>
            <a:ext cx="3402419" cy="1754326"/>
          </a:xfrm>
          <a:prstGeom prst="rect">
            <a:avLst/>
          </a:prstGeom>
          <a:noFill/>
        </p:spPr>
        <p:txBody>
          <a:bodyPr wrap="square" rtlCol="0">
            <a:spAutoFit/>
          </a:bodyPr>
          <a:lstStyle/>
          <a:p>
            <a:r>
              <a:rPr lang="en-US" sz="3600" dirty="0" smtClean="0"/>
              <a:t>Additional space left for formation process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150" y="2673788"/>
            <a:ext cx="4486901" cy="251495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310" y="2673788"/>
            <a:ext cx="2800741" cy="2467319"/>
          </a:xfrm>
          <a:prstGeom prst="rect">
            <a:avLst/>
          </a:prstGeom>
        </p:spPr>
      </p:pic>
      <p:sp>
        <p:nvSpPr>
          <p:cNvPr id="10" name="Right Arrow 9"/>
          <p:cNvSpPr/>
          <p:nvPr/>
        </p:nvSpPr>
        <p:spPr>
          <a:xfrm flipH="1">
            <a:off x="7612912" y="3328694"/>
            <a:ext cx="960768" cy="265814"/>
          </a:xfrm>
          <a:prstGeom prst="rightArrow">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421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2" fill="hold" nodeType="clickEffect">
                                  <p:stCondLst>
                                    <p:cond delay="0"/>
                                  </p:stCondLst>
                                  <p:childTnLst>
                                    <p:anim calcmode="lin" valueType="num">
                                      <p:cBhvr>
                                        <p:cTn id="11" dur="500"/>
                                        <p:tgtEl>
                                          <p:spTgt spid="6"/>
                                        </p:tgtEl>
                                        <p:attrNameLst>
                                          <p:attrName>ppt_x</p:attrName>
                                        </p:attrNameLst>
                                      </p:cBhvr>
                                      <p:tavLst>
                                        <p:tav tm="0">
                                          <p:val>
                                            <p:strVal val="ppt_x"/>
                                          </p:val>
                                        </p:tav>
                                        <p:tav tm="100000">
                                          <p:val>
                                            <p:strVal val="ppt_x+ppt_w/2"/>
                                          </p:val>
                                        </p:tav>
                                      </p:tavLst>
                                    </p:anim>
                                    <p:anim calcmode="lin" valueType="num">
                                      <p:cBhvr>
                                        <p:cTn id="12" dur="500"/>
                                        <p:tgtEl>
                                          <p:spTgt spid="6"/>
                                        </p:tgtEl>
                                        <p:attrNameLst>
                                          <p:attrName>ppt_y</p:attrName>
                                        </p:attrNameLst>
                                      </p:cBhvr>
                                      <p:tavLst>
                                        <p:tav tm="0">
                                          <p:val>
                                            <p:strVal val="ppt_y"/>
                                          </p:val>
                                        </p:tav>
                                        <p:tav tm="100000">
                                          <p:val>
                                            <p:strVal val="ppt_y"/>
                                          </p:val>
                                        </p:tav>
                                      </p:tavLst>
                                    </p:anim>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strVal val="ppt_h"/>
                                          </p:val>
                                        </p:tav>
                                      </p:tavLst>
                                    </p:anim>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2">
                                            <p:txEl>
                                              <p:pRg st="0" end="0"/>
                                            </p:txEl>
                                          </p:spTgt>
                                        </p:tgtEl>
                                        <p:attrNameLst>
                                          <p:attrName>style.visibility</p:attrName>
                                        </p:attrNameLst>
                                      </p:cBhvr>
                                      <p:to>
                                        <p:strVal val="visible"/>
                                      </p:to>
                                    </p:set>
                                    <p:animEffect transition="in" filter="fade">
                                      <p:cBhvr>
                                        <p:cTn id="23" dur="500"/>
                                        <p:tgtEl>
                                          <p:spTgt spid="7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uild="allAtOnce"/>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10</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70" name="Rectangle 69"/>
          <p:cNvSpPr/>
          <p:nvPr/>
        </p:nvSpPr>
        <p:spPr>
          <a:xfrm>
            <a:off x="3375277" y="2328839"/>
            <a:ext cx="4960649" cy="3204851"/>
          </a:xfrm>
          <a:prstGeom prst="rect">
            <a:avLst/>
          </a:prstGeom>
          <a:blipFill>
            <a:blip r:embed="rId2"/>
            <a:tile tx="0" ty="0" sx="100000" sy="100000" flip="none" algn="tl"/>
          </a:blipFill>
          <a:ln>
            <a:solidFill>
              <a:schemeClr val="tx1"/>
            </a:solidFill>
          </a:ln>
        </p:spPr>
      </p:sp>
      <p:sp>
        <p:nvSpPr>
          <p:cNvPr id="72" name="TextBox 71"/>
          <p:cNvSpPr txBox="1"/>
          <p:nvPr/>
        </p:nvSpPr>
        <p:spPr>
          <a:xfrm>
            <a:off x="8633637" y="2557005"/>
            <a:ext cx="3402419" cy="1754326"/>
          </a:xfrm>
          <a:prstGeom prst="rect">
            <a:avLst/>
          </a:prstGeom>
          <a:noFill/>
        </p:spPr>
        <p:txBody>
          <a:bodyPr wrap="square" rtlCol="0">
            <a:spAutoFit/>
          </a:bodyPr>
          <a:lstStyle/>
          <a:p>
            <a:r>
              <a:rPr lang="en-US" sz="3600" dirty="0" smtClean="0"/>
              <a:t>Glue strips lined up over sealing spot</a:t>
            </a:r>
          </a:p>
        </p:txBody>
      </p:sp>
      <p:sp>
        <p:nvSpPr>
          <p:cNvPr id="11" name="TextBox 10"/>
          <p:cNvSpPr txBox="1"/>
          <p:nvPr/>
        </p:nvSpPr>
        <p:spPr>
          <a:xfrm>
            <a:off x="2834735"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First Sealing Pass:</a:t>
            </a:r>
          </a:p>
        </p:txBody>
      </p:sp>
      <p:pic>
        <p:nvPicPr>
          <p:cNvPr id="2" name="Picture 1"/>
          <p:cNvPicPr>
            <a:picLocks noChangeAspect="1"/>
          </p:cNvPicPr>
          <p:nvPr/>
        </p:nvPicPr>
        <p:blipFill>
          <a:blip r:embed="rId3"/>
          <a:stretch>
            <a:fillRect/>
          </a:stretch>
        </p:blipFill>
        <p:spPr>
          <a:xfrm>
            <a:off x="5853325" y="2524808"/>
            <a:ext cx="1524000" cy="2714625"/>
          </a:xfrm>
          <a:prstGeom prst="rect">
            <a:avLst/>
          </a:prstGeom>
        </p:spPr>
      </p:pic>
      <p:pic>
        <p:nvPicPr>
          <p:cNvPr id="4" name="Picture 3"/>
          <p:cNvPicPr>
            <a:picLocks noChangeAspect="1"/>
          </p:cNvPicPr>
          <p:nvPr/>
        </p:nvPicPr>
        <p:blipFill>
          <a:blip r:embed="rId4"/>
          <a:stretch>
            <a:fillRect/>
          </a:stretch>
        </p:blipFill>
        <p:spPr>
          <a:xfrm>
            <a:off x="3576850" y="2571519"/>
            <a:ext cx="4552950" cy="2895600"/>
          </a:xfrm>
          <a:prstGeom prst="rect">
            <a:avLst/>
          </a:prstGeom>
        </p:spPr>
      </p:pic>
      <p:pic>
        <p:nvPicPr>
          <p:cNvPr id="12" name="Picture 11"/>
          <p:cNvPicPr>
            <a:picLocks noChangeAspect="1"/>
          </p:cNvPicPr>
          <p:nvPr/>
        </p:nvPicPr>
        <p:blipFill>
          <a:blip r:embed="rId5"/>
          <a:stretch>
            <a:fillRect/>
          </a:stretch>
        </p:blipFill>
        <p:spPr>
          <a:xfrm>
            <a:off x="5413463" y="2466082"/>
            <a:ext cx="2819400" cy="2790825"/>
          </a:xfrm>
          <a:prstGeom prst="rect">
            <a:avLst/>
          </a:prstGeom>
        </p:spPr>
      </p:pic>
      <p:pic>
        <p:nvPicPr>
          <p:cNvPr id="28" name="Picture 27"/>
          <p:cNvPicPr>
            <a:picLocks noChangeAspect="1"/>
          </p:cNvPicPr>
          <p:nvPr/>
        </p:nvPicPr>
        <p:blipFill>
          <a:blip r:embed="rId6"/>
          <a:stretch>
            <a:fillRect/>
          </a:stretch>
        </p:blipFill>
        <p:spPr>
          <a:xfrm>
            <a:off x="5697380" y="2477183"/>
            <a:ext cx="2581275" cy="2762250"/>
          </a:xfrm>
          <a:prstGeom prst="rect">
            <a:avLst/>
          </a:prstGeom>
        </p:spPr>
      </p:pic>
      <p:sp>
        <p:nvSpPr>
          <p:cNvPr id="31" name="TextBox 30"/>
          <p:cNvSpPr txBox="1"/>
          <p:nvPr/>
        </p:nvSpPr>
        <p:spPr>
          <a:xfrm>
            <a:off x="8835506" y="3661836"/>
            <a:ext cx="3402419" cy="646331"/>
          </a:xfrm>
          <a:prstGeom prst="rect">
            <a:avLst/>
          </a:prstGeom>
          <a:noFill/>
        </p:spPr>
        <p:txBody>
          <a:bodyPr wrap="square" rtlCol="0">
            <a:spAutoFit/>
          </a:bodyPr>
          <a:lstStyle/>
          <a:p>
            <a:r>
              <a:rPr lang="en-US" sz="3600" dirty="0" smtClean="0"/>
              <a:t>Seals</a:t>
            </a:r>
          </a:p>
        </p:txBody>
      </p:sp>
      <p:sp>
        <p:nvSpPr>
          <p:cNvPr id="32" name="Right Arrow 31"/>
          <p:cNvSpPr/>
          <p:nvPr/>
        </p:nvSpPr>
        <p:spPr>
          <a:xfrm flipH="1">
            <a:off x="7224340" y="2725474"/>
            <a:ext cx="1409297" cy="402233"/>
          </a:xfrm>
          <a:prstGeom prst="rightArrow">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2149144" flipH="1" flipV="1">
            <a:off x="7314328" y="3271447"/>
            <a:ext cx="1463402" cy="325439"/>
          </a:xfrm>
          <a:prstGeom prst="rightArrow">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9781289" flipH="1" flipV="1">
            <a:off x="7284426" y="4577872"/>
            <a:ext cx="1471219" cy="316736"/>
          </a:xfrm>
          <a:prstGeom prst="rightArrow">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7985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72"/>
                                        </p:tgtEl>
                                      </p:cBhvr>
                                    </p:animEffect>
                                    <p:set>
                                      <p:cBhvr>
                                        <p:cTn id="25" dur="1" fill="hold">
                                          <p:stCondLst>
                                            <p:cond delay="499"/>
                                          </p:stCondLst>
                                        </p:cTn>
                                        <p:tgtEl>
                                          <p:spTgt spid="7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7" presetClass="exit" presetSubtype="2" fill="hold" nodeType="clickEffect">
                                  <p:stCondLst>
                                    <p:cond delay="0"/>
                                  </p:stCondLst>
                                  <p:childTnLst>
                                    <p:anim calcmode="lin" valueType="num">
                                      <p:cBhvr>
                                        <p:cTn id="35" dur="500"/>
                                        <p:tgtEl>
                                          <p:spTgt spid="4"/>
                                        </p:tgtEl>
                                        <p:attrNameLst>
                                          <p:attrName>ppt_x</p:attrName>
                                        </p:attrNameLst>
                                      </p:cBhvr>
                                      <p:tavLst>
                                        <p:tav tm="0">
                                          <p:val>
                                            <p:strVal val="ppt_x"/>
                                          </p:val>
                                        </p:tav>
                                        <p:tav tm="100000">
                                          <p:val>
                                            <p:strVal val="ppt_x+ppt_w/2"/>
                                          </p:val>
                                        </p:tav>
                                      </p:tavLst>
                                    </p:anim>
                                    <p:anim calcmode="lin" valueType="num">
                                      <p:cBhvr>
                                        <p:cTn id="36" dur="500"/>
                                        <p:tgtEl>
                                          <p:spTgt spid="4"/>
                                        </p:tgtEl>
                                        <p:attrNameLst>
                                          <p:attrName>ppt_y</p:attrName>
                                        </p:attrNameLst>
                                      </p:cBhvr>
                                      <p:tavLst>
                                        <p:tav tm="0">
                                          <p:val>
                                            <p:strVal val="ppt_y"/>
                                          </p:val>
                                        </p:tav>
                                        <p:tav tm="100000">
                                          <p:val>
                                            <p:strVal val="ppt_y"/>
                                          </p:val>
                                        </p:tav>
                                      </p:tavLst>
                                    </p:anim>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strVal val="ppt_h"/>
                                          </p:val>
                                        </p:tav>
                                      </p:tavLst>
                                    </p:anim>
                                    <p:set>
                                      <p:cBhvr>
                                        <p:cTn id="39" dur="1" fill="hold">
                                          <p:stCondLst>
                                            <p:cond delay="499"/>
                                          </p:stCondLst>
                                        </p:cTn>
                                        <p:tgtEl>
                                          <p:spTgt spid="4"/>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par>
                                <p:cTn id="71" presetID="42" presetClass="path" presetSubtype="0" accel="50000" decel="50000" fill="hold" nodeType="withEffect">
                                  <p:stCondLst>
                                    <p:cond delay="0"/>
                                  </p:stCondLst>
                                  <p:childTnLst>
                                    <p:animMotion origin="layout" path="M 2.91667E-6 0 L -0.10586 -0.00162 " pathEditMode="relative" rAng="0" ptsTypes="AA">
                                      <p:cBhvr>
                                        <p:cTn id="72" dur="2000" fill="hold"/>
                                        <p:tgtEl>
                                          <p:spTgt spid="28"/>
                                        </p:tgtEl>
                                        <p:attrNameLst>
                                          <p:attrName>ppt_x</p:attrName>
                                          <p:attrName>ppt_y</p:attrName>
                                        </p:attrNameLst>
                                      </p:cBhvr>
                                      <p:rCtr x="-529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31" grpId="0"/>
      <p:bldP spid="31" grpId="1"/>
      <p:bldP spid="32" grpId="0" animBg="1"/>
      <p:bldP spid="32" grpId="1" animBg="1"/>
      <p:bldP spid="33" grpId="0" animBg="1"/>
      <p:bldP spid="33" grpId="1" animBg="1"/>
      <p:bldP spid="34" grpId="0" animBg="1"/>
      <p:bldP spid="3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12</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749674"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Electrolyte and Rest Period:</a:t>
            </a:r>
          </a:p>
        </p:txBody>
      </p:sp>
      <p:pic>
        <p:nvPicPr>
          <p:cNvPr id="31" name="Picture 30"/>
          <p:cNvPicPr/>
          <p:nvPr/>
        </p:nvPicPr>
        <p:blipFill>
          <a:blip r:embed="rId2" cstate="print">
            <a:extLst>
              <a:ext uri="{28A0092B-C50C-407E-A947-70E740481C1C}">
                <a14:useLocalDpi xmlns:a14="http://schemas.microsoft.com/office/drawing/2010/main" val="0"/>
              </a:ext>
            </a:extLst>
          </a:blip>
          <a:stretch>
            <a:fillRect/>
          </a:stretch>
        </p:blipFill>
        <p:spPr>
          <a:xfrm>
            <a:off x="3114073" y="2445626"/>
            <a:ext cx="3223666" cy="2952858"/>
          </a:xfrm>
          <a:prstGeom prst="rect">
            <a:avLst/>
          </a:prstGeom>
        </p:spPr>
      </p:pic>
      <p:pic>
        <p:nvPicPr>
          <p:cNvPr id="32" name="Picture 31"/>
          <p:cNvPicPr/>
          <p:nvPr/>
        </p:nvPicPr>
        <p:blipFill>
          <a:blip r:embed="rId3" cstate="print">
            <a:extLst>
              <a:ext uri="{28A0092B-C50C-407E-A947-70E740481C1C}">
                <a14:useLocalDpi xmlns:a14="http://schemas.microsoft.com/office/drawing/2010/main" val="0"/>
              </a:ext>
            </a:extLst>
          </a:blip>
          <a:stretch>
            <a:fillRect/>
          </a:stretch>
        </p:blipFill>
        <p:spPr>
          <a:xfrm>
            <a:off x="2679851" y="2518084"/>
            <a:ext cx="4092110" cy="2676315"/>
          </a:xfrm>
          <a:prstGeom prst="rect">
            <a:avLst/>
          </a:prstGeom>
        </p:spPr>
      </p:pic>
      <p:sp>
        <p:nvSpPr>
          <p:cNvPr id="34" name="TextBox 33"/>
          <p:cNvSpPr txBox="1"/>
          <p:nvPr/>
        </p:nvSpPr>
        <p:spPr>
          <a:xfrm>
            <a:off x="6795599" y="2490894"/>
            <a:ext cx="4476065" cy="2862322"/>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t>3 pipettes </a:t>
            </a:r>
            <a:r>
              <a:rPr lang="en-US" sz="3600" dirty="0"/>
              <a:t>of LiPF</a:t>
            </a:r>
            <a:r>
              <a:rPr lang="en-US" sz="3600" baseline="-25000" dirty="0"/>
              <a:t>6 </a:t>
            </a:r>
            <a:r>
              <a:rPr lang="en-US" sz="3600" dirty="0" smtClean="0"/>
              <a:t>liquid electrolyte</a:t>
            </a:r>
          </a:p>
          <a:p>
            <a:pPr marL="571500" indent="-571500">
              <a:buFont typeface="Arial" panose="020B0604020202020204" pitchFamily="34" charset="0"/>
              <a:buChar char="•"/>
            </a:pPr>
            <a:r>
              <a:rPr lang="en-US" sz="3600" dirty="0" smtClean="0"/>
              <a:t>Enough electrolyte to cover cell inside without leaking</a:t>
            </a:r>
          </a:p>
        </p:txBody>
      </p:sp>
      <p:sp>
        <p:nvSpPr>
          <p:cNvPr id="35" name="TextBox 34"/>
          <p:cNvSpPr txBox="1"/>
          <p:nvPr/>
        </p:nvSpPr>
        <p:spPr>
          <a:xfrm>
            <a:off x="7229821" y="2489096"/>
            <a:ext cx="4236792" cy="1754326"/>
          </a:xfrm>
          <a:prstGeom prst="rect">
            <a:avLst/>
          </a:prstGeom>
          <a:noFill/>
        </p:spPr>
        <p:txBody>
          <a:bodyPr wrap="square" rtlCol="0">
            <a:spAutoFit/>
          </a:bodyPr>
          <a:lstStyle/>
          <a:p>
            <a:r>
              <a:rPr lang="en-US" sz="3600" dirty="0" smtClean="0"/>
              <a:t>Two hour rest period to allow cell to fully soak</a:t>
            </a:r>
          </a:p>
        </p:txBody>
      </p:sp>
    </p:spTree>
    <p:extLst>
      <p:ext uri="{BB962C8B-B14F-4D97-AF65-F5344CB8AC3E}">
        <p14:creationId xmlns:p14="http://schemas.microsoft.com/office/powerpoint/2010/main" val="40401334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13</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749674"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Clamping, Top Seal and Formation:</a:t>
            </a:r>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2749674" y="2737749"/>
            <a:ext cx="4218685" cy="2446535"/>
          </a:xfrm>
          <a:prstGeom prst="rect">
            <a:avLst/>
          </a:prstGeom>
        </p:spPr>
      </p:pic>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2929095" y="2461008"/>
            <a:ext cx="3859842" cy="3000016"/>
          </a:xfrm>
          <a:prstGeom prst="rect">
            <a:avLst/>
          </a:prstGeom>
        </p:spPr>
      </p:pic>
      <p:sp>
        <p:nvSpPr>
          <p:cNvPr id="12" name="TextBox 11"/>
          <p:cNvSpPr txBox="1"/>
          <p:nvPr/>
        </p:nvSpPr>
        <p:spPr>
          <a:xfrm>
            <a:off x="7147780" y="2334712"/>
            <a:ext cx="4830801" cy="3416320"/>
          </a:xfrm>
          <a:prstGeom prst="rect">
            <a:avLst/>
          </a:prstGeom>
          <a:noFill/>
        </p:spPr>
        <p:txBody>
          <a:bodyPr wrap="square" rtlCol="0">
            <a:spAutoFit/>
          </a:bodyPr>
          <a:lstStyle/>
          <a:p>
            <a:r>
              <a:rPr lang="en-US" sz="3600" dirty="0" smtClean="0"/>
              <a:t>Clamping:</a:t>
            </a:r>
          </a:p>
          <a:p>
            <a:pPr marL="571500" indent="-571500">
              <a:buFont typeface="Arial" panose="020B0604020202020204" pitchFamily="34" charset="0"/>
              <a:buChar char="•"/>
            </a:pPr>
            <a:r>
              <a:rPr lang="en-US" sz="3600" dirty="0" smtClean="0"/>
              <a:t>Keeps electrodes in contact with electrolyte</a:t>
            </a:r>
          </a:p>
          <a:p>
            <a:pPr marL="571500" indent="-571500">
              <a:buFont typeface="Arial" panose="020B0604020202020204" pitchFamily="34" charset="0"/>
              <a:buChar char="•"/>
            </a:pPr>
            <a:r>
              <a:rPr lang="en-US" sz="3600" dirty="0" smtClean="0"/>
              <a:t>Pushes out air and excess fluid</a:t>
            </a:r>
          </a:p>
        </p:txBody>
      </p:sp>
      <p:sp>
        <p:nvSpPr>
          <p:cNvPr id="13" name="TextBox 12"/>
          <p:cNvSpPr txBox="1"/>
          <p:nvPr/>
        </p:nvSpPr>
        <p:spPr>
          <a:xfrm>
            <a:off x="7147780" y="2346193"/>
            <a:ext cx="4476065" cy="2308324"/>
          </a:xfrm>
          <a:prstGeom prst="rect">
            <a:avLst/>
          </a:prstGeom>
          <a:noFill/>
        </p:spPr>
        <p:txBody>
          <a:bodyPr wrap="square" rtlCol="0">
            <a:spAutoFit/>
          </a:bodyPr>
          <a:lstStyle/>
          <a:p>
            <a:r>
              <a:rPr lang="en-US" sz="3600" dirty="0" smtClean="0"/>
              <a:t>Formation: Charge/discharge cycling with battery analyzer.  </a:t>
            </a:r>
          </a:p>
        </p:txBody>
      </p:sp>
    </p:spTree>
    <p:extLst>
      <p:ext uri="{BB962C8B-B14F-4D97-AF65-F5344CB8AC3E}">
        <p14:creationId xmlns:p14="http://schemas.microsoft.com/office/powerpoint/2010/main" val="41131683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
                                            <p:txEl>
                                              <p:pRg st="0" end="0"/>
                                            </p:txEl>
                                          </p:spTgt>
                                        </p:tgtEl>
                                      </p:cBhvr>
                                    </p:animEffect>
                                    <p:set>
                                      <p:cBhvr>
                                        <p:cTn id="41" dur="1" fill="hold">
                                          <p:stCondLst>
                                            <p:cond delay="499"/>
                                          </p:stCondLst>
                                        </p:cTn>
                                        <p:tgtEl>
                                          <p:spTgt spid="12">
                                            <p:txEl>
                                              <p:pRg st="0" end="0"/>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2">
                                            <p:txEl>
                                              <p:pRg st="1" end="1"/>
                                            </p:txEl>
                                          </p:spTgt>
                                        </p:tgtEl>
                                      </p:cBhvr>
                                    </p:animEffect>
                                    <p:set>
                                      <p:cBhvr>
                                        <p:cTn id="44" dur="1" fill="hold">
                                          <p:stCondLst>
                                            <p:cond delay="499"/>
                                          </p:stCondLst>
                                        </p:cTn>
                                        <p:tgtEl>
                                          <p:spTgt spid="12">
                                            <p:txEl>
                                              <p:pRg st="1" end="1"/>
                                            </p:txEl>
                                          </p:spTgt>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2">
                                            <p:txEl>
                                              <p:pRg st="2" end="2"/>
                                            </p:txEl>
                                          </p:spTgt>
                                        </p:tgtEl>
                                      </p:cBhvr>
                                    </p:animEffect>
                                    <p:set>
                                      <p:cBhvr>
                                        <p:cTn id="47" dur="1" fill="hold">
                                          <p:stCondLst>
                                            <p:cond delay="499"/>
                                          </p:stCondLst>
                                        </p:cTn>
                                        <p:tgtEl>
                                          <p:spTgt spid="12">
                                            <p:txEl>
                                              <p:pRg st="2" end="2"/>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14</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14" name="TextBox 13"/>
          <p:cNvSpPr txBox="1"/>
          <p:nvPr/>
        </p:nvSpPr>
        <p:spPr>
          <a:xfrm>
            <a:off x="2749674" y="1472100"/>
            <a:ext cx="9425996" cy="3570208"/>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Formation Process:</a:t>
            </a:r>
          </a:p>
          <a:p>
            <a:pPr marL="1028700" lvl="1" indent="-571500">
              <a:buFont typeface="Arial" panose="020B0604020202020204" pitchFamily="34" charset="0"/>
              <a:buChar char="•"/>
            </a:pPr>
            <a:r>
              <a:rPr lang="en-US" sz="3200" dirty="0"/>
              <a:t>Three cycles at slow discharge rate, ~24 </a:t>
            </a:r>
            <a:r>
              <a:rPr lang="en-US" sz="3200" dirty="0" smtClean="0"/>
              <a:t>hours</a:t>
            </a:r>
            <a:endParaRPr lang="en-US" sz="3200" dirty="0"/>
          </a:p>
          <a:p>
            <a:pPr marL="1028700" lvl="1" indent="-571500">
              <a:buFont typeface="Arial" panose="020B0604020202020204" pitchFamily="34" charset="0"/>
              <a:buChar char="•"/>
            </a:pPr>
            <a:r>
              <a:rPr lang="en-US" sz="3000" dirty="0" smtClean="0"/>
              <a:t>Cycle time will depend on battery quality</a:t>
            </a:r>
          </a:p>
          <a:p>
            <a:pPr marL="1028700" lvl="1" indent="-571500">
              <a:buFont typeface="Arial" panose="020B0604020202020204" pitchFamily="34" charset="0"/>
              <a:buChar char="•"/>
            </a:pPr>
            <a:r>
              <a:rPr lang="en-US" sz="3000" dirty="0" smtClean="0"/>
              <a:t>Charge/discharge cycle increases temperature in battery</a:t>
            </a:r>
          </a:p>
          <a:p>
            <a:pPr marL="1028700" lvl="1" indent="-571500">
              <a:buFont typeface="Arial" panose="020B0604020202020204" pitchFamily="34" charset="0"/>
              <a:buChar char="•"/>
            </a:pPr>
            <a:r>
              <a:rPr lang="en-US" sz="3000" dirty="0" smtClean="0"/>
              <a:t>Extra gas and excess electrolyte is pushed away from the cell into the long end of the aluminum foil</a:t>
            </a:r>
          </a:p>
        </p:txBody>
      </p:sp>
    </p:spTree>
    <p:extLst>
      <p:ext uri="{BB962C8B-B14F-4D97-AF65-F5344CB8AC3E}">
        <p14:creationId xmlns:p14="http://schemas.microsoft.com/office/powerpoint/2010/main" val="31893312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15</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749674"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Cut and Final Vacuum Seal</a:t>
            </a:r>
          </a:p>
        </p:txBody>
      </p:sp>
      <p:pic>
        <p:nvPicPr>
          <p:cNvPr id="14" name="Picture 13"/>
          <p:cNvPicPr/>
          <p:nvPr/>
        </p:nvPicPr>
        <p:blipFill rotWithShape="1">
          <a:blip r:embed="rId2" cstate="print">
            <a:extLst>
              <a:ext uri="{28A0092B-C50C-407E-A947-70E740481C1C}">
                <a14:useLocalDpi xmlns:a14="http://schemas.microsoft.com/office/drawing/2010/main" val="0"/>
              </a:ext>
            </a:extLst>
          </a:blip>
          <a:srcRect t="-1" b="5149"/>
          <a:stretch/>
        </p:blipFill>
        <p:spPr bwMode="auto">
          <a:xfrm>
            <a:off x="2949863" y="2595802"/>
            <a:ext cx="2962206" cy="2290766"/>
          </a:xfrm>
          <a:prstGeom prst="rect">
            <a:avLst/>
          </a:prstGeom>
          <a:noFill/>
          <a:ln>
            <a:noFill/>
          </a:ln>
          <a:extLst>
            <a:ext uri="{53640926-AAD7-44D8-BBD7-CCE9431645EC}">
              <a14:shadowObscured xmlns:a14="http://schemas.microsoft.com/office/drawing/2010/main"/>
            </a:ext>
          </a:extLst>
        </p:spPr>
      </p:pic>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2672" y="2595802"/>
            <a:ext cx="2930675" cy="2290766"/>
          </a:xfrm>
          <a:prstGeom prst="rect">
            <a:avLst/>
          </a:prstGeom>
          <a:noFill/>
          <a:ln>
            <a:noFill/>
          </a:ln>
          <a:extLst/>
        </p:spPr>
      </p:pic>
      <p:sp>
        <p:nvSpPr>
          <p:cNvPr id="16" name="Right Arrow 15"/>
          <p:cNvSpPr/>
          <p:nvPr/>
        </p:nvSpPr>
        <p:spPr>
          <a:xfrm>
            <a:off x="6380493" y="3563007"/>
            <a:ext cx="619397" cy="367364"/>
          </a:xfrm>
          <a:prstGeom prst="rightArrow">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189867" y="2585671"/>
            <a:ext cx="3100068" cy="2982759"/>
          </a:xfrm>
          <a:prstGeom prst="rect">
            <a:avLst/>
          </a:prstGeom>
          <a:noFill/>
          <a:ln>
            <a:noFill/>
          </a:ln>
        </p:spPr>
      </p:pic>
      <p:sp>
        <p:nvSpPr>
          <p:cNvPr id="18" name="TextBox 17"/>
          <p:cNvSpPr txBox="1"/>
          <p:nvPr/>
        </p:nvSpPr>
        <p:spPr>
          <a:xfrm>
            <a:off x="3978384" y="5529100"/>
            <a:ext cx="4433256" cy="707886"/>
          </a:xfrm>
          <a:prstGeom prst="rect">
            <a:avLst/>
          </a:prstGeom>
          <a:noFill/>
        </p:spPr>
        <p:txBody>
          <a:bodyPr wrap="square" rtlCol="0">
            <a:spAutoFit/>
          </a:bodyPr>
          <a:lstStyle/>
          <a:p>
            <a:r>
              <a:rPr lang="en-US" sz="4000" dirty="0" smtClean="0"/>
              <a:t>Final </a:t>
            </a:r>
            <a:r>
              <a:rPr lang="en-US" sz="4000" dirty="0" err="1" smtClean="0"/>
              <a:t>LiCo</a:t>
            </a:r>
            <a:r>
              <a:rPr lang="en-US" sz="4000" dirty="0" smtClean="0"/>
              <a:t> Battery</a:t>
            </a:r>
          </a:p>
        </p:txBody>
      </p:sp>
    </p:spTree>
    <p:extLst>
      <p:ext uri="{BB962C8B-B14F-4D97-AF65-F5344CB8AC3E}">
        <p14:creationId xmlns:p14="http://schemas.microsoft.com/office/powerpoint/2010/main" val="40387684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16</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749674" y="1472100"/>
            <a:ext cx="9425996" cy="4154984"/>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Additional Problems:</a:t>
            </a:r>
          </a:p>
          <a:p>
            <a:pPr marL="1028700" lvl="1" indent="-571500">
              <a:buFont typeface="Arial" panose="020B0604020202020204" pitchFamily="34" charset="0"/>
              <a:buChar char="•"/>
            </a:pPr>
            <a:r>
              <a:rPr lang="en-US" sz="4400" dirty="0" smtClean="0"/>
              <a:t>Machinery issues</a:t>
            </a:r>
          </a:p>
          <a:p>
            <a:pPr marL="1028700" lvl="1" indent="-571500">
              <a:buFont typeface="Arial" panose="020B0604020202020204" pitchFamily="34" charset="0"/>
              <a:buChar char="•"/>
            </a:pPr>
            <a:r>
              <a:rPr lang="en-US" sz="4400" dirty="0" smtClean="0"/>
              <a:t>Humidity</a:t>
            </a:r>
          </a:p>
          <a:p>
            <a:pPr marL="1028700" lvl="1" indent="-571500">
              <a:buFont typeface="Arial" panose="020B0604020202020204" pitchFamily="34" charset="0"/>
              <a:buChar char="•"/>
            </a:pPr>
            <a:r>
              <a:rPr lang="en-US" sz="4400" dirty="0" smtClean="0"/>
              <a:t>Time</a:t>
            </a:r>
          </a:p>
          <a:p>
            <a:pPr marL="1028700" lvl="1" indent="-571500">
              <a:buFont typeface="Arial" panose="020B0604020202020204" pitchFamily="34" charset="0"/>
              <a:buChar char="•"/>
            </a:pPr>
            <a:r>
              <a:rPr lang="en-US" sz="4400" dirty="0" smtClean="0"/>
              <a:t>Channel limitation on analyzer</a:t>
            </a:r>
          </a:p>
          <a:p>
            <a:pPr marL="1028700" lvl="1" indent="-571500">
              <a:buFont typeface="Arial" panose="020B0604020202020204" pitchFamily="34" charset="0"/>
              <a:buChar char="•"/>
            </a:pPr>
            <a:r>
              <a:rPr lang="en-US" sz="4400" dirty="0" smtClean="0"/>
              <a:t>Variability</a:t>
            </a:r>
          </a:p>
        </p:txBody>
      </p:sp>
    </p:spTree>
    <p:extLst>
      <p:ext uri="{BB962C8B-B14F-4D97-AF65-F5344CB8AC3E}">
        <p14:creationId xmlns:p14="http://schemas.microsoft.com/office/powerpoint/2010/main" val="38007971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562390" y="6088440"/>
            <a:ext cx="2316775" cy="523220"/>
          </a:xfrm>
          <a:prstGeom prst="rect">
            <a:avLst/>
          </a:prstGeom>
          <a:noFill/>
        </p:spPr>
        <p:txBody>
          <a:bodyPr wrap="square" rtlCol="0">
            <a:spAutoFit/>
          </a:bodyPr>
          <a:lstStyle/>
          <a:p>
            <a:pPr algn="r"/>
            <a:r>
              <a:rPr lang="en-US" sz="2800" dirty="0" smtClean="0"/>
              <a:t>David Goss 1</a:t>
            </a:r>
            <a:endParaRPr lang="en-US" sz="2800" dirty="0"/>
          </a:p>
        </p:txBody>
      </p:sp>
      <p:sp>
        <p:nvSpPr>
          <p:cNvPr id="3" name="TextBox 2"/>
          <p:cNvSpPr txBox="1"/>
          <p:nvPr/>
        </p:nvSpPr>
        <p:spPr>
          <a:xfrm>
            <a:off x="2372124" y="346484"/>
            <a:ext cx="9507041" cy="1200329"/>
          </a:xfrm>
          <a:prstGeom prst="rect">
            <a:avLst/>
          </a:prstGeom>
          <a:noFill/>
        </p:spPr>
        <p:txBody>
          <a:bodyPr wrap="square" rtlCol="0">
            <a:spAutoFit/>
          </a:bodyPr>
          <a:lstStyle/>
          <a:p>
            <a:r>
              <a:rPr lang="en-US" sz="7200" dirty="0" smtClean="0"/>
              <a:t>Executive Summary</a:t>
            </a:r>
            <a:endParaRPr lang="en-US" sz="7200" dirty="0"/>
          </a:p>
        </p:txBody>
      </p:sp>
      <p:sp>
        <p:nvSpPr>
          <p:cNvPr id="2" name="TextBox 1"/>
          <p:cNvSpPr txBox="1"/>
          <p:nvPr/>
        </p:nvSpPr>
        <p:spPr>
          <a:xfrm>
            <a:off x="1807029" y="1546813"/>
            <a:ext cx="7930095" cy="5016758"/>
          </a:xfrm>
          <a:prstGeom prst="rect">
            <a:avLst/>
          </a:prstGeom>
          <a:noFill/>
        </p:spPr>
        <p:txBody>
          <a:bodyPr wrap="square" rtlCol="0">
            <a:spAutoFit/>
          </a:bodyPr>
          <a:lstStyle/>
          <a:p>
            <a:pPr marL="285750" indent="-285750">
              <a:buFont typeface="Arial" panose="020B0604020202020204" pitchFamily="34" charset="0"/>
              <a:buChar char="•"/>
            </a:pPr>
            <a:r>
              <a:rPr lang="en-US" sz="4000" dirty="0" smtClean="0"/>
              <a:t>Brief Overview</a:t>
            </a:r>
          </a:p>
          <a:p>
            <a:pPr marL="285750" indent="-285750">
              <a:buFont typeface="Arial" panose="020B0604020202020204" pitchFamily="34" charset="0"/>
              <a:buChar char="•"/>
            </a:pPr>
            <a:r>
              <a:rPr lang="en-US" sz="4000" dirty="0" smtClean="0"/>
              <a:t>Manufacture of Lithium Cobalt Cells</a:t>
            </a:r>
          </a:p>
          <a:p>
            <a:pPr marL="285750" indent="-285750">
              <a:buFont typeface="Arial" panose="020B0604020202020204" pitchFamily="34" charset="0"/>
              <a:buChar char="•"/>
            </a:pPr>
            <a:r>
              <a:rPr lang="en-US" sz="4000" dirty="0" smtClean="0"/>
              <a:t>Prototypes</a:t>
            </a:r>
          </a:p>
          <a:p>
            <a:pPr marL="285750" indent="-285750">
              <a:buFont typeface="Arial" panose="020B0604020202020204" pitchFamily="34" charset="0"/>
              <a:buChar char="•"/>
            </a:pPr>
            <a:r>
              <a:rPr lang="en-US" sz="4000" dirty="0" smtClean="0"/>
              <a:t>Testing</a:t>
            </a:r>
          </a:p>
          <a:p>
            <a:pPr marL="285750" indent="-285750">
              <a:buFont typeface="Arial" panose="020B0604020202020204" pitchFamily="34" charset="0"/>
              <a:buChar char="•"/>
            </a:pPr>
            <a:r>
              <a:rPr lang="en-US" sz="4000" dirty="0"/>
              <a:t>Prototype Demos</a:t>
            </a:r>
          </a:p>
          <a:p>
            <a:pPr marL="285750" indent="-285750">
              <a:buFont typeface="Arial" panose="020B0604020202020204" pitchFamily="34" charset="0"/>
              <a:buChar char="•"/>
            </a:pPr>
            <a:r>
              <a:rPr lang="en-US" sz="4000" dirty="0"/>
              <a:t>Hazards</a:t>
            </a:r>
          </a:p>
          <a:p>
            <a:pPr marL="285750" indent="-285750">
              <a:buFont typeface="Arial" panose="020B0604020202020204" pitchFamily="34" charset="0"/>
              <a:buChar char="•"/>
            </a:pPr>
            <a:r>
              <a:rPr lang="en-US" sz="4000" dirty="0" smtClean="0"/>
              <a:t>Conclusion</a:t>
            </a:r>
          </a:p>
          <a:p>
            <a:pPr marL="285750" indent="-285750">
              <a:buFont typeface="Arial" panose="020B0604020202020204" pitchFamily="34" charset="0"/>
              <a:buChar char="•"/>
            </a:pPr>
            <a:r>
              <a:rPr lang="en-US" sz="4000" dirty="0" smtClean="0"/>
              <a:t>Future Recommendations</a:t>
            </a:r>
            <a:endParaRPr lang="en-US" sz="4000" dirty="0"/>
          </a:p>
        </p:txBody>
      </p:sp>
    </p:spTree>
    <p:extLst>
      <p:ext uri="{BB962C8B-B14F-4D97-AF65-F5344CB8AC3E}">
        <p14:creationId xmlns:p14="http://schemas.microsoft.com/office/powerpoint/2010/main" val="32765482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289" y="1368975"/>
            <a:ext cx="8126859" cy="5216759"/>
          </a:xfrm>
        </p:spPr>
        <p:txBody>
          <a:bodyPr>
            <a:normAutofit/>
          </a:bodyPr>
          <a:lstStyle/>
          <a:p>
            <a:r>
              <a:rPr lang="en-US" sz="4400" dirty="0" smtClean="0"/>
              <a:t>Large Bent Batteries</a:t>
            </a:r>
            <a:endParaRPr lang="en-US" sz="4400" dirty="0"/>
          </a:p>
          <a:p>
            <a:pPr lvl="1">
              <a:lnSpc>
                <a:spcPct val="100000"/>
              </a:lnSpc>
            </a:pPr>
            <a:r>
              <a:rPr lang="en-US" sz="3600" dirty="0" smtClean="0"/>
              <a:t>Connect two packs in series with  bullet connectors to increase voltage.</a:t>
            </a:r>
            <a:endParaRPr lang="en-US" sz="3600" dirty="0"/>
          </a:p>
          <a:p>
            <a:pPr lvl="1">
              <a:lnSpc>
                <a:spcPct val="100000"/>
              </a:lnSpc>
            </a:pPr>
            <a:r>
              <a:rPr lang="en-US" sz="3600" dirty="0" smtClean="0"/>
              <a:t>Put battery packs in nylon sheets in order to protect and reinforce the batteries.</a:t>
            </a:r>
          </a:p>
          <a:p>
            <a:pPr lvl="1">
              <a:lnSpc>
                <a:spcPct val="100000"/>
              </a:lnSpc>
            </a:pPr>
            <a:r>
              <a:rPr lang="en-US" sz="3600" dirty="0"/>
              <a:t>W</a:t>
            </a:r>
            <a:r>
              <a:rPr lang="en-US" sz="3600" dirty="0" smtClean="0"/>
              <a:t>rap the battery packs around the airfoil and fix them with rubber bands.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781356" y="1700213"/>
            <a:ext cx="2762248" cy="207168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17" t="25209" r="-369" b="36667"/>
          <a:stretch/>
        </p:blipFill>
        <p:spPr>
          <a:xfrm>
            <a:off x="8714148" y="4186237"/>
            <a:ext cx="2896664" cy="1914525"/>
          </a:xfrm>
          <a:prstGeom prst="rect">
            <a:avLst/>
          </a:prstGeom>
        </p:spPr>
      </p:pic>
      <p:sp>
        <p:nvSpPr>
          <p:cNvPr id="7" name="TextBox 6"/>
          <p:cNvSpPr txBox="1"/>
          <p:nvPr/>
        </p:nvSpPr>
        <p:spPr>
          <a:xfrm>
            <a:off x="4114729" y="168646"/>
            <a:ext cx="3863084" cy="1200329"/>
          </a:xfrm>
          <a:prstGeom prst="rect">
            <a:avLst/>
          </a:prstGeom>
          <a:noFill/>
        </p:spPr>
        <p:txBody>
          <a:bodyPr wrap="square" rtlCol="0">
            <a:spAutoFit/>
          </a:bodyPr>
          <a:lstStyle/>
          <a:p>
            <a:r>
              <a:rPr lang="en-US" sz="7200" dirty="0">
                <a:latin typeface="+mj-lt"/>
              </a:rPr>
              <a:t>Prototype</a:t>
            </a:r>
          </a:p>
        </p:txBody>
      </p:sp>
      <p:sp>
        <p:nvSpPr>
          <p:cNvPr id="6" name="TextBox 5"/>
          <p:cNvSpPr txBox="1"/>
          <p:nvPr/>
        </p:nvSpPr>
        <p:spPr>
          <a:xfrm>
            <a:off x="8374433" y="6170430"/>
            <a:ext cx="2920585" cy="523220"/>
          </a:xfrm>
          <a:prstGeom prst="rect">
            <a:avLst/>
          </a:prstGeom>
          <a:noFill/>
        </p:spPr>
        <p:txBody>
          <a:bodyPr wrap="square" rtlCol="0">
            <a:spAutoFit/>
          </a:bodyPr>
          <a:lstStyle/>
          <a:p>
            <a:pPr algn="r"/>
            <a:r>
              <a:rPr lang="en-US" sz="2800" dirty="0" err="1" smtClean="0"/>
              <a:t>Jianchen</a:t>
            </a:r>
            <a:r>
              <a:rPr lang="en-US" sz="2800" dirty="0" smtClean="0"/>
              <a:t> Yu 17</a:t>
            </a:r>
            <a:endParaRPr lang="en-US" sz="2800" dirty="0"/>
          </a:p>
        </p:txBody>
      </p:sp>
    </p:spTree>
    <p:extLst>
      <p:ext uri="{BB962C8B-B14F-4D97-AF65-F5344CB8AC3E}">
        <p14:creationId xmlns:p14="http://schemas.microsoft.com/office/powerpoint/2010/main" val="36854262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5784" y="1368975"/>
            <a:ext cx="7750943" cy="5360600"/>
          </a:xfrm>
        </p:spPr>
        <p:txBody>
          <a:bodyPr>
            <a:normAutofit/>
          </a:bodyPr>
          <a:lstStyle/>
          <a:p>
            <a:r>
              <a:rPr lang="en-US" sz="4300" dirty="0" smtClean="0"/>
              <a:t>Origami Battery </a:t>
            </a:r>
            <a:r>
              <a:rPr lang="en-US" sz="4300" dirty="0"/>
              <a:t>P</a:t>
            </a:r>
            <a:r>
              <a:rPr lang="en-US" sz="4300" dirty="0" smtClean="0"/>
              <a:t>ack</a:t>
            </a:r>
          </a:p>
          <a:p>
            <a:pPr lvl="1">
              <a:lnSpc>
                <a:spcPct val="100000"/>
              </a:lnSpc>
            </a:pPr>
            <a:r>
              <a:rPr lang="en-US" sz="3600" dirty="0" smtClean="0"/>
              <a:t>Connect 7 single batteries in parallel to supply enough capacity and two packs in series to supply enough voltage.</a:t>
            </a:r>
          </a:p>
          <a:p>
            <a:pPr lvl="1">
              <a:lnSpc>
                <a:spcPct val="100000"/>
              </a:lnSpc>
            </a:pPr>
            <a:r>
              <a:rPr lang="en-US" sz="3600" dirty="0" smtClean="0"/>
              <a:t>Insolate the terminals with electrical tape and mark anodes with red tape while cathodes with black tape.</a:t>
            </a:r>
          </a:p>
        </p:txBody>
      </p:sp>
      <p:sp>
        <p:nvSpPr>
          <p:cNvPr id="5" name="TextBox 4"/>
          <p:cNvSpPr txBox="1"/>
          <p:nvPr/>
        </p:nvSpPr>
        <p:spPr>
          <a:xfrm>
            <a:off x="4114729" y="168646"/>
            <a:ext cx="3863084" cy="1200329"/>
          </a:xfrm>
          <a:prstGeom prst="rect">
            <a:avLst/>
          </a:prstGeom>
          <a:noFill/>
        </p:spPr>
        <p:txBody>
          <a:bodyPr wrap="square" rtlCol="0">
            <a:spAutoFit/>
          </a:bodyPr>
          <a:lstStyle/>
          <a:p>
            <a:r>
              <a:rPr lang="en-US" sz="7200" dirty="0">
                <a:latin typeface="+mj-lt"/>
              </a:rPr>
              <a:t>Prototype</a:t>
            </a:r>
          </a:p>
        </p:txBody>
      </p:sp>
      <p:sp>
        <p:nvSpPr>
          <p:cNvPr id="4" name="TextBox 3"/>
          <p:cNvSpPr txBox="1"/>
          <p:nvPr/>
        </p:nvSpPr>
        <p:spPr>
          <a:xfrm>
            <a:off x="8374433" y="6170430"/>
            <a:ext cx="2920585" cy="523220"/>
          </a:xfrm>
          <a:prstGeom prst="rect">
            <a:avLst/>
          </a:prstGeom>
          <a:noFill/>
        </p:spPr>
        <p:txBody>
          <a:bodyPr wrap="square" rtlCol="0">
            <a:spAutoFit/>
          </a:bodyPr>
          <a:lstStyle/>
          <a:p>
            <a:pPr algn="r"/>
            <a:r>
              <a:rPr lang="en-US" sz="2800" dirty="0" err="1" smtClean="0"/>
              <a:t>Jianchen</a:t>
            </a:r>
            <a:r>
              <a:rPr lang="en-US" sz="2800" dirty="0" smtClean="0"/>
              <a:t> Yu 18</a:t>
            </a:r>
            <a:endParaRPr lang="en-US" sz="2800" dirty="0"/>
          </a:p>
        </p:txBody>
      </p:sp>
      <p:pic>
        <p:nvPicPr>
          <p:cNvPr id="6" name="Picture 5"/>
          <p:cNvPicPr>
            <a:picLocks noChangeAspect="1"/>
          </p:cNvPicPr>
          <p:nvPr/>
        </p:nvPicPr>
        <p:blipFill>
          <a:blip r:embed="rId2"/>
          <a:stretch>
            <a:fillRect/>
          </a:stretch>
        </p:blipFill>
        <p:spPr>
          <a:xfrm>
            <a:off x="8835775" y="2317977"/>
            <a:ext cx="3038475" cy="1895475"/>
          </a:xfrm>
          <a:prstGeom prst="rect">
            <a:avLst/>
          </a:prstGeom>
        </p:spPr>
      </p:pic>
    </p:spTree>
    <p:extLst>
      <p:ext uri="{BB962C8B-B14F-4D97-AF65-F5344CB8AC3E}">
        <p14:creationId xmlns:p14="http://schemas.microsoft.com/office/powerpoint/2010/main" val="27522354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349" y="1464389"/>
            <a:ext cx="8146426" cy="4956959"/>
          </a:xfrm>
        </p:spPr>
        <p:txBody>
          <a:bodyPr>
            <a:noAutofit/>
          </a:bodyPr>
          <a:lstStyle/>
          <a:p>
            <a:pPr>
              <a:lnSpc>
                <a:spcPct val="100000"/>
              </a:lnSpc>
            </a:pPr>
            <a:r>
              <a:rPr lang="en-US" sz="4400" dirty="0" smtClean="0"/>
              <a:t>Origami Battery Pack</a:t>
            </a:r>
          </a:p>
          <a:p>
            <a:pPr lvl="1">
              <a:lnSpc>
                <a:spcPts val="4320"/>
              </a:lnSpc>
            </a:pPr>
            <a:r>
              <a:rPr lang="en-US" sz="3600" dirty="0" smtClean="0"/>
              <a:t>Place batteries in set of 7 at a certain interval to a sheet of contact paper to guarantee the bendability. </a:t>
            </a:r>
          </a:p>
          <a:p>
            <a:pPr lvl="1">
              <a:lnSpc>
                <a:spcPts val="4320"/>
              </a:lnSpc>
            </a:pPr>
            <a:r>
              <a:rPr lang="en-US" sz="3600" dirty="0" smtClean="0"/>
              <a:t>Solder connectors in an array to connect anode terminals and cathode terminals relatively and strengthening the master connectors with electrical tape. </a:t>
            </a:r>
          </a:p>
        </p:txBody>
      </p:sp>
      <p:sp>
        <p:nvSpPr>
          <p:cNvPr id="5" name="TextBox 4"/>
          <p:cNvSpPr txBox="1"/>
          <p:nvPr/>
        </p:nvSpPr>
        <p:spPr>
          <a:xfrm>
            <a:off x="4114729" y="168646"/>
            <a:ext cx="3863084" cy="1200329"/>
          </a:xfrm>
          <a:prstGeom prst="rect">
            <a:avLst/>
          </a:prstGeom>
          <a:noFill/>
        </p:spPr>
        <p:txBody>
          <a:bodyPr wrap="square" rtlCol="0">
            <a:spAutoFit/>
          </a:bodyPr>
          <a:lstStyle/>
          <a:p>
            <a:r>
              <a:rPr lang="en-US" sz="7200" dirty="0">
                <a:latin typeface="+mj-lt"/>
              </a:rPr>
              <a:t>Prototype</a:t>
            </a:r>
          </a:p>
        </p:txBody>
      </p:sp>
      <p:sp>
        <p:nvSpPr>
          <p:cNvPr id="4" name="TextBox 3"/>
          <p:cNvSpPr txBox="1"/>
          <p:nvPr/>
        </p:nvSpPr>
        <p:spPr>
          <a:xfrm>
            <a:off x="8374433" y="6170430"/>
            <a:ext cx="2920585" cy="523220"/>
          </a:xfrm>
          <a:prstGeom prst="rect">
            <a:avLst/>
          </a:prstGeom>
          <a:noFill/>
        </p:spPr>
        <p:txBody>
          <a:bodyPr wrap="square" rtlCol="0">
            <a:spAutoFit/>
          </a:bodyPr>
          <a:lstStyle/>
          <a:p>
            <a:pPr algn="r"/>
            <a:r>
              <a:rPr lang="en-US" sz="2800" dirty="0" err="1" smtClean="0"/>
              <a:t>Jianchen</a:t>
            </a:r>
            <a:r>
              <a:rPr lang="en-US" sz="2800" dirty="0" smtClean="0"/>
              <a:t> Yu 19</a:t>
            </a:r>
            <a:endParaRPr lang="en-US" sz="2800" dirty="0"/>
          </a:p>
        </p:txBody>
      </p:sp>
      <p:pic>
        <p:nvPicPr>
          <p:cNvPr id="6" name="Picture 5"/>
          <p:cNvPicPr>
            <a:picLocks noChangeAspect="1"/>
          </p:cNvPicPr>
          <p:nvPr/>
        </p:nvPicPr>
        <p:blipFill>
          <a:blip r:embed="rId2"/>
          <a:stretch>
            <a:fillRect/>
          </a:stretch>
        </p:blipFill>
        <p:spPr>
          <a:xfrm>
            <a:off x="8835775" y="2317977"/>
            <a:ext cx="3038475" cy="1895475"/>
          </a:xfrm>
          <a:prstGeom prst="rect">
            <a:avLst/>
          </a:prstGeom>
        </p:spPr>
      </p:pic>
    </p:spTree>
    <p:extLst>
      <p:ext uri="{BB962C8B-B14F-4D97-AF65-F5344CB8AC3E}">
        <p14:creationId xmlns:p14="http://schemas.microsoft.com/office/powerpoint/2010/main" val="10566022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994" y="1474664"/>
            <a:ext cx="8002588" cy="4823395"/>
          </a:xfrm>
        </p:spPr>
        <p:txBody>
          <a:bodyPr>
            <a:normAutofit fontScale="92500"/>
          </a:bodyPr>
          <a:lstStyle/>
          <a:p>
            <a:r>
              <a:rPr lang="en-US" sz="4800" dirty="0" smtClean="0"/>
              <a:t>LiCo Battery Packs</a:t>
            </a:r>
            <a:endParaRPr lang="en-US" sz="4800" dirty="0"/>
          </a:p>
          <a:p>
            <a:pPr lvl="1">
              <a:lnSpc>
                <a:spcPct val="110000"/>
              </a:lnSpc>
            </a:pPr>
            <a:r>
              <a:rPr lang="en-US" sz="3900" dirty="0">
                <a:solidFill>
                  <a:prstClr val="white"/>
                </a:solidFill>
              </a:rPr>
              <a:t>Connect </a:t>
            </a:r>
            <a:r>
              <a:rPr lang="en-US" sz="3900" dirty="0" smtClean="0">
                <a:solidFill>
                  <a:prstClr val="white"/>
                </a:solidFill>
              </a:rPr>
              <a:t>2 </a:t>
            </a:r>
            <a:r>
              <a:rPr lang="en-US" sz="3900" dirty="0">
                <a:solidFill>
                  <a:prstClr val="white"/>
                </a:solidFill>
              </a:rPr>
              <a:t>single batteries in parallel </a:t>
            </a:r>
            <a:r>
              <a:rPr lang="en-US" sz="3900" dirty="0" smtClean="0">
                <a:solidFill>
                  <a:prstClr val="white"/>
                </a:solidFill>
              </a:rPr>
              <a:t>and </a:t>
            </a:r>
            <a:r>
              <a:rPr lang="en-US" sz="3900" dirty="0">
                <a:solidFill>
                  <a:prstClr val="white"/>
                </a:solidFill>
              </a:rPr>
              <a:t>two packs in </a:t>
            </a:r>
            <a:r>
              <a:rPr lang="en-US" sz="3900" dirty="0" smtClean="0">
                <a:solidFill>
                  <a:prstClr val="white"/>
                </a:solidFill>
              </a:rPr>
              <a:t>series following the same process as origami design.</a:t>
            </a:r>
          </a:p>
          <a:p>
            <a:pPr lvl="1">
              <a:lnSpc>
                <a:spcPct val="110000"/>
              </a:lnSpc>
            </a:pPr>
            <a:r>
              <a:rPr lang="en-US" sz="3900" dirty="0" smtClean="0">
                <a:solidFill>
                  <a:prstClr val="white"/>
                </a:solidFill>
              </a:rPr>
              <a:t>Wrap them around both sides of the airfoil and clamp them with plastic plates.</a:t>
            </a:r>
          </a:p>
          <a:p>
            <a:pPr lvl="1"/>
            <a:endParaRPr lang="en-US" sz="3900" dirty="0" smtClean="0">
              <a:latin typeface="Calibri" panose="020F0502020204030204" pitchFamily="34" charset="0"/>
            </a:endParaRPr>
          </a:p>
        </p:txBody>
      </p:sp>
      <p:sp>
        <p:nvSpPr>
          <p:cNvPr id="5" name="TextBox 4"/>
          <p:cNvSpPr txBox="1"/>
          <p:nvPr/>
        </p:nvSpPr>
        <p:spPr>
          <a:xfrm>
            <a:off x="4114729" y="168646"/>
            <a:ext cx="3863084" cy="1200329"/>
          </a:xfrm>
          <a:prstGeom prst="rect">
            <a:avLst/>
          </a:prstGeom>
          <a:noFill/>
        </p:spPr>
        <p:txBody>
          <a:bodyPr wrap="square" rtlCol="0">
            <a:spAutoFit/>
          </a:bodyPr>
          <a:lstStyle/>
          <a:p>
            <a:r>
              <a:rPr lang="en-US" sz="7200" dirty="0">
                <a:latin typeface="+mj-lt"/>
              </a:rPr>
              <a:t>Prototype</a:t>
            </a:r>
          </a:p>
        </p:txBody>
      </p:sp>
      <p:sp>
        <p:nvSpPr>
          <p:cNvPr id="4" name="TextBox 3"/>
          <p:cNvSpPr txBox="1"/>
          <p:nvPr/>
        </p:nvSpPr>
        <p:spPr>
          <a:xfrm>
            <a:off x="8374433" y="6170430"/>
            <a:ext cx="2920585" cy="523220"/>
          </a:xfrm>
          <a:prstGeom prst="rect">
            <a:avLst/>
          </a:prstGeom>
          <a:noFill/>
        </p:spPr>
        <p:txBody>
          <a:bodyPr wrap="square" rtlCol="0">
            <a:spAutoFit/>
          </a:bodyPr>
          <a:lstStyle/>
          <a:p>
            <a:pPr algn="r"/>
            <a:r>
              <a:rPr lang="en-US" sz="2800" dirty="0" err="1" smtClean="0"/>
              <a:t>Jianchen</a:t>
            </a:r>
            <a:r>
              <a:rPr lang="en-US" sz="2800" dirty="0" smtClean="0"/>
              <a:t> Yu 20</a:t>
            </a:r>
            <a:endParaRPr lang="en-US" sz="2800" dirty="0"/>
          </a:p>
        </p:txBody>
      </p:sp>
    </p:spTree>
    <p:extLst>
      <p:ext uri="{BB962C8B-B14F-4D97-AF65-F5344CB8AC3E}">
        <p14:creationId xmlns:p14="http://schemas.microsoft.com/office/powerpoint/2010/main" val="3502082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59982" y="6214464"/>
            <a:ext cx="3143067" cy="523220"/>
          </a:xfrm>
          <a:prstGeom prst="rect">
            <a:avLst/>
          </a:prstGeom>
          <a:noFill/>
        </p:spPr>
        <p:txBody>
          <a:bodyPr wrap="square" rtlCol="0">
            <a:spAutoFit/>
          </a:bodyPr>
          <a:lstStyle/>
          <a:p>
            <a:pPr algn="r"/>
            <a:r>
              <a:rPr lang="en-US" sz="2800" dirty="0" err="1" smtClean="0"/>
              <a:t>Niraj</a:t>
            </a:r>
            <a:r>
              <a:rPr lang="en-US" sz="2800" dirty="0" smtClean="0"/>
              <a:t> </a:t>
            </a:r>
            <a:r>
              <a:rPr lang="en-US" sz="2800" dirty="0" err="1" smtClean="0"/>
              <a:t>Thakker</a:t>
            </a:r>
            <a:r>
              <a:rPr lang="en-US" sz="2800" dirty="0" smtClean="0"/>
              <a:t> 21</a:t>
            </a:r>
            <a:endParaRPr lang="en-US" sz="2800" dirty="0"/>
          </a:p>
        </p:txBody>
      </p:sp>
      <p:sp>
        <p:nvSpPr>
          <p:cNvPr id="7" name="TextBox 6"/>
          <p:cNvSpPr txBox="1"/>
          <p:nvPr/>
        </p:nvSpPr>
        <p:spPr>
          <a:xfrm>
            <a:off x="2319703" y="346483"/>
            <a:ext cx="6716889" cy="1200329"/>
          </a:xfrm>
          <a:prstGeom prst="rect">
            <a:avLst/>
          </a:prstGeom>
          <a:noFill/>
        </p:spPr>
        <p:txBody>
          <a:bodyPr wrap="square" rtlCol="0">
            <a:spAutoFit/>
          </a:bodyPr>
          <a:lstStyle/>
          <a:p>
            <a:pPr algn="ctr"/>
            <a:r>
              <a:rPr lang="en-US" sz="7200" dirty="0" smtClean="0"/>
              <a:t>Testing Batteries</a:t>
            </a:r>
            <a:endParaRPr lang="en-US" sz="7200" dirty="0"/>
          </a:p>
        </p:txBody>
      </p:sp>
      <p:sp>
        <p:nvSpPr>
          <p:cNvPr id="8" name="TextBox 7"/>
          <p:cNvSpPr txBox="1"/>
          <p:nvPr/>
        </p:nvSpPr>
        <p:spPr>
          <a:xfrm>
            <a:off x="210035" y="1362191"/>
            <a:ext cx="5468112" cy="6124754"/>
          </a:xfrm>
          <a:prstGeom prst="rect">
            <a:avLst/>
          </a:prstGeom>
          <a:noFill/>
        </p:spPr>
        <p:txBody>
          <a:bodyPr wrap="square" rtlCol="0">
            <a:spAutoFit/>
          </a:bodyPr>
          <a:lstStyle/>
          <a:p>
            <a:pPr marL="571500" indent="-571500">
              <a:buFont typeface="Arial" panose="020B0604020202020204" pitchFamily="34" charset="0"/>
              <a:buChar char="•"/>
            </a:pPr>
            <a:r>
              <a:rPr lang="en-US" sz="3600" b="1" dirty="0" smtClean="0">
                <a:solidFill>
                  <a:srgbClr val="FF0000"/>
                </a:solidFill>
              </a:rPr>
              <a:t>Discharge Rate Matters!! </a:t>
            </a:r>
            <a:endParaRPr lang="en-US" sz="3600" b="1" dirty="0"/>
          </a:p>
          <a:p>
            <a:pPr marL="571500" indent="-571500">
              <a:buFont typeface="Arial" panose="020B0604020202020204" pitchFamily="34" charset="0"/>
              <a:buChar char="•"/>
            </a:pPr>
            <a:r>
              <a:rPr lang="en-US" sz="3600" dirty="0" smtClean="0"/>
              <a:t>In order to run, the plane requires high instantaneous discharge rate.</a:t>
            </a:r>
          </a:p>
          <a:p>
            <a:pPr marL="571500" indent="-571500">
              <a:buFont typeface="Arial" panose="020B0604020202020204" pitchFamily="34" charset="0"/>
              <a:buChar char="•"/>
            </a:pPr>
            <a:r>
              <a:rPr lang="en-US" sz="3600" dirty="0" smtClean="0"/>
              <a:t>Single Layer Lithium Liquid Electrolyte cell can not discharge at a high rate for a long periods of time.</a:t>
            </a:r>
          </a:p>
          <a:p>
            <a:pPr marL="571500" indent="-571500">
              <a:buFont typeface="Arial" panose="020B0604020202020204" pitchFamily="34" charset="0"/>
              <a:buChar char="•"/>
            </a:pPr>
            <a:endParaRPr lang="en-US" sz="3200" dirty="0" smtClean="0"/>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8182" y="1658780"/>
            <a:ext cx="5943600" cy="2019300"/>
          </a:xfrm>
          <a:prstGeom prst="rect">
            <a:avLst/>
          </a:prstGeom>
          <a:noFill/>
          <a:ln>
            <a:noFill/>
          </a:ln>
        </p:spPr>
      </p:pic>
      <p:graphicFrame>
        <p:nvGraphicFramePr>
          <p:cNvPr id="10" name="Chart 9"/>
          <p:cNvGraphicFramePr>
            <a:graphicFrameLocks/>
          </p:cNvGraphicFramePr>
          <p:nvPr>
            <p:extLst/>
          </p:nvPr>
        </p:nvGraphicFramePr>
        <p:xfrm>
          <a:off x="5888182" y="3805607"/>
          <a:ext cx="5980730" cy="2286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666748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784238" y="6139096"/>
            <a:ext cx="3143067" cy="523220"/>
          </a:xfrm>
          <a:prstGeom prst="rect">
            <a:avLst/>
          </a:prstGeom>
          <a:noFill/>
        </p:spPr>
        <p:txBody>
          <a:bodyPr wrap="square" rtlCol="0">
            <a:spAutoFit/>
          </a:bodyPr>
          <a:lstStyle/>
          <a:p>
            <a:pPr algn="r"/>
            <a:r>
              <a:rPr lang="en-US" sz="2800" dirty="0" err="1" smtClean="0"/>
              <a:t>Niraj</a:t>
            </a:r>
            <a:r>
              <a:rPr lang="en-US" sz="2800" dirty="0" smtClean="0"/>
              <a:t> </a:t>
            </a:r>
            <a:r>
              <a:rPr lang="en-US" sz="2800" dirty="0" err="1" smtClean="0"/>
              <a:t>Thakker</a:t>
            </a:r>
            <a:r>
              <a:rPr lang="en-US" sz="2800" dirty="0" smtClean="0"/>
              <a:t> 22</a:t>
            </a:r>
            <a:endParaRPr lang="en-US" sz="2800" dirty="0"/>
          </a:p>
        </p:txBody>
      </p:sp>
      <p:sp>
        <p:nvSpPr>
          <p:cNvPr id="12" name="TextBox 11"/>
          <p:cNvSpPr txBox="1"/>
          <p:nvPr/>
        </p:nvSpPr>
        <p:spPr>
          <a:xfrm>
            <a:off x="0" y="346484"/>
            <a:ext cx="12192000" cy="1200329"/>
          </a:xfrm>
          <a:prstGeom prst="rect">
            <a:avLst/>
          </a:prstGeom>
          <a:noFill/>
        </p:spPr>
        <p:txBody>
          <a:bodyPr wrap="square" rtlCol="0">
            <a:spAutoFit/>
          </a:bodyPr>
          <a:lstStyle/>
          <a:p>
            <a:pPr algn="ctr"/>
            <a:r>
              <a:rPr lang="en-US" sz="7200" dirty="0" smtClean="0"/>
              <a:t>Testing Batteries</a:t>
            </a:r>
            <a:endParaRPr lang="en-US" sz="7200" dirty="0"/>
          </a:p>
        </p:txBody>
      </p:sp>
      <p:graphicFrame>
        <p:nvGraphicFramePr>
          <p:cNvPr id="13" name="Chart 12"/>
          <p:cNvGraphicFramePr/>
          <p:nvPr>
            <p:extLst/>
          </p:nvPr>
        </p:nvGraphicFramePr>
        <p:xfrm>
          <a:off x="6999316" y="1546812"/>
          <a:ext cx="4915876" cy="2606283"/>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14" name="TextBox 13"/>
              <p:cNvSpPr txBox="1"/>
              <p:nvPr/>
            </p:nvSpPr>
            <p:spPr>
              <a:xfrm>
                <a:off x="87086" y="1546813"/>
                <a:ext cx="6999316" cy="4592283"/>
              </a:xfrm>
              <a:prstGeom prst="rect">
                <a:avLst/>
              </a:prstGeom>
              <a:noFill/>
            </p:spPr>
            <p:txBody>
              <a:bodyPr wrap="square" rtlCol="0">
                <a:spAutoFit/>
              </a:bodyPr>
              <a:lstStyle/>
              <a:p>
                <a:pPr marL="571500" indent="-571500">
                  <a:buFont typeface="Arial" panose="020B0604020202020204" pitchFamily="34" charset="0"/>
                  <a:buChar char="•"/>
                </a:pPr>
                <a:r>
                  <a:rPr lang="en-US" sz="3200" u="sng" dirty="0" smtClean="0"/>
                  <a:t>Static Thrust</a:t>
                </a:r>
              </a:p>
              <a:p>
                <a:pPr marL="1028700" lvl="1" indent="-571500">
                  <a:buFont typeface="Wingdings" panose="05000000000000000000" pitchFamily="2" charset="2"/>
                  <a:buChar char="q"/>
                </a:pPr>
                <a:r>
                  <a:rPr lang="en-US" sz="3200" dirty="0" smtClean="0"/>
                  <a:t>Static thrust is a function of propeller R.P.M, diameter and pitch.</a:t>
                </a:r>
              </a:p>
              <a:p>
                <a:pPr marL="1028700" lvl="1" indent="-571500">
                  <a:buFont typeface="Wingdings" panose="05000000000000000000" pitchFamily="2" charset="2"/>
                  <a:buChar char="q"/>
                </a:pP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𝑆𝑡𝑎𝑡𝑖𝑐</m:t>
                        </m:r>
                        <m:r>
                          <a:rPr lang="en-US" sz="3200" b="0" i="1" smtClean="0">
                            <a:latin typeface="Cambria Math" panose="02040503050406030204" pitchFamily="18" charset="0"/>
                          </a:rPr>
                          <m:t> </m:t>
                        </m:r>
                        <m:r>
                          <a:rPr lang="en-US" sz="3200" b="0" i="1" smtClean="0">
                            <a:latin typeface="Cambria Math" panose="02040503050406030204" pitchFamily="18" charset="0"/>
                          </a:rPr>
                          <m:t>𝑇h𝑟𝑢𝑠𝑡</m:t>
                        </m:r>
                      </m:num>
                      <m:den>
                        <m:r>
                          <a:rPr lang="en-US" sz="3200" b="0" i="1" smtClean="0">
                            <a:latin typeface="Cambria Math" panose="02040503050406030204" pitchFamily="18" charset="0"/>
                          </a:rPr>
                          <m:t>𝑊𝑒𝑖𝑔h𝑡</m:t>
                        </m:r>
                      </m:den>
                    </m:f>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3</m:t>
                        </m:r>
                      </m:den>
                    </m:f>
                  </m:oMath>
                </a14:m>
                <a:r>
                  <a:rPr lang="en-US" sz="3200" dirty="0" smtClean="0"/>
                  <a:t> (To </a:t>
                </a:r>
                <a:r>
                  <a:rPr lang="en-US" sz="3200" dirty="0"/>
                  <a:t>S</a:t>
                </a:r>
                <a:r>
                  <a:rPr lang="en-US" sz="3200" dirty="0" smtClean="0"/>
                  <a:t>ustain Flight)</a:t>
                </a:r>
              </a:p>
              <a:p>
                <a:pPr marL="1028700" lvl="1" indent="-571500">
                  <a:buFont typeface="Wingdings" panose="05000000000000000000" pitchFamily="2" charset="2"/>
                  <a:buChar char="q"/>
                </a:pP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𝑆𝑡𝑎𝑡𝑖𝑐</m:t>
                        </m:r>
                        <m:r>
                          <a:rPr lang="en-US" sz="3200" i="1">
                            <a:latin typeface="Cambria Math" panose="02040503050406030204" pitchFamily="18" charset="0"/>
                          </a:rPr>
                          <m:t> </m:t>
                        </m:r>
                        <m:r>
                          <a:rPr lang="en-US" sz="3200" i="1">
                            <a:latin typeface="Cambria Math" panose="02040503050406030204" pitchFamily="18" charset="0"/>
                          </a:rPr>
                          <m:t>𝑇h𝑟𝑢𝑠𝑡</m:t>
                        </m:r>
                      </m:num>
                      <m:den>
                        <m:r>
                          <a:rPr lang="en-US" sz="3200" i="1">
                            <a:latin typeface="Cambria Math" panose="02040503050406030204" pitchFamily="18" charset="0"/>
                          </a:rPr>
                          <m:t>𝑊𝑒𝑖𝑔h𝑡</m:t>
                        </m:r>
                      </m:den>
                    </m:f>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b="0" i="1" smtClean="0">
                            <a:latin typeface="Cambria Math" panose="02040503050406030204" pitchFamily="18" charset="0"/>
                          </a:rPr>
                          <m:t>2</m:t>
                        </m:r>
                      </m:num>
                      <m:den>
                        <m:r>
                          <a:rPr lang="en-US" sz="3200" b="0" i="1" smtClean="0">
                            <a:latin typeface="Cambria Math" panose="02040503050406030204" pitchFamily="18" charset="0"/>
                          </a:rPr>
                          <m:t>5</m:t>
                        </m:r>
                      </m:den>
                    </m:f>
                  </m:oMath>
                </a14:m>
                <a:r>
                  <a:rPr lang="en-US" sz="3200" dirty="0" smtClean="0"/>
                  <a:t> (To Take off)</a:t>
                </a:r>
                <a:endParaRPr lang="en-US" sz="3200" dirty="0"/>
              </a:p>
              <a:p>
                <a:pPr marL="1028700" lvl="1" indent="-571500">
                  <a:buFont typeface="Wingdings" panose="05000000000000000000" pitchFamily="2" charset="2"/>
                  <a:buChar char="q"/>
                </a:pPr>
                <a:endParaRPr lang="en-US" sz="3200" dirty="0" smtClean="0"/>
              </a:p>
              <a:p>
                <a:pPr marL="571500" indent="-571500">
                  <a:buFont typeface="Arial" panose="020B0604020202020204" pitchFamily="34" charset="0"/>
                  <a:buChar char="•"/>
                </a:pPr>
                <a:endParaRPr lang="en-US" sz="3200" dirty="0" smtClean="0"/>
              </a:p>
            </p:txBody>
          </p:sp>
        </mc:Choice>
        <mc:Fallback xmlns="">
          <p:sp>
            <p:nvSpPr>
              <p:cNvPr id="14" name="TextBox 13"/>
              <p:cNvSpPr txBox="1">
                <a:spLocks noRot="1" noChangeAspect="1" noMove="1" noResize="1" noEditPoints="1" noAdjustHandles="1" noChangeArrowheads="1" noChangeShapeType="1" noTextEdit="1"/>
              </p:cNvSpPr>
              <p:nvPr/>
            </p:nvSpPr>
            <p:spPr>
              <a:xfrm>
                <a:off x="87086" y="1546813"/>
                <a:ext cx="6999316" cy="4592283"/>
              </a:xfrm>
              <a:prstGeom prst="rect">
                <a:avLst/>
              </a:prstGeom>
              <a:blipFill rotWithShape="0">
                <a:blip r:embed="rId4"/>
                <a:stretch>
                  <a:fillRect l="-2003" t="-1594"/>
                </a:stretch>
              </a:blipFill>
            </p:spPr>
            <p:txBody>
              <a:bodyPr/>
              <a:lstStyle/>
              <a:p>
                <a:r>
                  <a:rPr lang="en-US">
                    <a:noFill/>
                  </a:rPr>
                  <a:t> </a:t>
                </a:r>
              </a:p>
            </p:txBody>
          </p:sp>
        </mc:Fallback>
      </mc:AlternateContent>
      <p:sp>
        <p:nvSpPr>
          <p:cNvPr id="15" name="TextBox 14"/>
          <p:cNvSpPr txBox="1"/>
          <p:nvPr/>
        </p:nvSpPr>
        <p:spPr>
          <a:xfrm>
            <a:off x="6999316" y="4334232"/>
            <a:ext cx="4778156" cy="2308324"/>
          </a:xfrm>
          <a:prstGeom prst="rect">
            <a:avLst/>
          </a:prstGeom>
          <a:noFill/>
        </p:spPr>
        <p:txBody>
          <a:bodyPr wrap="square" rtlCol="0">
            <a:spAutoFit/>
          </a:bodyPr>
          <a:lstStyle/>
          <a:p>
            <a:pPr marL="571500" indent="-571500">
              <a:buFont typeface="Arial" panose="020B0604020202020204" pitchFamily="34" charset="0"/>
              <a:buChar char="•"/>
            </a:pPr>
            <a:r>
              <a:rPr lang="en-US" sz="2400" dirty="0" smtClean="0"/>
              <a:t>Green Line : </a:t>
            </a:r>
            <a:r>
              <a:rPr lang="en-US" sz="2400" dirty="0"/>
              <a:t>8</a:t>
            </a:r>
            <a:r>
              <a:rPr lang="en-US" sz="2400" dirty="0" smtClean="0"/>
              <a:t> x 6 inch propeller</a:t>
            </a:r>
          </a:p>
          <a:p>
            <a:pPr marL="571500" indent="-571500">
              <a:buFont typeface="Arial" panose="020B0604020202020204" pitchFamily="34" charset="0"/>
              <a:buChar char="•"/>
            </a:pPr>
            <a:r>
              <a:rPr lang="en-US" sz="2400" dirty="0" smtClean="0"/>
              <a:t>Yellow Line : </a:t>
            </a:r>
            <a:r>
              <a:rPr lang="en-US" sz="2400" dirty="0"/>
              <a:t>9</a:t>
            </a:r>
            <a:r>
              <a:rPr lang="en-US" sz="2400" dirty="0" smtClean="0"/>
              <a:t> x 7 inch propeller</a:t>
            </a:r>
          </a:p>
          <a:p>
            <a:pPr marL="571500" indent="-571500">
              <a:buFont typeface="Arial" panose="020B0604020202020204" pitchFamily="34" charset="0"/>
              <a:buChar char="•"/>
            </a:pPr>
            <a:r>
              <a:rPr lang="en-US" sz="2400" dirty="0" smtClean="0"/>
              <a:t>Find minimum R.P.M for a given Static Thrust and hence for a given weight of the plane</a:t>
            </a:r>
            <a:endParaRPr lang="en-US" sz="2400" dirty="0"/>
          </a:p>
          <a:p>
            <a:pPr marL="571500" indent="-5715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2403772669"/>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725183" y="6167646"/>
            <a:ext cx="3143067" cy="523220"/>
          </a:xfrm>
          <a:prstGeom prst="rect">
            <a:avLst/>
          </a:prstGeom>
          <a:noFill/>
        </p:spPr>
        <p:txBody>
          <a:bodyPr wrap="square" rtlCol="0">
            <a:spAutoFit/>
          </a:bodyPr>
          <a:lstStyle/>
          <a:p>
            <a:pPr algn="r"/>
            <a:r>
              <a:rPr lang="en-US" sz="2800" dirty="0" err="1" smtClean="0"/>
              <a:t>Niraj</a:t>
            </a:r>
            <a:r>
              <a:rPr lang="en-US" sz="2800" dirty="0" smtClean="0"/>
              <a:t> </a:t>
            </a:r>
            <a:r>
              <a:rPr lang="en-US" sz="2800" dirty="0" err="1" smtClean="0"/>
              <a:t>Thakker</a:t>
            </a:r>
            <a:r>
              <a:rPr lang="en-US" sz="2800" dirty="0" smtClean="0"/>
              <a:t> 23</a:t>
            </a:r>
            <a:endParaRPr lang="en-US" sz="2800" dirty="0"/>
          </a:p>
        </p:txBody>
      </p:sp>
      <p:sp>
        <p:nvSpPr>
          <p:cNvPr id="12" name="TextBox 11"/>
          <p:cNvSpPr txBox="1"/>
          <p:nvPr/>
        </p:nvSpPr>
        <p:spPr>
          <a:xfrm>
            <a:off x="206828" y="237626"/>
            <a:ext cx="12192000" cy="1200329"/>
          </a:xfrm>
          <a:prstGeom prst="rect">
            <a:avLst/>
          </a:prstGeom>
          <a:noFill/>
        </p:spPr>
        <p:txBody>
          <a:bodyPr wrap="square" rtlCol="0">
            <a:spAutoFit/>
          </a:bodyPr>
          <a:lstStyle/>
          <a:p>
            <a:pPr algn="ctr"/>
            <a:r>
              <a:rPr lang="en-US" sz="7200" dirty="0" smtClean="0"/>
              <a:t>Testing Batteries</a:t>
            </a:r>
            <a:endParaRPr lang="en-US" sz="7200" dirty="0"/>
          </a:p>
        </p:txBody>
      </p:sp>
      <p:sp>
        <p:nvSpPr>
          <p:cNvPr id="13" name="TextBox 12"/>
          <p:cNvSpPr txBox="1"/>
          <p:nvPr/>
        </p:nvSpPr>
        <p:spPr>
          <a:xfrm>
            <a:off x="206828" y="1437954"/>
            <a:ext cx="9694506" cy="4832092"/>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Different battery designs were attached to the motor and the propeller R.P.M was measured.</a:t>
            </a:r>
          </a:p>
          <a:p>
            <a:pPr marL="571500" indent="-571500">
              <a:buFont typeface="Arial" panose="020B0604020202020204" pitchFamily="34" charset="0"/>
              <a:buChar char="•"/>
            </a:pPr>
            <a:r>
              <a:rPr lang="en-US" sz="4400" dirty="0"/>
              <a:t>T</a:t>
            </a:r>
            <a:r>
              <a:rPr lang="en-US" sz="4400" dirty="0" smtClean="0"/>
              <a:t>achometer readings were taken every 5 seconds for 6 minutes.</a:t>
            </a:r>
          </a:p>
          <a:p>
            <a:pPr marL="571500" indent="-571500">
              <a:buFont typeface="Arial" panose="020B0604020202020204" pitchFamily="34" charset="0"/>
              <a:buChar char="•"/>
            </a:pPr>
            <a:r>
              <a:rPr lang="en-US" sz="4400" dirty="0" smtClean="0"/>
              <a:t>Data for Origami, Large Bent and Stock batteries was obtained.</a:t>
            </a:r>
          </a:p>
        </p:txBody>
      </p:sp>
      <p:pic>
        <p:nvPicPr>
          <p:cNvPr id="14" name="Picture 4" descr="http://ecx.images-amazon.com/images/I/41ENUpIqeuL._SY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294" y="2764078"/>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8575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9048933" y="6334780"/>
            <a:ext cx="3143067" cy="523220"/>
          </a:xfrm>
          <a:prstGeom prst="rect">
            <a:avLst/>
          </a:prstGeom>
          <a:noFill/>
        </p:spPr>
        <p:txBody>
          <a:bodyPr wrap="square" rtlCol="0">
            <a:spAutoFit/>
          </a:bodyPr>
          <a:lstStyle/>
          <a:p>
            <a:pPr algn="r"/>
            <a:r>
              <a:rPr lang="en-US" sz="2800" dirty="0" err="1" smtClean="0"/>
              <a:t>Niraj</a:t>
            </a:r>
            <a:r>
              <a:rPr lang="en-US" sz="2800" dirty="0" smtClean="0"/>
              <a:t> </a:t>
            </a:r>
            <a:r>
              <a:rPr lang="en-US" sz="2800" dirty="0" err="1" smtClean="0"/>
              <a:t>Thakker</a:t>
            </a:r>
            <a:r>
              <a:rPr lang="en-US" sz="2800" dirty="0" smtClean="0"/>
              <a:t> 24</a:t>
            </a:r>
            <a:endParaRPr lang="en-US" sz="2800" dirty="0"/>
          </a:p>
        </p:txBody>
      </p:sp>
      <p:sp>
        <p:nvSpPr>
          <p:cNvPr id="3" name="TextBox 2"/>
          <p:cNvSpPr txBox="1"/>
          <p:nvPr/>
        </p:nvSpPr>
        <p:spPr>
          <a:xfrm>
            <a:off x="0" y="346484"/>
            <a:ext cx="12192000" cy="1200329"/>
          </a:xfrm>
          <a:prstGeom prst="rect">
            <a:avLst/>
          </a:prstGeom>
          <a:noFill/>
        </p:spPr>
        <p:txBody>
          <a:bodyPr wrap="square" rtlCol="0">
            <a:spAutoFit/>
          </a:bodyPr>
          <a:lstStyle/>
          <a:p>
            <a:pPr algn="ctr"/>
            <a:r>
              <a:rPr lang="en-US" sz="7200" dirty="0" smtClean="0"/>
              <a:t>Testing Batteries</a:t>
            </a:r>
            <a:endParaRPr lang="en-US" sz="7200" dirty="0"/>
          </a:p>
        </p:txBody>
      </p:sp>
      <p:graphicFrame>
        <p:nvGraphicFramePr>
          <p:cNvPr id="9" name="Chart 8"/>
          <p:cNvGraphicFramePr>
            <a:graphicFrameLocks/>
          </p:cNvGraphicFramePr>
          <p:nvPr>
            <p:extLst>
              <p:ext uri="{D42A27DB-BD31-4B8C-83A1-F6EECF244321}">
                <p14:modId xmlns:p14="http://schemas.microsoft.com/office/powerpoint/2010/main" val="1309054722"/>
              </p:ext>
            </p:extLst>
          </p:nvPr>
        </p:nvGraphicFramePr>
        <p:xfrm>
          <a:off x="532327" y="3470712"/>
          <a:ext cx="6019800" cy="3154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938911978"/>
              </p:ext>
            </p:extLst>
          </p:nvPr>
        </p:nvGraphicFramePr>
        <p:xfrm>
          <a:off x="4218433" y="1458945"/>
          <a:ext cx="7815073" cy="1826263"/>
        </p:xfrm>
        <a:graphic>
          <a:graphicData uri="http://schemas.openxmlformats.org/drawingml/2006/table">
            <a:tbl>
              <a:tblPr firstRow="1" firstCol="1" bandRow="1">
                <a:tableStyleId>{5C22544A-7EE6-4342-B048-85BDC9FD1C3A}</a:tableStyleId>
              </a:tblPr>
              <a:tblGrid>
                <a:gridCol w="1157355"/>
                <a:gridCol w="1238828"/>
                <a:gridCol w="1352766"/>
                <a:gridCol w="1186655"/>
                <a:gridCol w="1406406"/>
                <a:gridCol w="1473063"/>
              </a:tblGrid>
              <a:tr h="413059">
                <a:tc>
                  <a:txBody>
                    <a:bodyPr/>
                    <a:lstStyle/>
                    <a:p>
                      <a:pPr algn="ctr"/>
                      <a:endParaRPr lang="en-US" sz="1400" b="1" dirty="0">
                        <a:effectLst/>
                        <a:latin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cap="all" dirty="0" smtClean="0">
                          <a:effectLst/>
                        </a:rPr>
                        <a:t>Diameter</a:t>
                      </a:r>
                    </a:p>
                    <a:p>
                      <a:pPr marL="0" marR="0" algn="ctr">
                        <a:lnSpc>
                          <a:spcPct val="107000"/>
                        </a:lnSpc>
                        <a:spcBef>
                          <a:spcPts val="0"/>
                        </a:spcBef>
                        <a:spcAft>
                          <a:spcPts val="0"/>
                        </a:spcAft>
                      </a:pPr>
                      <a:r>
                        <a:rPr lang="en-US" sz="1400" b="1" cap="all" dirty="0" smtClean="0">
                          <a:effectLst/>
                        </a:rPr>
                        <a:t>(</a:t>
                      </a:r>
                      <a:r>
                        <a:rPr lang="en-US" sz="1400" b="1" cap="all" dirty="0">
                          <a:effectLst/>
                        </a:rPr>
                        <a:t>in)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cap="all" dirty="0" smtClean="0">
                          <a:effectLst/>
                        </a:rPr>
                        <a:t>Pitch (</a:t>
                      </a:r>
                      <a:r>
                        <a:rPr lang="en-US" sz="1400" b="1" cap="all" dirty="0">
                          <a:effectLst/>
                        </a:rPr>
                        <a:t>in)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cap="all" dirty="0">
                          <a:effectLst/>
                        </a:rPr>
                        <a:t>Plane </a:t>
                      </a:r>
                      <a:r>
                        <a:rPr lang="en-US" sz="1400" b="1" cap="all" dirty="0" smtClean="0">
                          <a:effectLst/>
                        </a:rPr>
                        <a:t>Weight (</a:t>
                      </a:r>
                      <a:r>
                        <a:rPr lang="en-US" sz="1400" b="1" cap="all" dirty="0">
                          <a:effectLst/>
                        </a:rPr>
                        <a:t>g)</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cap="all" dirty="0">
                          <a:effectLst/>
                        </a:rPr>
                        <a:t>Minimum </a:t>
                      </a:r>
                      <a:r>
                        <a:rPr lang="en-US" sz="1400" b="1" cap="all" dirty="0" smtClean="0">
                          <a:effectLst/>
                        </a:rPr>
                        <a:t>Thrust (</a:t>
                      </a:r>
                      <a:r>
                        <a:rPr lang="en-US" sz="1400" b="1" cap="all" dirty="0">
                          <a:effectLst/>
                        </a:rPr>
                        <a:t>g)</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cap="all">
                          <a:effectLst/>
                        </a:rPr>
                        <a:t>Minimum R.P.M</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4448">
                <a:tc rowSpan="2">
                  <a:txBody>
                    <a:bodyPr/>
                    <a:lstStyle/>
                    <a:p>
                      <a:pPr marL="0" marR="0" algn="ctr">
                        <a:lnSpc>
                          <a:spcPct val="107000"/>
                        </a:lnSpc>
                        <a:spcBef>
                          <a:spcPts val="0"/>
                        </a:spcBef>
                        <a:spcAft>
                          <a:spcPts val="0"/>
                        </a:spcAft>
                      </a:pPr>
                      <a:r>
                        <a:rPr lang="en-US" sz="1400" b="1" cap="all" dirty="0">
                          <a:effectLst/>
                        </a:rPr>
                        <a:t>Original Battery</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b="1">
                          <a:effectLst/>
                        </a:rPr>
                        <a:t>485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b="1">
                          <a:effectLst/>
                        </a:rPr>
                        <a:t>161.67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3907.6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4448">
                <a:tc vMerge="1">
                  <a:txBody>
                    <a:bodyPr/>
                    <a:lstStyle/>
                    <a:p>
                      <a:endParaRPr lang="en-US"/>
                    </a:p>
                  </a:txBody>
                  <a:tcPr/>
                </a:tc>
                <a:tc>
                  <a:txBody>
                    <a:bodyPr/>
                    <a:lstStyle/>
                    <a:p>
                      <a:pPr marL="0" marR="0" algn="ctr">
                        <a:lnSpc>
                          <a:spcPct val="107000"/>
                        </a:lnSpc>
                        <a:spcBef>
                          <a:spcPts val="0"/>
                        </a:spcBef>
                        <a:spcAft>
                          <a:spcPts val="0"/>
                        </a:spcAft>
                      </a:pPr>
                      <a:r>
                        <a:rPr lang="en-US" sz="1400" b="1">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400" b="1">
                          <a:effectLst/>
                        </a:rPr>
                        <a:t>3645.1</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4448">
                <a:tc rowSpan="2">
                  <a:txBody>
                    <a:bodyPr/>
                    <a:lstStyle/>
                    <a:p>
                      <a:pPr marL="0" marR="0" algn="ctr">
                        <a:lnSpc>
                          <a:spcPct val="107000"/>
                        </a:lnSpc>
                        <a:spcBef>
                          <a:spcPts val="0"/>
                        </a:spcBef>
                        <a:spcAft>
                          <a:spcPts val="0"/>
                        </a:spcAft>
                      </a:pPr>
                      <a:r>
                        <a:rPr lang="en-US" sz="1400" b="1" cap="all" dirty="0">
                          <a:effectLst/>
                        </a:rPr>
                        <a:t>Origami Cell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b="1" dirty="0">
                          <a:effectLst/>
                        </a:rPr>
                        <a:t>606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b="1" dirty="0">
                          <a:effectLst/>
                        </a:rPr>
                        <a:t>202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4388.3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4448">
                <a:tc vMerge="1">
                  <a:txBody>
                    <a:bodyPr/>
                    <a:lstStyle/>
                    <a:p>
                      <a:endParaRPr lang="en-US"/>
                    </a:p>
                  </a:txBody>
                  <a:tcPr/>
                </a:tc>
                <a:tc>
                  <a:txBody>
                    <a:bodyPr/>
                    <a:lstStyle/>
                    <a:p>
                      <a:pPr marL="0" marR="0" algn="ctr">
                        <a:lnSpc>
                          <a:spcPct val="107000"/>
                        </a:lnSpc>
                        <a:spcBef>
                          <a:spcPts val="0"/>
                        </a:spcBef>
                        <a:spcAft>
                          <a:spcPts val="0"/>
                        </a:spcAft>
                      </a:pPr>
                      <a:r>
                        <a:rPr lang="en-US" sz="1400" b="1" dirty="0">
                          <a:effectLst/>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400" b="1">
                          <a:effectLst/>
                        </a:rPr>
                        <a:t>4072.1</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4448">
                <a:tc rowSpan="2">
                  <a:txBody>
                    <a:bodyPr/>
                    <a:lstStyle/>
                    <a:p>
                      <a:pPr marL="0" marR="0" algn="ctr">
                        <a:lnSpc>
                          <a:spcPct val="107000"/>
                        </a:lnSpc>
                        <a:spcBef>
                          <a:spcPts val="0"/>
                        </a:spcBef>
                        <a:spcAft>
                          <a:spcPts val="0"/>
                        </a:spcAft>
                      </a:pPr>
                      <a:r>
                        <a:rPr lang="en-US" sz="1400" b="1" cap="all">
                          <a:effectLst/>
                        </a:rPr>
                        <a:t>Large Bent Cell</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b="1">
                          <a:effectLst/>
                        </a:rPr>
                        <a:t>753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400" b="1" dirty="0">
                          <a:effectLst/>
                        </a:rPr>
                        <a:t>376.5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6246.7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4448">
                <a:tc vMerge="1">
                  <a:txBody>
                    <a:bodyPr/>
                    <a:lstStyle/>
                    <a:p>
                      <a:endParaRPr lang="en-US"/>
                    </a:p>
                  </a:txBody>
                  <a:tcPr/>
                </a:tc>
                <a:tc>
                  <a:txBody>
                    <a:bodyPr/>
                    <a:lstStyle/>
                    <a:p>
                      <a:pPr marL="0" marR="0" algn="ctr">
                        <a:lnSpc>
                          <a:spcPct val="107000"/>
                        </a:lnSpc>
                        <a:spcBef>
                          <a:spcPts val="0"/>
                        </a:spcBef>
                        <a:spcAft>
                          <a:spcPts val="0"/>
                        </a:spcAft>
                      </a:pPr>
                      <a:r>
                        <a:rPr lang="en-US" sz="1400" b="1">
                          <a:effectLst/>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effectLst/>
                        </a:rPr>
                        <a:t>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400" b="1" dirty="0">
                          <a:effectLst/>
                        </a:rPr>
                        <a:t>5754.8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0" name="TextBox 9"/>
          <p:cNvSpPr txBox="1"/>
          <p:nvPr/>
        </p:nvSpPr>
        <p:spPr>
          <a:xfrm>
            <a:off x="6935308" y="3694152"/>
            <a:ext cx="4778156" cy="2677656"/>
          </a:xfrm>
          <a:prstGeom prst="rect">
            <a:avLst/>
          </a:prstGeom>
          <a:noFill/>
        </p:spPr>
        <p:txBody>
          <a:bodyPr wrap="square" rtlCol="0">
            <a:spAutoFit/>
          </a:bodyPr>
          <a:lstStyle/>
          <a:p>
            <a:pPr marL="571500" indent="-571500">
              <a:buFont typeface="Arial" panose="020B0604020202020204" pitchFamily="34" charset="0"/>
              <a:buChar char="•"/>
            </a:pPr>
            <a:r>
              <a:rPr lang="en-US" sz="2800" dirty="0" smtClean="0"/>
              <a:t>For Large Bent Cell, the plane will sustain flight for at least 6 minutes</a:t>
            </a:r>
          </a:p>
          <a:p>
            <a:pPr marL="571500" indent="-571500">
              <a:buFont typeface="Arial" panose="020B0604020202020204" pitchFamily="34" charset="0"/>
              <a:buChar char="•"/>
            </a:pPr>
            <a:r>
              <a:rPr lang="en-US" sz="2800" dirty="0" smtClean="0"/>
              <a:t>For Origami Cell, the plane will sustain flight for close to 50 seconds</a:t>
            </a:r>
          </a:p>
        </p:txBody>
      </p:sp>
    </p:spTree>
    <p:extLst>
      <p:ext uri="{BB962C8B-B14F-4D97-AF65-F5344CB8AC3E}">
        <p14:creationId xmlns:p14="http://schemas.microsoft.com/office/powerpoint/2010/main" val="3788195438"/>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2124" y="1546813"/>
            <a:ext cx="9110133" cy="1446550"/>
          </a:xfrm>
          <a:prstGeom prst="rect">
            <a:avLst/>
          </a:prstGeom>
          <a:noFill/>
        </p:spPr>
        <p:txBody>
          <a:bodyPr wrap="square" rtlCol="0">
            <a:spAutoFit/>
          </a:bodyPr>
          <a:lstStyle/>
          <a:p>
            <a:pPr marL="571500" indent="-571500">
              <a:buFont typeface="Arial" panose="020B0604020202020204" pitchFamily="34" charset="0"/>
              <a:buChar char="•"/>
            </a:pPr>
            <a:endParaRPr lang="en-US" sz="4400" dirty="0" smtClean="0"/>
          </a:p>
          <a:p>
            <a:pPr marL="571500" indent="-571500">
              <a:buFont typeface="Arial" panose="020B0604020202020204" pitchFamily="34" charset="0"/>
              <a:buChar char="•"/>
            </a:pPr>
            <a:endParaRPr lang="en-US" sz="4400" dirty="0"/>
          </a:p>
        </p:txBody>
      </p:sp>
      <p:sp>
        <p:nvSpPr>
          <p:cNvPr id="9" name="TextBox 8"/>
          <p:cNvSpPr txBox="1"/>
          <p:nvPr/>
        </p:nvSpPr>
        <p:spPr>
          <a:xfrm>
            <a:off x="1807396" y="415635"/>
            <a:ext cx="10307782" cy="1200329"/>
          </a:xfrm>
          <a:prstGeom prst="rect">
            <a:avLst/>
          </a:prstGeom>
          <a:noFill/>
        </p:spPr>
        <p:txBody>
          <a:bodyPr wrap="square" rtlCol="0">
            <a:spAutoFit/>
          </a:bodyPr>
          <a:lstStyle/>
          <a:p>
            <a:r>
              <a:rPr lang="en-US" sz="7200" dirty="0" smtClean="0"/>
              <a:t>Large Thin Cells Demo</a:t>
            </a:r>
            <a:endParaRPr lang="en-US" sz="7200" dirty="0"/>
          </a:p>
        </p:txBody>
      </p:sp>
      <p:sp>
        <p:nvSpPr>
          <p:cNvPr id="10" name="TextBox 9"/>
          <p:cNvSpPr txBox="1"/>
          <p:nvPr/>
        </p:nvSpPr>
        <p:spPr>
          <a:xfrm>
            <a:off x="9562390" y="6088440"/>
            <a:ext cx="2316775" cy="523220"/>
          </a:xfrm>
          <a:prstGeom prst="rect">
            <a:avLst/>
          </a:prstGeom>
          <a:noFill/>
        </p:spPr>
        <p:txBody>
          <a:bodyPr wrap="square" rtlCol="0">
            <a:spAutoFit/>
          </a:bodyPr>
          <a:lstStyle/>
          <a:p>
            <a:pPr algn="r"/>
            <a:r>
              <a:rPr lang="en-US" sz="2800" dirty="0" smtClean="0"/>
              <a:t>Jenna Pine 25</a:t>
            </a:r>
            <a:endParaRPr lang="en-US" sz="2800" dirty="0"/>
          </a:p>
        </p:txBody>
      </p:sp>
      <p:sp>
        <p:nvSpPr>
          <p:cNvPr id="2" name="TextBox 1"/>
          <p:cNvSpPr txBox="1"/>
          <p:nvPr/>
        </p:nvSpPr>
        <p:spPr>
          <a:xfrm>
            <a:off x="2081048" y="1848720"/>
            <a:ext cx="9540144" cy="3477875"/>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For the RC plane application, bending around the wing does not disrupt </a:t>
            </a:r>
            <a:r>
              <a:rPr lang="en-US" sz="4400" dirty="0"/>
              <a:t>c</a:t>
            </a:r>
            <a:r>
              <a:rPr lang="en-US" sz="4400" dirty="0" smtClean="0"/>
              <a:t>enter of gravity.</a:t>
            </a:r>
            <a:endParaRPr lang="en-US" sz="4400" dirty="0"/>
          </a:p>
          <a:p>
            <a:pPr marL="285750" indent="-285750">
              <a:buFont typeface="Arial" panose="020B0604020202020204" pitchFamily="34" charset="0"/>
              <a:buChar char="•"/>
            </a:pPr>
            <a:r>
              <a:rPr lang="en-US" sz="4400" dirty="0"/>
              <a:t>Packs connected in series.</a:t>
            </a:r>
          </a:p>
          <a:p>
            <a:pPr marL="285750" indent="-285750">
              <a:buFont typeface="Arial" panose="020B0604020202020204" pitchFamily="34" charset="0"/>
              <a:buChar char="•"/>
            </a:pPr>
            <a:r>
              <a:rPr lang="en-US" sz="4400" dirty="0"/>
              <a:t>Design allows for </a:t>
            </a:r>
            <a:r>
              <a:rPr lang="en-US" sz="4400" dirty="0" smtClean="0"/>
              <a:t>surface conformability.</a:t>
            </a:r>
            <a:endParaRPr lang="en-US" sz="4400" dirty="0"/>
          </a:p>
        </p:txBody>
      </p:sp>
      <p:pic>
        <p:nvPicPr>
          <p:cNvPr id="3" name="Picture 2"/>
          <p:cNvPicPr>
            <a:picLocks noChangeAspect="1"/>
          </p:cNvPicPr>
          <p:nvPr/>
        </p:nvPicPr>
        <p:blipFill>
          <a:blip r:embed="rId3"/>
          <a:stretch>
            <a:fillRect/>
          </a:stretch>
        </p:blipFill>
        <p:spPr>
          <a:xfrm>
            <a:off x="169096" y="287060"/>
            <a:ext cx="1638300" cy="6324600"/>
          </a:xfrm>
          <a:prstGeom prst="rect">
            <a:avLst/>
          </a:prstGeom>
        </p:spPr>
      </p:pic>
    </p:spTree>
    <p:extLst>
      <p:ext uri="{BB962C8B-B14F-4D97-AF65-F5344CB8AC3E}">
        <p14:creationId xmlns:p14="http://schemas.microsoft.com/office/powerpoint/2010/main" val="3569656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ne Flight">
            <a:hlinkClick r:id="" action="ppaction://media"/>
          </p:cNvPr>
          <p:cNvPicPr>
            <a:picLocks noChangeAspect="1"/>
          </p:cNvPicPr>
          <p:nvPr>
            <a:videoFile r:link="rId1"/>
            <p:extLst>
              <p:ext uri="{DAA4B4D4-6D71-4841-9C94-3DE7FCFB9230}">
                <p14:media xmlns:p14="http://schemas.microsoft.com/office/powerpoint/2010/main" r:embed="rId2">
                  <p14:trim st="11929" end="3551"/>
                </p14:media>
              </p:ext>
            </p:extLst>
          </p:nvPr>
        </p:nvPicPr>
        <p:blipFill>
          <a:blip r:embed="rId5"/>
          <a:stretch>
            <a:fillRect/>
          </a:stretch>
        </p:blipFill>
        <p:spPr>
          <a:xfrm rot="5400000">
            <a:off x="3019217" y="1618593"/>
            <a:ext cx="6346506" cy="3575496"/>
          </a:xfrm>
          <a:prstGeom prst="rect">
            <a:avLst/>
          </a:prstGeom>
        </p:spPr>
      </p:pic>
      <p:sp>
        <p:nvSpPr>
          <p:cNvPr id="6" name="TextBox 5"/>
          <p:cNvSpPr txBox="1"/>
          <p:nvPr/>
        </p:nvSpPr>
        <p:spPr>
          <a:xfrm>
            <a:off x="9562390" y="6088440"/>
            <a:ext cx="2316775" cy="523220"/>
          </a:xfrm>
          <a:prstGeom prst="rect">
            <a:avLst/>
          </a:prstGeom>
          <a:noFill/>
        </p:spPr>
        <p:txBody>
          <a:bodyPr wrap="square" rtlCol="0">
            <a:spAutoFit/>
          </a:bodyPr>
          <a:lstStyle/>
          <a:p>
            <a:pPr algn="r"/>
            <a:r>
              <a:rPr lang="en-US" sz="2800" dirty="0" smtClean="0"/>
              <a:t>Jenna Pine 26</a:t>
            </a:r>
            <a:endParaRPr lang="en-US" sz="2800" dirty="0"/>
          </a:p>
        </p:txBody>
      </p:sp>
      <p:sp>
        <p:nvSpPr>
          <p:cNvPr id="2" name="TextBox 1"/>
          <p:cNvSpPr txBox="1"/>
          <p:nvPr/>
        </p:nvSpPr>
        <p:spPr>
          <a:xfrm>
            <a:off x="8292661" y="1828800"/>
            <a:ext cx="3489435" cy="2585323"/>
          </a:xfrm>
          <a:prstGeom prst="rect">
            <a:avLst/>
          </a:prstGeom>
          <a:noFill/>
        </p:spPr>
        <p:txBody>
          <a:bodyPr wrap="square" rtlCol="0">
            <a:spAutoFit/>
          </a:bodyPr>
          <a:lstStyle/>
          <a:p>
            <a:r>
              <a:rPr lang="en-US" sz="5400" dirty="0" smtClean="0"/>
              <a:t>Large Thin Cells Test Flight</a:t>
            </a:r>
            <a:endParaRPr lang="en-US" sz="5400" dirty="0"/>
          </a:p>
        </p:txBody>
      </p:sp>
    </p:spTree>
    <p:extLst>
      <p:ext uri="{BB962C8B-B14F-4D97-AF65-F5344CB8AC3E}">
        <p14:creationId xmlns:p14="http://schemas.microsoft.com/office/powerpoint/2010/main" val="253113042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562390" y="6088440"/>
            <a:ext cx="2316775" cy="523220"/>
          </a:xfrm>
          <a:prstGeom prst="rect">
            <a:avLst/>
          </a:prstGeom>
          <a:noFill/>
        </p:spPr>
        <p:txBody>
          <a:bodyPr wrap="square" rtlCol="0">
            <a:spAutoFit/>
          </a:bodyPr>
          <a:lstStyle/>
          <a:p>
            <a:pPr algn="r"/>
            <a:r>
              <a:rPr lang="en-US" sz="2800" dirty="0" smtClean="0"/>
              <a:t>David Goss </a:t>
            </a:r>
            <a:r>
              <a:rPr lang="en-US" sz="2800" dirty="0"/>
              <a:t>2</a:t>
            </a:r>
          </a:p>
        </p:txBody>
      </p:sp>
      <p:sp>
        <p:nvSpPr>
          <p:cNvPr id="5" name="TextBox 4"/>
          <p:cNvSpPr txBox="1"/>
          <p:nvPr/>
        </p:nvSpPr>
        <p:spPr>
          <a:xfrm>
            <a:off x="2372124" y="1546813"/>
            <a:ext cx="9110133" cy="1446550"/>
          </a:xfrm>
          <a:prstGeom prst="rect">
            <a:avLst/>
          </a:prstGeom>
          <a:noFill/>
        </p:spPr>
        <p:txBody>
          <a:bodyPr wrap="square" rtlCol="0">
            <a:spAutoFit/>
          </a:bodyPr>
          <a:lstStyle/>
          <a:p>
            <a:pPr marL="571500" indent="-571500">
              <a:buFont typeface="Arial" panose="020B0604020202020204" pitchFamily="34" charset="0"/>
              <a:buChar char="•"/>
            </a:pPr>
            <a:endParaRPr lang="en-US" sz="4400" dirty="0" smtClean="0"/>
          </a:p>
          <a:p>
            <a:pPr marL="571500" indent="-571500">
              <a:buFont typeface="Arial" panose="020B0604020202020204" pitchFamily="34" charset="0"/>
              <a:buChar char="•"/>
            </a:pPr>
            <a:endParaRPr lang="en-US" sz="4400" dirty="0"/>
          </a:p>
        </p:txBody>
      </p:sp>
      <p:sp>
        <p:nvSpPr>
          <p:cNvPr id="2" name="TextBox 1"/>
          <p:cNvSpPr txBox="1"/>
          <p:nvPr/>
        </p:nvSpPr>
        <p:spPr>
          <a:xfrm>
            <a:off x="2926080" y="261257"/>
            <a:ext cx="7210697" cy="1200329"/>
          </a:xfrm>
          <a:prstGeom prst="rect">
            <a:avLst/>
          </a:prstGeom>
          <a:noFill/>
        </p:spPr>
        <p:txBody>
          <a:bodyPr wrap="square" rtlCol="0">
            <a:spAutoFit/>
          </a:bodyPr>
          <a:lstStyle/>
          <a:p>
            <a:r>
              <a:rPr lang="en-US" sz="7200" dirty="0" smtClean="0"/>
              <a:t>Brief Overview</a:t>
            </a:r>
            <a:endParaRPr lang="en-US" sz="7200" dirty="0"/>
          </a:p>
        </p:txBody>
      </p:sp>
      <p:sp>
        <p:nvSpPr>
          <p:cNvPr id="3" name="TextBox 2"/>
          <p:cNvSpPr txBox="1"/>
          <p:nvPr/>
        </p:nvSpPr>
        <p:spPr>
          <a:xfrm>
            <a:off x="1377463" y="1912312"/>
            <a:ext cx="10501702" cy="2123658"/>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Design a shape conformable battery pack to fly a Remote-Controlled (RC) Plane</a:t>
            </a:r>
          </a:p>
          <a:p>
            <a:pPr marL="571500" indent="-571500">
              <a:buFont typeface="Arial" panose="020B0604020202020204" pitchFamily="34" charset="0"/>
              <a:buChar char="•"/>
            </a:pPr>
            <a:endParaRPr lang="en-US" sz="4400" dirty="0" smtClean="0"/>
          </a:p>
        </p:txBody>
      </p:sp>
    </p:spTree>
    <p:extLst>
      <p:ext uri="{BB962C8B-B14F-4D97-AF65-F5344CB8AC3E}">
        <p14:creationId xmlns:p14="http://schemas.microsoft.com/office/powerpoint/2010/main" val="20988067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2124" y="1546813"/>
            <a:ext cx="9110133" cy="1446550"/>
          </a:xfrm>
          <a:prstGeom prst="rect">
            <a:avLst/>
          </a:prstGeom>
          <a:noFill/>
        </p:spPr>
        <p:txBody>
          <a:bodyPr wrap="square" rtlCol="0">
            <a:spAutoFit/>
          </a:bodyPr>
          <a:lstStyle/>
          <a:p>
            <a:pPr marL="571500" indent="-571500">
              <a:buFont typeface="Arial" panose="020B0604020202020204" pitchFamily="34" charset="0"/>
              <a:buChar char="•"/>
            </a:pPr>
            <a:endParaRPr lang="en-US" sz="4400" dirty="0" smtClean="0"/>
          </a:p>
          <a:p>
            <a:pPr marL="571500" indent="-571500">
              <a:buFont typeface="Arial" panose="020B0604020202020204" pitchFamily="34" charset="0"/>
              <a:buChar char="•"/>
            </a:pPr>
            <a:endParaRPr lang="en-US" sz="4400" dirty="0"/>
          </a:p>
        </p:txBody>
      </p:sp>
      <p:sp>
        <p:nvSpPr>
          <p:cNvPr id="6" name="TextBox 5"/>
          <p:cNvSpPr txBox="1"/>
          <p:nvPr/>
        </p:nvSpPr>
        <p:spPr>
          <a:xfrm>
            <a:off x="2372124" y="346484"/>
            <a:ext cx="9493134" cy="1200329"/>
          </a:xfrm>
          <a:prstGeom prst="rect">
            <a:avLst/>
          </a:prstGeom>
          <a:noFill/>
        </p:spPr>
        <p:txBody>
          <a:bodyPr wrap="square" rtlCol="0">
            <a:spAutoFit/>
          </a:bodyPr>
          <a:lstStyle/>
          <a:p>
            <a:r>
              <a:rPr lang="en-US" sz="7200" dirty="0" smtClean="0"/>
              <a:t>Origami Prototype Demo</a:t>
            </a:r>
            <a:endParaRPr lang="en-US" sz="7200" dirty="0"/>
          </a:p>
        </p:txBody>
      </p:sp>
      <p:sp>
        <p:nvSpPr>
          <p:cNvPr id="8" name="TextBox 7"/>
          <p:cNvSpPr txBox="1"/>
          <p:nvPr/>
        </p:nvSpPr>
        <p:spPr>
          <a:xfrm>
            <a:off x="9667493" y="6151502"/>
            <a:ext cx="2316775" cy="523220"/>
          </a:xfrm>
          <a:prstGeom prst="rect">
            <a:avLst/>
          </a:prstGeom>
          <a:noFill/>
        </p:spPr>
        <p:txBody>
          <a:bodyPr wrap="square" rtlCol="0">
            <a:spAutoFit/>
          </a:bodyPr>
          <a:lstStyle/>
          <a:p>
            <a:pPr algn="r"/>
            <a:r>
              <a:rPr lang="en-US" sz="2800" dirty="0" smtClean="0"/>
              <a:t>Jenna Pine 27</a:t>
            </a:r>
            <a:endParaRPr lang="en-US" sz="2800" dirty="0"/>
          </a:p>
        </p:txBody>
      </p:sp>
      <p:sp>
        <p:nvSpPr>
          <p:cNvPr id="2" name="TextBox 1"/>
          <p:cNvSpPr txBox="1"/>
          <p:nvPr/>
        </p:nvSpPr>
        <p:spPr>
          <a:xfrm>
            <a:off x="2049517" y="1776248"/>
            <a:ext cx="9815741" cy="4431983"/>
          </a:xfrm>
          <a:prstGeom prst="rect">
            <a:avLst/>
          </a:prstGeom>
          <a:noFill/>
        </p:spPr>
        <p:txBody>
          <a:bodyPr wrap="square" rtlCol="0">
            <a:spAutoFit/>
          </a:bodyPr>
          <a:lstStyle/>
          <a:p>
            <a:pPr marL="285750" indent="-285750">
              <a:buFont typeface="Arial" panose="020B0604020202020204" pitchFamily="34" charset="0"/>
              <a:buChar char="•"/>
            </a:pPr>
            <a:r>
              <a:rPr lang="en-US" sz="4400" dirty="0"/>
              <a:t>To give shape conformability </a:t>
            </a:r>
            <a:r>
              <a:rPr lang="en-US" sz="4400" dirty="0" smtClean="0"/>
              <a:t>smaller cells were connected in parallel to make each pack.</a:t>
            </a:r>
          </a:p>
          <a:p>
            <a:pPr marL="285750" indent="-285750">
              <a:buFont typeface="Arial" panose="020B0604020202020204" pitchFamily="34" charset="0"/>
              <a:buChar char="•"/>
            </a:pPr>
            <a:r>
              <a:rPr lang="en-US" sz="4400" dirty="0" smtClean="0"/>
              <a:t>Packs </a:t>
            </a:r>
            <a:r>
              <a:rPr lang="en-US" sz="4400" dirty="0"/>
              <a:t>would then be connected in series.</a:t>
            </a:r>
          </a:p>
          <a:p>
            <a:pPr marL="285750" indent="-285750">
              <a:buFont typeface="Arial" panose="020B0604020202020204" pitchFamily="34" charset="0"/>
              <a:buChar char="•"/>
            </a:pPr>
            <a:r>
              <a:rPr lang="en-US" sz="4400" dirty="0"/>
              <a:t>Allows for many different shapes including folding and wrapping.</a:t>
            </a:r>
          </a:p>
          <a:p>
            <a:endParaRPr lang="en-US" dirty="0"/>
          </a:p>
        </p:txBody>
      </p:sp>
      <p:pic>
        <p:nvPicPr>
          <p:cNvPr id="3" name="Picture 2"/>
          <p:cNvPicPr>
            <a:picLocks noChangeAspect="1"/>
          </p:cNvPicPr>
          <p:nvPr/>
        </p:nvPicPr>
        <p:blipFill>
          <a:blip r:embed="rId3"/>
          <a:stretch>
            <a:fillRect/>
          </a:stretch>
        </p:blipFill>
        <p:spPr>
          <a:xfrm>
            <a:off x="324871" y="346484"/>
            <a:ext cx="1724646" cy="6219178"/>
          </a:xfrm>
          <a:prstGeom prst="rect">
            <a:avLst/>
          </a:prstGeom>
        </p:spPr>
      </p:pic>
    </p:spTree>
    <p:extLst>
      <p:ext uri="{BB962C8B-B14F-4D97-AF65-F5344CB8AC3E}">
        <p14:creationId xmlns:p14="http://schemas.microsoft.com/office/powerpoint/2010/main" val="33158407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3982" y="357352"/>
            <a:ext cx="8755117" cy="1200329"/>
          </a:xfrm>
          <a:prstGeom prst="rect">
            <a:avLst/>
          </a:prstGeom>
          <a:noFill/>
        </p:spPr>
        <p:txBody>
          <a:bodyPr wrap="square" rtlCol="0">
            <a:spAutoFit/>
          </a:bodyPr>
          <a:lstStyle/>
          <a:p>
            <a:r>
              <a:rPr lang="en-US" sz="7200" dirty="0" smtClean="0"/>
              <a:t>Environmental Hazards</a:t>
            </a:r>
            <a:endParaRPr lang="en-US" sz="7200" dirty="0"/>
          </a:p>
        </p:txBody>
      </p:sp>
      <p:sp>
        <p:nvSpPr>
          <p:cNvPr id="8" name="TextBox 7"/>
          <p:cNvSpPr txBox="1"/>
          <p:nvPr/>
        </p:nvSpPr>
        <p:spPr>
          <a:xfrm>
            <a:off x="9562390" y="6088440"/>
            <a:ext cx="2316775" cy="523220"/>
          </a:xfrm>
          <a:prstGeom prst="rect">
            <a:avLst/>
          </a:prstGeom>
          <a:noFill/>
        </p:spPr>
        <p:txBody>
          <a:bodyPr wrap="square" rtlCol="0">
            <a:spAutoFit/>
          </a:bodyPr>
          <a:lstStyle/>
          <a:p>
            <a:pPr algn="r"/>
            <a:r>
              <a:rPr lang="en-US" sz="2800" dirty="0" smtClean="0"/>
              <a:t>Jenna Pine 28 </a:t>
            </a:r>
            <a:endParaRPr lang="en-US" sz="2800" dirty="0"/>
          </a:p>
        </p:txBody>
      </p:sp>
      <p:sp>
        <p:nvSpPr>
          <p:cNvPr id="2" name="TextBox 1"/>
          <p:cNvSpPr txBox="1"/>
          <p:nvPr/>
        </p:nvSpPr>
        <p:spPr>
          <a:xfrm>
            <a:off x="1502980" y="1378732"/>
            <a:ext cx="10376185" cy="3354765"/>
          </a:xfrm>
          <a:prstGeom prst="rect">
            <a:avLst/>
          </a:prstGeom>
          <a:noFill/>
        </p:spPr>
        <p:txBody>
          <a:bodyPr wrap="square" rtlCol="0">
            <a:spAutoFit/>
          </a:bodyPr>
          <a:lstStyle/>
          <a:p>
            <a:pPr marL="285750" indent="-285750">
              <a:buFont typeface="Arial" panose="020B0604020202020204" pitchFamily="34" charset="0"/>
              <a:buChar char="•"/>
            </a:pPr>
            <a:r>
              <a:rPr lang="en-US" sz="4400" dirty="0"/>
              <a:t>Proper disposal of used </a:t>
            </a:r>
            <a:r>
              <a:rPr lang="en-US" sz="4400" dirty="0" smtClean="0"/>
              <a:t>materials.</a:t>
            </a:r>
          </a:p>
          <a:p>
            <a:pPr marL="285750" indent="-285750">
              <a:buFont typeface="Arial" panose="020B0604020202020204" pitchFamily="34" charset="0"/>
              <a:buChar char="•"/>
            </a:pPr>
            <a:r>
              <a:rPr lang="en-US" sz="4400" dirty="0" smtClean="0"/>
              <a:t>Harmful if electrolyte comes in contact with your skin.</a:t>
            </a:r>
          </a:p>
          <a:p>
            <a:pPr marL="285750" indent="-285750">
              <a:buFont typeface="Arial" panose="020B0604020202020204" pitchFamily="34" charset="0"/>
              <a:buChar char="•"/>
            </a:pPr>
            <a:r>
              <a:rPr lang="en-US" sz="4400" dirty="0" smtClean="0"/>
              <a:t>Not good for the ground.</a:t>
            </a:r>
          </a:p>
          <a:p>
            <a:pPr marL="285750" indent="-285750">
              <a:buFont typeface="Arial" panose="020B0604020202020204" pitchFamily="34" charset="0"/>
              <a:buChar char="•"/>
            </a:pPr>
            <a:endParaRPr lang="en-US" sz="3600" dirty="0"/>
          </a:p>
        </p:txBody>
      </p:sp>
      <p:pic>
        <p:nvPicPr>
          <p:cNvPr id="1026" name="Picture 2" descr="http://publib.boulder.ibm.com/infocenter/dsichelp/ds6000ic/topic/com.ibm.storage.smric.help.doc/svc0006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290" y="4223019"/>
            <a:ext cx="2086516" cy="2127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belmaster.com/images/products/400x400/H-BBL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212" y="4223019"/>
            <a:ext cx="2127031" cy="212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9636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2124" y="1546813"/>
            <a:ext cx="9110133" cy="1446550"/>
          </a:xfrm>
          <a:prstGeom prst="rect">
            <a:avLst/>
          </a:prstGeom>
          <a:noFill/>
        </p:spPr>
        <p:txBody>
          <a:bodyPr wrap="square" rtlCol="0">
            <a:spAutoFit/>
          </a:bodyPr>
          <a:lstStyle/>
          <a:p>
            <a:pPr marL="571500" indent="-571500">
              <a:buFont typeface="Arial" panose="020B0604020202020204" pitchFamily="34" charset="0"/>
              <a:buChar char="•"/>
            </a:pPr>
            <a:endParaRPr lang="en-US" sz="4400" dirty="0" smtClean="0"/>
          </a:p>
          <a:p>
            <a:pPr marL="571500" indent="-571500">
              <a:buFont typeface="Arial" panose="020B0604020202020204" pitchFamily="34" charset="0"/>
              <a:buChar char="•"/>
            </a:pPr>
            <a:endParaRPr lang="en-US" sz="4400" dirty="0"/>
          </a:p>
        </p:txBody>
      </p:sp>
      <p:sp>
        <p:nvSpPr>
          <p:cNvPr id="4" name="TextBox 3"/>
          <p:cNvSpPr txBox="1"/>
          <p:nvPr/>
        </p:nvSpPr>
        <p:spPr>
          <a:xfrm>
            <a:off x="1603867" y="230106"/>
            <a:ext cx="9731635" cy="1200329"/>
          </a:xfrm>
          <a:prstGeom prst="rect">
            <a:avLst/>
          </a:prstGeom>
          <a:noFill/>
        </p:spPr>
        <p:txBody>
          <a:bodyPr wrap="square" rtlCol="0">
            <a:spAutoFit/>
          </a:bodyPr>
          <a:lstStyle/>
          <a:p>
            <a:pPr algn="ctr"/>
            <a:r>
              <a:rPr lang="en-US" sz="7200" dirty="0" smtClean="0"/>
              <a:t>Safety Hazards</a:t>
            </a:r>
            <a:endParaRPr lang="en-US" sz="7200" dirty="0"/>
          </a:p>
        </p:txBody>
      </p:sp>
      <p:sp>
        <p:nvSpPr>
          <p:cNvPr id="6" name="TextBox 5"/>
          <p:cNvSpPr txBox="1"/>
          <p:nvPr/>
        </p:nvSpPr>
        <p:spPr>
          <a:xfrm>
            <a:off x="1643574" y="1409705"/>
            <a:ext cx="10271655" cy="5816977"/>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Electrolyte material is extremely flammable and toxic if inhaled.</a:t>
            </a:r>
          </a:p>
          <a:p>
            <a:pPr marL="285750" indent="-285750">
              <a:buFont typeface="Arial" panose="020B0604020202020204" pitchFamily="34" charset="0"/>
              <a:buChar char="•"/>
            </a:pPr>
            <a:r>
              <a:rPr lang="en-US" sz="4400" dirty="0" smtClean="0"/>
              <a:t>Can be extremely dangerous if a Lithium Polymer battery is cut open.</a:t>
            </a:r>
          </a:p>
          <a:p>
            <a:pPr marL="285750" indent="-285750">
              <a:buFont typeface="Arial" panose="020B0604020202020204" pitchFamily="34" charset="0"/>
              <a:buChar char="•"/>
            </a:pPr>
            <a:r>
              <a:rPr lang="en-US" sz="4400" dirty="0" smtClean="0"/>
              <a:t>Batteries can combust due to improper charging/discharging.</a:t>
            </a:r>
          </a:p>
          <a:p>
            <a:pPr marL="285750" indent="-285750">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sz="3600" dirty="0"/>
          </a:p>
        </p:txBody>
      </p:sp>
      <p:sp>
        <p:nvSpPr>
          <p:cNvPr id="8" name="TextBox 7"/>
          <p:cNvSpPr txBox="1"/>
          <p:nvPr/>
        </p:nvSpPr>
        <p:spPr>
          <a:xfrm>
            <a:off x="9562390" y="6088440"/>
            <a:ext cx="2316775" cy="523220"/>
          </a:xfrm>
          <a:prstGeom prst="rect">
            <a:avLst/>
          </a:prstGeom>
          <a:noFill/>
        </p:spPr>
        <p:txBody>
          <a:bodyPr wrap="square" rtlCol="0">
            <a:spAutoFit/>
          </a:bodyPr>
          <a:lstStyle/>
          <a:p>
            <a:pPr algn="r"/>
            <a:r>
              <a:rPr lang="en-US" sz="2800" dirty="0" smtClean="0"/>
              <a:t>Jenna Pine 29</a:t>
            </a:r>
            <a:endParaRPr lang="en-US" sz="2800" dirty="0"/>
          </a:p>
        </p:txBody>
      </p:sp>
      <p:pic>
        <p:nvPicPr>
          <p:cNvPr id="1026" name="Picture 2" descr="http://i.tfcdn.com/img2/FByz2UwAY5r87xBrRmpiTklGfGJeSnxSamJpSSVDRklJgZW-fmpyhV5mbmJ6arFuYm5iVX6eXnJ-rj5ERN9T38iwrMopNcov1dNHL6sgHQA*/fvUG-v8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124" y="423041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alisadesmac.com/wp-content/uploads/2012/08/Do-not-cu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401" y="4230410"/>
            <a:ext cx="2556328" cy="240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7752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859982" y="6293058"/>
            <a:ext cx="3200346" cy="523220"/>
          </a:xfrm>
          <a:prstGeom prst="rect">
            <a:avLst/>
          </a:prstGeom>
          <a:noFill/>
        </p:spPr>
        <p:txBody>
          <a:bodyPr wrap="square" rtlCol="0">
            <a:spAutoFit/>
          </a:bodyPr>
          <a:lstStyle/>
          <a:p>
            <a:pPr algn="r"/>
            <a:r>
              <a:rPr lang="en-US" sz="2800" dirty="0" smtClean="0"/>
              <a:t>Brian </a:t>
            </a:r>
            <a:r>
              <a:rPr lang="en-US" sz="2800" dirty="0" err="1" smtClean="0"/>
              <a:t>Rainbeau</a:t>
            </a:r>
            <a:r>
              <a:rPr lang="en-US" sz="2800" dirty="0" smtClean="0"/>
              <a:t> 30</a:t>
            </a:r>
            <a:endParaRPr lang="en-US" sz="2800" dirty="0"/>
          </a:p>
        </p:txBody>
      </p:sp>
      <p:sp>
        <p:nvSpPr>
          <p:cNvPr id="3" name="TextBox 2"/>
          <p:cNvSpPr txBox="1"/>
          <p:nvPr/>
        </p:nvSpPr>
        <p:spPr>
          <a:xfrm>
            <a:off x="2763982" y="291625"/>
            <a:ext cx="9507041" cy="1107996"/>
          </a:xfrm>
          <a:prstGeom prst="rect">
            <a:avLst/>
          </a:prstGeom>
          <a:noFill/>
        </p:spPr>
        <p:txBody>
          <a:bodyPr wrap="square" rtlCol="0">
            <a:spAutoFit/>
          </a:bodyPr>
          <a:lstStyle/>
          <a:p>
            <a:r>
              <a:rPr lang="en-US" sz="6600" dirty="0" smtClean="0"/>
              <a:t>Conclusion</a:t>
            </a:r>
            <a:endParaRPr lang="en-US" sz="6600" dirty="0"/>
          </a:p>
        </p:txBody>
      </p:sp>
      <p:sp>
        <p:nvSpPr>
          <p:cNvPr id="5" name="TextBox 4"/>
          <p:cNvSpPr txBox="1"/>
          <p:nvPr/>
        </p:nvSpPr>
        <p:spPr>
          <a:xfrm>
            <a:off x="1872160" y="1537910"/>
            <a:ext cx="8973749" cy="4154984"/>
          </a:xfrm>
          <a:prstGeom prst="rect">
            <a:avLst/>
          </a:prstGeom>
          <a:noFill/>
        </p:spPr>
        <p:txBody>
          <a:bodyPr wrap="square" rtlCol="0">
            <a:spAutoFit/>
          </a:bodyPr>
          <a:lstStyle/>
          <a:p>
            <a:pPr marL="571500" lvl="0" indent="-571500">
              <a:buFont typeface="Arial" panose="020B0604020202020204" pitchFamily="34" charset="0"/>
              <a:buChar char="•"/>
            </a:pPr>
            <a:r>
              <a:rPr lang="en-US" sz="4400" dirty="0"/>
              <a:t>Two directions: focused on building cells, while building packs from pre-made cells to validate our </a:t>
            </a:r>
            <a:r>
              <a:rPr lang="en-US" sz="4400" dirty="0" smtClean="0"/>
              <a:t>design.</a:t>
            </a:r>
            <a:endParaRPr lang="en-US" sz="4400" dirty="0"/>
          </a:p>
          <a:p>
            <a:pPr marL="571500" lvl="0" indent="-571500">
              <a:buFont typeface="Arial" panose="020B0604020202020204" pitchFamily="34" charset="0"/>
              <a:buChar char="•"/>
            </a:pPr>
            <a:r>
              <a:rPr lang="en-US" sz="4400" dirty="0"/>
              <a:t>Built </a:t>
            </a:r>
            <a:r>
              <a:rPr lang="en-US" sz="4400" dirty="0" smtClean="0"/>
              <a:t>working </a:t>
            </a:r>
            <a:r>
              <a:rPr lang="en-US" sz="4400" dirty="0"/>
              <a:t>thin cells, and integrated others into </a:t>
            </a:r>
            <a:r>
              <a:rPr lang="en-US" sz="4400" dirty="0" smtClean="0"/>
              <a:t>usable </a:t>
            </a:r>
            <a:r>
              <a:rPr lang="en-US" sz="4400" dirty="0"/>
              <a:t>conformable battery packs.</a:t>
            </a:r>
          </a:p>
        </p:txBody>
      </p:sp>
    </p:spTree>
    <p:extLst>
      <p:ext uri="{BB962C8B-B14F-4D97-AF65-F5344CB8AC3E}">
        <p14:creationId xmlns:p14="http://schemas.microsoft.com/office/powerpoint/2010/main" val="4681403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485089" y="278786"/>
            <a:ext cx="9507041" cy="1107996"/>
          </a:xfrm>
          <a:prstGeom prst="rect">
            <a:avLst/>
          </a:prstGeom>
          <a:noFill/>
        </p:spPr>
        <p:txBody>
          <a:bodyPr wrap="square" rtlCol="0">
            <a:spAutoFit/>
          </a:bodyPr>
          <a:lstStyle/>
          <a:p>
            <a:r>
              <a:rPr lang="en-US" sz="6600" dirty="0" smtClean="0"/>
              <a:t>Future Recommendations</a:t>
            </a:r>
            <a:endParaRPr lang="en-US" sz="6600" dirty="0"/>
          </a:p>
        </p:txBody>
      </p:sp>
      <p:sp>
        <p:nvSpPr>
          <p:cNvPr id="5" name="TextBox 4"/>
          <p:cNvSpPr txBox="1"/>
          <p:nvPr/>
        </p:nvSpPr>
        <p:spPr>
          <a:xfrm>
            <a:off x="1806223" y="1836129"/>
            <a:ext cx="9913924" cy="5509200"/>
          </a:xfrm>
          <a:prstGeom prst="rect">
            <a:avLst/>
          </a:prstGeom>
          <a:noFill/>
        </p:spPr>
        <p:txBody>
          <a:bodyPr wrap="square" rtlCol="0">
            <a:spAutoFit/>
          </a:bodyPr>
          <a:lstStyle/>
          <a:p>
            <a:pPr marL="571500" lvl="0" indent="-571500">
              <a:buFont typeface="Arial" panose="020B0604020202020204" pitchFamily="34" charset="0"/>
              <a:buChar char="•"/>
            </a:pPr>
            <a:r>
              <a:rPr lang="en-US" sz="4400" dirty="0"/>
              <a:t>Learn to walk before you </a:t>
            </a:r>
            <a:r>
              <a:rPr lang="en-US" sz="4400" dirty="0" smtClean="0"/>
              <a:t>run.</a:t>
            </a:r>
            <a:endParaRPr lang="en-US" sz="4400" dirty="0"/>
          </a:p>
          <a:p>
            <a:pPr marL="571500" lvl="0" indent="-571500">
              <a:buFont typeface="Arial" panose="020B0604020202020204" pitchFamily="34" charset="0"/>
              <a:buChar char="•"/>
            </a:pPr>
            <a:r>
              <a:rPr lang="en-US" sz="4400" dirty="0"/>
              <a:t>Learn to build good ordinary batteries before you attempt to build unique and innovative ones.</a:t>
            </a:r>
          </a:p>
          <a:p>
            <a:pPr marL="571500" lvl="0" indent="-571500">
              <a:buFont typeface="Arial" panose="020B0604020202020204" pitchFamily="34" charset="0"/>
              <a:buChar char="•"/>
            </a:pPr>
            <a:r>
              <a:rPr lang="en-US" sz="4400" dirty="0"/>
              <a:t>Even before the design process, learn the limitations of the </a:t>
            </a:r>
            <a:r>
              <a:rPr lang="en-US" sz="4400" dirty="0" smtClean="0"/>
              <a:t>technique, </a:t>
            </a:r>
            <a:r>
              <a:rPr lang="en-US" sz="4400" dirty="0"/>
              <a:t>facility, and </a:t>
            </a:r>
            <a:r>
              <a:rPr lang="en-US" sz="4400" dirty="0" smtClean="0"/>
              <a:t>equipment.</a:t>
            </a:r>
            <a:endParaRPr lang="en-US" sz="4400" dirty="0"/>
          </a:p>
          <a:p>
            <a:pPr marL="571500" indent="-571500">
              <a:buFont typeface="Arial" panose="020B0604020202020204" pitchFamily="34" charset="0"/>
              <a:buChar char="•"/>
            </a:pPr>
            <a:endParaRPr lang="en-US" sz="4400" dirty="0" smtClean="0"/>
          </a:p>
        </p:txBody>
      </p:sp>
      <p:sp>
        <p:nvSpPr>
          <p:cNvPr id="6" name="TextBox 5"/>
          <p:cNvSpPr txBox="1"/>
          <p:nvPr/>
        </p:nvSpPr>
        <p:spPr>
          <a:xfrm>
            <a:off x="8859982" y="6293058"/>
            <a:ext cx="3200346" cy="523220"/>
          </a:xfrm>
          <a:prstGeom prst="rect">
            <a:avLst/>
          </a:prstGeom>
          <a:noFill/>
        </p:spPr>
        <p:txBody>
          <a:bodyPr wrap="square" rtlCol="0">
            <a:spAutoFit/>
          </a:bodyPr>
          <a:lstStyle/>
          <a:p>
            <a:pPr algn="r"/>
            <a:r>
              <a:rPr lang="en-US" sz="2800" dirty="0" smtClean="0"/>
              <a:t>Brian </a:t>
            </a:r>
            <a:r>
              <a:rPr lang="en-US" sz="2800" dirty="0" err="1" smtClean="0"/>
              <a:t>Rainbeau</a:t>
            </a:r>
            <a:r>
              <a:rPr lang="en-US" sz="2800" dirty="0" smtClean="0"/>
              <a:t> 31</a:t>
            </a:r>
            <a:endParaRPr lang="en-US" sz="2800" dirty="0"/>
          </a:p>
        </p:txBody>
      </p:sp>
    </p:spTree>
    <p:extLst>
      <p:ext uri="{BB962C8B-B14F-4D97-AF65-F5344CB8AC3E}">
        <p14:creationId xmlns:p14="http://schemas.microsoft.com/office/powerpoint/2010/main" val="19089785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206197" y="279612"/>
            <a:ext cx="9507041" cy="1107996"/>
          </a:xfrm>
          <a:prstGeom prst="rect">
            <a:avLst/>
          </a:prstGeom>
          <a:noFill/>
        </p:spPr>
        <p:txBody>
          <a:bodyPr wrap="square" rtlCol="0">
            <a:spAutoFit/>
          </a:bodyPr>
          <a:lstStyle/>
          <a:p>
            <a:r>
              <a:rPr lang="en-US" sz="6600" dirty="0" smtClean="0"/>
              <a:t>Future Recommendations</a:t>
            </a:r>
            <a:endParaRPr lang="en-US" sz="6600" dirty="0"/>
          </a:p>
        </p:txBody>
      </p:sp>
      <p:sp>
        <p:nvSpPr>
          <p:cNvPr id="5" name="TextBox 4"/>
          <p:cNvSpPr txBox="1"/>
          <p:nvPr/>
        </p:nvSpPr>
        <p:spPr>
          <a:xfrm>
            <a:off x="2206197" y="1553527"/>
            <a:ext cx="10064826" cy="3477875"/>
          </a:xfrm>
          <a:prstGeom prst="rect">
            <a:avLst/>
          </a:prstGeom>
          <a:noFill/>
        </p:spPr>
        <p:txBody>
          <a:bodyPr wrap="square" rtlCol="0">
            <a:spAutoFit/>
          </a:bodyPr>
          <a:lstStyle/>
          <a:p>
            <a:pPr marL="571500" lvl="0" indent="-571500">
              <a:buFont typeface="Arial" panose="020B0604020202020204" pitchFamily="34" charset="0"/>
              <a:buChar char="•"/>
            </a:pPr>
            <a:r>
              <a:rPr lang="en-US" sz="4400" dirty="0"/>
              <a:t>Essentially 4 Challenges to overcome</a:t>
            </a:r>
          </a:p>
          <a:p>
            <a:pPr marL="1028700" lvl="1" indent="-571500">
              <a:buFont typeface="Arial" panose="020B0604020202020204" pitchFamily="34" charset="0"/>
              <a:buChar char="•"/>
            </a:pPr>
            <a:r>
              <a:rPr lang="en-US" sz="4400" dirty="0"/>
              <a:t>Build Reliable cells</a:t>
            </a:r>
          </a:p>
          <a:p>
            <a:pPr marL="1028700" lvl="1" indent="-571500">
              <a:buFont typeface="Arial" panose="020B0604020202020204" pitchFamily="34" charset="0"/>
              <a:buChar char="•"/>
            </a:pPr>
            <a:r>
              <a:rPr lang="en-US" sz="4400" dirty="0"/>
              <a:t>Batteries must be light</a:t>
            </a:r>
          </a:p>
          <a:p>
            <a:pPr marL="1028700" lvl="1" indent="-571500">
              <a:buFont typeface="Arial" panose="020B0604020202020204" pitchFamily="34" charset="0"/>
              <a:buChar char="•"/>
            </a:pPr>
            <a:r>
              <a:rPr lang="en-US" sz="4400" dirty="0"/>
              <a:t>Batteries must be powerful</a:t>
            </a:r>
          </a:p>
          <a:p>
            <a:pPr marL="1028700" lvl="1" indent="-571500">
              <a:buFont typeface="Arial" panose="020B0604020202020204" pitchFamily="34" charset="0"/>
              <a:buChar char="•"/>
            </a:pPr>
            <a:r>
              <a:rPr lang="en-US" sz="4400" dirty="0"/>
              <a:t>Accommodate an odd shape</a:t>
            </a:r>
          </a:p>
        </p:txBody>
      </p:sp>
      <p:sp>
        <p:nvSpPr>
          <p:cNvPr id="6" name="TextBox 5"/>
          <p:cNvSpPr txBox="1"/>
          <p:nvPr/>
        </p:nvSpPr>
        <p:spPr>
          <a:xfrm>
            <a:off x="8859982" y="6293058"/>
            <a:ext cx="3200346" cy="523220"/>
          </a:xfrm>
          <a:prstGeom prst="rect">
            <a:avLst/>
          </a:prstGeom>
          <a:noFill/>
        </p:spPr>
        <p:txBody>
          <a:bodyPr wrap="square" rtlCol="0">
            <a:spAutoFit/>
          </a:bodyPr>
          <a:lstStyle/>
          <a:p>
            <a:pPr algn="r"/>
            <a:r>
              <a:rPr lang="en-US" sz="2800" dirty="0" smtClean="0"/>
              <a:t>Brian </a:t>
            </a:r>
            <a:r>
              <a:rPr lang="en-US" sz="2800" dirty="0" err="1" smtClean="0"/>
              <a:t>Rainbeau</a:t>
            </a:r>
            <a:r>
              <a:rPr lang="en-US" sz="2800" dirty="0" smtClean="0"/>
              <a:t> 32</a:t>
            </a:r>
            <a:endParaRPr lang="en-US" sz="2800" dirty="0"/>
          </a:p>
        </p:txBody>
      </p:sp>
    </p:spTree>
    <p:extLst>
      <p:ext uri="{BB962C8B-B14F-4D97-AF65-F5344CB8AC3E}">
        <p14:creationId xmlns:p14="http://schemas.microsoft.com/office/powerpoint/2010/main" val="20934273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2124" y="1546813"/>
            <a:ext cx="9110133" cy="1446550"/>
          </a:xfrm>
          <a:prstGeom prst="rect">
            <a:avLst/>
          </a:prstGeom>
          <a:noFill/>
        </p:spPr>
        <p:txBody>
          <a:bodyPr wrap="square" rtlCol="0">
            <a:spAutoFit/>
          </a:bodyPr>
          <a:lstStyle/>
          <a:p>
            <a:pPr marL="571500" indent="-571500">
              <a:buFont typeface="Arial" panose="020B0604020202020204" pitchFamily="34" charset="0"/>
              <a:buChar char="•"/>
            </a:pPr>
            <a:endParaRPr lang="en-US" sz="4400" dirty="0" smtClean="0"/>
          </a:p>
          <a:p>
            <a:pPr marL="571500" indent="-571500">
              <a:buFont typeface="Arial" panose="020B0604020202020204" pitchFamily="34" charset="0"/>
              <a:buChar char="•"/>
            </a:pPr>
            <a:endParaRPr lang="en-US" sz="4400" dirty="0"/>
          </a:p>
        </p:txBody>
      </p:sp>
      <p:sp>
        <p:nvSpPr>
          <p:cNvPr id="4" name="Title 1"/>
          <p:cNvSpPr txBox="1">
            <a:spLocks/>
          </p:cNvSpPr>
          <p:nvPr/>
        </p:nvSpPr>
        <p:spPr>
          <a:xfrm>
            <a:off x="2028496" y="2582729"/>
            <a:ext cx="3174124" cy="14785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mtClean="0"/>
              <a:t>Questions ?</a:t>
            </a:r>
            <a:endParaRPr lang="en-US" dirty="0"/>
          </a:p>
        </p:txBody>
      </p:sp>
      <p:pic>
        <p:nvPicPr>
          <p:cNvPr id="6" name="Picture 5"/>
          <p:cNvPicPr>
            <a:picLocks noChangeAspect="1"/>
          </p:cNvPicPr>
          <p:nvPr/>
        </p:nvPicPr>
        <p:blipFill rotWithShape="1">
          <a:blip r:embed="rId2"/>
          <a:srcRect r="20846"/>
          <a:stretch/>
        </p:blipFill>
        <p:spPr>
          <a:xfrm>
            <a:off x="5612707" y="1883657"/>
            <a:ext cx="3988982" cy="2876715"/>
          </a:xfrm>
          <a:prstGeom prst="rect">
            <a:avLst/>
          </a:prstGeom>
        </p:spPr>
      </p:pic>
    </p:spTree>
    <p:extLst>
      <p:ext uri="{BB962C8B-B14F-4D97-AF65-F5344CB8AC3E}">
        <p14:creationId xmlns:p14="http://schemas.microsoft.com/office/powerpoint/2010/main" val="4261307200"/>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38173" y="1454123"/>
            <a:ext cx="2249930" cy="2123658"/>
          </a:xfrm>
          <a:prstGeom prst="rect">
            <a:avLst/>
          </a:prstGeom>
          <a:noFill/>
        </p:spPr>
        <p:txBody>
          <a:bodyPr wrap="square" rtlCol="0">
            <a:spAutoFit/>
          </a:bodyPr>
          <a:lstStyle/>
          <a:p>
            <a:r>
              <a:rPr lang="en-US" sz="6600" dirty="0" smtClean="0"/>
              <a:t>Gantt Chart</a:t>
            </a:r>
            <a:endParaRPr lang="en-US" sz="6600" dirty="0"/>
          </a:p>
        </p:txBody>
      </p:sp>
      <p:pic>
        <p:nvPicPr>
          <p:cNvPr id="4" name="Picture 3"/>
          <p:cNvPicPr>
            <a:picLocks noChangeAspect="1"/>
          </p:cNvPicPr>
          <p:nvPr/>
        </p:nvPicPr>
        <p:blipFill>
          <a:blip r:embed="rId2"/>
          <a:stretch>
            <a:fillRect/>
          </a:stretch>
        </p:blipFill>
        <p:spPr>
          <a:xfrm>
            <a:off x="171450" y="184575"/>
            <a:ext cx="9258300" cy="6474447"/>
          </a:xfrm>
          <a:prstGeom prst="rect">
            <a:avLst/>
          </a:prstGeom>
        </p:spPr>
      </p:pic>
    </p:spTree>
    <p:extLst>
      <p:ext uri="{BB962C8B-B14F-4D97-AF65-F5344CB8AC3E}">
        <p14:creationId xmlns:p14="http://schemas.microsoft.com/office/powerpoint/2010/main" val="2205425969"/>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4719" y="1769806"/>
            <a:ext cx="2568490" cy="2123658"/>
          </a:xfrm>
          <a:prstGeom prst="rect">
            <a:avLst/>
          </a:prstGeom>
          <a:noFill/>
        </p:spPr>
        <p:txBody>
          <a:bodyPr wrap="square" rtlCol="0">
            <a:spAutoFit/>
          </a:bodyPr>
          <a:lstStyle/>
          <a:p>
            <a:r>
              <a:rPr lang="en-US" sz="6600" dirty="0" smtClean="0"/>
              <a:t>Budget Status</a:t>
            </a:r>
            <a:endParaRPr lang="en-US" sz="6600" dirty="0"/>
          </a:p>
        </p:txBody>
      </p:sp>
      <p:graphicFrame>
        <p:nvGraphicFramePr>
          <p:cNvPr id="4" name="Table 3"/>
          <p:cNvGraphicFramePr>
            <a:graphicFrameLocks noGrp="1"/>
          </p:cNvGraphicFramePr>
          <p:nvPr>
            <p:extLst>
              <p:ext uri="{D42A27DB-BD31-4B8C-83A1-F6EECF244321}">
                <p14:modId xmlns:p14="http://schemas.microsoft.com/office/powerpoint/2010/main" val="212912584"/>
              </p:ext>
            </p:extLst>
          </p:nvPr>
        </p:nvGraphicFramePr>
        <p:xfrm>
          <a:off x="315750" y="0"/>
          <a:ext cx="9438969" cy="6870093"/>
        </p:xfrm>
        <a:graphic>
          <a:graphicData uri="http://schemas.openxmlformats.org/drawingml/2006/table">
            <a:tbl>
              <a:tblPr>
                <a:tableStyleId>{D7AC3CCA-C797-4891-BE02-D94E43425B78}</a:tableStyleId>
              </a:tblPr>
              <a:tblGrid>
                <a:gridCol w="6258624"/>
                <a:gridCol w="982410"/>
                <a:gridCol w="1010789"/>
                <a:gridCol w="1187146"/>
              </a:tblGrid>
              <a:tr h="622715">
                <a:tc>
                  <a:txBody>
                    <a:bodyPr/>
                    <a:lstStyle/>
                    <a:p>
                      <a:pPr marL="0" marR="0" algn="ctr">
                        <a:lnSpc>
                          <a:spcPct val="107000"/>
                        </a:lnSpc>
                        <a:spcBef>
                          <a:spcPts val="0"/>
                        </a:spcBef>
                        <a:spcAft>
                          <a:spcPts val="0"/>
                        </a:spcAft>
                      </a:pPr>
                      <a:r>
                        <a:rPr lang="en-US" sz="2000" b="1" dirty="0">
                          <a:effectLst/>
                        </a:rPr>
                        <a:t>Description</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b="1" dirty="0">
                          <a:effectLst/>
                        </a:rPr>
                        <a:t>Quantity</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rPr>
                        <a:t>Unit </a:t>
                      </a:r>
                      <a:r>
                        <a:rPr lang="en-US" sz="2000" b="1" dirty="0" smtClean="0">
                          <a:effectLst/>
                        </a:rPr>
                        <a:t>Price </a:t>
                      </a:r>
                      <a:r>
                        <a:rPr lang="en-US" sz="2000" b="1" dirty="0">
                          <a:effectLst/>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smtClean="0">
                          <a:effectLst/>
                        </a:rPr>
                        <a:t>Total</a:t>
                      </a:r>
                    </a:p>
                    <a:p>
                      <a:pPr marL="0" marR="0" algn="ctr">
                        <a:lnSpc>
                          <a:spcPct val="107000"/>
                        </a:lnSpc>
                        <a:spcBef>
                          <a:spcPts val="0"/>
                        </a:spcBef>
                        <a:spcAft>
                          <a:spcPts val="0"/>
                        </a:spcAft>
                      </a:pPr>
                      <a:r>
                        <a:rPr lang="en-US" sz="2000" b="1" dirty="0" smtClean="0">
                          <a:effectLst/>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47373">
                <a:tc>
                  <a:txBody>
                    <a:bodyPr/>
                    <a:lstStyle/>
                    <a:p>
                      <a:pPr marL="0" marR="0" algn="l">
                        <a:lnSpc>
                          <a:spcPct val="107000"/>
                        </a:lnSpc>
                        <a:spcBef>
                          <a:spcPts val="0"/>
                        </a:spcBef>
                        <a:spcAft>
                          <a:spcPts val="0"/>
                        </a:spcAft>
                      </a:pPr>
                      <a:r>
                        <a:rPr lang="en-US" sz="2000" dirty="0">
                          <a:effectLst/>
                          <a:latin typeface="+mj-lt"/>
                        </a:rPr>
                        <a:t>Ares Gamma 370 RTF plane</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1</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129.99</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latin typeface="+mj-lt"/>
                        </a:rPr>
                        <a:t>129.99</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tc>
              </a:tr>
              <a:tr h="311042">
                <a:tc>
                  <a:txBody>
                    <a:bodyPr/>
                    <a:lstStyle/>
                    <a:p>
                      <a:pPr marL="0" marR="0" algn="l">
                        <a:lnSpc>
                          <a:spcPct val="107000"/>
                        </a:lnSpc>
                        <a:spcBef>
                          <a:spcPts val="0"/>
                        </a:spcBef>
                        <a:spcAft>
                          <a:spcPts val="0"/>
                        </a:spcAft>
                      </a:pPr>
                      <a:r>
                        <a:rPr lang="en-US" sz="2000" dirty="0">
                          <a:effectLst/>
                          <a:latin typeface="+mj-lt"/>
                        </a:rPr>
                        <a:t>Wing Set</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2</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39.98</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latin typeface="+mj-lt"/>
                        </a:rPr>
                        <a:t>79.96</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tc>
              </a:tr>
              <a:tr h="311042">
                <a:tc>
                  <a:txBody>
                    <a:bodyPr/>
                    <a:lstStyle/>
                    <a:p>
                      <a:pPr marL="0" marR="0" algn="l">
                        <a:lnSpc>
                          <a:spcPct val="107000"/>
                        </a:lnSpc>
                        <a:spcBef>
                          <a:spcPts val="0"/>
                        </a:spcBef>
                        <a:spcAft>
                          <a:spcPts val="0"/>
                        </a:spcAft>
                      </a:pPr>
                      <a:r>
                        <a:rPr lang="en-US" sz="2000" dirty="0">
                          <a:effectLst/>
                          <a:latin typeface="+mj-lt"/>
                        </a:rPr>
                        <a:t>Large EPP foam glue</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2</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9.98</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latin typeface="+mj-lt"/>
                        </a:rPr>
                        <a:t>19.96</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tc>
              </a:tr>
              <a:tr h="620631">
                <a:tc>
                  <a:txBody>
                    <a:bodyPr/>
                    <a:lstStyle/>
                    <a:p>
                      <a:pPr marL="0" marR="0" algn="l">
                        <a:lnSpc>
                          <a:spcPct val="107000"/>
                        </a:lnSpc>
                        <a:spcBef>
                          <a:spcPts val="0"/>
                        </a:spcBef>
                        <a:spcAft>
                          <a:spcPts val="0"/>
                        </a:spcAft>
                      </a:pPr>
                      <a:r>
                        <a:rPr lang="en-US" sz="2000" dirty="0">
                          <a:effectLst/>
                          <a:latin typeface="+mj-lt"/>
                        </a:rPr>
                        <a:t>Li-Ion Battery Cathode - Aluminum foil double coated LiFePO4</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2</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79.95</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159.90</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620631">
                <a:tc>
                  <a:txBody>
                    <a:bodyPr/>
                    <a:lstStyle/>
                    <a:p>
                      <a:pPr marL="0" marR="0" algn="l">
                        <a:lnSpc>
                          <a:spcPct val="107000"/>
                        </a:lnSpc>
                        <a:spcBef>
                          <a:spcPts val="0"/>
                        </a:spcBef>
                        <a:spcAft>
                          <a:spcPts val="0"/>
                        </a:spcAft>
                        <a:tabLst>
                          <a:tab pos="927735" algn="l"/>
                        </a:tabLst>
                      </a:pPr>
                      <a:r>
                        <a:rPr lang="en-US" sz="2000" dirty="0">
                          <a:effectLst/>
                          <a:latin typeface="+mj-lt"/>
                        </a:rPr>
                        <a:t>Li-Ion Battery Anode </a:t>
                      </a:r>
                      <a:r>
                        <a:rPr lang="en-US" sz="2000" dirty="0" smtClean="0">
                          <a:effectLst/>
                          <a:latin typeface="+mj-lt"/>
                        </a:rPr>
                        <a:t>- Copper </a:t>
                      </a:r>
                      <a:r>
                        <a:rPr lang="en-US" sz="2000" dirty="0">
                          <a:effectLst/>
                          <a:latin typeface="+mj-lt"/>
                        </a:rPr>
                        <a:t>foil double side coated Graphite</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2</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59.95</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119.90</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311042">
                <a:tc gridSpan="3">
                  <a:txBody>
                    <a:bodyPr/>
                    <a:lstStyle/>
                    <a:p>
                      <a:pPr marL="0" marR="0" algn="r">
                        <a:lnSpc>
                          <a:spcPct val="107000"/>
                        </a:lnSpc>
                        <a:spcBef>
                          <a:spcPts val="0"/>
                        </a:spcBef>
                        <a:spcAft>
                          <a:spcPts val="0"/>
                        </a:spcAft>
                      </a:pPr>
                      <a:r>
                        <a:rPr lang="en-US" sz="2000" dirty="0" smtClean="0">
                          <a:effectLst/>
                          <a:latin typeface="+mj-lt"/>
                          <a:ea typeface="+mn-ea"/>
                          <a:cs typeface="+mn-cs"/>
                        </a:rPr>
                        <a:t>FALL</a:t>
                      </a:r>
                      <a:r>
                        <a:rPr lang="en-US" sz="2000" baseline="0" dirty="0" smtClean="0">
                          <a:effectLst/>
                          <a:latin typeface="+mj-lt"/>
                          <a:ea typeface="+mn-ea"/>
                          <a:cs typeface="+mn-cs"/>
                        </a:rPr>
                        <a:t> TOTAL</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2000" dirty="0" smtClean="0">
                          <a:effectLst/>
                          <a:latin typeface="+mj-lt"/>
                        </a:rPr>
                        <a:t>$509.71</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620631">
                <a:tc>
                  <a:txBody>
                    <a:bodyPr/>
                    <a:lstStyle/>
                    <a:p>
                      <a:pPr marL="0" marR="0" algn="l">
                        <a:lnSpc>
                          <a:spcPct val="107000"/>
                        </a:lnSpc>
                        <a:spcBef>
                          <a:spcPts val="0"/>
                        </a:spcBef>
                        <a:spcAft>
                          <a:spcPts val="0"/>
                        </a:spcAft>
                      </a:pPr>
                      <a:r>
                        <a:rPr lang="en-US" sz="2000" dirty="0">
                          <a:effectLst/>
                          <a:latin typeface="+mj-lt"/>
                        </a:rPr>
                        <a:t>Li-Ion Battery Cathode - Aluminum foil double coated LiFePO4</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smtClean="0">
                          <a:effectLst/>
                          <a:latin typeface="+mj-lt"/>
                          <a:ea typeface="+mn-ea"/>
                          <a:cs typeface="+mn-cs"/>
                        </a:rPr>
                        <a:t>1</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79.95</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79.95</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620631">
                <a:tc>
                  <a:txBody>
                    <a:bodyPr/>
                    <a:lstStyle/>
                    <a:p>
                      <a:pPr marL="0" marR="0" algn="l">
                        <a:lnSpc>
                          <a:spcPct val="107000"/>
                        </a:lnSpc>
                        <a:spcBef>
                          <a:spcPts val="0"/>
                        </a:spcBef>
                        <a:spcAft>
                          <a:spcPts val="0"/>
                        </a:spcAft>
                        <a:tabLst>
                          <a:tab pos="927735" algn="l"/>
                        </a:tabLst>
                      </a:pPr>
                      <a:r>
                        <a:rPr lang="en-US" sz="2000" dirty="0">
                          <a:effectLst/>
                          <a:latin typeface="+mj-lt"/>
                        </a:rPr>
                        <a:t>Li-Ion Battery Anode </a:t>
                      </a:r>
                      <a:r>
                        <a:rPr lang="en-US" sz="2000" dirty="0" smtClean="0">
                          <a:effectLst/>
                          <a:latin typeface="+mj-lt"/>
                        </a:rPr>
                        <a:t>- Copper </a:t>
                      </a:r>
                      <a:r>
                        <a:rPr lang="en-US" sz="2000" dirty="0">
                          <a:effectLst/>
                          <a:latin typeface="+mj-lt"/>
                        </a:rPr>
                        <a:t>foil double side coated Graphite</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smtClean="0">
                          <a:effectLst/>
                          <a:latin typeface="+mj-lt"/>
                          <a:ea typeface="+mn-ea"/>
                          <a:cs typeface="+mn-cs"/>
                        </a:rPr>
                        <a:t>1</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latin typeface="+mj-lt"/>
                        </a:rPr>
                        <a:t>59.95</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59.95</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311042">
                <a:tc>
                  <a:txBody>
                    <a:bodyPr/>
                    <a:lstStyle/>
                    <a:p>
                      <a:pPr marL="0" marR="0" algn="l">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Polymer</a:t>
                      </a:r>
                      <a:r>
                        <a:rPr lang="en-US" sz="2000" baseline="0" dirty="0" smtClean="0">
                          <a:effectLst/>
                          <a:latin typeface="+mj-lt"/>
                          <a:ea typeface="Times New Roman" panose="02020603050405020304" pitchFamily="18" charset="0"/>
                          <a:cs typeface="Times New Roman" panose="02020603050405020304" pitchFamily="18" charset="0"/>
                        </a:rPr>
                        <a:t> Lithium-ion battery (small) 200 mA</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000" dirty="0" smtClean="0">
                          <a:latin typeface="+mj-lt"/>
                        </a:rPr>
                        <a:t>30</a:t>
                      </a:r>
                      <a:endParaRPr lang="en-US" sz="2000" dirty="0">
                        <a:latin typeface="+mj-lt"/>
                      </a:endParaRPr>
                    </a:p>
                  </a:txBody>
                  <a:tcPr marL="68580" marR="68580" marT="0" marB="0"/>
                </a:tc>
                <a:tc>
                  <a:txBody>
                    <a:bodyPr/>
                    <a:lstStyle/>
                    <a:p>
                      <a:pPr algn="ctr"/>
                      <a:r>
                        <a:rPr lang="en-US" sz="2000" dirty="0" smtClean="0">
                          <a:latin typeface="+mj-lt"/>
                        </a:rPr>
                        <a:t>10.00</a:t>
                      </a:r>
                      <a:endParaRPr lang="en-US" sz="2000" dirty="0">
                        <a:latin typeface="+mj-lt"/>
                      </a:endParaRPr>
                    </a:p>
                  </a:txBody>
                  <a:tcPr marL="68580" marR="68580" marT="0" marB="0"/>
                </a:tc>
                <a:tc>
                  <a:txBody>
                    <a:bodyPr/>
                    <a:lstStyle/>
                    <a:p>
                      <a:pPr marL="0" marR="0" algn="ctr">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300.00</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311042">
                <a:tc>
                  <a:txBody>
                    <a:bodyPr/>
                    <a:lstStyle/>
                    <a:p>
                      <a:pPr marL="0" marR="0" algn="l">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Polymer Lithium-ion battery (large)</a:t>
                      </a:r>
                      <a:r>
                        <a:rPr lang="en-US" sz="2000" baseline="0" dirty="0" smtClean="0">
                          <a:effectLst/>
                          <a:latin typeface="+mj-lt"/>
                          <a:ea typeface="Times New Roman" panose="02020603050405020304" pitchFamily="18" charset="0"/>
                          <a:cs typeface="Times New Roman" panose="02020603050405020304" pitchFamily="18" charset="0"/>
                        </a:rPr>
                        <a:t> 2800 mA</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000" dirty="0" smtClean="0">
                          <a:latin typeface="+mj-lt"/>
                        </a:rPr>
                        <a:t>6</a:t>
                      </a:r>
                      <a:endParaRPr lang="en-US" sz="2000" dirty="0">
                        <a:latin typeface="+mj-lt"/>
                      </a:endParaRPr>
                    </a:p>
                  </a:txBody>
                  <a:tcPr marL="68580" marR="68580" marT="0" marB="0"/>
                </a:tc>
                <a:tc>
                  <a:txBody>
                    <a:bodyPr/>
                    <a:lstStyle/>
                    <a:p>
                      <a:pPr algn="ctr"/>
                      <a:r>
                        <a:rPr lang="en-US" sz="2000" dirty="0" smtClean="0">
                          <a:latin typeface="+mj-lt"/>
                        </a:rPr>
                        <a:t>28.00</a:t>
                      </a:r>
                      <a:endParaRPr lang="en-US" sz="2000" dirty="0">
                        <a:latin typeface="+mj-lt"/>
                      </a:endParaRPr>
                    </a:p>
                  </a:txBody>
                  <a:tcPr marL="68580" marR="68580" marT="0" marB="0"/>
                </a:tc>
                <a:tc>
                  <a:txBody>
                    <a:bodyPr/>
                    <a:lstStyle/>
                    <a:p>
                      <a:pPr marL="0" marR="0" algn="ctr">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168.00</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311042">
                <a:tc>
                  <a:txBody>
                    <a:bodyPr/>
                    <a:lstStyle/>
                    <a:p>
                      <a:pPr marL="0" marR="0" algn="l">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Battery</a:t>
                      </a:r>
                      <a:r>
                        <a:rPr lang="en-US" sz="2000" baseline="0" dirty="0" smtClean="0">
                          <a:effectLst/>
                          <a:latin typeface="+mj-lt"/>
                          <a:ea typeface="Times New Roman" panose="02020603050405020304" pitchFamily="18" charset="0"/>
                          <a:cs typeface="Times New Roman" panose="02020603050405020304" pitchFamily="18" charset="0"/>
                        </a:rPr>
                        <a:t> Charger</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000" dirty="0" smtClean="0">
                          <a:latin typeface="+mj-lt"/>
                        </a:rPr>
                        <a:t>1</a:t>
                      </a:r>
                      <a:endParaRPr lang="en-US" sz="2000" dirty="0">
                        <a:latin typeface="+mj-lt"/>
                      </a:endParaRPr>
                    </a:p>
                  </a:txBody>
                  <a:tcPr marL="68580" marR="68580" marT="0" marB="0"/>
                </a:tc>
                <a:tc>
                  <a:txBody>
                    <a:bodyPr/>
                    <a:lstStyle/>
                    <a:p>
                      <a:pPr algn="ctr"/>
                      <a:r>
                        <a:rPr lang="en-US" sz="2000" dirty="0" smtClean="0">
                          <a:latin typeface="+mj-lt"/>
                        </a:rPr>
                        <a:t>35.50</a:t>
                      </a:r>
                      <a:endParaRPr lang="en-US" sz="2000" dirty="0">
                        <a:latin typeface="+mj-lt"/>
                      </a:endParaRPr>
                    </a:p>
                  </a:txBody>
                  <a:tcPr marL="68580" marR="68580" marT="0" marB="0"/>
                </a:tc>
                <a:tc>
                  <a:txBody>
                    <a:bodyPr/>
                    <a:lstStyle/>
                    <a:p>
                      <a:pPr marL="0" marR="0" algn="ctr">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35.50</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311042">
                <a:tc>
                  <a:txBody>
                    <a:bodyPr/>
                    <a:lstStyle/>
                    <a:p>
                      <a:pPr marL="0" marR="0" algn="l">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Replacement parts and supplies</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000" dirty="0" smtClean="0">
                          <a:latin typeface="+mj-lt"/>
                        </a:rPr>
                        <a:t>1</a:t>
                      </a:r>
                      <a:endParaRPr lang="en-US" sz="2000" dirty="0">
                        <a:latin typeface="+mj-lt"/>
                      </a:endParaRPr>
                    </a:p>
                  </a:txBody>
                  <a:tcPr marL="68580" marR="68580" marT="0" marB="0"/>
                </a:tc>
                <a:tc>
                  <a:txBody>
                    <a:bodyPr/>
                    <a:lstStyle/>
                    <a:p>
                      <a:pPr algn="ctr"/>
                      <a:r>
                        <a:rPr lang="en-US" sz="2000" dirty="0" smtClean="0">
                          <a:latin typeface="+mj-lt"/>
                        </a:rPr>
                        <a:t>80.96</a:t>
                      </a:r>
                      <a:endParaRPr lang="en-US" sz="2000" dirty="0">
                        <a:latin typeface="+mj-lt"/>
                      </a:endParaRPr>
                    </a:p>
                  </a:txBody>
                  <a:tcPr marL="68580" marR="68580" marT="0" marB="0"/>
                </a:tc>
                <a:tc>
                  <a:txBody>
                    <a:bodyPr/>
                    <a:lstStyle/>
                    <a:p>
                      <a:pPr marL="0" marR="0" algn="ctr">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80.96</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311042">
                <a:tc gridSpan="3">
                  <a:txBody>
                    <a:bodyPr/>
                    <a:lstStyle/>
                    <a:p>
                      <a:pPr marL="0" marR="0" algn="r">
                        <a:lnSpc>
                          <a:spcPct val="107000"/>
                        </a:lnSpc>
                        <a:spcBef>
                          <a:spcPts val="0"/>
                        </a:spcBef>
                        <a:spcAft>
                          <a:spcPts val="0"/>
                        </a:spcAft>
                      </a:pPr>
                      <a:r>
                        <a:rPr lang="en-US" sz="2000" b="0" dirty="0" smtClean="0">
                          <a:effectLst/>
                          <a:latin typeface="+mj-lt"/>
                          <a:ea typeface="Times New Roman" panose="02020603050405020304" pitchFamily="18" charset="0"/>
                          <a:cs typeface="Times New Roman" panose="02020603050405020304" pitchFamily="18" charset="0"/>
                        </a:rPr>
                        <a:t>SPRING TOTAL</a:t>
                      </a:r>
                      <a:endParaRPr lang="en-US" sz="2000" b="0" dirty="0">
                        <a:effectLst/>
                        <a:latin typeface="+mj-lt"/>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2000" dirty="0" smtClean="0">
                          <a:effectLst/>
                          <a:latin typeface="+mj-lt"/>
                          <a:ea typeface="Times New Roman" panose="02020603050405020304" pitchFamily="18" charset="0"/>
                          <a:cs typeface="Times New Roman" panose="02020603050405020304" pitchFamily="18" charset="0"/>
                        </a:rPr>
                        <a:t>$724.36</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r>
              <a:tr h="311042">
                <a:tc gridSpan="3">
                  <a:txBody>
                    <a:bodyPr/>
                    <a:lstStyle/>
                    <a:p>
                      <a:pPr marL="0" marR="0" algn="r">
                        <a:lnSpc>
                          <a:spcPct val="107000"/>
                        </a:lnSpc>
                        <a:spcBef>
                          <a:spcPts val="0"/>
                        </a:spcBef>
                        <a:spcAft>
                          <a:spcPts val="0"/>
                        </a:spcAft>
                      </a:pPr>
                      <a:r>
                        <a:rPr lang="en-US" sz="2000" b="1" dirty="0" smtClean="0">
                          <a:effectLst/>
                          <a:latin typeface="+mj-lt"/>
                          <a:ea typeface="Times New Roman" panose="02020603050405020304" pitchFamily="18" charset="0"/>
                          <a:cs typeface="Times New Roman" panose="02020603050405020304" pitchFamily="18" charset="0"/>
                        </a:rPr>
                        <a:t>GRAND</a:t>
                      </a:r>
                      <a:r>
                        <a:rPr lang="en-US" sz="2000" b="1" baseline="0" dirty="0" smtClean="0">
                          <a:effectLst/>
                          <a:latin typeface="+mj-lt"/>
                          <a:ea typeface="Times New Roman" panose="02020603050405020304" pitchFamily="18" charset="0"/>
                          <a:cs typeface="Times New Roman" panose="02020603050405020304" pitchFamily="18" charset="0"/>
                        </a:rPr>
                        <a:t> TOTAL</a:t>
                      </a:r>
                      <a:endParaRPr lang="en-US" sz="2000" b="1" dirty="0">
                        <a:effectLst/>
                        <a:latin typeface="+mj-lt"/>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2000" b="1" dirty="0" smtClean="0">
                          <a:effectLst/>
                          <a:latin typeface="+mj-lt"/>
                          <a:ea typeface="Times New Roman" panose="02020603050405020304" pitchFamily="18" charset="0"/>
                          <a:cs typeface="Times New Roman" panose="02020603050405020304" pitchFamily="18" charset="0"/>
                        </a:rPr>
                        <a:t>$1234.07</a:t>
                      </a:r>
                      <a:endParaRPr lang="en-US" sz="2000" b="1" dirty="0">
                        <a:effectLst/>
                        <a:latin typeface="+mj-lt"/>
                        <a:ea typeface="Times New Roman" panose="02020603050405020304" pitchFamily="18" charset="0"/>
                        <a:cs typeface="Times New Roman" panose="02020603050405020304" pitchFamily="18" charset="0"/>
                      </a:endParaRPr>
                    </a:p>
                  </a:txBody>
                  <a:tcPr marL="68580" marR="68580" marT="0" marB="0"/>
                </a:tc>
              </a:tr>
              <a:tr h="311042">
                <a:tc gridSpan="3">
                  <a:txBody>
                    <a:bodyPr/>
                    <a:lstStyle/>
                    <a:p>
                      <a:pPr marL="0" marR="0" algn="r">
                        <a:lnSpc>
                          <a:spcPct val="107000"/>
                        </a:lnSpc>
                        <a:spcBef>
                          <a:spcPts val="0"/>
                        </a:spcBef>
                        <a:spcAft>
                          <a:spcPts val="0"/>
                        </a:spcAft>
                      </a:pPr>
                      <a:r>
                        <a:rPr lang="en-US" sz="2000" b="1" dirty="0" smtClean="0">
                          <a:effectLst/>
                          <a:latin typeface="+mj-lt"/>
                          <a:ea typeface="Times New Roman" panose="02020603050405020304" pitchFamily="18" charset="0"/>
                          <a:cs typeface="Times New Roman" panose="02020603050405020304" pitchFamily="18" charset="0"/>
                        </a:rPr>
                        <a:t>REMAINING BUDGET</a:t>
                      </a:r>
                      <a:endParaRPr lang="en-US" sz="2000" b="1" dirty="0">
                        <a:effectLst/>
                        <a:latin typeface="+mj-lt"/>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2000" b="1" dirty="0" smtClean="0">
                          <a:effectLst/>
                          <a:latin typeface="+mj-lt"/>
                          <a:ea typeface="Times New Roman" panose="02020603050405020304" pitchFamily="18" charset="0"/>
                          <a:cs typeface="Times New Roman" panose="02020603050405020304" pitchFamily="18" charset="0"/>
                        </a:rPr>
                        <a:t>$765.93</a:t>
                      </a:r>
                      <a:endParaRPr lang="en-US" sz="2000" b="1" dirty="0">
                        <a:effectLst/>
                        <a:latin typeface="+mj-lt"/>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79630138"/>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524256"/>
            <a:ext cx="9905999" cy="5266945"/>
          </a:xfrm>
        </p:spPr>
        <p:txBody>
          <a:bodyPr>
            <a:normAutofit/>
          </a:bodyPr>
          <a:lstStyle/>
          <a:p>
            <a:r>
              <a:rPr lang="en-US" sz="2800" b="1" dirty="0" smtClean="0"/>
              <a:t>Why can we not use </a:t>
            </a:r>
            <a:r>
              <a:rPr lang="en-US" sz="2800" b="1" dirty="0" err="1" smtClean="0"/>
              <a:t>LiCO</a:t>
            </a:r>
            <a:r>
              <a:rPr lang="en-US" sz="2800" b="1" dirty="0"/>
              <a:t> </a:t>
            </a:r>
            <a:r>
              <a:rPr lang="en-US" sz="2800" b="1" dirty="0" smtClean="0"/>
              <a:t>cells to fly the plane?</a:t>
            </a:r>
          </a:p>
          <a:p>
            <a:pPr lvl="1"/>
            <a:r>
              <a:rPr lang="en-US" sz="2400" b="1" dirty="0" smtClean="0"/>
              <a:t>Handcrafted </a:t>
            </a:r>
            <a:r>
              <a:rPr lang="en-US" sz="2400" b="1" dirty="0" err="1" smtClean="0"/>
              <a:t>LiCO</a:t>
            </a:r>
            <a:r>
              <a:rPr lang="en-US" sz="2400" b="1" dirty="0" smtClean="0"/>
              <a:t> cells only provide 8.5mAh capacity per gram of battery. For the battery to supply enough capacity to support its weight and the weight of the plane, the minimum required weight to capacity ratio is 1g to 15 </a:t>
            </a:r>
            <a:r>
              <a:rPr lang="en-US" sz="2400" b="1" dirty="0" err="1" smtClean="0"/>
              <a:t>mAh</a:t>
            </a:r>
            <a:endParaRPr lang="en-US" sz="2400" b="1" dirty="0" smtClean="0"/>
          </a:p>
        </p:txBody>
      </p:sp>
    </p:spTree>
    <p:extLst>
      <p:ext uri="{BB962C8B-B14F-4D97-AF65-F5344CB8AC3E}">
        <p14:creationId xmlns:p14="http://schemas.microsoft.com/office/powerpoint/2010/main" val="11992131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562390" y="6088440"/>
            <a:ext cx="2316775" cy="523220"/>
          </a:xfrm>
          <a:prstGeom prst="rect">
            <a:avLst/>
          </a:prstGeom>
          <a:noFill/>
        </p:spPr>
        <p:txBody>
          <a:bodyPr wrap="square" rtlCol="0">
            <a:spAutoFit/>
          </a:bodyPr>
          <a:lstStyle/>
          <a:p>
            <a:pPr algn="r"/>
            <a:r>
              <a:rPr lang="en-US" sz="2800" dirty="0" smtClean="0"/>
              <a:t>David Goss </a:t>
            </a:r>
            <a:r>
              <a:rPr lang="en-US" sz="2800" dirty="0"/>
              <a:t>3</a:t>
            </a:r>
          </a:p>
        </p:txBody>
      </p:sp>
      <p:sp>
        <p:nvSpPr>
          <p:cNvPr id="2" name="TextBox 1"/>
          <p:cNvSpPr txBox="1"/>
          <p:nvPr/>
        </p:nvSpPr>
        <p:spPr>
          <a:xfrm>
            <a:off x="2261937" y="240632"/>
            <a:ext cx="9220320" cy="1200329"/>
          </a:xfrm>
          <a:prstGeom prst="rect">
            <a:avLst/>
          </a:prstGeom>
          <a:noFill/>
        </p:spPr>
        <p:txBody>
          <a:bodyPr wrap="square" rtlCol="0">
            <a:spAutoFit/>
          </a:bodyPr>
          <a:lstStyle/>
          <a:p>
            <a:r>
              <a:rPr lang="en-US" sz="7200" dirty="0" smtClean="0"/>
              <a:t>Objectives and Goals</a:t>
            </a:r>
            <a:endParaRPr lang="en-US" sz="7200" dirty="0"/>
          </a:p>
        </p:txBody>
      </p:sp>
      <p:sp>
        <p:nvSpPr>
          <p:cNvPr id="3" name="TextBox 2"/>
          <p:cNvSpPr txBox="1"/>
          <p:nvPr/>
        </p:nvSpPr>
        <p:spPr>
          <a:xfrm>
            <a:off x="1985211" y="1440961"/>
            <a:ext cx="9497046" cy="4031873"/>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Build proof-of-concept prototype to justify design.</a:t>
            </a:r>
          </a:p>
          <a:p>
            <a:pPr marL="571500" indent="-571500">
              <a:buFont typeface="Arial" panose="020B0604020202020204" pitchFamily="34" charset="0"/>
              <a:buChar char="•"/>
            </a:pPr>
            <a:r>
              <a:rPr lang="en-US" sz="4400" dirty="0" smtClean="0"/>
              <a:t>Design should be modular.</a:t>
            </a:r>
          </a:p>
          <a:p>
            <a:pPr marL="571500" indent="-571500">
              <a:buFont typeface="Arial" panose="020B0604020202020204" pitchFamily="34" charset="0"/>
              <a:buChar char="•"/>
            </a:pPr>
            <a:r>
              <a:rPr lang="en-US" sz="4400" dirty="0" smtClean="0"/>
              <a:t>Sustain flight for 5 minutes.</a:t>
            </a:r>
          </a:p>
          <a:p>
            <a:pPr marL="571500" indent="-571500">
              <a:buFont typeface="Arial" panose="020B0604020202020204" pitchFamily="34" charset="0"/>
              <a:buChar char="•"/>
            </a:pPr>
            <a:r>
              <a:rPr lang="en-US" sz="4400" dirty="0" smtClean="0"/>
              <a:t>Design should be safe.</a:t>
            </a:r>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185588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141412" y="585216"/>
                <a:ext cx="9905999" cy="5205985"/>
              </a:xfrm>
            </p:spPr>
            <p:txBody>
              <a:bodyPr/>
              <a:lstStyle/>
              <a:p>
                <a:r>
                  <a:rPr lang="en-US" dirty="0" smtClean="0"/>
                  <a:t>Static Thrust Equation</a:t>
                </a:r>
              </a:p>
              <a:p>
                <a14:m>
                  <m:oMath xmlns:m="http://schemas.openxmlformats.org/officeDocument/2006/math">
                    <m:sSub>
                      <m:sSubPr>
                        <m:ctrlPr>
                          <a:rPr lang="en-US" i="1"/>
                        </m:ctrlPr>
                      </m:sSubPr>
                      <m:e>
                        <m:r>
                          <a:rPr lang="en-US" i="1"/>
                          <m:t>𝑇</m:t>
                        </m:r>
                      </m:e>
                      <m:sub>
                        <m:r>
                          <a:rPr lang="en-US" i="1"/>
                          <m:t>𝑆</m:t>
                        </m:r>
                      </m:sub>
                    </m:sSub>
                    <m:r>
                      <a:rPr lang="en-US" i="1"/>
                      <m:t>=1.225∗</m:t>
                    </m:r>
                    <m:f>
                      <m:fPr>
                        <m:ctrlPr>
                          <a:rPr lang="en-US" i="1"/>
                        </m:ctrlPr>
                      </m:fPr>
                      <m:num>
                        <m:sSup>
                          <m:sSupPr>
                            <m:ctrlPr>
                              <a:rPr lang="en-US" i="1"/>
                            </m:ctrlPr>
                          </m:sSupPr>
                          <m:e>
                            <m:r>
                              <a:rPr lang="en-US" i="1"/>
                              <m:t>𝜋</m:t>
                            </m:r>
                            <m:d>
                              <m:dPr>
                                <m:ctrlPr>
                                  <a:rPr lang="en-US" i="1"/>
                                </m:ctrlPr>
                              </m:dPr>
                              <m:e>
                                <m:r>
                                  <a:rPr lang="en-US" i="1"/>
                                  <m:t>0.254∗</m:t>
                                </m:r>
                                <m:r>
                                  <a:rPr lang="en-US" i="1"/>
                                  <m:t>𝑑</m:t>
                                </m:r>
                              </m:e>
                            </m:d>
                          </m:e>
                          <m:sup>
                            <m:r>
                              <a:rPr lang="en-US" i="1"/>
                              <m:t>2</m:t>
                            </m:r>
                          </m:sup>
                        </m:sSup>
                      </m:num>
                      <m:den>
                        <m:r>
                          <a:rPr lang="en-US" i="1"/>
                          <m:t>4</m:t>
                        </m:r>
                      </m:den>
                    </m:f>
                    <m:d>
                      <m:dPr>
                        <m:begChr m:val="["/>
                        <m:endChr m:val="]"/>
                        <m:ctrlPr>
                          <a:rPr lang="en-US" i="1"/>
                        </m:ctrlPr>
                      </m:dPr>
                      <m:e>
                        <m:sSup>
                          <m:sSupPr>
                            <m:ctrlPr>
                              <a:rPr lang="en-US" i="1"/>
                            </m:ctrlPr>
                          </m:sSupPr>
                          <m:e>
                            <m:d>
                              <m:dPr>
                                <m:ctrlPr>
                                  <a:rPr lang="en-US" i="1"/>
                                </m:ctrlPr>
                              </m:dPr>
                              <m:e>
                                <m:r>
                                  <a:rPr lang="en-US" i="1"/>
                                  <m:t>𝑅𝑃𝑀</m:t>
                                </m:r>
                                <m:r>
                                  <a:rPr lang="en-US" i="1"/>
                                  <m:t>∗0.0254∗</m:t>
                                </m:r>
                                <m:r>
                                  <a:rPr lang="en-US" i="1"/>
                                  <m:t>𝑝</m:t>
                                </m:r>
                                <m:r>
                                  <a:rPr lang="en-US" i="1"/>
                                  <m:t>∗</m:t>
                                </m:r>
                                <m:f>
                                  <m:fPr>
                                    <m:ctrlPr>
                                      <a:rPr lang="en-US" i="1"/>
                                    </m:ctrlPr>
                                  </m:fPr>
                                  <m:num>
                                    <m:r>
                                      <a:rPr lang="en-US" i="1"/>
                                      <m:t>1</m:t>
                                    </m:r>
                                    <m:r>
                                      <a:rPr lang="en-US" i="1"/>
                                      <m:t>𝑚𝑖𝑛</m:t>
                                    </m:r>
                                  </m:num>
                                  <m:den>
                                    <m:r>
                                      <a:rPr lang="en-US" i="1"/>
                                      <m:t>60</m:t>
                                    </m:r>
                                    <m:r>
                                      <a:rPr lang="en-US" i="1"/>
                                      <m:t>𝑠𝑒𝑐</m:t>
                                    </m:r>
                                  </m:den>
                                </m:f>
                              </m:e>
                            </m:d>
                          </m:e>
                          <m:sup>
                            <m:r>
                              <a:rPr lang="en-US" i="1"/>
                              <m:t>2</m:t>
                            </m:r>
                          </m:sup>
                        </m:sSup>
                      </m:e>
                    </m:d>
                    <m:r>
                      <a:rPr lang="en-US" i="1"/>
                      <m:t>∗</m:t>
                    </m:r>
                    <m:sSup>
                      <m:sSupPr>
                        <m:ctrlPr>
                          <a:rPr lang="en-US" i="1"/>
                        </m:ctrlPr>
                      </m:sSupPr>
                      <m:e>
                        <m:r>
                          <a:rPr lang="en-US" i="1"/>
                          <m:t>(</m:t>
                        </m:r>
                        <m:f>
                          <m:fPr>
                            <m:ctrlPr>
                              <a:rPr lang="en-US" i="1"/>
                            </m:ctrlPr>
                          </m:fPr>
                          <m:num>
                            <m:r>
                              <a:rPr lang="en-US" i="1"/>
                              <m:t>𝑑</m:t>
                            </m:r>
                          </m:num>
                          <m:den>
                            <m:r>
                              <a:rPr lang="en-US" i="1"/>
                              <m:t>3.29546∗</m:t>
                            </m:r>
                            <m:r>
                              <a:rPr lang="en-US" i="1"/>
                              <m:t>𝑝</m:t>
                            </m:r>
                          </m:den>
                        </m:f>
                        <m:r>
                          <a:rPr lang="en-US" i="1"/>
                          <m:t>)</m:t>
                        </m:r>
                      </m:e>
                      <m:sup>
                        <m:r>
                          <a:rPr lang="en-US" i="1"/>
                          <m:t>1.5</m:t>
                        </m:r>
                      </m:sup>
                    </m:sSup>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141412" y="585216"/>
                <a:ext cx="9905999" cy="5205985"/>
              </a:xfrm>
              <a:blipFill rotWithShape="0">
                <a:blip r:embed="rId2"/>
                <a:stretch>
                  <a:fillRect l="-1231" t="-1522"/>
                </a:stretch>
              </a:blipFill>
            </p:spPr>
            <p:txBody>
              <a:bodyPr/>
              <a:lstStyle/>
              <a:p>
                <a:r>
                  <a:rPr lang="en-US">
                    <a:noFill/>
                  </a:rPr>
                  <a:t> </a:t>
                </a:r>
              </a:p>
            </p:txBody>
          </p:sp>
        </mc:Fallback>
      </mc:AlternateContent>
    </p:spTree>
    <p:extLst>
      <p:ext uri="{BB962C8B-B14F-4D97-AF65-F5344CB8AC3E}">
        <p14:creationId xmlns:p14="http://schemas.microsoft.com/office/powerpoint/2010/main" val="2699553872"/>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8032" y="288758"/>
            <a:ext cx="8386010" cy="1200329"/>
          </a:xfrm>
          <a:prstGeom prst="rect">
            <a:avLst/>
          </a:prstGeom>
          <a:noFill/>
        </p:spPr>
        <p:txBody>
          <a:bodyPr wrap="square" rtlCol="0">
            <a:spAutoFit/>
          </a:bodyPr>
          <a:lstStyle/>
          <a:p>
            <a:r>
              <a:rPr lang="en-US" sz="7200" dirty="0" smtClean="0"/>
              <a:t>Design Concept 1</a:t>
            </a:r>
            <a:endParaRPr lang="en-US" sz="7200" dirty="0"/>
          </a:p>
        </p:txBody>
      </p:sp>
      <p:sp>
        <p:nvSpPr>
          <p:cNvPr id="6" name="TextBox 5"/>
          <p:cNvSpPr txBox="1"/>
          <p:nvPr/>
        </p:nvSpPr>
        <p:spPr>
          <a:xfrm>
            <a:off x="9562390" y="6088440"/>
            <a:ext cx="2316775" cy="523220"/>
          </a:xfrm>
          <a:prstGeom prst="rect">
            <a:avLst/>
          </a:prstGeom>
          <a:noFill/>
        </p:spPr>
        <p:txBody>
          <a:bodyPr wrap="square" rtlCol="0">
            <a:spAutoFit/>
          </a:bodyPr>
          <a:lstStyle/>
          <a:p>
            <a:pPr algn="r"/>
            <a:r>
              <a:rPr lang="en-US" sz="2800" dirty="0" smtClean="0"/>
              <a:t>David Goss 4</a:t>
            </a:r>
            <a:endParaRPr lang="en-US" sz="2800" dirty="0"/>
          </a:p>
        </p:txBody>
      </p:sp>
      <p:sp>
        <p:nvSpPr>
          <p:cNvPr id="7" name="TextBox 6"/>
          <p:cNvSpPr txBox="1"/>
          <p:nvPr/>
        </p:nvSpPr>
        <p:spPr>
          <a:xfrm>
            <a:off x="890337" y="1489087"/>
            <a:ext cx="10587790" cy="2123658"/>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Large thin cells.</a:t>
            </a:r>
          </a:p>
          <a:p>
            <a:pPr marL="571500" indent="-571500">
              <a:buFont typeface="Arial" panose="020B0604020202020204" pitchFamily="34" charset="0"/>
              <a:buChar char="•"/>
            </a:pPr>
            <a:r>
              <a:rPr lang="en-US" sz="4400" dirty="0" smtClean="0"/>
              <a:t>Bend around the wing.</a:t>
            </a:r>
          </a:p>
          <a:p>
            <a:pPr marL="571500" indent="-571500">
              <a:buFont typeface="Arial" panose="020B0604020202020204" pitchFamily="34" charset="0"/>
              <a:buChar char="•"/>
            </a:pPr>
            <a:r>
              <a:rPr lang="en-US" sz="4400" dirty="0" smtClean="0"/>
              <a:t>Protective casing needed.</a:t>
            </a:r>
            <a:endParaRPr lang="en-US" sz="4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579" y="1666876"/>
            <a:ext cx="3549315" cy="4459704"/>
          </a:xfrm>
          <a:prstGeom prst="rect">
            <a:avLst/>
          </a:prstGeom>
        </p:spPr>
      </p:pic>
      <p:pic>
        <p:nvPicPr>
          <p:cNvPr id="9" name="Picture 8"/>
          <p:cNvPicPr>
            <a:picLocks noChangeAspect="1"/>
          </p:cNvPicPr>
          <p:nvPr/>
        </p:nvPicPr>
        <p:blipFill>
          <a:blip r:embed="rId3"/>
          <a:stretch>
            <a:fillRect/>
          </a:stretch>
        </p:blipFill>
        <p:spPr>
          <a:xfrm>
            <a:off x="912654" y="4131455"/>
            <a:ext cx="5372100" cy="1438275"/>
          </a:xfrm>
          <a:prstGeom prst="rect">
            <a:avLst/>
          </a:prstGeom>
        </p:spPr>
      </p:pic>
      <p:pic>
        <p:nvPicPr>
          <p:cNvPr id="10" name="Picture 9"/>
          <p:cNvPicPr>
            <a:picLocks noChangeAspect="1"/>
          </p:cNvPicPr>
          <p:nvPr/>
        </p:nvPicPr>
        <p:blipFill>
          <a:blip r:embed="rId4"/>
          <a:stretch>
            <a:fillRect/>
          </a:stretch>
        </p:blipFill>
        <p:spPr>
          <a:xfrm>
            <a:off x="3639680" y="2932018"/>
            <a:ext cx="5052439" cy="3372351"/>
          </a:xfrm>
          <a:prstGeom prst="rect">
            <a:avLst/>
          </a:prstGeom>
        </p:spPr>
      </p:pic>
      <p:pic>
        <p:nvPicPr>
          <p:cNvPr id="11" name="Picture 10"/>
          <p:cNvPicPr>
            <a:picLocks noChangeAspect="1"/>
          </p:cNvPicPr>
          <p:nvPr/>
        </p:nvPicPr>
        <p:blipFill>
          <a:blip r:embed="rId5"/>
          <a:stretch>
            <a:fillRect/>
          </a:stretch>
        </p:blipFill>
        <p:spPr>
          <a:xfrm>
            <a:off x="1240652" y="3575877"/>
            <a:ext cx="4363735" cy="2940105"/>
          </a:xfrm>
          <a:prstGeom prst="rect">
            <a:avLst/>
          </a:prstGeom>
        </p:spPr>
      </p:pic>
    </p:spTree>
    <p:extLst>
      <p:ext uri="{BB962C8B-B14F-4D97-AF65-F5344CB8AC3E}">
        <p14:creationId xmlns:p14="http://schemas.microsoft.com/office/powerpoint/2010/main" val="7086850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8032" y="288758"/>
            <a:ext cx="8386010" cy="1200329"/>
          </a:xfrm>
          <a:prstGeom prst="rect">
            <a:avLst/>
          </a:prstGeom>
          <a:noFill/>
        </p:spPr>
        <p:txBody>
          <a:bodyPr wrap="square" rtlCol="0">
            <a:spAutoFit/>
          </a:bodyPr>
          <a:lstStyle/>
          <a:p>
            <a:r>
              <a:rPr lang="en-US" sz="7200" dirty="0" smtClean="0"/>
              <a:t>Design Concept 2</a:t>
            </a:r>
            <a:endParaRPr lang="en-US" sz="7200" dirty="0"/>
          </a:p>
        </p:txBody>
      </p:sp>
      <p:sp>
        <p:nvSpPr>
          <p:cNvPr id="6" name="TextBox 5"/>
          <p:cNvSpPr txBox="1"/>
          <p:nvPr/>
        </p:nvSpPr>
        <p:spPr>
          <a:xfrm>
            <a:off x="9562390" y="6088440"/>
            <a:ext cx="2316775" cy="523220"/>
          </a:xfrm>
          <a:prstGeom prst="rect">
            <a:avLst/>
          </a:prstGeom>
          <a:noFill/>
        </p:spPr>
        <p:txBody>
          <a:bodyPr wrap="square" rtlCol="0">
            <a:spAutoFit/>
          </a:bodyPr>
          <a:lstStyle/>
          <a:p>
            <a:pPr algn="r"/>
            <a:r>
              <a:rPr lang="en-US" sz="2800" dirty="0" smtClean="0"/>
              <a:t>David Goss 5</a:t>
            </a:r>
            <a:endParaRPr lang="en-US" sz="2800" dirty="0"/>
          </a:p>
        </p:txBody>
      </p:sp>
      <p:sp>
        <p:nvSpPr>
          <p:cNvPr id="7" name="TextBox 6"/>
          <p:cNvSpPr txBox="1"/>
          <p:nvPr/>
        </p:nvSpPr>
        <p:spPr>
          <a:xfrm>
            <a:off x="890337" y="1489087"/>
            <a:ext cx="10587790"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Multiple cells embedded in origami sheet.</a:t>
            </a:r>
            <a:endParaRPr lang="en-US" sz="4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037" y="2568722"/>
            <a:ext cx="4400000" cy="32095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057" y="3034327"/>
            <a:ext cx="2733333" cy="1800000"/>
          </a:xfrm>
          <a:prstGeom prst="rect">
            <a:avLst/>
          </a:prstGeom>
        </p:spPr>
      </p:pic>
      <p:pic>
        <p:nvPicPr>
          <p:cNvPr id="5" name="Picture 4"/>
          <p:cNvPicPr>
            <a:picLocks noChangeAspect="1"/>
          </p:cNvPicPr>
          <p:nvPr/>
        </p:nvPicPr>
        <p:blipFill>
          <a:blip r:embed="rId4"/>
          <a:stretch>
            <a:fillRect/>
          </a:stretch>
        </p:blipFill>
        <p:spPr>
          <a:xfrm>
            <a:off x="1397669" y="2473071"/>
            <a:ext cx="8648700" cy="3305175"/>
          </a:xfrm>
          <a:prstGeom prst="rect">
            <a:avLst/>
          </a:prstGeom>
        </p:spPr>
      </p:pic>
      <p:pic>
        <p:nvPicPr>
          <p:cNvPr id="8" name="Picture 7"/>
          <p:cNvPicPr>
            <a:picLocks noChangeAspect="1"/>
          </p:cNvPicPr>
          <p:nvPr/>
        </p:nvPicPr>
        <p:blipFill>
          <a:blip r:embed="rId5"/>
          <a:stretch>
            <a:fillRect/>
          </a:stretch>
        </p:blipFill>
        <p:spPr>
          <a:xfrm>
            <a:off x="1698459" y="2258528"/>
            <a:ext cx="8047120" cy="4080601"/>
          </a:xfrm>
          <a:prstGeom prst="rect">
            <a:avLst/>
          </a:prstGeom>
        </p:spPr>
      </p:pic>
    </p:spTree>
    <p:extLst>
      <p:ext uri="{BB962C8B-B14F-4D97-AF65-F5344CB8AC3E}">
        <p14:creationId xmlns:p14="http://schemas.microsoft.com/office/powerpoint/2010/main" val="2601276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6</a:t>
            </a:r>
            <a:endParaRPr lang="en-US" sz="2800" dirty="0"/>
          </a:p>
        </p:txBody>
      </p:sp>
      <p:sp>
        <p:nvSpPr>
          <p:cNvPr id="3" name="TextBox 2"/>
          <p:cNvSpPr txBox="1"/>
          <p:nvPr/>
        </p:nvSpPr>
        <p:spPr>
          <a:xfrm>
            <a:off x="3217334" y="0"/>
            <a:ext cx="9064977" cy="2123658"/>
          </a:xfrm>
          <a:prstGeom prst="rect">
            <a:avLst/>
          </a:prstGeom>
          <a:noFill/>
        </p:spPr>
        <p:txBody>
          <a:bodyPr wrap="square" rtlCol="0">
            <a:spAutoFit/>
          </a:bodyPr>
          <a:lstStyle/>
          <a:p>
            <a:r>
              <a:rPr lang="en-US" sz="6600" dirty="0" smtClean="0"/>
              <a:t>Manufacture of Lithium 		Cobalt Cells (</a:t>
            </a:r>
            <a:r>
              <a:rPr lang="en-US" sz="6600" dirty="0" err="1" smtClean="0"/>
              <a:t>LiCo</a:t>
            </a:r>
            <a:r>
              <a:rPr lang="en-US" sz="6600" dirty="0" smtClean="0"/>
              <a:t>)</a:t>
            </a:r>
            <a:endParaRPr lang="en-US" sz="6600" dirty="0"/>
          </a:p>
        </p:txBody>
      </p:sp>
      <p:sp>
        <p:nvSpPr>
          <p:cNvPr id="5" name="TextBox 4"/>
          <p:cNvSpPr txBox="1"/>
          <p:nvPr/>
        </p:nvSpPr>
        <p:spPr>
          <a:xfrm>
            <a:off x="2083629" y="1931532"/>
            <a:ext cx="9425996" cy="4401205"/>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Single layer cell (1 cathode, 1 anode)</a:t>
            </a:r>
          </a:p>
          <a:p>
            <a:pPr marL="571500" indent="-571500">
              <a:buFont typeface="Arial" panose="020B0604020202020204" pitchFamily="34" charset="0"/>
              <a:buChar char="•"/>
            </a:pPr>
            <a:r>
              <a:rPr lang="en-US" sz="4400" dirty="0" smtClean="0"/>
              <a:t>Raw Materials:</a:t>
            </a:r>
          </a:p>
          <a:p>
            <a:pPr marL="1028700" lvl="1" indent="-571500">
              <a:buFont typeface="Arial" panose="020B0604020202020204" pitchFamily="34" charset="0"/>
              <a:buChar char="•"/>
            </a:pPr>
            <a:r>
              <a:rPr lang="en-US" sz="3200" dirty="0" smtClean="0"/>
              <a:t>Aluminum foil coated by LiCoO</a:t>
            </a:r>
            <a:r>
              <a:rPr lang="en-US" sz="3200" baseline="-25000" dirty="0" smtClean="0"/>
              <a:t>2</a:t>
            </a:r>
            <a:r>
              <a:rPr lang="en-US" sz="3200" dirty="0" smtClean="0"/>
              <a:t> cathode sheet</a:t>
            </a:r>
          </a:p>
          <a:p>
            <a:pPr marL="1028700" lvl="1" indent="-571500">
              <a:buFont typeface="Arial" panose="020B0604020202020204" pitchFamily="34" charset="0"/>
              <a:buChar char="•"/>
            </a:pPr>
            <a:r>
              <a:rPr lang="en-US" sz="3200" dirty="0" smtClean="0"/>
              <a:t>Double-sided copper foil coated by CMS graphite anode sheet</a:t>
            </a:r>
          </a:p>
          <a:p>
            <a:pPr marL="1028700" lvl="1" indent="-571500">
              <a:buFont typeface="Arial" panose="020B0604020202020204" pitchFamily="34" charset="0"/>
              <a:buChar char="•"/>
            </a:pPr>
            <a:r>
              <a:rPr lang="en-US" sz="3200" dirty="0" smtClean="0"/>
              <a:t>Lithium </a:t>
            </a:r>
            <a:r>
              <a:rPr lang="en-US" sz="3200" dirty="0" err="1" smtClean="0"/>
              <a:t>Hexafluorophosphate</a:t>
            </a:r>
            <a:r>
              <a:rPr lang="en-US" sz="3200" dirty="0" smtClean="0"/>
              <a:t> (LiPF</a:t>
            </a:r>
            <a:r>
              <a:rPr lang="en-US" sz="3200" baseline="-25000" dirty="0" smtClean="0"/>
              <a:t>6</a:t>
            </a:r>
            <a:r>
              <a:rPr lang="en-US" sz="3200" dirty="0" smtClean="0"/>
              <a:t>) liquid electrolyte</a:t>
            </a:r>
          </a:p>
          <a:p>
            <a:pPr marL="1028700" lvl="1" indent="-571500">
              <a:buFont typeface="Arial" panose="020B0604020202020204" pitchFamily="34" charset="0"/>
              <a:buChar char="•"/>
            </a:pPr>
            <a:r>
              <a:rPr lang="en-US" sz="3200" dirty="0" err="1" smtClean="0"/>
              <a:t>Celgard</a:t>
            </a:r>
            <a:r>
              <a:rPr lang="en-US" sz="3200" dirty="0" smtClean="0"/>
              <a:t> separator film</a:t>
            </a:r>
          </a:p>
        </p:txBody>
      </p:sp>
    </p:spTree>
    <p:extLst>
      <p:ext uri="{BB962C8B-B14F-4D97-AF65-F5344CB8AC3E}">
        <p14:creationId xmlns:p14="http://schemas.microsoft.com/office/powerpoint/2010/main" val="27608947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84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7</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749674"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Electrode preparation: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626" y="2483790"/>
            <a:ext cx="3352402" cy="311379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906" y="2588688"/>
            <a:ext cx="736523" cy="115450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730" y="2483790"/>
            <a:ext cx="79190" cy="9358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694" y="2588688"/>
            <a:ext cx="736523" cy="115450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518" y="2483790"/>
            <a:ext cx="79190" cy="9358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099" y="2588688"/>
            <a:ext cx="736523" cy="115450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923" y="2483790"/>
            <a:ext cx="79190" cy="9358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063" y="2588691"/>
            <a:ext cx="736523" cy="1154503"/>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2887" y="2483793"/>
            <a:ext cx="79190" cy="93586"/>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906" y="4335880"/>
            <a:ext cx="736523" cy="1154503"/>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929" y="5489686"/>
            <a:ext cx="79190" cy="93586"/>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944" y="4335880"/>
            <a:ext cx="736523" cy="1154503"/>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967" y="5489686"/>
            <a:ext cx="79190" cy="9358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490" y="4331948"/>
            <a:ext cx="736523" cy="1154503"/>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513" y="5485754"/>
            <a:ext cx="79190" cy="93586"/>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922" y="4331251"/>
            <a:ext cx="736523" cy="1154503"/>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945" y="5485057"/>
            <a:ext cx="79190" cy="93586"/>
          </a:xfrm>
          <a:prstGeom prst="rect">
            <a:avLst/>
          </a:prstGeom>
        </p:spPr>
      </p:pic>
      <p:sp>
        <p:nvSpPr>
          <p:cNvPr id="30" name="TextBox 29"/>
          <p:cNvSpPr txBox="1"/>
          <p:nvPr/>
        </p:nvSpPr>
        <p:spPr>
          <a:xfrm>
            <a:off x="7641145" y="2483790"/>
            <a:ext cx="4293352" cy="3785652"/>
          </a:xfrm>
          <a:prstGeom prst="rect">
            <a:avLst/>
          </a:prstGeom>
          <a:noFill/>
        </p:spPr>
        <p:txBody>
          <a:bodyPr wrap="square" rtlCol="0">
            <a:spAutoFit/>
          </a:bodyPr>
          <a:lstStyle/>
          <a:p>
            <a:r>
              <a:rPr lang="en-US" sz="4000" dirty="0" smtClean="0"/>
              <a:t>Dimensions: </a:t>
            </a:r>
          </a:p>
          <a:p>
            <a:r>
              <a:rPr lang="en-US" sz="4000" dirty="0" smtClean="0"/>
              <a:t>8.5cm x 5cm</a:t>
            </a:r>
          </a:p>
          <a:p>
            <a:r>
              <a:rPr lang="en-US" sz="4000" dirty="0" smtClean="0"/>
              <a:t>Thickness:</a:t>
            </a:r>
            <a:br>
              <a:rPr lang="en-US" sz="4000" dirty="0" smtClean="0"/>
            </a:br>
            <a:r>
              <a:rPr lang="en-US" sz="4000" dirty="0" smtClean="0"/>
              <a:t>0.2 mm Cathode</a:t>
            </a:r>
          </a:p>
          <a:p>
            <a:r>
              <a:rPr lang="en-US" sz="4000" dirty="0" smtClean="0"/>
              <a:t>0.1 mm Anode</a:t>
            </a:r>
          </a:p>
          <a:p>
            <a:endParaRPr lang="en-US" sz="4000" dirty="0" smtClean="0"/>
          </a:p>
        </p:txBody>
      </p:sp>
    </p:spTree>
    <p:extLst>
      <p:ext uri="{BB962C8B-B14F-4D97-AF65-F5344CB8AC3E}">
        <p14:creationId xmlns:p14="http://schemas.microsoft.com/office/powerpoint/2010/main" val="2903768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
                                            <p:txEl>
                                              <p:pRg st="0" end="0"/>
                                            </p:txEl>
                                          </p:spTgt>
                                        </p:tgtEl>
                                        <p:attrNameLst>
                                          <p:attrName>style.visibility</p:attrName>
                                        </p:attrNameLst>
                                      </p:cBhvr>
                                      <p:to>
                                        <p:strVal val="visible"/>
                                      </p:to>
                                    </p:set>
                                    <p:animEffect transition="in" filter="fade">
                                      <p:cBhvr>
                                        <p:cTn id="70" dur="500"/>
                                        <p:tgtEl>
                                          <p:spTgt spid="30">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30">
                                            <p:txEl>
                                              <p:pRg st="2" end="2"/>
                                            </p:txEl>
                                          </p:spTgt>
                                        </p:tgtEl>
                                        <p:attrNameLst>
                                          <p:attrName>style.visibility</p:attrName>
                                        </p:attrNameLst>
                                      </p:cBhvr>
                                      <p:to>
                                        <p:strVal val="visible"/>
                                      </p:to>
                                    </p:set>
                                    <p:animEffect transition="in" filter="fade">
                                      <p:cBhvr>
                                        <p:cTn id="76" dur="500"/>
                                        <p:tgtEl>
                                          <p:spTgt spid="30">
                                            <p:txEl>
                                              <p:pRg st="2" end="2"/>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30">
                                            <p:txEl>
                                              <p:pRg st="3" end="3"/>
                                            </p:txEl>
                                          </p:spTgt>
                                        </p:tgtEl>
                                        <p:attrNameLst>
                                          <p:attrName>style.visibility</p:attrName>
                                        </p:attrNameLst>
                                      </p:cBhvr>
                                      <p:to>
                                        <p:strVal val="visible"/>
                                      </p:to>
                                    </p:set>
                                    <p:animEffect transition="in" filter="fade">
                                      <p:cBhvr>
                                        <p:cTn id="7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63982" y="539098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8975324" y="5855684"/>
            <a:ext cx="3200346" cy="523220"/>
          </a:xfrm>
          <a:prstGeom prst="rect">
            <a:avLst/>
          </a:prstGeom>
          <a:noFill/>
        </p:spPr>
        <p:txBody>
          <a:bodyPr wrap="square" rtlCol="0">
            <a:spAutoFit/>
          </a:bodyPr>
          <a:lstStyle/>
          <a:p>
            <a:pPr algn="r"/>
            <a:r>
              <a:rPr lang="en-US" sz="2800" dirty="0" smtClean="0"/>
              <a:t>Roberto </a:t>
            </a:r>
            <a:r>
              <a:rPr lang="en-US" sz="2800" dirty="0" err="1" smtClean="0"/>
              <a:t>Moutran</a:t>
            </a:r>
            <a:r>
              <a:rPr lang="en-US" sz="2800" dirty="0" smtClean="0"/>
              <a:t> 7</a:t>
            </a:r>
            <a:endParaRPr lang="en-US" sz="2800" dirty="0"/>
          </a:p>
        </p:txBody>
      </p:sp>
      <p:sp>
        <p:nvSpPr>
          <p:cNvPr id="3" name="TextBox 2"/>
          <p:cNvSpPr txBox="1"/>
          <p:nvPr/>
        </p:nvSpPr>
        <p:spPr>
          <a:xfrm>
            <a:off x="2763982" y="270933"/>
            <a:ext cx="9507041" cy="1107996"/>
          </a:xfrm>
          <a:prstGeom prst="rect">
            <a:avLst/>
          </a:prstGeom>
          <a:noFill/>
        </p:spPr>
        <p:txBody>
          <a:bodyPr wrap="square" rtlCol="0">
            <a:spAutoFit/>
          </a:bodyPr>
          <a:lstStyle/>
          <a:p>
            <a:r>
              <a:rPr lang="en-US" sz="6600" dirty="0" smtClean="0"/>
              <a:t>Manufacture of </a:t>
            </a:r>
            <a:r>
              <a:rPr lang="en-US" sz="6600" dirty="0" err="1" smtClean="0"/>
              <a:t>LiCo</a:t>
            </a:r>
            <a:r>
              <a:rPr lang="en-US" sz="6600" dirty="0" smtClean="0"/>
              <a:t> Cells</a:t>
            </a:r>
            <a:endParaRPr lang="en-US" sz="6600" dirty="0"/>
          </a:p>
        </p:txBody>
      </p:sp>
      <p:sp>
        <p:nvSpPr>
          <p:cNvPr id="5" name="TextBox 4"/>
          <p:cNvSpPr txBox="1"/>
          <p:nvPr/>
        </p:nvSpPr>
        <p:spPr>
          <a:xfrm>
            <a:off x="2749674" y="1472100"/>
            <a:ext cx="9425996"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Electrode preparation:</a:t>
            </a:r>
          </a:p>
        </p:txBody>
      </p:sp>
      <p:sp>
        <p:nvSpPr>
          <p:cNvPr id="30" name="TextBox 29"/>
          <p:cNvSpPr txBox="1"/>
          <p:nvPr/>
        </p:nvSpPr>
        <p:spPr>
          <a:xfrm>
            <a:off x="3140184" y="4839279"/>
            <a:ext cx="4433256" cy="707886"/>
          </a:xfrm>
          <a:prstGeom prst="rect">
            <a:avLst/>
          </a:prstGeom>
          <a:noFill/>
        </p:spPr>
        <p:txBody>
          <a:bodyPr wrap="square" rtlCol="0">
            <a:spAutoFit/>
          </a:bodyPr>
          <a:lstStyle/>
          <a:p>
            <a:r>
              <a:rPr lang="en-US" sz="4000" dirty="0" smtClean="0"/>
              <a:t>Good Electrodes</a:t>
            </a:r>
          </a:p>
        </p:txBody>
      </p:sp>
      <p:sp>
        <p:nvSpPr>
          <p:cNvPr id="31" name="Rounded Rectangle 30"/>
          <p:cNvSpPr/>
          <p:nvPr/>
        </p:nvSpPr>
        <p:spPr>
          <a:xfrm>
            <a:off x="3788771" y="2535625"/>
            <a:ext cx="187804" cy="184809"/>
          </a:xfrm>
          <a:prstGeom prst="roundRect">
            <a:avLst/>
          </a:prstGeom>
          <a:gradFill flip="none" rotWithShape="1">
            <a:gsLst>
              <a:gs pos="0">
                <a:schemeClr val="bg1">
                  <a:lumMod val="65000"/>
                </a:schemeClr>
              </a:gs>
              <a:gs pos="50000">
                <a:schemeClr val="tx1">
                  <a:lumMod val="85000"/>
                </a:schemeClr>
              </a:gs>
              <a:gs pos="100000">
                <a:schemeClr val="bg1">
                  <a:lumMod val="50000"/>
                </a:scheme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Rounded Rectangle 38"/>
          <p:cNvSpPr/>
          <p:nvPr/>
        </p:nvSpPr>
        <p:spPr>
          <a:xfrm>
            <a:off x="7522219" y="2550641"/>
            <a:ext cx="187804" cy="184809"/>
          </a:xfrm>
          <a:prstGeom prst="roundRect">
            <a:avLst/>
          </a:prstGeom>
          <a:gradFill flip="none" rotWithShape="1">
            <a:gsLst>
              <a:gs pos="0">
                <a:schemeClr val="bg1">
                  <a:lumMod val="65000"/>
                </a:schemeClr>
              </a:gs>
              <a:gs pos="50000">
                <a:schemeClr val="tx1">
                  <a:lumMod val="85000"/>
                </a:schemeClr>
              </a:gs>
              <a:gs pos="100000">
                <a:schemeClr val="bg1">
                  <a:lumMod val="50000"/>
                </a:scheme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ounded Rectangle 31"/>
          <p:cNvSpPr/>
          <p:nvPr/>
        </p:nvSpPr>
        <p:spPr>
          <a:xfrm>
            <a:off x="3544414" y="2720434"/>
            <a:ext cx="1293398" cy="1934036"/>
          </a:xfrm>
          <a:prstGeom prst="roundRect">
            <a:avLst/>
          </a:prstGeom>
          <a:gradFill flip="none" rotWithShape="1">
            <a:gsLst>
              <a:gs pos="0">
                <a:schemeClr val="bg1"/>
              </a:gs>
              <a:gs pos="50000">
                <a:schemeClr val="bg1">
                  <a:lumMod val="75000"/>
                  <a:lumOff val="25000"/>
                </a:schemeClr>
              </a:gs>
              <a:gs pos="100000">
                <a:schemeClr val="bg1">
                  <a:lumMod val="75000"/>
                  <a:lumOff val="25000"/>
                </a:schemeClr>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Rounded Rectangle 32"/>
          <p:cNvSpPr/>
          <p:nvPr/>
        </p:nvSpPr>
        <p:spPr>
          <a:xfrm>
            <a:off x="6156249" y="2522188"/>
            <a:ext cx="180754" cy="202529"/>
          </a:xfrm>
          <a:prstGeom prst="roundRect">
            <a:avLst/>
          </a:prstGeom>
          <a:gradFill flip="none" rotWithShape="1">
            <a:gsLst>
              <a:gs pos="0">
                <a:schemeClr val="accent3"/>
              </a:gs>
              <a:gs pos="50000">
                <a:schemeClr val="accent2">
                  <a:lumMod val="75000"/>
                </a:schemeClr>
              </a:gs>
              <a:gs pos="100000">
                <a:schemeClr val="accent2">
                  <a:lumMod val="40000"/>
                  <a:lumOff val="60000"/>
                </a:schemeClr>
              </a:gs>
            </a:gsLst>
            <a:lin ang="27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Rounded Rectangle 42"/>
          <p:cNvSpPr/>
          <p:nvPr/>
        </p:nvSpPr>
        <p:spPr>
          <a:xfrm>
            <a:off x="10065128" y="2546169"/>
            <a:ext cx="180754" cy="202529"/>
          </a:xfrm>
          <a:prstGeom prst="roundRect">
            <a:avLst/>
          </a:prstGeom>
          <a:gradFill flip="none" rotWithShape="1">
            <a:gsLst>
              <a:gs pos="0">
                <a:schemeClr val="accent3"/>
              </a:gs>
              <a:gs pos="50000">
                <a:schemeClr val="accent2">
                  <a:lumMod val="75000"/>
                </a:schemeClr>
              </a:gs>
              <a:gs pos="100000">
                <a:schemeClr val="accent2">
                  <a:lumMod val="40000"/>
                  <a:lumOff val="60000"/>
                </a:schemeClr>
              </a:gs>
            </a:gsLst>
            <a:lin ang="27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Rounded Rectangle 35"/>
          <p:cNvSpPr/>
          <p:nvPr/>
        </p:nvSpPr>
        <p:spPr>
          <a:xfrm>
            <a:off x="5217371" y="2714084"/>
            <a:ext cx="1293398" cy="1934036"/>
          </a:xfrm>
          <a:prstGeom prst="roundRect">
            <a:avLst/>
          </a:prstGeom>
          <a:gradFill flip="none" rotWithShape="1">
            <a:gsLst>
              <a:gs pos="0">
                <a:schemeClr val="bg1"/>
              </a:gs>
              <a:gs pos="50000">
                <a:schemeClr val="bg1">
                  <a:lumMod val="75000"/>
                  <a:lumOff val="25000"/>
                </a:schemeClr>
              </a:gs>
              <a:gs pos="100000">
                <a:schemeClr val="bg1">
                  <a:lumMod val="75000"/>
                  <a:lumOff val="25000"/>
                </a:schemeClr>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ound Same Side Corner Rectangle 37"/>
          <p:cNvSpPr/>
          <p:nvPr/>
        </p:nvSpPr>
        <p:spPr>
          <a:xfrm>
            <a:off x="7375782" y="2714084"/>
            <a:ext cx="1293398" cy="416544"/>
          </a:xfrm>
          <a:prstGeom prst="round2SameRect">
            <a:avLst/>
          </a:prstGeom>
          <a:gradFill flip="none" rotWithShape="1">
            <a:gsLst>
              <a:gs pos="0">
                <a:schemeClr val="bg1">
                  <a:lumMod val="65000"/>
                </a:schemeClr>
              </a:gs>
              <a:gs pos="50000">
                <a:schemeClr val="tx1">
                  <a:lumMod val="85000"/>
                </a:schemeClr>
              </a:gs>
              <a:gs pos="100000">
                <a:schemeClr val="bg1">
                  <a:lumMod val="50000"/>
                </a:scheme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Round Same Side Corner Rectangle 36"/>
          <p:cNvSpPr/>
          <p:nvPr/>
        </p:nvSpPr>
        <p:spPr>
          <a:xfrm flipV="1">
            <a:off x="7373577" y="2838892"/>
            <a:ext cx="1293398" cy="1809226"/>
          </a:xfrm>
          <a:custGeom>
            <a:avLst/>
            <a:gdLst>
              <a:gd name="connsiteX0" fmla="*/ 215571 w 1293398"/>
              <a:gd name="connsiteY0" fmla="*/ 0 h 1756063"/>
              <a:gd name="connsiteX1" fmla="*/ 1077827 w 1293398"/>
              <a:gd name="connsiteY1" fmla="*/ 0 h 1756063"/>
              <a:gd name="connsiteX2" fmla="*/ 1293398 w 1293398"/>
              <a:gd name="connsiteY2" fmla="*/ 215571 h 1756063"/>
              <a:gd name="connsiteX3" fmla="*/ 1293398 w 1293398"/>
              <a:gd name="connsiteY3" fmla="*/ 1756063 h 1756063"/>
              <a:gd name="connsiteX4" fmla="*/ 1293398 w 1293398"/>
              <a:gd name="connsiteY4" fmla="*/ 1756063 h 1756063"/>
              <a:gd name="connsiteX5" fmla="*/ 0 w 1293398"/>
              <a:gd name="connsiteY5" fmla="*/ 1756063 h 1756063"/>
              <a:gd name="connsiteX6" fmla="*/ 0 w 1293398"/>
              <a:gd name="connsiteY6" fmla="*/ 1756063 h 1756063"/>
              <a:gd name="connsiteX7" fmla="*/ 0 w 1293398"/>
              <a:gd name="connsiteY7" fmla="*/ 215571 h 1756063"/>
              <a:gd name="connsiteX8" fmla="*/ 215571 w 1293398"/>
              <a:gd name="connsiteY8" fmla="*/ 0 h 1756063"/>
              <a:gd name="connsiteX0" fmla="*/ 215571 w 1293398"/>
              <a:gd name="connsiteY0" fmla="*/ 0 h 1809226"/>
              <a:gd name="connsiteX1" fmla="*/ 1077827 w 1293398"/>
              <a:gd name="connsiteY1" fmla="*/ 0 h 1809226"/>
              <a:gd name="connsiteX2" fmla="*/ 1293398 w 1293398"/>
              <a:gd name="connsiteY2" fmla="*/ 215571 h 1809226"/>
              <a:gd name="connsiteX3" fmla="*/ 1293398 w 1293398"/>
              <a:gd name="connsiteY3" fmla="*/ 1756063 h 1809226"/>
              <a:gd name="connsiteX4" fmla="*/ 1293398 w 1293398"/>
              <a:gd name="connsiteY4" fmla="*/ 1756063 h 1809226"/>
              <a:gd name="connsiteX5" fmla="*/ 0 w 1293398"/>
              <a:gd name="connsiteY5" fmla="*/ 1756063 h 1809226"/>
              <a:gd name="connsiteX6" fmla="*/ 0 w 1293398"/>
              <a:gd name="connsiteY6" fmla="*/ 1809226 h 1809226"/>
              <a:gd name="connsiteX7" fmla="*/ 0 w 1293398"/>
              <a:gd name="connsiteY7" fmla="*/ 215571 h 1809226"/>
              <a:gd name="connsiteX8" fmla="*/ 215571 w 1293398"/>
              <a:gd name="connsiteY8" fmla="*/ 0 h 1809226"/>
              <a:gd name="connsiteX0" fmla="*/ 215571 w 1293398"/>
              <a:gd name="connsiteY0" fmla="*/ 0 h 1809226"/>
              <a:gd name="connsiteX1" fmla="*/ 1077827 w 1293398"/>
              <a:gd name="connsiteY1" fmla="*/ 0 h 1809226"/>
              <a:gd name="connsiteX2" fmla="*/ 1293398 w 1293398"/>
              <a:gd name="connsiteY2" fmla="*/ 215571 h 1809226"/>
              <a:gd name="connsiteX3" fmla="*/ 1293398 w 1293398"/>
              <a:gd name="connsiteY3" fmla="*/ 1756063 h 1809226"/>
              <a:gd name="connsiteX4" fmla="*/ 1293398 w 1293398"/>
              <a:gd name="connsiteY4" fmla="*/ 1681635 h 1809226"/>
              <a:gd name="connsiteX5" fmla="*/ 0 w 1293398"/>
              <a:gd name="connsiteY5" fmla="*/ 1756063 h 1809226"/>
              <a:gd name="connsiteX6" fmla="*/ 0 w 1293398"/>
              <a:gd name="connsiteY6" fmla="*/ 1809226 h 1809226"/>
              <a:gd name="connsiteX7" fmla="*/ 0 w 1293398"/>
              <a:gd name="connsiteY7" fmla="*/ 215571 h 1809226"/>
              <a:gd name="connsiteX8" fmla="*/ 215571 w 1293398"/>
              <a:gd name="connsiteY8" fmla="*/ 0 h 180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398" h="1809226">
                <a:moveTo>
                  <a:pt x="215571" y="0"/>
                </a:moveTo>
                <a:lnTo>
                  <a:pt x="1077827" y="0"/>
                </a:lnTo>
                <a:cubicBezTo>
                  <a:pt x="1196884" y="0"/>
                  <a:pt x="1293398" y="96514"/>
                  <a:pt x="1293398" y="215571"/>
                </a:cubicBezTo>
                <a:lnTo>
                  <a:pt x="1293398" y="1756063"/>
                </a:lnTo>
                <a:lnTo>
                  <a:pt x="1293398" y="1681635"/>
                </a:lnTo>
                <a:lnTo>
                  <a:pt x="0" y="1756063"/>
                </a:lnTo>
                <a:lnTo>
                  <a:pt x="0" y="1809226"/>
                </a:lnTo>
                <a:lnTo>
                  <a:pt x="0" y="215571"/>
                </a:lnTo>
                <a:cubicBezTo>
                  <a:pt x="0" y="96514"/>
                  <a:pt x="96514" y="0"/>
                  <a:pt x="215571" y="0"/>
                </a:cubicBezTo>
                <a:close/>
              </a:path>
            </a:pathLst>
          </a:custGeom>
          <a:gradFill flip="none" rotWithShape="1">
            <a:gsLst>
              <a:gs pos="0">
                <a:schemeClr val="bg1"/>
              </a:gs>
              <a:gs pos="50000">
                <a:schemeClr val="bg1">
                  <a:lumMod val="75000"/>
                  <a:lumOff val="25000"/>
                </a:schemeClr>
              </a:gs>
              <a:gs pos="100000">
                <a:schemeClr val="bg1">
                  <a:lumMod val="75000"/>
                  <a:lumOff val="25000"/>
                </a:schemeClr>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ound Same Side Corner Rectangle 40"/>
          <p:cNvSpPr/>
          <p:nvPr/>
        </p:nvSpPr>
        <p:spPr>
          <a:xfrm>
            <a:off x="9075994" y="2704669"/>
            <a:ext cx="1293398" cy="416544"/>
          </a:xfrm>
          <a:prstGeom prst="round2SameRect">
            <a:avLst/>
          </a:prstGeom>
          <a:gradFill flip="none" rotWithShape="1">
            <a:gsLst>
              <a:gs pos="0">
                <a:schemeClr val="accent3"/>
              </a:gs>
              <a:gs pos="50000">
                <a:schemeClr val="accent2">
                  <a:lumMod val="75000"/>
                </a:schemeClr>
              </a:gs>
              <a:gs pos="100000">
                <a:schemeClr val="accent2">
                  <a:lumMod val="60000"/>
                  <a:lumOff val="40000"/>
                </a:scheme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Round Same Side Corner Rectangle 36"/>
          <p:cNvSpPr/>
          <p:nvPr/>
        </p:nvSpPr>
        <p:spPr>
          <a:xfrm flipV="1">
            <a:off x="9054729" y="2758169"/>
            <a:ext cx="1314663" cy="1904919"/>
          </a:xfrm>
          <a:custGeom>
            <a:avLst/>
            <a:gdLst>
              <a:gd name="connsiteX0" fmla="*/ 215571 w 1293398"/>
              <a:gd name="connsiteY0" fmla="*/ 0 h 1756063"/>
              <a:gd name="connsiteX1" fmla="*/ 1077827 w 1293398"/>
              <a:gd name="connsiteY1" fmla="*/ 0 h 1756063"/>
              <a:gd name="connsiteX2" fmla="*/ 1293398 w 1293398"/>
              <a:gd name="connsiteY2" fmla="*/ 215571 h 1756063"/>
              <a:gd name="connsiteX3" fmla="*/ 1293398 w 1293398"/>
              <a:gd name="connsiteY3" fmla="*/ 1756063 h 1756063"/>
              <a:gd name="connsiteX4" fmla="*/ 1293398 w 1293398"/>
              <a:gd name="connsiteY4" fmla="*/ 1756063 h 1756063"/>
              <a:gd name="connsiteX5" fmla="*/ 0 w 1293398"/>
              <a:gd name="connsiteY5" fmla="*/ 1756063 h 1756063"/>
              <a:gd name="connsiteX6" fmla="*/ 0 w 1293398"/>
              <a:gd name="connsiteY6" fmla="*/ 1756063 h 1756063"/>
              <a:gd name="connsiteX7" fmla="*/ 0 w 1293398"/>
              <a:gd name="connsiteY7" fmla="*/ 215571 h 1756063"/>
              <a:gd name="connsiteX8" fmla="*/ 215571 w 1293398"/>
              <a:gd name="connsiteY8" fmla="*/ 0 h 1756063"/>
              <a:gd name="connsiteX0" fmla="*/ 215571 w 1293398"/>
              <a:gd name="connsiteY0" fmla="*/ 0 h 1809226"/>
              <a:gd name="connsiteX1" fmla="*/ 1077827 w 1293398"/>
              <a:gd name="connsiteY1" fmla="*/ 0 h 1809226"/>
              <a:gd name="connsiteX2" fmla="*/ 1293398 w 1293398"/>
              <a:gd name="connsiteY2" fmla="*/ 215571 h 1809226"/>
              <a:gd name="connsiteX3" fmla="*/ 1293398 w 1293398"/>
              <a:gd name="connsiteY3" fmla="*/ 1756063 h 1809226"/>
              <a:gd name="connsiteX4" fmla="*/ 1293398 w 1293398"/>
              <a:gd name="connsiteY4" fmla="*/ 1756063 h 1809226"/>
              <a:gd name="connsiteX5" fmla="*/ 0 w 1293398"/>
              <a:gd name="connsiteY5" fmla="*/ 1756063 h 1809226"/>
              <a:gd name="connsiteX6" fmla="*/ 0 w 1293398"/>
              <a:gd name="connsiteY6" fmla="*/ 1809226 h 1809226"/>
              <a:gd name="connsiteX7" fmla="*/ 0 w 1293398"/>
              <a:gd name="connsiteY7" fmla="*/ 215571 h 1809226"/>
              <a:gd name="connsiteX8" fmla="*/ 215571 w 1293398"/>
              <a:gd name="connsiteY8" fmla="*/ 0 h 1809226"/>
              <a:gd name="connsiteX0" fmla="*/ 215571 w 1293398"/>
              <a:gd name="connsiteY0" fmla="*/ 0 h 1809226"/>
              <a:gd name="connsiteX1" fmla="*/ 1077827 w 1293398"/>
              <a:gd name="connsiteY1" fmla="*/ 0 h 1809226"/>
              <a:gd name="connsiteX2" fmla="*/ 1293398 w 1293398"/>
              <a:gd name="connsiteY2" fmla="*/ 215571 h 1809226"/>
              <a:gd name="connsiteX3" fmla="*/ 1293398 w 1293398"/>
              <a:gd name="connsiteY3" fmla="*/ 1756063 h 1809226"/>
              <a:gd name="connsiteX4" fmla="*/ 1293398 w 1293398"/>
              <a:gd name="connsiteY4" fmla="*/ 1681635 h 1809226"/>
              <a:gd name="connsiteX5" fmla="*/ 0 w 1293398"/>
              <a:gd name="connsiteY5" fmla="*/ 1756063 h 1809226"/>
              <a:gd name="connsiteX6" fmla="*/ 0 w 1293398"/>
              <a:gd name="connsiteY6" fmla="*/ 1809226 h 1809226"/>
              <a:gd name="connsiteX7" fmla="*/ 0 w 1293398"/>
              <a:gd name="connsiteY7" fmla="*/ 215571 h 1809226"/>
              <a:gd name="connsiteX8" fmla="*/ 215571 w 1293398"/>
              <a:gd name="connsiteY8" fmla="*/ 0 h 1809226"/>
              <a:gd name="connsiteX0" fmla="*/ 215571 w 1293398"/>
              <a:gd name="connsiteY0" fmla="*/ 0 h 1851756"/>
              <a:gd name="connsiteX1" fmla="*/ 1077827 w 1293398"/>
              <a:gd name="connsiteY1" fmla="*/ 0 h 1851756"/>
              <a:gd name="connsiteX2" fmla="*/ 1293398 w 1293398"/>
              <a:gd name="connsiteY2" fmla="*/ 215571 h 1851756"/>
              <a:gd name="connsiteX3" fmla="*/ 1293398 w 1293398"/>
              <a:gd name="connsiteY3" fmla="*/ 1851756 h 1851756"/>
              <a:gd name="connsiteX4" fmla="*/ 1293398 w 1293398"/>
              <a:gd name="connsiteY4" fmla="*/ 1681635 h 1851756"/>
              <a:gd name="connsiteX5" fmla="*/ 0 w 1293398"/>
              <a:gd name="connsiteY5" fmla="*/ 1756063 h 1851756"/>
              <a:gd name="connsiteX6" fmla="*/ 0 w 1293398"/>
              <a:gd name="connsiteY6" fmla="*/ 1809226 h 1851756"/>
              <a:gd name="connsiteX7" fmla="*/ 0 w 1293398"/>
              <a:gd name="connsiteY7" fmla="*/ 215571 h 1851756"/>
              <a:gd name="connsiteX8" fmla="*/ 215571 w 1293398"/>
              <a:gd name="connsiteY8" fmla="*/ 0 h 1851756"/>
              <a:gd name="connsiteX0" fmla="*/ 215571 w 1293398"/>
              <a:gd name="connsiteY0" fmla="*/ 0 h 1851756"/>
              <a:gd name="connsiteX1" fmla="*/ 1077827 w 1293398"/>
              <a:gd name="connsiteY1" fmla="*/ 0 h 1851756"/>
              <a:gd name="connsiteX2" fmla="*/ 1293398 w 1293398"/>
              <a:gd name="connsiteY2" fmla="*/ 215571 h 1851756"/>
              <a:gd name="connsiteX3" fmla="*/ 1293398 w 1293398"/>
              <a:gd name="connsiteY3" fmla="*/ 1851756 h 1851756"/>
              <a:gd name="connsiteX4" fmla="*/ 1261500 w 1293398"/>
              <a:gd name="connsiteY4" fmla="*/ 1851756 h 1851756"/>
              <a:gd name="connsiteX5" fmla="*/ 0 w 1293398"/>
              <a:gd name="connsiteY5" fmla="*/ 1756063 h 1851756"/>
              <a:gd name="connsiteX6" fmla="*/ 0 w 1293398"/>
              <a:gd name="connsiteY6" fmla="*/ 1809226 h 1851756"/>
              <a:gd name="connsiteX7" fmla="*/ 0 w 1293398"/>
              <a:gd name="connsiteY7" fmla="*/ 215571 h 1851756"/>
              <a:gd name="connsiteX8" fmla="*/ 215571 w 1293398"/>
              <a:gd name="connsiteY8" fmla="*/ 0 h 1851756"/>
              <a:gd name="connsiteX0" fmla="*/ 215571 w 1293398"/>
              <a:gd name="connsiteY0" fmla="*/ 0 h 1904919"/>
              <a:gd name="connsiteX1" fmla="*/ 1077827 w 1293398"/>
              <a:gd name="connsiteY1" fmla="*/ 0 h 1904919"/>
              <a:gd name="connsiteX2" fmla="*/ 1293398 w 1293398"/>
              <a:gd name="connsiteY2" fmla="*/ 215571 h 1904919"/>
              <a:gd name="connsiteX3" fmla="*/ 1293398 w 1293398"/>
              <a:gd name="connsiteY3" fmla="*/ 1851756 h 1904919"/>
              <a:gd name="connsiteX4" fmla="*/ 1261500 w 1293398"/>
              <a:gd name="connsiteY4" fmla="*/ 1851756 h 1904919"/>
              <a:gd name="connsiteX5" fmla="*/ 0 w 1293398"/>
              <a:gd name="connsiteY5" fmla="*/ 1756063 h 1904919"/>
              <a:gd name="connsiteX6" fmla="*/ 0 w 1293398"/>
              <a:gd name="connsiteY6" fmla="*/ 1904919 h 1904919"/>
              <a:gd name="connsiteX7" fmla="*/ 0 w 1293398"/>
              <a:gd name="connsiteY7" fmla="*/ 215571 h 1904919"/>
              <a:gd name="connsiteX8" fmla="*/ 215571 w 1293398"/>
              <a:gd name="connsiteY8" fmla="*/ 0 h 1904919"/>
              <a:gd name="connsiteX0" fmla="*/ 236836 w 1314663"/>
              <a:gd name="connsiteY0" fmla="*/ 0 h 1904919"/>
              <a:gd name="connsiteX1" fmla="*/ 1099092 w 1314663"/>
              <a:gd name="connsiteY1" fmla="*/ 0 h 1904919"/>
              <a:gd name="connsiteX2" fmla="*/ 1314663 w 1314663"/>
              <a:gd name="connsiteY2" fmla="*/ 215571 h 1904919"/>
              <a:gd name="connsiteX3" fmla="*/ 1314663 w 1314663"/>
              <a:gd name="connsiteY3" fmla="*/ 1851756 h 1904919"/>
              <a:gd name="connsiteX4" fmla="*/ 1282765 w 1314663"/>
              <a:gd name="connsiteY4" fmla="*/ 1851756 h 1904919"/>
              <a:gd name="connsiteX5" fmla="*/ 0 w 1314663"/>
              <a:gd name="connsiteY5" fmla="*/ 1862388 h 1904919"/>
              <a:gd name="connsiteX6" fmla="*/ 21265 w 1314663"/>
              <a:gd name="connsiteY6" fmla="*/ 1904919 h 1904919"/>
              <a:gd name="connsiteX7" fmla="*/ 21265 w 1314663"/>
              <a:gd name="connsiteY7" fmla="*/ 215571 h 1904919"/>
              <a:gd name="connsiteX8" fmla="*/ 236836 w 1314663"/>
              <a:gd name="connsiteY8" fmla="*/ 0 h 190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663" h="1904919">
                <a:moveTo>
                  <a:pt x="236836" y="0"/>
                </a:moveTo>
                <a:lnTo>
                  <a:pt x="1099092" y="0"/>
                </a:lnTo>
                <a:cubicBezTo>
                  <a:pt x="1218149" y="0"/>
                  <a:pt x="1314663" y="96514"/>
                  <a:pt x="1314663" y="215571"/>
                </a:cubicBezTo>
                <a:lnTo>
                  <a:pt x="1314663" y="1851756"/>
                </a:lnTo>
                <a:lnTo>
                  <a:pt x="1282765" y="1851756"/>
                </a:lnTo>
                <a:lnTo>
                  <a:pt x="0" y="1862388"/>
                </a:lnTo>
                <a:lnTo>
                  <a:pt x="21265" y="1904919"/>
                </a:lnTo>
                <a:lnTo>
                  <a:pt x="21265" y="215571"/>
                </a:lnTo>
                <a:cubicBezTo>
                  <a:pt x="21265" y="96514"/>
                  <a:pt x="117779" y="0"/>
                  <a:pt x="236836" y="0"/>
                </a:cubicBezTo>
                <a:close/>
              </a:path>
            </a:pathLst>
          </a:custGeom>
          <a:gradFill flip="none" rotWithShape="1">
            <a:gsLst>
              <a:gs pos="0">
                <a:schemeClr val="bg1"/>
              </a:gs>
              <a:gs pos="50000">
                <a:schemeClr val="bg1">
                  <a:lumMod val="75000"/>
                  <a:lumOff val="25000"/>
                </a:schemeClr>
              </a:gs>
              <a:gs pos="100000">
                <a:schemeClr val="bg1">
                  <a:lumMod val="75000"/>
                  <a:lumOff val="25000"/>
                </a:schemeClr>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TextBox 43"/>
          <p:cNvSpPr txBox="1"/>
          <p:nvPr/>
        </p:nvSpPr>
        <p:spPr>
          <a:xfrm>
            <a:off x="7373577" y="4839277"/>
            <a:ext cx="1920247" cy="707886"/>
          </a:xfrm>
          <a:prstGeom prst="rect">
            <a:avLst/>
          </a:prstGeom>
          <a:noFill/>
        </p:spPr>
        <p:txBody>
          <a:bodyPr wrap="square" rtlCol="0">
            <a:spAutoFit/>
          </a:bodyPr>
          <a:lstStyle/>
          <a:p>
            <a:r>
              <a:rPr lang="en-US" sz="4000" dirty="0" smtClean="0"/>
              <a:t>Overcut</a:t>
            </a:r>
          </a:p>
        </p:txBody>
      </p:sp>
      <p:cxnSp>
        <p:nvCxnSpPr>
          <p:cNvPr id="6" name="Straight Connector 5"/>
          <p:cNvCxnSpPr/>
          <p:nvPr/>
        </p:nvCxnSpPr>
        <p:spPr>
          <a:xfrm flipH="1">
            <a:off x="7455062" y="2185566"/>
            <a:ext cx="2524713" cy="2735092"/>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7463729" y="2349482"/>
            <a:ext cx="2464816" cy="2571176"/>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7596164" y="2526210"/>
            <a:ext cx="187804" cy="184809"/>
          </a:xfrm>
          <a:prstGeom prst="roundRect">
            <a:avLst/>
          </a:prstGeom>
          <a:gradFill flip="none" rotWithShape="1">
            <a:gsLst>
              <a:gs pos="0">
                <a:schemeClr val="bg1">
                  <a:lumMod val="65000"/>
                </a:schemeClr>
              </a:gs>
              <a:gs pos="50000">
                <a:schemeClr val="tx1">
                  <a:lumMod val="85000"/>
                </a:schemeClr>
              </a:gs>
              <a:gs pos="100000">
                <a:schemeClr val="bg1">
                  <a:lumMod val="50000"/>
                </a:scheme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Rectangle 50"/>
          <p:cNvSpPr/>
          <p:nvPr/>
        </p:nvSpPr>
        <p:spPr>
          <a:xfrm>
            <a:off x="7596164" y="2581986"/>
            <a:ext cx="187804" cy="280647"/>
          </a:xfrm>
          <a:prstGeom prst="rect">
            <a:avLst/>
          </a:prstGeom>
          <a:gradFill flip="none" rotWithShape="1">
            <a:gsLst>
              <a:gs pos="0">
                <a:schemeClr val="bg1"/>
              </a:gs>
              <a:gs pos="50000">
                <a:schemeClr val="bg1">
                  <a:lumMod val="75000"/>
                  <a:lumOff val="25000"/>
                </a:schemeClr>
              </a:gs>
              <a:gs pos="100000">
                <a:schemeClr val="bg1">
                  <a:lumMod val="75000"/>
                  <a:lumOff val="25000"/>
                </a:schemeClr>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Rounded Rectangle 46"/>
          <p:cNvSpPr/>
          <p:nvPr/>
        </p:nvSpPr>
        <p:spPr>
          <a:xfrm>
            <a:off x="7351807" y="2711019"/>
            <a:ext cx="1293398" cy="1934036"/>
          </a:xfrm>
          <a:prstGeom prst="roundRect">
            <a:avLst/>
          </a:prstGeom>
          <a:gradFill flip="none" rotWithShape="1">
            <a:gsLst>
              <a:gs pos="0">
                <a:schemeClr val="bg1"/>
              </a:gs>
              <a:gs pos="50000">
                <a:schemeClr val="bg1">
                  <a:lumMod val="75000"/>
                  <a:lumOff val="25000"/>
                </a:schemeClr>
              </a:gs>
              <a:gs pos="100000">
                <a:schemeClr val="bg1">
                  <a:lumMod val="75000"/>
                  <a:lumOff val="25000"/>
                </a:schemeClr>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Rounded Rectangle 47"/>
          <p:cNvSpPr/>
          <p:nvPr/>
        </p:nvSpPr>
        <p:spPr>
          <a:xfrm>
            <a:off x="9969897" y="2525286"/>
            <a:ext cx="180754" cy="202529"/>
          </a:xfrm>
          <a:prstGeom prst="roundRect">
            <a:avLst/>
          </a:prstGeom>
          <a:gradFill flip="none" rotWithShape="1">
            <a:gsLst>
              <a:gs pos="0">
                <a:schemeClr val="accent3"/>
              </a:gs>
              <a:gs pos="50000">
                <a:schemeClr val="accent2">
                  <a:lumMod val="75000"/>
                </a:schemeClr>
              </a:gs>
              <a:gs pos="100000">
                <a:schemeClr val="accent2">
                  <a:lumMod val="40000"/>
                  <a:lumOff val="60000"/>
                </a:schemeClr>
              </a:gs>
            </a:gsLst>
            <a:lin ang="27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Rectangle 51"/>
          <p:cNvSpPr/>
          <p:nvPr/>
        </p:nvSpPr>
        <p:spPr>
          <a:xfrm>
            <a:off x="9961437" y="2626551"/>
            <a:ext cx="187804" cy="280647"/>
          </a:xfrm>
          <a:prstGeom prst="rect">
            <a:avLst/>
          </a:prstGeom>
          <a:gradFill flip="none" rotWithShape="1">
            <a:gsLst>
              <a:gs pos="0">
                <a:schemeClr val="bg1"/>
              </a:gs>
              <a:gs pos="50000">
                <a:schemeClr val="bg1">
                  <a:lumMod val="75000"/>
                  <a:lumOff val="25000"/>
                </a:schemeClr>
              </a:gs>
              <a:gs pos="100000">
                <a:schemeClr val="bg1">
                  <a:lumMod val="75000"/>
                  <a:lumOff val="25000"/>
                </a:schemeClr>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Rounded Rectangle 48"/>
          <p:cNvSpPr/>
          <p:nvPr/>
        </p:nvSpPr>
        <p:spPr>
          <a:xfrm>
            <a:off x="9024764" y="2704669"/>
            <a:ext cx="1293398" cy="1934036"/>
          </a:xfrm>
          <a:prstGeom prst="roundRect">
            <a:avLst/>
          </a:prstGeom>
          <a:gradFill flip="none" rotWithShape="1">
            <a:gsLst>
              <a:gs pos="0">
                <a:schemeClr val="bg1"/>
              </a:gs>
              <a:gs pos="50000">
                <a:schemeClr val="bg1">
                  <a:lumMod val="75000"/>
                  <a:lumOff val="25000"/>
                </a:schemeClr>
              </a:gs>
              <a:gs pos="100000">
                <a:schemeClr val="bg1">
                  <a:lumMod val="75000"/>
                  <a:lumOff val="25000"/>
                </a:schemeClr>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TextBox 49"/>
          <p:cNvSpPr txBox="1"/>
          <p:nvPr/>
        </p:nvSpPr>
        <p:spPr>
          <a:xfrm>
            <a:off x="7356327" y="4846776"/>
            <a:ext cx="2716193" cy="707886"/>
          </a:xfrm>
          <a:prstGeom prst="rect">
            <a:avLst/>
          </a:prstGeom>
          <a:noFill/>
        </p:spPr>
        <p:txBody>
          <a:bodyPr wrap="square" rtlCol="0">
            <a:spAutoFit/>
          </a:bodyPr>
          <a:lstStyle/>
          <a:p>
            <a:r>
              <a:rPr lang="en-US" sz="4000" dirty="0" smtClean="0"/>
              <a:t>Undercut</a:t>
            </a:r>
          </a:p>
        </p:txBody>
      </p:sp>
    </p:spTree>
    <p:extLst>
      <p:ext uri="{BB962C8B-B14F-4D97-AF65-F5344CB8AC3E}">
        <p14:creationId xmlns:p14="http://schemas.microsoft.com/office/powerpoint/2010/main" val="26371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41"/>
                                        </p:tgtEl>
                                      </p:cBhvr>
                                    </p:animEffect>
                                    <p:set>
                                      <p:cBhvr>
                                        <p:cTn id="66" dur="1" fill="hold">
                                          <p:stCondLst>
                                            <p:cond delay="499"/>
                                          </p:stCondLst>
                                        </p:cTn>
                                        <p:tgtEl>
                                          <p:spTgt spid="4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5"/>
                                        </p:tgtEl>
                                      </p:cBhvr>
                                    </p:animEffect>
                                    <p:set>
                                      <p:cBhvr>
                                        <p:cTn id="75" dur="1" fill="hold">
                                          <p:stCondLst>
                                            <p:cond delay="499"/>
                                          </p:stCondLst>
                                        </p:cTn>
                                        <p:tgtEl>
                                          <p:spTgt spid="4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500"/>
                                        <p:tgtEl>
                                          <p:spTgt spid="4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500"/>
                                        <p:tgtEl>
                                          <p:spTgt spid="4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fade">
                                      <p:cBhvr>
                                        <p:cTn id="9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allAtOnce"/>
      <p:bldP spid="31" grpId="0" animBg="1"/>
      <p:bldP spid="39" grpId="0" animBg="1"/>
      <p:bldP spid="39" grpId="1" animBg="1"/>
      <p:bldP spid="32" grpId="0" animBg="1"/>
      <p:bldP spid="33" grpId="0" animBg="1"/>
      <p:bldP spid="43" grpId="0" animBg="1"/>
      <p:bldP spid="43" grpId="1" animBg="1"/>
      <p:bldP spid="36" grpId="0" animBg="1"/>
      <p:bldP spid="38" grpId="0" animBg="1"/>
      <p:bldP spid="38" grpId="1" animBg="1"/>
      <p:bldP spid="37" grpId="0" animBg="1"/>
      <p:bldP spid="37" grpId="1" animBg="1"/>
      <p:bldP spid="41" grpId="0" animBg="1"/>
      <p:bldP spid="41" grpId="1" animBg="1"/>
      <p:bldP spid="42" grpId="0" animBg="1"/>
      <p:bldP spid="42" grpId="1" animBg="1"/>
      <p:bldP spid="44" grpId="0"/>
      <p:bldP spid="44" grpId="1"/>
      <p:bldP spid="46" grpId="0" animBg="1"/>
      <p:bldP spid="51" grpId="0" animBg="1"/>
      <p:bldP spid="47" grpId="0" animBg="1"/>
      <p:bldP spid="48" grpId="0" animBg="1"/>
      <p:bldP spid="52" grpId="0" animBg="1"/>
      <p:bldP spid="49" grpId="0" animBg="1"/>
      <p:bldP spid="5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TC104033919[[fn=Circuit]]</Template>
  <TotalTime>1950</TotalTime>
  <Words>1358</Words>
  <Application>Microsoft Office PowerPoint</Application>
  <PresentationFormat>Widescreen</PresentationFormat>
  <Paragraphs>313</Paragraphs>
  <Slides>40</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Cambria Math</vt:lpstr>
      <vt:lpstr>Times New Roman</vt:lpstr>
      <vt:lpstr>Trebuchet MS</vt:lpstr>
      <vt:lpstr>Tw Cen MT</vt:lpstr>
      <vt:lpstr>Wingdings</vt:lpstr>
      <vt:lpstr>Circuit</vt:lpstr>
      <vt:lpstr>Shape Conformable Battery Pack (Team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niraj thakker</dc:creator>
  <cp:lastModifiedBy>niraj thakker</cp:lastModifiedBy>
  <cp:revision>201</cp:revision>
  <dcterms:created xsi:type="dcterms:W3CDTF">2014-02-11T00:53:24Z</dcterms:created>
  <dcterms:modified xsi:type="dcterms:W3CDTF">2014-04-17T12:25:04Z</dcterms:modified>
</cp:coreProperties>
</file>