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91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0" r:id="rId5"/>
    <p:sldId id="263" r:id="rId6"/>
    <p:sldId id="261" r:id="rId7"/>
    <p:sldId id="265" r:id="rId8"/>
    <p:sldId id="266" r:id="rId9"/>
    <p:sldId id="262" r:id="rId10"/>
    <p:sldId id="264" r:id="rId11"/>
    <p:sldId id="258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59A259-A0C9-4977-8D61-FEE6F140EAF5}">
          <p14:sldIdLst>
            <p14:sldId id="256"/>
            <p14:sldId id="257"/>
            <p14:sldId id="260"/>
            <p14:sldId id="263"/>
            <p14:sldId id="261"/>
            <p14:sldId id="265"/>
            <p14:sldId id="266"/>
            <p14:sldId id="262"/>
            <p14:sldId id="264"/>
            <p14:sldId id="258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6265D-9BBE-48D4-8006-23E37B53341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2C1C1-F6D5-472B-B9A2-C5F9C8199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67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6BE27-147D-44FC-B489-17ECC7F4ED78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75B3C-CD17-4ADC-A879-64C25598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8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75B3C-CD17-4ADC-A879-64C2559833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D62-BF1D-484C-A80C-C61F680A0F35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20FD-9B55-4E13-B03D-CBD6A19FDED2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8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53E7-C59B-471D-8B8A-EB9E49C76E6B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66AB-734C-4DAD-A2AE-EDFAFBC8F4C5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2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278" y="375391"/>
            <a:ext cx="8534400" cy="1507067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278" y="2471604"/>
            <a:ext cx="8534400" cy="361526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18712" y="6391010"/>
            <a:ext cx="2095500" cy="365125"/>
          </a:xfrm>
        </p:spPr>
        <p:txBody>
          <a:bodyPr anchor="ctr"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smtClean="0"/>
              <a:t>Niraj Thakker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1239"/>
            <a:ext cx="682778" cy="304800"/>
          </a:xfrm>
        </p:spPr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fld id="{13F1508D-DF5B-45E3-804D-5C0C6CEF9C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49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B048-3802-44FB-A014-89AAE1D2BF69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1073-656B-4CBB-9429-CC56C7339AAB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20C9-A2DE-40E3-9DC8-02CBDB703C78}" type="datetime1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A9C5-149F-4C53-803B-F064706D408F}" type="datetime1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5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DDB1-E0B1-4FD6-B37A-3BDC2D6D2926}" type="datetime1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83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EB7E-9D80-43E8-8CAD-767CA04777A2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8F9B-F53A-416C-8AA6-8C2818B445E1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A7E-0566-4ED9-B7FF-98FF791C9255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820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73667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1" y="2108199"/>
            <a:ext cx="10058401" cy="37750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8091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227387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8859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54929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491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F417-C761-4858-84B2-95654A8C055F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0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5D76-B80C-4002-9B15-E1C255D95437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39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66AB-734C-4DAD-A2AE-EDFAFBC8F4C5}" type="datetime1">
              <a:rPr lang="en-US" smtClean="0"/>
              <a:t>11/11/2013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561012" y="5883275"/>
            <a:ext cx="4095444" cy="365125"/>
          </a:xfrm>
        </p:spPr>
        <p:txBody>
          <a:bodyPr/>
          <a:lstStyle/>
          <a:p>
            <a:r>
              <a:rPr lang="en-US" smtClean="0"/>
              <a:t>Niraj Thakker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081-4253-4BFB-A7FF-ACC08E9BB665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2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0B04-70A5-41A5-B249-C64AF695D37D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7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B5F0-A1D8-4828-8136-BE316EFE5A56}" type="datetime1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CA0E-BB3C-4042-903B-26D03965EBB7}" type="datetime1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2220-EA09-46F7-A577-E55F9E1817BB}" type="datetime1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C135-3576-4A24-AA76-9F277498F539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1280-28A8-4D70-9739-44372499D3DD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 trans="10000" pencilSize="4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C95B-2F8D-4B1E-A0CD-8ACAA1A057B7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92C95B-2F8D-4B1E-A0CD-8ACAA1A057B7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73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828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35714"/>
            <a:ext cx="10382251" cy="113419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Design : Shape Conformable Battery Pack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5264" y="1701439"/>
            <a:ext cx="6044184" cy="357848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Dr.Zheng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Dr.Shih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Members:</a:t>
            </a:r>
            <a:endParaRPr lang="en-US" sz="2400" dirty="0" smtClean="0"/>
          </a:p>
          <a:p>
            <a:pPr algn="ctr"/>
            <a:r>
              <a:rPr lang="en-US" sz="2400" dirty="0"/>
              <a:t>Jenna Pine </a:t>
            </a:r>
            <a:endParaRPr lang="en-US" sz="2400" dirty="0" smtClean="0"/>
          </a:p>
          <a:p>
            <a:pPr algn="ctr"/>
            <a:r>
              <a:rPr lang="en-US" sz="2400" dirty="0" smtClean="0"/>
              <a:t>Niraj Thakker</a:t>
            </a:r>
            <a:endParaRPr lang="en-US" sz="2400" dirty="0"/>
          </a:p>
          <a:p>
            <a:pPr algn="ctr"/>
            <a:r>
              <a:rPr lang="en-US" sz="2400" dirty="0" err="1" smtClean="0"/>
              <a:t>Jianchen</a:t>
            </a:r>
            <a:r>
              <a:rPr lang="en-US" sz="2400" dirty="0" smtClean="0"/>
              <a:t> </a:t>
            </a:r>
            <a:r>
              <a:rPr lang="en-US" sz="2400" dirty="0"/>
              <a:t>Yu </a:t>
            </a:r>
          </a:p>
          <a:p>
            <a:pPr algn="ctr"/>
            <a:r>
              <a:rPr lang="en-US" sz="2400" dirty="0"/>
              <a:t>David </a:t>
            </a:r>
            <a:r>
              <a:rPr lang="en-US" sz="2400" dirty="0" smtClean="0"/>
              <a:t>Goss</a:t>
            </a:r>
            <a:endParaRPr lang="en-US" sz="2400" dirty="0"/>
          </a:p>
          <a:p>
            <a:pPr algn="ctr"/>
            <a:r>
              <a:rPr lang="en-US" sz="2400" dirty="0"/>
              <a:t>Roberto </a:t>
            </a:r>
            <a:r>
              <a:rPr lang="en-US" sz="2400" dirty="0" err="1" smtClean="0"/>
              <a:t>Moutran</a:t>
            </a:r>
            <a:endParaRPr lang="en-US" sz="2400" dirty="0"/>
          </a:p>
          <a:p>
            <a:pPr algn="ctr"/>
            <a:r>
              <a:rPr lang="en-US" sz="2400" dirty="0"/>
              <a:t>Brian </a:t>
            </a:r>
            <a:r>
              <a:rPr lang="en-US" sz="2400" dirty="0" err="1"/>
              <a:t>Rainbeau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115484"/>
            <a:ext cx="2184686" cy="365125"/>
          </a:xfrm>
        </p:spPr>
        <p:txBody>
          <a:bodyPr/>
          <a:lstStyle/>
          <a:p>
            <a:pPr algn="ctr"/>
            <a:fld id="{CADCC712-9757-4270-819F-3DECC8D24EAB}" type="datetime1">
              <a:rPr lang="en-US" sz="1800" b="1" smtClean="0"/>
              <a:pPr algn="ctr"/>
              <a:t>11/11/2013</a:t>
            </a:fld>
            <a:endParaRPr lang="en-US" b="1" dirty="0"/>
          </a:p>
        </p:txBody>
      </p:sp>
      <p:pic>
        <p:nvPicPr>
          <p:cNvPr id="2050" name="Picture 2" descr="http://www.mtixtl.com/images/products/display/CEMSK180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74" y="3288927"/>
            <a:ext cx="3778745" cy="300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58810" y="3597685"/>
            <a:ext cx="485775" cy="390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5" y="1701439"/>
            <a:ext cx="4650583" cy="31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Properties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278" y="1882458"/>
            <a:ext cx="8360417" cy="913280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800" b="1" dirty="0" smtClean="0"/>
              <a:t>Voltage requirement for Plane = 7.4V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800" b="1" dirty="0" smtClean="0"/>
              <a:t>LiFePO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provides 3.45 V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Jenna Pine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3132" y="3204754"/>
            <a:ext cx="6423759" cy="2882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3132" y="2795738"/>
            <a:ext cx="6159752" cy="3291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/>
              <a:t>Connect cells in series.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Voltage output = 10.35 V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Will use a resistor to reduce the voltage to 7.4V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/>
              <a:t>Value of resistor can only be found experimentally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707086" y="3352800"/>
            <a:ext cx="0" cy="4354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789817" y="3427544"/>
            <a:ext cx="4354" cy="2525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76904" y="3352800"/>
            <a:ext cx="0" cy="4354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955284" y="3444239"/>
            <a:ext cx="4354" cy="2525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55284" y="3553818"/>
            <a:ext cx="666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99719" y="3327758"/>
            <a:ext cx="0" cy="4354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682450" y="3402502"/>
            <a:ext cx="4354" cy="2525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769537" y="3327758"/>
            <a:ext cx="0" cy="4354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847917" y="3419197"/>
            <a:ext cx="4354" cy="2525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47917" y="3528776"/>
            <a:ext cx="666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527192" y="3301718"/>
            <a:ext cx="0" cy="4354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609923" y="3376462"/>
            <a:ext cx="4354" cy="2525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697010" y="3301718"/>
            <a:ext cx="0" cy="4354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775390" y="3393157"/>
            <a:ext cx="4354" cy="2525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775390" y="3502736"/>
            <a:ext cx="666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827520" y="3553818"/>
            <a:ext cx="8795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36229" y="3553818"/>
            <a:ext cx="0" cy="15842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27520" y="5138057"/>
            <a:ext cx="6705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498080" y="5016137"/>
            <a:ext cx="95794" cy="121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00408" y="5033554"/>
            <a:ext cx="106678" cy="1045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707086" y="5016137"/>
            <a:ext cx="82731" cy="121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94171" y="5016137"/>
            <a:ext cx="161113" cy="121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955284" y="5016137"/>
            <a:ext cx="76201" cy="121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31485" y="5016137"/>
            <a:ext cx="106678" cy="1045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138163" y="5120640"/>
            <a:ext cx="9361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061284" y="4933405"/>
            <a:ext cx="1034160" cy="40930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Load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10441592" y="3502736"/>
            <a:ext cx="0" cy="16179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7" idx="3"/>
          </p:cNvCxnSpPr>
          <p:nvPr/>
        </p:nvCxnSpPr>
        <p:spPr>
          <a:xfrm flipH="1">
            <a:off x="10095444" y="5138056"/>
            <a:ext cx="346148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647791" y="3910258"/>
            <a:ext cx="311304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8542601" y="3932294"/>
            <a:ext cx="311304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9558315" y="3932294"/>
            <a:ext cx="311304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7645056" y="4734028"/>
            <a:ext cx="29367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711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Currently waiting for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Conformable battery building process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Exploring additional ideas to enhance conformability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Jenna Pine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9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Build Battery!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 battery performance (flat and bent)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 internal resistance of battery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Learn to fly RC plane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Fly the plane!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Jenna Pine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4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David Goss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829" y="1545772"/>
            <a:ext cx="11907383" cy="48452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Decided to go with the over the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body style wing design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Give us most stability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Keep weight centered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Using lithium ion battery material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Not able to pursue lithium solid polymer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Using liquid electrolyte battery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883" y="1663336"/>
            <a:ext cx="4550244" cy="247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545772"/>
            <a:ext cx="11983583" cy="22134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C-shape battery pouch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Give conformability to wing</a:t>
            </a:r>
          </a:p>
          <a:p>
            <a:pPr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shape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David Goss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725" y="2132698"/>
            <a:ext cx="5202487" cy="1376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00436" y="4263333"/>
            <a:ext cx="61883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Foldable battery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Allow battery to fold into </a:t>
            </a:r>
            <a:r>
              <a:rPr lang="en-US" sz="3200" dirty="0" smtClean="0">
                <a:solidFill>
                  <a:schemeClr val="accent1"/>
                </a:solidFill>
              </a:rPr>
              <a:t>different </a:t>
            </a:r>
            <a:r>
              <a:rPr lang="en-US" sz="3200" dirty="0">
                <a:solidFill>
                  <a:schemeClr val="accent1"/>
                </a:solidFill>
              </a:rPr>
              <a:t>shapes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6" y="4388170"/>
            <a:ext cx="52006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1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David Goss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3" y="1787525"/>
            <a:ext cx="11994139" cy="49686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Wingspan: 38.6 in (980mm</a:t>
            </a:r>
            <a:r>
              <a:rPr lang="en-US" sz="3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Battery: 1000mAh </a:t>
            </a:r>
            <a:r>
              <a:rPr lang="en-US" sz="3200" dirty="0" smtClean="0"/>
              <a:t>7.4V Li-Po </a:t>
            </a:r>
            <a:r>
              <a:rPr lang="en-US" sz="3200" dirty="0"/>
              <a:t>(included with RTF</a:t>
            </a:r>
            <a:r>
              <a:rPr lang="en-US" sz="3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Li-Ion Battery Cathode - Aluminum foil double coated LiFePO</a:t>
            </a:r>
            <a:r>
              <a:rPr lang="en-US" sz="3200" baseline="-25000" dirty="0"/>
              <a:t>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Li-Ion Battery Anode -Copper foil double side coated CMS Graphite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Electrolyte LiPF</a:t>
            </a:r>
            <a:r>
              <a:rPr lang="en-US" sz="3200" baseline="-25000" dirty="0"/>
              <a:t>6</a:t>
            </a:r>
            <a:r>
              <a:rPr lang="en-US" sz="3200" dirty="0"/>
              <a:t> for LiMn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4</a:t>
            </a:r>
            <a:r>
              <a:rPr lang="en-US" sz="3200" dirty="0"/>
              <a:t>/LiFePO</a:t>
            </a:r>
            <a:r>
              <a:rPr lang="en-US" sz="3200" baseline="-25000" dirty="0"/>
              <a:t>4</a:t>
            </a:r>
            <a:r>
              <a:rPr lang="en-US" sz="3200" dirty="0"/>
              <a:t> Lithium-ion battery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David Goss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78399" y="1882458"/>
            <a:ext cx="2429163" cy="169025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76944" y="2432023"/>
            <a:ext cx="2401455" cy="1847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 flipV="1">
            <a:off x="7407562" y="2713730"/>
            <a:ext cx="2309092" cy="1385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90798" y="3037003"/>
            <a:ext cx="2387601" cy="18473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00906" y="2617904"/>
            <a:ext cx="240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Inputs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00906" y="2019303"/>
            <a:ext cx="200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Inputs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714508" y="2256593"/>
            <a:ext cx="200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76452" y="2573301"/>
            <a:ext cx="123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97861" y="4059381"/>
            <a:ext cx="11994139" cy="256483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Primary Inputs: </a:t>
            </a:r>
            <a:r>
              <a:rPr lang="en-US" sz="3200" dirty="0" smtClean="0"/>
              <a:t>power requirements of the device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Secondary Inputs: </a:t>
            </a:r>
            <a:r>
              <a:rPr lang="en-US" sz="3200" dirty="0" smtClean="0"/>
              <a:t>material-specific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Outputs: </a:t>
            </a:r>
            <a:r>
              <a:rPr lang="en-US" sz="3200" dirty="0" smtClean="0"/>
              <a:t>total material required to meet power requirements and overall battery weight</a:t>
            </a:r>
            <a:endParaRPr lang="en-US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David Goss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62516" y="4447308"/>
            <a:ext cx="11994139" cy="256483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Primary Inputs: </a:t>
            </a:r>
            <a:r>
              <a:rPr lang="en-US" sz="3200" dirty="0" smtClean="0"/>
              <a:t>desired current (</a:t>
            </a:r>
            <a:r>
              <a:rPr lang="en-US" sz="3200" dirty="0" err="1" smtClean="0"/>
              <a:t>mAh</a:t>
            </a:r>
            <a:r>
              <a:rPr lang="en-US" sz="3200" dirty="0" smtClean="0"/>
              <a:t>) and voltage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Secondary Inputs: </a:t>
            </a:r>
            <a:r>
              <a:rPr lang="en-US" sz="3200" dirty="0" smtClean="0"/>
              <a:t>material-specific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Outputs: </a:t>
            </a:r>
            <a:r>
              <a:rPr lang="en-US" sz="3200" dirty="0" smtClean="0"/>
              <a:t>total area, total battery weight, number of cells</a:t>
            </a:r>
            <a:endParaRPr lang="en-US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11" y="1663985"/>
            <a:ext cx="7773038" cy="25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5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David Goss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41389" y="1571900"/>
            <a:ext cx="11994139" cy="47228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Assumptions: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Weight of separator paper is negligible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Electrolyte weight is cathode plus anode weight divided by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Limitations: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Cells have to be of the same size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Cells are connected in series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7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2471604"/>
            <a:ext cx="7004570" cy="3919406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/>
              <a:t>Existing sealing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1200" b="1" dirty="0" smtClean="0"/>
              <a:t>The flexible packaging is a five-layer film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1200" b="1" dirty="0"/>
              <a:t>Before sealing flexible packaging films, the films will be punched into a groove with certain depth to put the lithium battery. </a:t>
            </a:r>
            <a:endParaRPr lang="en-US" sz="11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1200" b="1" dirty="0"/>
              <a:t>When sealing, The PE and PP layers of two sides of the film will be melted into one.</a:t>
            </a:r>
          </a:p>
          <a:p>
            <a:r>
              <a:rPr lang="en-US" sz="28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sz="2800" b="1" dirty="0" smtClean="0"/>
              <a:t>	</a:t>
            </a:r>
            <a:endParaRPr lang="en-US" sz="2600" b="1" dirty="0" smtClean="0"/>
          </a:p>
          <a:p>
            <a:r>
              <a:rPr lang="en-US" dirty="0" smtClean="0"/>
              <a:t>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err="1" smtClean="0"/>
              <a:t>Jianchen</a:t>
            </a:r>
            <a:r>
              <a:rPr lang="en-US" dirty="0" smtClean="0"/>
              <a:t>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图片 2" descr="Macintosh HD:Users:YOSHIOKA:Desktop:1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34" y="2612131"/>
            <a:ext cx="4611370" cy="25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33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3" y="1791855"/>
            <a:ext cx="7102763" cy="47393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With different combinations of batteries, they can fit into different spaces.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Seal along the red dashed 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err="1" smtClean="0"/>
              <a:t>Jianchen</a:t>
            </a:r>
            <a:r>
              <a:rPr lang="en-US" dirty="0" smtClean="0"/>
              <a:t>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44" y="3679917"/>
            <a:ext cx="5174468" cy="226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62" y="1822044"/>
            <a:ext cx="52006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612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613</TotalTime>
  <Words>356</Words>
  <Application>Microsoft Office PowerPoint</Application>
  <PresentationFormat>Widescreen</PresentationFormat>
  <Paragraphs>108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Wingdings 3</vt:lpstr>
      <vt:lpstr>Custom Design</vt:lpstr>
      <vt:lpstr>Slice</vt:lpstr>
      <vt:lpstr>Senior Design : Shape Conformable Battery Pack</vt:lpstr>
      <vt:lpstr>RECAP</vt:lpstr>
      <vt:lpstr>Battery shape</vt:lpstr>
      <vt:lpstr>Battery information</vt:lpstr>
      <vt:lpstr>General process</vt:lpstr>
      <vt:lpstr>Excel function</vt:lpstr>
      <vt:lpstr>Excel function</vt:lpstr>
      <vt:lpstr>Sealing process</vt:lpstr>
      <vt:lpstr>Sealing process</vt:lpstr>
      <vt:lpstr>Battery Properties </vt:lpstr>
      <vt:lpstr>Conclusion</vt:lpstr>
      <vt:lpstr>Future Works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Introduction Presentation</dc:title>
  <dc:creator>niraj thakker</dc:creator>
  <cp:lastModifiedBy>studentpro</cp:lastModifiedBy>
  <cp:revision>72</cp:revision>
  <dcterms:created xsi:type="dcterms:W3CDTF">2013-09-13T04:13:24Z</dcterms:created>
  <dcterms:modified xsi:type="dcterms:W3CDTF">2013-11-12T03:33:29Z</dcterms:modified>
</cp:coreProperties>
</file>