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79" r:id="rId3"/>
    <p:sldId id="280" r:id="rId4"/>
    <p:sldId id="268" r:id="rId5"/>
    <p:sldId id="269" r:id="rId6"/>
    <p:sldId id="270" r:id="rId7"/>
    <p:sldId id="271" r:id="rId8"/>
    <p:sldId id="272" r:id="rId9"/>
    <p:sldId id="273" r:id="rId10"/>
    <p:sldId id="257" r:id="rId11"/>
    <p:sldId id="258" r:id="rId12"/>
    <p:sldId id="259" r:id="rId13"/>
    <p:sldId id="285" r:id="rId14"/>
    <p:sldId id="260" r:id="rId15"/>
    <p:sldId id="264" r:id="rId16"/>
    <p:sldId id="265" r:id="rId17"/>
    <p:sldId id="267" r:id="rId18"/>
    <p:sldId id="261" r:id="rId19"/>
    <p:sldId id="262" r:id="rId20"/>
    <p:sldId id="263" r:id="rId21"/>
    <p:sldId id="274" r:id="rId22"/>
    <p:sldId id="277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EC8FC-238D-4FAF-AEB5-689CD01436A9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6BD4-98B0-4F6C-868F-C45DAE80E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3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223B-5D6C-4DB0-8B7C-203498971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8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64C6-EF68-4449-9CFA-0A4049FFBB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8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9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1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8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0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0E3F3"/>
            </a:gs>
            <a:gs pos="54000">
              <a:srgbClr val="D0E3F3"/>
            </a:gs>
            <a:gs pos="10000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8B27-54B2-4565-B2F5-26503A32B1C8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DB72-E279-4193-8402-AF90D93A3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010" y="19902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 Eco-Marathon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FAMU-FSU 2014 Solar Car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Milestone #1 Presentation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#2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58" y="4365852"/>
            <a:ext cx="2143125" cy="2143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558" y="157794"/>
            <a:ext cx="1978578" cy="19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171" y="149730"/>
            <a:ext cx="1986642" cy="198664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1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094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1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 of Quality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1690688"/>
            <a:ext cx="9917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 of Quality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(HOQ) A planning matrix which helps to establish the relationship between a customer’s wants, and the ability to fulfill that want with a good or service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557694"/>
            <a:ext cx="79000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wants versus product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Prioritization of components/processes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461418" y="6276292"/>
            <a:ext cx="147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Cardenal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55" y="317706"/>
            <a:ext cx="11932403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Relationship Strengths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20" y="1917439"/>
            <a:ext cx="9059048" cy="4809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657"/>
          <a:stretch/>
        </p:blipFill>
        <p:spPr>
          <a:xfrm>
            <a:off x="9117898" y="1905237"/>
            <a:ext cx="2319851" cy="24659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17650" y="6357901"/>
            <a:ext cx="207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Francois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Wolmarans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180"/>
            <a:ext cx="12206774" cy="1325563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HOQ Correlation Matrix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132424" y="6435839"/>
            <a:ext cx="207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Wolmarans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5" y="2320135"/>
            <a:ext cx="9500069" cy="4431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80" y="1644743"/>
            <a:ext cx="2841600" cy="310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180"/>
            <a:ext cx="12206774" cy="1325563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 Analysis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132424" y="6435839"/>
            <a:ext cx="207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Wolmarans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2892" y="786540"/>
            <a:ext cx="4800991" cy="65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52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Interpreting the House of Quality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2149"/>
            <a:ext cx="10676778" cy="2492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611231"/>
            <a:ext cx="10676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us to determine the desired and required capabilities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Ranks the quality characteristics in order of priority based on the customers needs and wants.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3804" y="6396607"/>
            <a:ext cx="207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Wolmarans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Gantt Chart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09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Times: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Manufacturing rate for in-shop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	 21 days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Manufacturing rate for ordered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30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Installation for major components: 			 2 days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Completion Date: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(excludes Christmas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Break)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26,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087592" y="6311900"/>
            <a:ext cx="147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Cardenal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9144000" cy="1030287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Gantt Chart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1241424"/>
            <a:ext cx="9144000" cy="2546351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Design and Analysis Tasks: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Seat Design and Analysis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Wheel Mount Design and Analysis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Controller Design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Resistor Replacement Mathematics/Test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7650" y="3787775"/>
            <a:ext cx="10515600" cy="2498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Installation Tasks (Major Milestones):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 Bar: First major mechanical component to be installed in the chassis.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Battery/Battery Compartment: First major electrical component to be installed in the chassis.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4244" y="6286500"/>
            <a:ext cx="1761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Croasmun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mail.google.com/mail/u/0/?ui=2&amp;ik=ea375307d9&amp;view=att&amp;th=1416099c9ce0e3f0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407" t="2433" r="809" b="10889"/>
          <a:stretch/>
        </p:blipFill>
        <p:spPr>
          <a:xfrm>
            <a:off x="8769460" y="268624"/>
            <a:ext cx="3249567" cy="40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Gantt Chart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27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Longest Task Duration: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Controller Manufacture and Programing: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board may need to be ordered and then programmed.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Shortest Task Duration: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Installation: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1-2 days per installation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parts require predecessor installation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60225" y="6336450"/>
            <a:ext cx="1761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Croasmun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www.eng.unimelb.edu.au/spaghettimachine/images/ta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3210229"/>
            <a:ext cx="2095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Cost Analysis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Budget:                   $6000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Costs:  	  $1867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 Budget:         $4133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Most, if not all installations will be done by design team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installation cost summed to be $0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25625"/>
            <a:ext cx="4953000" cy="3911600"/>
          </a:xfrm>
        </p:spPr>
      </p:pic>
      <p:sp>
        <p:nvSpPr>
          <p:cNvPr id="4" name="Rectangle 3"/>
          <p:cNvSpPr/>
          <p:nvPr/>
        </p:nvSpPr>
        <p:spPr>
          <a:xfrm>
            <a:off x="10153402" y="6237287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Fritz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722313"/>
            <a:ext cx="9144000" cy="1125537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 Expected to be Built In-House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74838"/>
            <a:ext cx="8515350" cy="498316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 material such as Aluminum and Carbon Fiber will be donated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parts can be built in-house to minimize total cost: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Wheel Mount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Wheel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Seat Mount Rail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Bulk Head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Rear Bulk Head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Material Costs: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Aluminum= $0.80/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Fiber = $8.50-$10/m^2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050" name="Picture 2" descr="http://www.automation-drive.com/EX/05-14-14/MACHINE_SH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1" y="3010699"/>
            <a:ext cx="4762500" cy="35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22810" y="6534825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Fritz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Jeanty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Roles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22" y="1319440"/>
            <a:ext cx="11342914" cy="524464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Leader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Fritz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Jeanty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 Controller Design and Programming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Mechanical Engineer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James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Croasmun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Braking, Steering, and Suspension Systems Technician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Electrical Engineer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Zachary Barr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 Soldering Technician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Industrial Engineer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Cardenal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Testing Supervisor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Francois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Wolmarans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Ergonomics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Secretary/Web Master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Julia Clarke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Accessory Battery and System Shutdown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Requirements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Advisor/CREO-2.0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Seat, Roll Bar, and Bulk Head Designer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Machinist and Installation Advisor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311988" y="6379420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Julia Clarke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286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Parts That Will Be Purchased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08200"/>
            <a:ext cx="5181600" cy="51943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Wheel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Wheel Brake System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Column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 Bar/Rear Motor Mount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Accessory Battery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Controller Components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 or DE2 Board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Gate Drivers</a:t>
            </a:r>
          </a:p>
          <a:p>
            <a:endParaRPr lang="en-US" sz="2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2108200"/>
            <a:ext cx="4826000" cy="3619500"/>
          </a:xfrm>
        </p:spPr>
      </p:pic>
      <p:sp>
        <p:nvSpPr>
          <p:cNvPr id="4" name="Rectangle 3"/>
          <p:cNvSpPr/>
          <p:nvPr/>
        </p:nvSpPr>
        <p:spPr>
          <a:xfrm>
            <a:off x="10322055" y="6281737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Fritz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Jeanty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Plans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60" y="1325562"/>
            <a:ext cx="59055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 Tests: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Examination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Horn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Weight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Avg. Speed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Odometer integration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 Tests: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 Distance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in All types of Weather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Driver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Capabilities</a:t>
            </a: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07" y="1322615"/>
            <a:ext cx="46863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" pitchFamily="18" charset="0"/>
              </a:rPr>
              <a:t>Structural Tests: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Driver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 Bar Height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 Bar Width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 Bar Strength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Independence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&amp; Ground Clearance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Braking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Brake Test for Incline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90° Visibility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26411" y="6168007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Zachary Barr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87513"/>
            <a:ext cx="581025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Tests: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 Diode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Mono-crystalline Solar Cell Implementation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Battery Management System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voltage threshold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 converter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Plans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72150" y="1687513"/>
            <a:ext cx="5810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Tests: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Retardant Bulkheads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Harness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Second Evacuation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Extinguisher</a:t>
            </a:r>
          </a:p>
          <a:p>
            <a:pPr lvl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4034" y="6216135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Zachary Barr</a:t>
            </a:r>
          </a:p>
        </p:txBody>
      </p:sp>
    </p:spTree>
    <p:extLst>
      <p:ext uri="{BB962C8B-B14F-4D97-AF65-F5344CB8AC3E}">
        <p14:creationId xmlns:p14="http://schemas.microsoft.com/office/powerpoint/2010/main" val="14016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464" y="62594"/>
            <a:ext cx="10363200" cy="99377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Assessment 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307" y="1181099"/>
            <a:ext cx="10556422" cy="495844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risks be avoided?</a:t>
            </a:r>
          </a:p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Risks: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 Overload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 Encapsulation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Improper Motor Wiring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Controller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Batteries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Structural/Functional Failures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Chassis and  Wheel Mounting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Braking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and Rollovers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Stiffness</a:t>
            </a:r>
          </a:p>
          <a:p>
            <a:pPr marL="514350" indent="-514350" algn="l">
              <a:buAutoNum type="arabicPeriod"/>
            </a:pPr>
            <a:endParaRPr lang="en-US" sz="2800" b="1" dirty="0" smtClean="0"/>
          </a:p>
          <a:p>
            <a:pPr algn="l"/>
            <a:endParaRPr lang="en-US" sz="2800" dirty="0"/>
          </a:p>
        </p:txBody>
      </p:sp>
      <p:pic>
        <p:nvPicPr>
          <p:cNvPr id="3074" name="Picture 2" descr="http://programsuccess.files.wordpress.com/2011/04/risk_management_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84" y="1720517"/>
            <a:ext cx="4013800" cy="38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18082" y="6349760"/>
            <a:ext cx="142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484011"/>
              </p:ext>
            </p:extLst>
          </p:nvPr>
        </p:nvGraphicFramePr>
        <p:xfrm>
          <a:off x="2065554" y="1453257"/>
          <a:ext cx="7903029" cy="423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581"/>
                <a:gridCol w="1722372"/>
                <a:gridCol w="2302319"/>
                <a:gridCol w="1975757"/>
              </a:tblGrid>
              <a:tr h="1475418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Point Seat Belt Test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Proper Wiring of Motor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 Controller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Batteries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Chassis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Wheel Mounting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92931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 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Steering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Rollovers 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Roll Bar Stiffness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845002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Solar Cell Encapsulation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845002">
                <a:tc>
                  <a:txBody>
                    <a:bodyPr/>
                    <a:lstStyle/>
                    <a:p>
                      <a:endParaRPr lang="en-US"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5435" y="2076465"/>
            <a:ext cx="723275" cy="2743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2330" y="5990338"/>
            <a:ext cx="548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8178" y="62593"/>
            <a:ext cx="103632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Assessment 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05095" y="6436614"/>
            <a:ext cx="142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rsharma.ca/wp-content/uploads/sharma-obesity-questions-are-the-answ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8" y="-1"/>
            <a:ext cx="12322628" cy="69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4529" y="957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 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year’s team focus is completing the car and ensuring complianc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requirements of the “2014 Shell Eco- Marathon Challenge’s.”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mechanical, electrical, and ergonomic design the group will build, test and improve last year’s design for a finalized product that’s competition ready.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will add the necessary components that will get the car up to par with the requirements for the “Shell Eco- Marathon Challenge.”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20272" y="6396608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Julia Clarke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88679" y="32657"/>
            <a:ext cx="4383733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>
                    <a:schemeClr val="accent1">
                      <a:alpha val="61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Left Behind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rgbClr val="002060"/>
              </a:solidFill>
              <a:effectLst>
                <a:glow>
                  <a:schemeClr val="accent1">
                    <a:alpha val="61000"/>
                  </a:schemeClr>
                </a:glo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08240" y="6155976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7222" y="3761317"/>
            <a:ext cx="4620130" cy="3033885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908">
            <a:off x="176677" y="621217"/>
            <a:ext cx="5271328" cy="3953495"/>
          </a:xfr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4524">
            <a:off x="7739377" y="537403"/>
            <a:ext cx="4855431" cy="3641573"/>
          </a:xfrm>
        </p:spPr>
      </p:pic>
      <p:sp>
        <p:nvSpPr>
          <p:cNvPr id="21" name="TextBox 20"/>
          <p:cNvSpPr txBox="1"/>
          <p:nvPr/>
        </p:nvSpPr>
        <p:spPr>
          <a:xfrm>
            <a:off x="173434" y="5221237"/>
            <a:ext cx="5163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Carbon Fiber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Designed for Aerodynamics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Coefficient of Drag: C</a:t>
            </a:r>
            <a:r>
              <a:rPr lang="en-US" sz="2400" baseline="-25000" dirty="0" smtClean="0"/>
              <a:t>d </a:t>
            </a:r>
            <a:r>
              <a:rPr lang="en-US" sz="2400" dirty="0" smtClean="0"/>
              <a:t>= 0.155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49053" y="1640942"/>
            <a:ext cx="256673" cy="717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81137" y="994611"/>
            <a:ext cx="11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Balsa Wood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27" idx="1"/>
          </p:cNvCxnSpPr>
          <p:nvPr/>
        </p:nvCxnSpPr>
        <p:spPr>
          <a:xfrm flipV="1">
            <a:off x="9946105" y="2114002"/>
            <a:ext cx="1122948" cy="6131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069053" y="1652337"/>
            <a:ext cx="802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PVC Half Pipes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010652" y="1917137"/>
            <a:ext cx="437169" cy="1836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83368" y="3753853"/>
            <a:ext cx="1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 Bar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367571" y="904545"/>
            <a:ext cx="27920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effectLst>
                  <a:glow>
                    <a:schemeClr val="accent1">
                      <a:alpha val="61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Chassis</a:t>
            </a:r>
            <a:endParaRPr lang="en-US" sz="5400" b="1" cap="none" spc="0" dirty="0">
              <a:ln w="0"/>
              <a:effectLst>
                <a:glow>
                  <a:schemeClr val="accent1">
                    <a:alpha val="61000"/>
                  </a:schemeClr>
                </a:glo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07579" y="636914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52" y="2608115"/>
            <a:ext cx="4688345" cy="351625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2" y="1263967"/>
            <a:ext cx="4639639" cy="3479730"/>
          </a:xfrm>
        </p:spPr>
      </p:pic>
      <p:sp>
        <p:nvSpPr>
          <p:cNvPr id="16" name="TextBox 15"/>
          <p:cNvSpPr txBox="1"/>
          <p:nvPr/>
        </p:nvSpPr>
        <p:spPr>
          <a:xfrm>
            <a:off x="6962274" y="1315453"/>
            <a:ext cx="373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99747" y="1684785"/>
            <a:ext cx="526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 24V, </a:t>
            </a:r>
            <a:r>
              <a:rPr lang="en-US" dirty="0"/>
              <a:t>750W rated motor from Golden </a:t>
            </a:r>
            <a:r>
              <a:rPr lang="en-US" dirty="0" smtClean="0"/>
              <a:t>Motors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7937" y="5201043"/>
            <a:ext cx="4700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Article 67 states that the motor controller must be custom built.</a:t>
            </a:r>
          </a:p>
          <a:p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225758" y="206198"/>
            <a:ext cx="24865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0"/>
                <a:effectLst>
                  <a:glow>
                    <a:schemeClr val="accent1">
                      <a:alpha val="61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endParaRPr lang="en-US" sz="6600" b="1" dirty="0">
              <a:ln w="0"/>
              <a:effectLst>
                <a:glow>
                  <a:schemeClr val="accent1">
                    <a:alpha val="61000"/>
                  </a:schemeClr>
                </a:glo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60377" y="6309039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424"/>
            <a:ext cx="10515600" cy="78334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Panels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47084" y="1291196"/>
            <a:ext cx="5835316" cy="136675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Surface area of 0.17 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Mono-Crystalline Solar Cells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769" y="1828926"/>
            <a:ext cx="5443621" cy="408271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42" y="2992375"/>
            <a:ext cx="3064042" cy="2298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95" y="2992374"/>
            <a:ext cx="3154948" cy="23662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75398" y="5290407"/>
            <a:ext cx="2460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Rider LiFePO4 </a:t>
            </a:r>
          </a:p>
          <a:p>
            <a:pPr algn="ctr"/>
            <a:r>
              <a:rPr lang="en-US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Battery Pack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2895" y="5407655"/>
            <a:ext cx="315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DC-DC Converter 24V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40369" y="622276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74" y="330607"/>
            <a:ext cx="9051011" cy="109470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b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2507" y="2744343"/>
            <a:ext cx="4116169" cy="3087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1717" y="4103157"/>
            <a:ext cx="3187383" cy="2390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9350">
            <a:off x="282918" y="670219"/>
            <a:ext cx="2975383" cy="2231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0112">
            <a:off x="9040445" y="692476"/>
            <a:ext cx="3166580" cy="2374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53" y="4287906"/>
            <a:ext cx="2941052" cy="22057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85091" y="6493695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Jolicoeur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Requirements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Braking System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Safety Features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Procedure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Visibility Requirements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Dimensions &amp; Specifications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Fire-proof Compartments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Indicators &amp; Switches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Horn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Li-ion Battery &amp; Battery Management System (BMS)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Efficacy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80945" y="6176963"/>
            <a:ext cx="147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Cardenal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754</Words>
  <Application>Microsoft Office PowerPoint</Application>
  <PresentationFormat>Widescreen</PresentationFormat>
  <Paragraphs>223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Shell Eco-Marathon  FAMU-FSU 2014 Solar Car Milestone #1 Presentation Team #2</vt:lpstr>
      <vt:lpstr>Leadership Roles </vt:lpstr>
      <vt:lpstr> Overview</vt:lpstr>
      <vt:lpstr>PowerPoint Presentation</vt:lpstr>
      <vt:lpstr>PowerPoint Presentation</vt:lpstr>
      <vt:lpstr>PowerPoint Presentation</vt:lpstr>
      <vt:lpstr>Solar Panels</vt:lpstr>
      <vt:lpstr>Additional  Components</vt:lpstr>
      <vt:lpstr>General Requirements</vt:lpstr>
      <vt:lpstr>House of Quality</vt:lpstr>
      <vt:lpstr>Evaluating Relationship Strengths</vt:lpstr>
      <vt:lpstr>HOQ Correlation Matrix</vt:lpstr>
      <vt:lpstr>Competitor Analysis</vt:lpstr>
      <vt:lpstr>Interpreting the House of Quality</vt:lpstr>
      <vt:lpstr>Gantt Chart</vt:lpstr>
      <vt:lpstr>Gantt Chart</vt:lpstr>
      <vt:lpstr>Gantt Chart</vt:lpstr>
      <vt:lpstr>Preliminary Cost Analysis</vt:lpstr>
      <vt:lpstr>Parts Expected to be Built In-House</vt:lpstr>
      <vt:lpstr>Major Parts That Will Be Purchased</vt:lpstr>
      <vt:lpstr>Testing Plans</vt:lpstr>
      <vt:lpstr>Testing Plans</vt:lpstr>
      <vt:lpstr>Risk Assessment  </vt:lpstr>
      <vt:lpstr>PowerPoint Presentation</vt:lpstr>
      <vt:lpstr>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FW</dc:creator>
  <cp:lastModifiedBy>studentpro</cp:lastModifiedBy>
  <cp:revision>52</cp:revision>
  <dcterms:created xsi:type="dcterms:W3CDTF">2013-09-24T01:41:31Z</dcterms:created>
  <dcterms:modified xsi:type="dcterms:W3CDTF">2013-09-27T18:48:29Z</dcterms:modified>
</cp:coreProperties>
</file>