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9" r:id="rId2"/>
    <p:sldId id="262" r:id="rId3"/>
    <p:sldId id="411" r:id="rId4"/>
    <p:sldId id="257" r:id="rId5"/>
    <p:sldId id="339" r:id="rId6"/>
    <p:sldId id="274" r:id="rId7"/>
    <p:sldId id="346" r:id="rId8"/>
    <p:sldId id="389" r:id="rId9"/>
    <p:sldId id="345" r:id="rId10"/>
    <p:sldId id="390" r:id="rId11"/>
    <p:sldId id="397" r:id="rId12"/>
    <p:sldId id="407" r:id="rId13"/>
    <p:sldId id="357" r:id="rId14"/>
    <p:sldId id="410" r:id="rId15"/>
    <p:sldId id="356" r:id="rId16"/>
    <p:sldId id="409" r:id="rId17"/>
    <p:sldId id="408" r:id="rId18"/>
    <p:sldId id="405" r:id="rId19"/>
    <p:sldId id="382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udentpro" initials="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90" autoAdjust="0"/>
    <p:restoredTop sz="94660"/>
  </p:normalViewPr>
  <p:slideViewPr>
    <p:cSldViewPr snapToGrid="0">
      <p:cViewPr varScale="1">
        <p:scale>
          <a:sx n="58" d="100"/>
          <a:sy n="58" d="100"/>
        </p:scale>
        <p:origin x="-78" y="-10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C7190C-B276-4C1B-84E5-FC9F680C61E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C839AC7-8287-46DF-A1BC-D405D9F37869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8812F-AC7D-46B1-8864-6924BD6AD949}" type="parTrans" cxnId="{17C258D5-FAF4-440B-8BE1-6017F2554C31}">
      <dgm:prSet/>
      <dgm:spPr/>
      <dgm:t>
        <a:bodyPr/>
        <a:lstStyle/>
        <a:p>
          <a:endParaRPr lang="en-US"/>
        </a:p>
      </dgm:t>
    </dgm:pt>
    <dgm:pt modelId="{42404F08-1601-4AA2-BAF5-1017A901D09D}" type="sibTrans" cxnId="{17C258D5-FAF4-440B-8BE1-6017F2554C31}">
      <dgm:prSet/>
      <dgm:spPr/>
      <dgm:t>
        <a:bodyPr/>
        <a:lstStyle/>
        <a:p>
          <a:endParaRPr lang="en-US"/>
        </a:p>
      </dgm:t>
    </dgm:pt>
    <dgm:pt modelId="{AB98101D-4D47-4B71-8E0C-BB65FAC5402F}">
      <dgm:prSet phldrT="[Text]"/>
      <dgm:spPr>
        <a:noFill/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Progress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64AAD-CE61-4671-996F-DF251FF5F523}" type="parTrans" cxnId="{D6424EFF-29E2-4A5A-9C32-2849AFFBCF18}">
      <dgm:prSet/>
      <dgm:spPr/>
      <dgm:t>
        <a:bodyPr/>
        <a:lstStyle/>
        <a:p>
          <a:endParaRPr lang="en-US"/>
        </a:p>
      </dgm:t>
    </dgm:pt>
    <dgm:pt modelId="{5DDB3EC2-0CA0-4B71-BD02-3398ECD7B480}" type="sibTrans" cxnId="{D6424EFF-29E2-4A5A-9C32-2849AFFBCF18}">
      <dgm:prSet/>
      <dgm:spPr/>
      <dgm:t>
        <a:bodyPr/>
        <a:lstStyle/>
        <a:p>
          <a:endParaRPr lang="en-US"/>
        </a:p>
      </dgm:t>
    </dgm:pt>
    <dgm:pt modelId="{28E41BBB-00F0-446E-8D69-CB25DE45C64E}">
      <dgm:prSet phldrT="[Text]"/>
      <dgm:spPr>
        <a:noFill/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 Generation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8D2E1-2DAA-4B98-9CA2-7027CF1E2DD7}" type="parTrans" cxnId="{94646CE7-0CA8-4E8A-9FDD-D74A06678CC7}">
      <dgm:prSet/>
      <dgm:spPr/>
      <dgm:t>
        <a:bodyPr/>
        <a:lstStyle/>
        <a:p>
          <a:endParaRPr lang="en-US"/>
        </a:p>
      </dgm:t>
    </dgm:pt>
    <dgm:pt modelId="{473CF29A-771C-40B7-B091-28777888EE73}" type="sibTrans" cxnId="{94646CE7-0CA8-4E8A-9FDD-D74A06678CC7}">
      <dgm:prSet/>
      <dgm:spPr/>
      <dgm:t>
        <a:bodyPr/>
        <a:lstStyle/>
        <a:p>
          <a:endParaRPr lang="en-US"/>
        </a:p>
      </dgm:t>
    </dgm:pt>
    <dgm:pt modelId="{8FB0D7F8-CA26-4B32-A266-81312B34117F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F87D97-9850-4AFD-A305-F2585AB2328A}" type="parTrans" cxnId="{06CFCCDD-1940-4B70-8409-96138D4D566D}">
      <dgm:prSet/>
      <dgm:spPr/>
      <dgm:t>
        <a:bodyPr/>
        <a:lstStyle/>
        <a:p>
          <a:endParaRPr lang="en-US"/>
        </a:p>
      </dgm:t>
    </dgm:pt>
    <dgm:pt modelId="{5241F7B5-78C0-468D-A2B5-61FC80874350}" type="sibTrans" cxnId="{06CFCCDD-1940-4B70-8409-96138D4D566D}">
      <dgm:prSet/>
      <dgm:spPr/>
      <dgm:t>
        <a:bodyPr/>
        <a:lstStyle/>
        <a:p>
          <a:endParaRPr lang="en-US"/>
        </a:p>
      </dgm:t>
    </dgm:pt>
    <dgm:pt modelId="{9DF430DB-9743-4A20-8DD9-5719016C5B41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 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CA751-6C47-4C98-AD1A-5E434EB5D566}" type="parTrans" cxnId="{3729A5DE-0D7C-46B3-8DF9-ED5E75084769}">
      <dgm:prSet/>
      <dgm:spPr/>
      <dgm:t>
        <a:bodyPr/>
        <a:lstStyle/>
        <a:p>
          <a:endParaRPr lang="en-US"/>
        </a:p>
      </dgm:t>
    </dgm:pt>
    <dgm:pt modelId="{9A0A90E0-3FFB-4E70-9BAB-976DDC80B7A5}" type="sibTrans" cxnId="{3729A5DE-0D7C-46B3-8DF9-ED5E75084769}">
      <dgm:prSet/>
      <dgm:spPr/>
      <dgm:t>
        <a:bodyPr/>
        <a:lstStyle/>
        <a:p>
          <a:endParaRPr lang="en-US"/>
        </a:p>
      </dgm:t>
    </dgm:pt>
    <dgm:pt modelId="{9284D2B1-6282-4D48-A9BB-4CA67532CA5C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7765B-16DD-4570-BD59-3390D6EC415F}" type="parTrans" cxnId="{719D38A2-7AC6-46A7-A782-D1F6A1AC170F}">
      <dgm:prSet/>
      <dgm:spPr/>
      <dgm:t>
        <a:bodyPr/>
        <a:lstStyle/>
        <a:p>
          <a:endParaRPr lang="en-US"/>
        </a:p>
      </dgm:t>
    </dgm:pt>
    <dgm:pt modelId="{462EDF3B-4DA3-4A05-B1E2-63A12FBE60E8}" type="sibTrans" cxnId="{719D38A2-7AC6-46A7-A782-D1F6A1AC170F}">
      <dgm:prSet/>
      <dgm:spPr/>
      <dgm:t>
        <a:bodyPr/>
        <a:lstStyle/>
        <a:p>
          <a:endParaRPr lang="en-US"/>
        </a:p>
      </dgm:t>
    </dgm:pt>
    <dgm:pt modelId="{569D1CB1-BBB2-4C79-B944-78649C1C59DB}" type="pres">
      <dgm:prSet presAssocID="{78C7190C-B276-4C1B-84E5-FC9F680C61E9}" presName="Name0" presStyleCnt="0">
        <dgm:presLayoutVars>
          <dgm:dir/>
          <dgm:animLvl val="lvl"/>
          <dgm:resizeHandles val="exact"/>
        </dgm:presLayoutVars>
      </dgm:prSet>
      <dgm:spPr/>
    </dgm:pt>
    <dgm:pt modelId="{69F7FB2A-B41A-4D29-8A35-2080AFEFD4FB}" type="pres">
      <dgm:prSet presAssocID="{3C839AC7-8287-46DF-A1BC-D405D9F3786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3847A-02A1-4F9B-8797-3A10F69A2815}" type="pres">
      <dgm:prSet presAssocID="{42404F08-1601-4AA2-BAF5-1017A901D09D}" presName="parTxOnlySpace" presStyleCnt="0"/>
      <dgm:spPr/>
    </dgm:pt>
    <dgm:pt modelId="{B4E0281B-FAFF-45B4-9498-0E904F008778}" type="pres">
      <dgm:prSet presAssocID="{AB98101D-4D47-4B71-8E0C-BB65FAC5402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B6BE7-4A10-450F-9A59-1F7B628D8594}" type="pres">
      <dgm:prSet presAssocID="{5DDB3EC2-0CA0-4B71-BD02-3398ECD7B480}" presName="parTxOnlySpace" presStyleCnt="0"/>
      <dgm:spPr/>
    </dgm:pt>
    <dgm:pt modelId="{D263B30B-FBC7-436E-8851-9B9D092DD16F}" type="pres">
      <dgm:prSet presAssocID="{28E41BBB-00F0-446E-8D69-CB25DE45C64E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6B5C5-7CD4-4946-A646-AB7E6CCA64FA}" type="pres">
      <dgm:prSet presAssocID="{473CF29A-771C-40B7-B091-28777888EE73}" presName="parTxOnlySpace" presStyleCnt="0"/>
      <dgm:spPr/>
    </dgm:pt>
    <dgm:pt modelId="{E0C199B9-3AB7-48AE-9491-3BCB6945D050}" type="pres">
      <dgm:prSet presAssocID="{8FB0D7F8-CA26-4B32-A266-81312B34117F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A644D-5190-4CBB-9CF0-81CB3C5798CA}" type="pres">
      <dgm:prSet presAssocID="{5241F7B5-78C0-468D-A2B5-61FC80874350}" presName="parTxOnlySpace" presStyleCnt="0"/>
      <dgm:spPr/>
    </dgm:pt>
    <dgm:pt modelId="{1E47CDAA-E4E2-4F9D-88F3-ED6D6947D54A}" type="pres">
      <dgm:prSet presAssocID="{9DF430DB-9743-4A20-8DD9-5719016C5B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36F46-9741-465F-85F0-5CAA24CAA91B}" type="pres">
      <dgm:prSet presAssocID="{9A0A90E0-3FFB-4E70-9BAB-976DDC80B7A5}" presName="parTxOnlySpace" presStyleCnt="0"/>
      <dgm:spPr/>
    </dgm:pt>
    <dgm:pt modelId="{709E278E-0AA1-4B34-A268-109F374FFEDB}" type="pres">
      <dgm:prSet presAssocID="{9284D2B1-6282-4D48-A9BB-4CA67532CA5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29A5DE-0D7C-46B3-8DF9-ED5E75084769}" srcId="{78C7190C-B276-4C1B-84E5-FC9F680C61E9}" destId="{9DF430DB-9743-4A20-8DD9-5719016C5B41}" srcOrd="4" destOrd="0" parTransId="{A52CA751-6C47-4C98-AD1A-5E434EB5D566}" sibTransId="{9A0A90E0-3FFB-4E70-9BAB-976DDC80B7A5}"/>
    <dgm:cxn modelId="{53538D67-FC9A-4B23-AA11-EACAD3F7C13C}" type="presOf" srcId="{8FB0D7F8-CA26-4B32-A266-81312B34117F}" destId="{E0C199B9-3AB7-48AE-9491-3BCB6945D050}" srcOrd="0" destOrd="0" presId="urn:microsoft.com/office/officeart/2005/8/layout/chevron1"/>
    <dgm:cxn modelId="{94646CE7-0CA8-4E8A-9FDD-D74A06678CC7}" srcId="{78C7190C-B276-4C1B-84E5-FC9F680C61E9}" destId="{28E41BBB-00F0-446E-8D69-CB25DE45C64E}" srcOrd="2" destOrd="0" parTransId="{1018D2E1-2DAA-4B98-9CA2-7027CF1E2DD7}" sibTransId="{473CF29A-771C-40B7-B091-28777888EE73}"/>
    <dgm:cxn modelId="{D4EF6AED-51E8-4872-9A39-05BF1D1EFF9C}" type="presOf" srcId="{AB98101D-4D47-4B71-8E0C-BB65FAC5402F}" destId="{B4E0281B-FAFF-45B4-9498-0E904F008778}" srcOrd="0" destOrd="0" presId="urn:microsoft.com/office/officeart/2005/8/layout/chevron1"/>
    <dgm:cxn modelId="{B83D9C0A-9648-43EB-BB56-C8D639F35239}" type="presOf" srcId="{28E41BBB-00F0-446E-8D69-CB25DE45C64E}" destId="{D263B30B-FBC7-436E-8851-9B9D092DD16F}" srcOrd="0" destOrd="0" presId="urn:microsoft.com/office/officeart/2005/8/layout/chevron1"/>
    <dgm:cxn modelId="{17C258D5-FAF4-440B-8BE1-6017F2554C31}" srcId="{78C7190C-B276-4C1B-84E5-FC9F680C61E9}" destId="{3C839AC7-8287-46DF-A1BC-D405D9F37869}" srcOrd="0" destOrd="0" parTransId="{1178812F-AC7D-46B1-8864-6924BD6AD949}" sibTransId="{42404F08-1601-4AA2-BAF5-1017A901D09D}"/>
    <dgm:cxn modelId="{D6424EFF-29E2-4A5A-9C32-2849AFFBCF18}" srcId="{78C7190C-B276-4C1B-84E5-FC9F680C61E9}" destId="{AB98101D-4D47-4B71-8E0C-BB65FAC5402F}" srcOrd="1" destOrd="0" parTransId="{55C64AAD-CE61-4671-996F-DF251FF5F523}" sibTransId="{5DDB3EC2-0CA0-4B71-BD02-3398ECD7B480}"/>
    <dgm:cxn modelId="{719D38A2-7AC6-46A7-A782-D1F6A1AC170F}" srcId="{78C7190C-B276-4C1B-84E5-FC9F680C61E9}" destId="{9284D2B1-6282-4D48-A9BB-4CA67532CA5C}" srcOrd="5" destOrd="0" parTransId="{C8B7765B-16DD-4570-BD59-3390D6EC415F}" sibTransId="{462EDF3B-4DA3-4A05-B1E2-63A12FBE60E8}"/>
    <dgm:cxn modelId="{2A883439-FF02-4FEA-8CFA-0DA4952B9500}" type="presOf" srcId="{3C839AC7-8287-46DF-A1BC-D405D9F37869}" destId="{69F7FB2A-B41A-4D29-8A35-2080AFEFD4FB}" srcOrd="0" destOrd="0" presId="urn:microsoft.com/office/officeart/2005/8/layout/chevron1"/>
    <dgm:cxn modelId="{06CFCCDD-1940-4B70-8409-96138D4D566D}" srcId="{78C7190C-B276-4C1B-84E5-FC9F680C61E9}" destId="{8FB0D7F8-CA26-4B32-A266-81312B34117F}" srcOrd="3" destOrd="0" parTransId="{6BF87D97-9850-4AFD-A305-F2585AB2328A}" sibTransId="{5241F7B5-78C0-468D-A2B5-61FC80874350}"/>
    <dgm:cxn modelId="{83A8892A-A568-4502-B596-BB746D1B63B4}" type="presOf" srcId="{9DF430DB-9743-4A20-8DD9-5719016C5B41}" destId="{1E47CDAA-E4E2-4F9D-88F3-ED6D6947D54A}" srcOrd="0" destOrd="0" presId="urn:microsoft.com/office/officeart/2005/8/layout/chevron1"/>
    <dgm:cxn modelId="{5D60F346-2AF6-43FC-9B24-81CB3450E812}" type="presOf" srcId="{9284D2B1-6282-4D48-A9BB-4CA67532CA5C}" destId="{709E278E-0AA1-4B34-A268-109F374FFEDB}" srcOrd="0" destOrd="0" presId="urn:microsoft.com/office/officeart/2005/8/layout/chevron1"/>
    <dgm:cxn modelId="{F530D4AA-7CA5-430F-9AB2-22670A03B36E}" type="presOf" srcId="{78C7190C-B276-4C1B-84E5-FC9F680C61E9}" destId="{569D1CB1-BBB2-4C79-B944-78649C1C59DB}" srcOrd="0" destOrd="0" presId="urn:microsoft.com/office/officeart/2005/8/layout/chevron1"/>
    <dgm:cxn modelId="{5F950107-05D3-4F81-B107-0F5C5B249EA1}" type="presParOf" srcId="{569D1CB1-BBB2-4C79-B944-78649C1C59DB}" destId="{69F7FB2A-B41A-4D29-8A35-2080AFEFD4FB}" srcOrd="0" destOrd="0" presId="urn:microsoft.com/office/officeart/2005/8/layout/chevron1"/>
    <dgm:cxn modelId="{A26BDD21-0904-4DB4-8A58-2E00F49249FC}" type="presParOf" srcId="{569D1CB1-BBB2-4C79-B944-78649C1C59DB}" destId="{76A3847A-02A1-4F9B-8797-3A10F69A2815}" srcOrd="1" destOrd="0" presId="urn:microsoft.com/office/officeart/2005/8/layout/chevron1"/>
    <dgm:cxn modelId="{371B3BBB-675C-40DC-A7B6-792E5F800B39}" type="presParOf" srcId="{569D1CB1-BBB2-4C79-B944-78649C1C59DB}" destId="{B4E0281B-FAFF-45B4-9498-0E904F008778}" srcOrd="2" destOrd="0" presId="urn:microsoft.com/office/officeart/2005/8/layout/chevron1"/>
    <dgm:cxn modelId="{5F7A1D28-E1DA-4285-8CE1-A9425196FB5A}" type="presParOf" srcId="{569D1CB1-BBB2-4C79-B944-78649C1C59DB}" destId="{674B6BE7-4A10-450F-9A59-1F7B628D8594}" srcOrd="3" destOrd="0" presId="urn:microsoft.com/office/officeart/2005/8/layout/chevron1"/>
    <dgm:cxn modelId="{6BB372FB-5F94-4054-8B9B-2F54BEDC9EB5}" type="presParOf" srcId="{569D1CB1-BBB2-4C79-B944-78649C1C59DB}" destId="{D263B30B-FBC7-436E-8851-9B9D092DD16F}" srcOrd="4" destOrd="0" presId="urn:microsoft.com/office/officeart/2005/8/layout/chevron1"/>
    <dgm:cxn modelId="{3B140D13-A64D-4FCE-980A-75F8D0CFDA22}" type="presParOf" srcId="{569D1CB1-BBB2-4C79-B944-78649C1C59DB}" destId="{5DA6B5C5-7CD4-4946-A646-AB7E6CCA64FA}" srcOrd="5" destOrd="0" presId="urn:microsoft.com/office/officeart/2005/8/layout/chevron1"/>
    <dgm:cxn modelId="{EFBC53D7-F00C-43B6-9473-D4AB6B1E328A}" type="presParOf" srcId="{569D1CB1-BBB2-4C79-B944-78649C1C59DB}" destId="{E0C199B9-3AB7-48AE-9491-3BCB6945D050}" srcOrd="6" destOrd="0" presId="urn:microsoft.com/office/officeart/2005/8/layout/chevron1"/>
    <dgm:cxn modelId="{C8163118-AC7C-4781-9874-73F7C1E9F024}" type="presParOf" srcId="{569D1CB1-BBB2-4C79-B944-78649C1C59DB}" destId="{AF0A644D-5190-4CBB-9CF0-81CB3C5798CA}" srcOrd="7" destOrd="0" presId="urn:microsoft.com/office/officeart/2005/8/layout/chevron1"/>
    <dgm:cxn modelId="{5D8892B2-00C6-4C7F-B69B-C795DF21C208}" type="presParOf" srcId="{569D1CB1-BBB2-4C79-B944-78649C1C59DB}" destId="{1E47CDAA-E4E2-4F9D-88F3-ED6D6947D54A}" srcOrd="8" destOrd="0" presId="urn:microsoft.com/office/officeart/2005/8/layout/chevron1"/>
    <dgm:cxn modelId="{439B0DD9-12C9-40B9-BDB5-03352A0DB5C6}" type="presParOf" srcId="{569D1CB1-BBB2-4C79-B944-78649C1C59DB}" destId="{24736F46-9741-465F-85F0-5CAA24CAA91B}" srcOrd="9" destOrd="0" presId="urn:microsoft.com/office/officeart/2005/8/layout/chevron1"/>
    <dgm:cxn modelId="{689C88A2-20DA-407E-BC9C-FC81BA2CF375}" type="presParOf" srcId="{569D1CB1-BBB2-4C79-B944-78649C1C59DB}" destId="{709E278E-0AA1-4B34-A268-109F374FFEDB}" srcOrd="10" destOrd="0" presId="urn:microsoft.com/office/officeart/2005/8/layout/chevron1"/>
  </dgm:cxnLst>
  <dgm:bg>
    <a:solidFill>
      <a:srgbClr val="5B9BD5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C7190C-B276-4C1B-84E5-FC9F680C61E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C839AC7-8287-46DF-A1BC-D405D9F37869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8812F-AC7D-46B1-8864-6924BD6AD949}" type="parTrans" cxnId="{17C258D5-FAF4-440B-8BE1-6017F2554C31}">
      <dgm:prSet/>
      <dgm:spPr/>
      <dgm:t>
        <a:bodyPr/>
        <a:lstStyle/>
        <a:p>
          <a:endParaRPr lang="en-US"/>
        </a:p>
      </dgm:t>
    </dgm:pt>
    <dgm:pt modelId="{42404F08-1601-4AA2-BAF5-1017A901D09D}" type="sibTrans" cxnId="{17C258D5-FAF4-440B-8BE1-6017F2554C31}">
      <dgm:prSet/>
      <dgm:spPr/>
      <dgm:t>
        <a:bodyPr/>
        <a:lstStyle/>
        <a:p>
          <a:endParaRPr lang="en-US"/>
        </a:p>
      </dgm:t>
    </dgm:pt>
    <dgm:pt modelId="{AB98101D-4D47-4B71-8E0C-BB65FAC5402F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Progress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64AAD-CE61-4671-996F-DF251FF5F523}" type="parTrans" cxnId="{D6424EFF-29E2-4A5A-9C32-2849AFFBCF18}">
      <dgm:prSet/>
      <dgm:spPr/>
      <dgm:t>
        <a:bodyPr/>
        <a:lstStyle/>
        <a:p>
          <a:endParaRPr lang="en-US"/>
        </a:p>
      </dgm:t>
    </dgm:pt>
    <dgm:pt modelId="{5DDB3EC2-0CA0-4B71-BD02-3398ECD7B480}" type="sibTrans" cxnId="{D6424EFF-29E2-4A5A-9C32-2849AFFBCF18}">
      <dgm:prSet/>
      <dgm:spPr/>
      <dgm:t>
        <a:bodyPr/>
        <a:lstStyle/>
        <a:p>
          <a:endParaRPr lang="en-US"/>
        </a:p>
      </dgm:t>
    </dgm:pt>
    <dgm:pt modelId="{28E41BBB-00F0-446E-8D69-CB25DE45C64E}">
      <dgm:prSet phldrT="[Text]"/>
      <dgm:spPr>
        <a:solidFill>
          <a:srgbClr val="5B9BD5"/>
        </a:solidFill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 Generation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8D2E1-2DAA-4B98-9CA2-7027CF1E2DD7}" type="parTrans" cxnId="{94646CE7-0CA8-4E8A-9FDD-D74A06678CC7}">
      <dgm:prSet/>
      <dgm:spPr/>
      <dgm:t>
        <a:bodyPr/>
        <a:lstStyle/>
        <a:p>
          <a:endParaRPr lang="en-US"/>
        </a:p>
      </dgm:t>
    </dgm:pt>
    <dgm:pt modelId="{473CF29A-771C-40B7-B091-28777888EE73}" type="sibTrans" cxnId="{94646CE7-0CA8-4E8A-9FDD-D74A06678CC7}">
      <dgm:prSet/>
      <dgm:spPr/>
      <dgm:t>
        <a:bodyPr/>
        <a:lstStyle/>
        <a:p>
          <a:endParaRPr lang="en-US"/>
        </a:p>
      </dgm:t>
    </dgm:pt>
    <dgm:pt modelId="{8FB0D7F8-CA26-4B32-A266-81312B34117F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F87D97-9850-4AFD-A305-F2585AB2328A}" type="parTrans" cxnId="{06CFCCDD-1940-4B70-8409-96138D4D566D}">
      <dgm:prSet/>
      <dgm:spPr/>
      <dgm:t>
        <a:bodyPr/>
        <a:lstStyle/>
        <a:p>
          <a:endParaRPr lang="en-US"/>
        </a:p>
      </dgm:t>
    </dgm:pt>
    <dgm:pt modelId="{5241F7B5-78C0-468D-A2B5-61FC80874350}" type="sibTrans" cxnId="{06CFCCDD-1940-4B70-8409-96138D4D566D}">
      <dgm:prSet/>
      <dgm:spPr/>
      <dgm:t>
        <a:bodyPr/>
        <a:lstStyle/>
        <a:p>
          <a:endParaRPr lang="en-US"/>
        </a:p>
      </dgm:t>
    </dgm:pt>
    <dgm:pt modelId="{9DF430DB-9743-4A20-8DD9-5719016C5B41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 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CA751-6C47-4C98-AD1A-5E434EB5D566}" type="parTrans" cxnId="{3729A5DE-0D7C-46B3-8DF9-ED5E75084769}">
      <dgm:prSet/>
      <dgm:spPr/>
      <dgm:t>
        <a:bodyPr/>
        <a:lstStyle/>
        <a:p>
          <a:endParaRPr lang="en-US"/>
        </a:p>
      </dgm:t>
    </dgm:pt>
    <dgm:pt modelId="{9A0A90E0-3FFB-4E70-9BAB-976DDC80B7A5}" type="sibTrans" cxnId="{3729A5DE-0D7C-46B3-8DF9-ED5E75084769}">
      <dgm:prSet/>
      <dgm:spPr/>
      <dgm:t>
        <a:bodyPr/>
        <a:lstStyle/>
        <a:p>
          <a:endParaRPr lang="en-US"/>
        </a:p>
      </dgm:t>
    </dgm:pt>
    <dgm:pt modelId="{9284D2B1-6282-4D48-A9BB-4CA67532CA5C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7765B-16DD-4570-BD59-3390D6EC415F}" type="parTrans" cxnId="{719D38A2-7AC6-46A7-A782-D1F6A1AC170F}">
      <dgm:prSet/>
      <dgm:spPr/>
      <dgm:t>
        <a:bodyPr/>
        <a:lstStyle/>
        <a:p>
          <a:endParaRPr lang="en-US"/>
        </a:p>
      </dgm:t>
    </dgm:pt>
    <dgm:pt modelId="{462EDF3B-4DA3-4A05-B1E2-63A12FBE60E8}" type="sibTrans" cxnId="{719D38A2-7AC6-46A7-A782-D1F6A1AC170F}">
      <dgm:prSet/>
      <dgm:spPr/>
      <dgm:t>
        <a:bodyPr/>
        <a:lstStyle/>
        <a:p>
          <a:endParaRPr lang="en-US"/>
        </a:p>
      </dgm:t>
    </dgm:pt>
    <dgm:pt modelId="{569D1CB1-BBB2-4C79-B944-78649C1C59DB}" type="pres">
      <dgm:prSet presAssocID="{78C7190C-B276-4C1B-84E5-FC9F680C61E9}" presName="Name0" presStyleCnt="0">
        <dgm:presLayoutVars>
          <dgm:dir/>
          <dgm:animLvl val="lvl"/>
          <dgm:resizeHandles val="exact"/>
        </dgm:presLayoutVars>
      </dgm:prSet>
      <dgm:spPr/>
    </dgm:pt>
    <dgm:pt modelId="{69F7FB2A-B41A-4D29-8A35-2080AFEFD4FB}" type="pres">
      <dgm:prSet presAssocID="{3C839AC7-8287-46DF-A1BC-D405D9F3786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3847A-02A1-4F9B-8797-3A10F69A2815}" type="pres">
      <dgm:prSet presAssocID="{42404F08-1601-4AA2-BAF5-1017A901D09D}" presName="parTxOnlySpace" presStyleCnt="0"/>
      <dgm:spPr/>
    </dgm:pt>
    <dgm:pt modelId="{B4E0281B-FAFF-45B4-9498-0E904F008778}" type="pres">
      <dgm:prSet presAssocID="{AB98101D-4D47-4B71-8E0C-BB65FAC5402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B6BE7-4A10-450F-9A59-1F7B628D8594}" type="pres">
      <dgm:prSet presAssocID="{5DDB3EC2-0CA0-4B71-BD02-3398ECD7B480}" presName="parTxOnlySpace" presStyleCnt="0"/>
      <dgm:spPr/>
    </dgm:pt>
    <dgm:pt modelId="{D263B30B-FBC7-436E-8851-9B9D092DD16F}" type="pres">
      <dgm:prSet presAssocID="{28E41BBB-00F0-446E-8D69-CB25DE45C64E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6B5C5-7CD4-4946-A646-AB7E6CCA64FA}" type="pres">
      <dgm:prSet presAssocID="{473CF29A-771C-40B7-B091-28777888EE73}" presName="parTxOnlySpace" presStyleCnt="0"/>
      <dgm:spPr/>
    </dgm:pt>
    <dgm:pt modelId="{E0C199B9-3AB7-48AE-9491-3BCB6945D050}" type="pres">
      <dgm:prSet presAssocID="{8FB0D7F8-CA26-4B32-A266-81312B34117F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A644D-5190-4CBB-9CF0-81CB3C5798CA}" type="pres">
      <dgm:prSet presAssocID="{5241F7B5-78C0-468D-A2B5-61FC80874350}" presName="parTxOnlySpace" presStyleCnt="0"/>
      <dgm:spPr/>
    </dgm:pt>
    <dgm:pt modelId="{1E47CDAA-E4E2-4F9D-88F3-ED6D6947D54A}" type="pres">
      <dgm:prSet presAssocID="{9DF430DB-9743-4A20-8DD9-5719016C5B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36F46-9741-465F-85F0-5CAA24CAA91B}" type="pres">
      <dgm:prSet presAssocID="{9A0A90E0-3FFB-4E70-9BAB-976DDC80B7A5}" presName="parTxOnlySpace" presStyleCnt="0"/>
      <dgm:spPr/>
    </dgm:pt>
    <dgm:pt modelId="{709E278E-0AA1-4B34-A268-109F374FFEDB}" type="pres">
      <dgm:prSet presAssocID="{9284D2B1-6282-4D48-A9BB-4CA67532CA5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29A5DE-0D7C-46B3-8DF9-ED5E75084769}" srcId="{78C7190C-B276-4C1B-84E5-FC9F680C61E9}" destId="{9DF430DB-9743-4A20-8DD9-5719016C5B41}" srcOrd="4" destOrd="0" parTransId="{A52CA751-6C47-4C98-AD1A-5E434EB5D566}" sibTransId="{9A0A90E0-3FFB-4E70-9BAB-976DDC80B7A5}"/>
    <dgm:cxn modelId="{94646CE7-0CA8-4E8A-9FDD-D74A06678CC7}" srcId="{78C7190C-B276-4C1B-84E5-FC9F680C61E9}" destId="{28E41BBB-00F0-446E-8D69-CB25DE45C64E}" srcOrd="2" destOrd="0" parTransId="{1018D2E1-2DAA-4B98-9CA2-7027CF1E2DD7}" sibTransId="{473CF29A-771C-40B7-B091-28777888EE73}"/>
    <dgm:cxn modelId="{E753D5C7-5E00-4B05-84D3-30CC629EB9F0}" type="presOf" srcId="{3C839AC7-8287-46DF-A1BC-D405D9F37869}" destId="{69F7FB2A-B41A-4D29-8A35-2080AFEFD4FB}" srcOrd="0" destOrd="0" presId="urn:microsoft.com/office/officeart/2005/8/layout/chevron1"/>
    <dgm:cxn modelId="{F544F80F-FB02-488A-A5DB-242F40A50B71}" type="presOf" srcId="{8FB0D7F8-CA26-4B32-A266-81312B34117F}" destId="{E0C199B9-3AB7-48AE-9491-3BCB6945D050}" srcOrd="0" destOrd="0" presId="urn:microsoft.com/office/officeart/2005/8/layout/chevron1"/>
    <dgm:cxn modelId="{17C258D5-FAF4-440B-8BE1-6017F2554C31}" srcId="{78C7190C-B276-4C1B-84E5-FC9F680C61E9}" destId="{3C839AC7-8287-46DF-A1BC-D405D9F37869}" srcOrd="0" destOrd="0" parTransId="{1178812F-AC7D-46B1-8864-6924BD6AD949}" sibTransId="{42404F08-1601-4AA2-BAF5-1017A901D09D}"/>
    <dgm:cxn modelId="{D6424EFF-29E2-4A5A-9C32-2849AFFBCF18}" srcId="{78C7190C-B276-4C1B-84E5-FC9F680C61E9}" destId="{AB98101D-4D47-4B71-8E0C-BB65FAC5402F}" srcOrd="1" destOrd="0" parTransId="{55C64AAD-CE61-4671-996F-DF251FF5F523}" sibTransId="{5DDB3EC2-0CA0-4B71-BD02-3398ECD7B480}"/>
    <dgm:cxn modelId="{FD93D1CD-1F7C-427C-85D5-FE85E032D010}" type="presOf" srcId="{9284D2B1-6282-4D48-A9BB-4CA67532CA5C}" destId="{709E278E-0AA1-4B34-A268-109F374FFEDB}" srcOrd="0" destOrd="0" presId="urn:microsoft.com/office/officeart/2005/8/layout/chevron1"/>
    <dgm:cxn modelId="{27FF04EB-821C-426C-90A1-BEC01523E5C8}" type="presOf" srcId="{9DF430DB-9743-4A20-8DD9-5719016C5B41}" destId="{1E47CDAA-E4E2-4F9D-88F3-ED6D6947D54A}" srcOrd="0" destOrd="0" presId="urn:microsoft.com/office/officeart/2005/8/layout/chevron1"/>
    <dgm:cxn modelId="{719D38A2-7AC6-46A7-A782-D1F6A1AC170F}" srcId="{78C7190C-B276-4C1B-84E5-FC9F680C61E9}" destId="{9284D2B1-6282-4D48-A9BB-4CA67532CA5C}" srcOrd="5" destOrd="0" parTransId="{C8B7765B-16DD-4570-BD59-3390D6EC415F}" sibTransId="{462EDF3B-4DA3-4A05-B1E2-63A12FBE60E8}"/>
    <dgm:cxn modelId="{06CFCCDD-1940-4B70-8409-96138D4D566D}" srcId="{78C7190C-B276-4C1B-84E5-FC9F680C61E9}" destId="{8FB0D7F8-CA26-4B32-A266-81312B34117F}" srcOrd="3" destOrd="0" parTransId="{6BF87D97-9850-4AFD-A305-F2585AB2328A}" sibTransId="{5241F7B5-78C0-468D-A2B5-61FC80874350}"/>
    <dgm:cxn modelId="{4A2A76B3-87BF-485D-9200-23179DE19C14}" type="presOf" srcId="{28E41BBB-00F0-446E-8D69-CB25DE45C64E}" destId="{D263B30B-FBC7-436E-8851-9B9D092DD16F}" srcOrd="0" destOrd="0" presId="urn:microsoft.com/office/officeart/2005/8/layout/chevron1"/>
    <dgm:cxn modelId="{E76D2D24-7BE3-4206-BCD8-2FCBA51CF9C1}" type="presOf" srcId="{78C7190C-B276-4C1B-84E5-FC9F680C61E9}" destId="{569D1CB1-BBB2-4C79-B944-78649C1C59DB}" srcOrd="0" destOrd="0" presId="urn:microsoft.com/office/officeart/2005/8/layout/chevron1"/>
    <dgm:cxn modelId="{6F63036D-2AE7-4E29-8140-8DD8E7F26C8F}" type="presOf" srcId="{AB98101D-4D47-4B71-8E0C-BB65FAC5402F}" destId="{B4E0281B-FAFF-45B4-9498-0E904F008778}" srcOrd="0" destOrd="0" presId="urn:microsoft.com/office/officeart/2005/8/layout/chevron1"/>
    <dgm:cxn modelId="{95D88119-2330-46F4-A20B-890B6430FB3C}" type="presParOf" srcId="{569D1CB1-BBB2-4C79-B944-78649C1C59DB}" destId="{69F7FB2A-B41A-4D29-8A35-2080AFEFD4FB}" srcOrd="0" destOrd="0" presId="urn:microsoft.com/office/officeart/2005/8/layout/chevron1"/>
    <dgm:cxn modelId="{CE691AA7-54D2-4493-A9D9-A93AB40954C1}" type="presParOf" srcId="{569D1CB1-BBB2-4C79-B944-78649C1C59DB}" destId="{76A3847A-02A1-4F9B-8797-3A10F69A2815}" srcOrd="1" destOrd="0" presId="urn:microsoft.com/office/officeart/2005/8/layout/chevron1"/>
    <dgm:cxn modelId="{552F5023-73C3-45AD-A6CF-3E7330A972D0}" type="presParOf" srcId="{569D1CB1-BBB2-4C79-B944-78649C1C59DB}" destId="{B4E0281B-FAFF-45B4-9498-0E904F008778}" srcOrd="2" destOrd="0" presId="urn:microsoft.com/office/officeart/2005/8/layout/chevron1"/>
    <dgm:cxn modelId="{2004C8E8-B699-4026-890A-84CE9EA1E881}" type="presParOf" srcId="{569D1CB1-BBB2-4C79-B944-78649C1C59DB}" destId="{674B6BE7-4A10-450F-9A59-1F7B628D8594}" srcOrd="3" destOrd="0" presId="urn:microsoft.com/office/officeart/2005/8/layout/chevron1"/>
    <dgm:cxn modelId="{F5DAAC98-7D1F-44A8-884A-49CC71A19833}" type="presParOf" srcId="{569D1CB1-BBB2-4C79-B944-78649C1C59DB}" destId="{D263B30B-FBC7-436E-8851-9B9D092DD16F}" srcOrd="4" destOrd="0" presId="urn:microsoft.com/office/officeart/2005/8/layout/chevron1"/>
    <dgm:cxn modelId="{39657406-3E7B-46FA-BEB7-6CA42D9B0A6F}" type="presParOf" srcId="{569D1CB1-BBB2-4C79-B944-78649C1C59DB}" destId="{5DA6B5C5-7CD4-4946-A646-AB7E6CCA64FA}" srcOrd="5" destOrd="0" presId="urn:microsoft.com/office/officeart/2005/8/layout/chevron1"/>
    <dgm:cxn modelId="{21B4D4F2-EB03-4BDB-AA3F-1D496FF772A2}" type="presParOf" srcId="{569D1CB1-BBB2-4C79-B944-78649C1C59DB}" destId="{E0C199B9-3AB7-48AE-9491-3BCB6945D050}" srcOrd="6" destOrd="0" presId="urn:microsoft.com/office/officeart/2005/8/layout/chevron1"/>
    <dgm:cxn modelId="{F4D505DD-2D0F-41FA-B6FA-AD8EC5585662}" type="presParOf" srcId="{569D1CB1-BBB2-4C79-B944-78649C1C59DB}" destId="{AF0A644D-5190-4CBB-9CF0-81CB3C5798CA}" srcOrd="7" destOrd="0" presId="urn:microsoft.com/office/officeart/2005/8/layout/chevron1"/>
    <dgm:cxn modelId="{C92A1BA5-6B81-4825-AACC-7362CAF12FB1}" type="presParOf" srcId="{569D1CB1-BBB2-4C79-B944-78649C1C59DB}" destId="{1E47CDAA-E4E2-4F9D-88F3-ED6D6947D54A}" srcOrd="8" destOrd="0" presId="urn:microsoft.com/office/officeart/2005/8/layout/chevron1"/>
    <dgm:cxn modelId="{3888BF99-71F0-4DDD-9D67-E5D4C2B23FA1}" type="presParOf" srcId="{569D1CB1-BBB2-4C79-B944-78649C1C59DB}" destId="{24736F46-9741-465F-85F0-5CAA24CAA91B}" srcOrd="9" destOrd="0" presId="urn:microsoft.com/office/officeart/2005/8/layout/chevron1"/>
    <dgm:cxn modelId="{1CCB60AC-EDAC-4B29-81B5-D9F8A7A5D82D}" type="presParOf" srcId="{569D1CB1-BBB2-4C79-B944-78649C1C59DB}" destId="{709E278E-0AA1-4B34-A268-109F374FFE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C7190C-B276-4C1B-84E5-FC9F680C61E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20D6A2E-927C-43AB-953E-E60AFB6A382A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Design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9C5805-DDC8-4AE4-8907-85EAEB249045}" type="parTrans" cxnId="{1566D772-FD04-40CF-888F-E71CC50DC1F4}">
      <dgm:prSet/>
      <dgm:spPr/>
      <dgm:t>
        <a:bodyPr/>
        <a:lstStyle/>
        <a:p>
          <a:endParaRPr lang="en-US"/>
        </a:p>
      </dgm:t>
    </dgm:pt>
    <dgm:pt modelId="{377CA1D2-BF03-442E-84CD-96D6B5AA152E}" type="sibTrans" cxnId="{1566D772-FD04-40CF-888F-E71CC50DC1F4}">
      <dgm:prSet/>
      <dgm:spPr/>
      <dgm:t>
        <a:bodyPr/>
        <a:lstStyle/>
        <a:p>
          <a:endParaRPr lang="en-US"/>
        </a:p>
      </dgm:t>
    </dgm:pt>
    <dgm:pt modelId="{AB98101D-4D47-4B71-8E0C-BB65FAC5402F}">
      <dgm:prSet phldrT="[Text]"/>
      <dgm:spPr>
        <a:noFill/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Manufacture 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64AAD-CE61-4671-996F-DF251FF5F523}" type="parTrans" cxnId="{D6424EFF-29E2-4A5A-9C32-2849AFFBCF18}">
      <dgm:prSet/>
      <dgm:spPr/>
      <dgm:t>
        <a:bodyPr/>
        <a:lstStyle/>
        <a:p>
          <a:endParaRPr lang="en-US"/>
        </a:p>
      </dgm:t>
    </dgm:pt>
    <dgm:pt modelId="{5DDB3EC2-0CA0-4B71-BD02-3398ECD7B480}" type="sibTrans" cxnId="{D6424EFF-29E2-4A5A-9C32-2849AFFBCF18}">
      <dgm:prSet/>
      <dgm:spPr/>
      <dgm:t>
        <a:bodyPr/>
        <a:lstStyle/>
        <a:p>
          <a:endParaRPr lang="en-US"/>
        </a:p>
      </dgm:t>
    </dgm:pt>
    <dgm:pt modelId="{28E41BBB-00F0-446E-8D69-CB25DE45C64E}">
      <dgm:prSet phldrT="[Text]"/>
      <dgm:spPr>
        <a:noFill/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Installation 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8D2E1-2DAA-4B98-9CA2-7027CF1E2DD7}" type="parTrans" cxnId="{94646CE7-0CA8-4E8A-9FDD-D74A06678CC7}">
      <dgm:prSet/>
      <dgm:spPr/>
      <dgm:t>
        <a:bodyPr/>
        <a:lstStyle/>
        <a:p>
          <a:endParaRPr lang="en-US"/>
        </a:p>
      </dgm:t>
    </dgm:pt>
    <dgm:pt modelId="{473CF29A-771C-40B7-B091-28777888EE73}" type="sibTrans" cxnId="{94646CE7-0CA8-4E8A-9FDD-D74A06678CC7}">
      <dgm:prSet/>
      <dgm:spPr/>
      <dgm:t>
        <a:bodyPr/>
        <a:lstStyle/>
        <a:p>
          <a:endParaRPr lang="en-US"/>
        </a:p>
      </dgm:t>
    </dgm:pt>
    <dgm:pt modelId="{8FB0D7F8-CA26-4B32-A266-81312B34117F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Testing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F87D97-9850-4AFD-A305-F2585AB2328A}" type="parTrans" cxnId="{06CFCCDD-1940-4B70-8409-96138D4D566D}">
      <dgm:prSet/>
      <dgm:spPr/>
      <dgm:t>
        <a:bodyPr/>
        <a:lstStyle/>
        <a:p>
          <a:endParaRPr lang="en-US"/>
        </a:p>
      </dgm:t>
    </dgm:pt>
    <dgm:pt modelId="{5241F7B5-78C0-468D-A2B5-61FC80874350}" type="sibTrans" cxnId="{06CFCCDD-1940-4B70-8409-96138D4D566D}">
      <dgm:prSet/>
      <dgm:spPr/>
      <dgm:t>
        <a:bodyPr/>
        <a:lstStyle/>
        <a:p>
          <a:endParaRPr lang="en-US"/>
        </a:p>
      </dgm:t>
    </dgm:pt>
    <dgm:pt modelId="{569D1CB1-BBB2-4C79-B944-78649C1C59DB}" type="pres">
      <dgm:prSet presAssocID="{78C7190C-B276-4C1B-84E5-FC9F680C61E9}" presName="Name0" presStyleCnt="0">
        <dgm:presLayoutVars>
          <dgm:dir/>
          <dgm:animLvl val="lvl"/>
          <dgm:resizeHandles val="exact"/>
        </dgm:presLayoutVars>
      </dgm:prSet>
      <dgm:spPr/>
    </dgm:pt>
    <dgm:pt modelId="{A995DC2B-CA99-4735-A555-590D2E4C4317}" type="pres">
      <dgm:prSet presAssocID="{120D6A2E-927C-43AB-953E-E60AFB6A382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ABB73E-482D-44C2-9EF7-974F95BCA503}" type="pres">
      <dgm:prSet presAssocID="{377CA1D2-BF03-442E-84CD-96D6B5AA152E}" presName="parTxOnlySpace" presStyleCnt="0"/>
      <dgm:spPr/>
    </dgm:pt>
    <dgm:pt modelId="{B4E0281B-FAFF-45B4-9498-0E904F008778}" type="pres">
      <dgm:prSet presAssocID="{AB98101D-4D47-4B71-8E0C-BB65FAC5402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B6BE7-4A10-450F-9A59-1F7B628D8594}" type="pres">
      <dgm:prSet presAssocID="{5DDB3EC2-0CA0-4B71-BD02-3398ECD7B480}" presName="parTxOnlySpace" presStyleCnt="0"/>
      <dgm:spPr/>
    </dgm:pt>
    <dgm:pt modelId="{D263B30B-FBC7-436E-8851-9B9D092DD16F}" type="pres">
      <dgm:prSet presAssocID="{28E41BBB-00F0-446E-8D69-CB25DE45C64E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6B5C5-7CD4-4946-A646-AB7E6CCA64FA}" type="pres">
      <dgm:prSet presAssocID="{473CF29A-771C-40B7-B091-28777888EE73}" presName="parTxOnlySpace" presStyleCnt="0"/>
      <dgm:spPr/>
    </dgm:pt>
    <dgm:pt modelId="{E0C199B9-3AB7-48AE-9491-3BCB6945D050}" type="pres">
      <dgm:prSet presAssocID="{8FB0D7F8-CA26-4B32-A266-81312B34117F}" presName="parTxOnly" presStyleLbl="node1" presStyleIdx="3" presStyleCnt="4" custLinFactX="13229" custLinFactNeighborX="100000" custLinFactNeighborY="-56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646CE7-0CA8-4E8A-9FDD-D74A06678CC7}" srcId="{78C7190C-B276-4C1B-84E5-FC9F680C61E9}" destId="{28E41BBB-00F0-446E-8D69-CB25DE45C64E}" srcOrd="2" destOrd="0" parTransId="{1018D2E1-2DAA-4B98-9CA2-7027CF1E2DD7}" sibTransId="{473CF29A-771C-40B7-B091-28777888EE73}"/>
    <dgm:cxn modelId="{B8DA473C-71F8-4F1D-9A9D-001DBAF3C7B2}" type="presOf" srcId="{28E41BBB-00F0-446E-8D69-CB25DE45C64E}" destId="{D263B30B-FBC7-436E-8851-9B9D092DD16F}" srcOrd="0" destOrd="0" presId="urn:microsoft.com/office/officeart/2005/8/layout/chevron1"/>
    <dgm:cxn modelId="{4CCBDB9C-B759-44E3-95E3-25242C9F8B34}" type="presOf" srcId="{8FB0D7F8-CA26-4B32-A266-81312B34117F}" destId="{E0C199B9-3AB7-48AE-9491-3BCB6945D050}" srcOrd="0" destOrd="0" presId="urn:microsoft.com/office/officeart/2005/8/layout/chevron1"/>
    <dgm:cxn modelId="{1566D772-FD04-40CF-888F-E71CC50DC1F4}" srcId="{78C7190C-B276-4C1B-84E5-FC9F680C61E9}" destId="{120D6A2E-927C-43AB-953E-E60AFB6A382A}" srcOrd="0" destOrd="0" parTransId="{BD9C5805-DDC8-4AE4-8907-85EAEB249045}" sibTransId="{377CA1D2-BF03-442E-84CD-96D6B5AA152E}"/>
    <dgm:cxn modelId="{7232E03A-DF89-4798-B88B-D7442EB16CD5}" type="presOf" srcId="{120D6A2E-927C-43AB-953E-E60AFB6A382A}" destId="{A995DC2B-CA99-4735-A555-590D2E4C4317}" srcOrd="0" destOrd="0" presId="urn:microsoft.com/office/officeart/2005/8/layout/chevron1"/>
    <dgm:cxn modelId="{693C69E8-19BD-4C2D-822C-B008C0648784}" type="presOf" srcId="{78C7190C-B276-4C1B-84E5-FC9F680C61E9}" destId="{569D1CB1-BBB2-4C79-B944-78649C1C59DB}" srcOrd="0" destOrd="0" presId="urn:microsoft.com/office/officeart/2005/8/layout/chevron1"/>
    <dgm:cxn modelId="{D6424EFF-29E2-4A5A-9C32-2849AFFBCF18}" srcId="{78C7190C-B276-4C1B-84E5-FC9F680C61E9}" destId="{AB98101D-4D47-4B71-8E0C-BB65FAC5402F}" srcOrd="1" destOrd="0" parTransId="{55C64AAD-CE61-4671-996F-DF251FF5F523}" sibTransId="{5DDB3EC2-0CA0-4B71-BD02-3398ECD7B480}"/>
    <dgm:cxn modelId="{06CFCCDD-1940-4B70-8409-96138D4D566D}" srcId="{78C7190C-B276-4C1B-84E5-FC9F680C61E9}" destId="{8FB0D7F8-CA26-4B32-A266-81312B34117F}" srcOrd="3" destOrd="0" parTransId="{6BF87D97-9850-4AFD-A305-F2585AB2328A}" sibTransId="{5241F7B5-78C0-468D-A2B5-61FC80874350}"/>
    <dgm:cxn modelId="{8DE652C0-02D2-424C-952D-8EDA82BD61E6}" type="presOf" srcId="{AB98101D-4D47-4B71-8E0C-BB65FAC5402F}" destId="{B4E0281B-FAFF-45B4-9498-0E904F008778}" srcOrd="0" destOrd="0" presId="urn:microsoft.com/office/officeart/2005/8/layout/chevron1"/>
    <dgm:cxn modelId="{A40EC2E3-BEF4-4C3A-821E-8116ACE8964C}" type="presParOf" srcId="{569D1CB1-BBB2-4C79-B944-78649C1C59DB}" destId="{A995DC2B-CA99-4735-A555-590D2E4C4317}" srcOrd="0" destOrd="0" presId="urn:microsoft.com/office/officeart/2005/8/layout/chevron1"/>
    <dgm:cxn modelId="{F1740019-9BA6-4104-8529-9C579895CC1A}" type="presParOf" srcId="{569D1CB1-BBB2-4C79-B944-78649C1C59DB}" destId="{B3ABB73E-482D-44C2-9EF7-974F95BCA503}" srcOrd="1" destOrd="0" presId="urn:microsoft.com/office/officeart/2005/8/layout/chevron1"/>
    <dgm:cxn modelId="{05C6DAE2-732D-4058-BBB7-8F0114552A19}" type="presParOf" srcId="{569D1CB1-BBB2-4C79-B944-78649C1C59DB}" destId="{B4E0281B-FAFF-45B4-9498-0E904F008778}" srcOrd="2" destOrd="0" presId="urn:microsoft.com/office/officeart/2005/8/layout/chevron1"/>
    <dgm:cxn modelId="{A12182E0-BC18-4142-838C-50F748ED0A18}" type="presParOf" srcId="{569D1CB1-BBB2-4C79-B944-78649C1C59DB}" destId="{674B6BE7-4A10-450F-9A59-1F7B628D8594}" srcOrd="3" destOrd="0" presId="urn:microsoft.com/office/officeart/2005/8/layout/chevron1"/>
    <dgm:cxn modelId="{C147131D-4AC1-4DC9-88B7-2C62BDA971E9}" type="presParOf" srcId="{569D1CB1-BBB2-4C79-B944-78649C1C59DB}" destId="{D263B30B-FBC7-436E-8851-9B9D092DD16F}" srcOrd="4" destOrd="0" presId="urn:microsoft.com/office/officeart/2005/8/layout/chevron1"/>
    <dgm:cxn modelId="{1BDC7768-D9A7-4A62-A54C-B1B5D482D590}" type="presParOf" srcId="{569D1CB1-BBB2-4C79-B944-78649C1C59DB}" destId="{5DA6B5C5-7CD4-4946-A646-AB7E6CCA64FA}" srcOrd="5" destOrd="0" presId="urn:microsoft.com/office/officeart/2005/8/layout/chevron1"/>
    <dgm:cxn modelId="{8BF7D281-45B7-4AE1-B61F-2E4D5FBA2A83}" type="presParOf" srcId="{569D1CB1-BBB2-4C79-B944-78649C1C59DB}" destId="{E0C199B9-3AB7-48AE-9491-3BCB6945D050}" srcOrd="6" destOrd="0" presId="urn:microsoft.com/office/officeart/2005/8/layout/chevron1"/>
  </dgm:cxnLst>
  <dgm:bg>
    <a:solidFill>
      <a:srgbClr val="5B9BD5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C7190C-B276-4C1B-84E5-FC9F680C61E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C839AC7-8287-46DF-A1BC-D405D9F37869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8812F-AC7D-46B1-8864-6924BD6AD949}" type="parTrans" cxnId="{17C258D5-FAF4-440B-8BE1-6017F2554C31}">
      <dgm:prSet/>
      <dgm:spPr/>
      <dgm:t>
        <a:bodyPr/>
        <a:lstStyle/>
        <a:p>
          <a:endParaRPr lang="en-US"/>
        </a:p>
      </dgm:t>
    </dgm:pt>
    <dgm:pt modelId="{42404F08-1601-4AA2-BAF5-1017A901D09D}" type="sibTrans" cxnId="{17C258D5-FAF4-440B-8BE1-6017F2554C31}">
      <dgm:prSet/>
      <dgm:spPr/>
      <dgm:t>
        <a:bodyPr/>
        <a:lstStyle/>
        <a:p>
          <a:endParaRPr lang="en-US"/>
        </a:p>
      </dgm:t>
    </dgm:pt>
    <dgm:pt modelId="{AB98101D-4D47-4B71-8E0C-BB65FAC5402F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Progress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64AAD-CE61-4671-996F-DF251FF5F523}" type="parTrans" cxnId="{D6424EFF-29E2-4A5A-9C32-2849AFFBCF18}">
      <dgm:prSet/>
      <dgm:spPr/>
      <dgm:t>
        <a:bodyPr/>
        <a:lstStyle/>
        <a:p>
          <a:endParaRPr lang="en-US"/>
        </a:p>
      </dgm:t>
    </dgm:pt>
    <dgm:pt modelId="{5DDB3EC2-0CA0-4B71-BD02-3398ECD7B480}" type="sibTrans" cxnId="{D6424EFF-29E2-4A5A-9C32-2849AFFBCF18}">
      <dgm:prSet/>
      <dgm:spPr/>
      <dgm:t>
        <a:bodyPr/>
        <a:lstStyle/>
        <a:p>
          <a:endParaRPr lang="en-US"/>
        </a:p>
      </dgm:t>
    </dgm:pt>
    <dgm:pt modelId="{28E41BBB-00F0-446E-8D69-CB25DE45C64E}">
      <dgm:prSet phldrT="[Text]"/>
      <dgm:spPr>
        <a:noFill/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 Generation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8D2E1-2DAA-4B98-9CA2-7027CF1E2DD7}" type="parTrans" cxnId="{94646CE7-0CA8-4E8A-9FDD-D74A06678CC7}">
      <dgm:prSet/>
      <dgm:spPr/>
      <dgm:t>
        <a:bodyPr/>
        <a:lstStyle/>
        <a:p>
          <a:endParaRPr lang="en-US"/>
        </a:p>
      </dgm:t>
    </dgm:pt>
    <dgm:pt modelId="{473CF29A-771C-40B7-B091-28777888EE73}" type="sibTrans" cxnId="{94646CE7-0CA8-4E8A-9FDD-D74A06678CC7}">
      <dgm:prSet/>
      <dgm:spPr/>
      <dgm:t>
        <a:bodyPr/>
        <a:lstStyle/>
        <a:p>
          <a:endParaRPr lang="en-US"/>
        </a:p>
      </dgm:t>
    </dgm:pt>
    <dgm:pt modelId="{8FB0D7F8-CA26-4B32-A266-81312B34117F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F87D97-9850-4AFD-A305-F2585AB2328A}" type="parTrans" cxnId="{06CFCCDD-1940-4B70-8409-96138D4D566D}">
      <dgm:prSet/>
      <dgm:spPr/>
      <dgm:t>
        <a:bodyPr/>
        <a:lstStyle/>
        <a:p>
          <a:endParaRPr lang="en-US"/>
        </a:p>
      </dgm:t>
    </dgm:pt>
    <dgm:pt modelId="{5241F7B5-78C0-468D-A2B5-61FC80874350}" type="sibTrans" cxnId="{06CFCCDD-1940-4B70-8409-96138D4D566D}">
      <dgm:prSet/>
      <dgm:spPr/>
      <dgm:t>
        <a:bodyPr/>
        <a:lstStyle/>
        <a:p>
          <a:endParaRPr lang="en-US"/>
        </a:p>
      </dgm:t>
    </dgm:pt>
    <dgm:pt modelId="{9DF430DB-9743-4A20-8DD9-5719016C5B41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 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CA751-6C47-4C98-AD1A-5E434EB5D566}" type="parTrans" cxnId="{3729A5DE-0D7C-46B3-8DF9-ED5E75084769}">
      <dgm:prSet/>
      <dgm:spPr/>
      <dgm:t>
        <a:bodyPr/>
        <a:lstStyle/>
        <a:p>
          <a:endParaRPr lang="en-US"/>
        </a:p>
      </dgm:t>
    </dgm:pt>
    <dgm:pt modelId="{9A0A90E0-3FFB-4E70-9BAB-976DDC80B7A5}" type="sibTrans" cxnId="{3729A5DE-0D7C-46B3-8DF9-ED5E75084769}">
      <dgm:prSet/>
      <dgm:spPr/>
      <dgm:t>
        <a:bodyPr/>
        <a:lstStyle/>
        <a:p>
          <a:endParaRPr lang="en-US"/>
        </a:p>
      </dgm:t>
    </dgm:pt>
    <dgm:pt modelId="{9284D2B1-6282-4D48-A9BB-4CA67532CA5C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7765B-16DD-4570-BD59-3390D6EC415F}" type="parTrans" cxnId="{719D38A2-7AC6-46A7-A782-D1F6A1AC170F}">
      <dgm:prSet/>
      <dgm:spPr/>
      <dgm:t>
        <a:bodyPr/>
        <a:lstStyle/>
        <a:p>
          <a:endParaRPr lang="en-US"/>
        </a:p>
      </dgm:t>
    </dgm:pt>
    <dgm:pt modelId="{462EDF3B-4DA3-4A05-B1E2-63A12FBE60E8}" type="sibTrans" cxnId="{719D38A2-7AC6-46A7-A782-D1F6A1AC170F}">
      <dgm:prSet/>
      <dgm:spPr/>
      <dgm:t>
        <a:bodyPr/>
        <a:lstStyle/>
        <a:p>
          <a:endParaRPr lang="en-US"/>
        </a:p>
      </dgm:t>
    </dgm:pt>
    <dgm:pt modelId="{569D1CB1-BBB2-4C79-B944-78649C1C59DB}" type="pres">
      <dgm:prSet presAssocID="{78C7190C-B276-4C1B-84E5-FC9F680C61E9}" presName="Name0" presStyleCnt="0">
        <dgm:presLayoutVars>
          <dgm:dir/>
          <dgm:animLvl val="lvl"/>
          <dgm:resizeHandles val="exact"/>
        </dgm:presLayoutVars>
      </dgm:prSet>
      <dgm:spPr/>
    </dgm:pt>
    <dgm:pt modelId="{69F7FB2A-B41A-4D29-8A35-2080AFEFD4FB}" type="pres">
      <dgm:prSet presAssocID="{3C839AC7-8287-46DF-A1BC-D405D9F3786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3847A-02A1-4F9B-8797-3A10F69A2815}" type="pres">
      <dgm:prSet presAssocID="{42404F08-1601-4AA2-BAF5-1017A901D09D}" presName="parTxOnlySpace" presStyleCnt="0"/>
      <dgm:spPr/>
    </dgm:pt>
    <dgm:pt modelId="{B4E0281B-FAFF-45B4-9498-0E904F008778}" type="pres">
      <dgm:prSet presAssocID="{AB98101D-4D47-4B71-8E0C-BB65FAC5402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B6BE7-4A10-450F-9A59-1F7B628D8594}" type="pres">
      <dgm:prSet presAssocID="{5DDB3EC2-0CA0-4B71-BD02-3398ECD7B480}" presName="parTxOnlySpace" presStyleCnt="0"/>
      <dgm:spPr/>
    </dgm:pt>
    <dgm:pt modelId="{D263B30B-FBC7-436E-8851-9B9D092DD16F}" type="pres">
      <dgm:prSet presAssocID="{28E41BBB-00F0-446E-8D69-CB25DE45C64E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6B5C5-7CD4-4946-A646-AB7E6CCA64FA}" type="pres">
      <dgm:prSet presAssocID="{473CF29A-771C-40B7-B091-28777888EE73}" presName="parTxOnlySpace" presStyleCnt="0"/>
      <dgm:spPr/>
    </dgm:pt>
    <dgm:pt modelId="{E0C199B9-3AB7-48AE-9491-3BCB6945D050}" type="pres">
      <dgm:prSet presAssocID="{8FB0D7F8-CA26-4B32-A266-81312B34117F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A644D-5190-4CBB-9CF0-81CB3C5798CA}" type="pres">
      <dgm:prSet presAssocID="{5241F7B5-78C0-468D-A2B5-61FC80874350}" presName="parTxOnlySpace" presStyleCnt="0"/>
      <dgm:spPr/>
    </dgm:pt>
    <dgm:pt modelId="{1E47CDAA-E4E2-4F9D-88F3-ED6D6947D54A}" type="pres">
      <dgm:prSet presAssocID="{9DF430DB-9743-4A20-8DD9-5719016C5B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36F46-9741-465F-85F0-5CAA24CAA91B}" type="pres">
      <dgm:prSet presAssocID="{9A0A90E0-3FFB-4E70-9BAB-976DDC80B7A5}" presName="parTxOnlySpace" presStyleCnt="0"/>
      <dgm:spPr/>
    </dgm:pt>
    <dgm:pt modelId="{709E278E-0AA1-4B34-A268-109F374FFEDB}" type="pres">
      <dgm:prSet presAssocID="{9284D2B1-6282-4D48-A9BB-4CA67532CA5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29A5DE-0D7C-46B3-8DF9-ED5E75084769}" srcId="{78C7190C-B276-4C1B-84E5-FC9F680C61E9}" destId="{9DF430DB-9743-4A20-8DD9-5719016C5B41}" srcOrd="4" destOrd="0" parTransId="{A52CA751-6C47-4C98-AD1A-5E434EB5D566}" sibTransId="{9A0A90E0-3FFB-4E70-9BAB-976DDC80B7A5}"/>
    <dgm:cxn modelId="{5A8B3209-5804-47DC-9EFE-42E9377BCE00}" type="presOf" srcId="{3C839AC7-8287-46DF-A1BC-D405D9F37869}" destId="{69F7FB2A-B41A-4D29-8A35-2080AFEFD4FB}" srcOrd="0" destOrd="0" presId="urn:microsoft.com/office/officeart/2005/8/layout/chevron1"/>
    <dgm:cxn modelId="{94646CE7-0CA8-4E8A-9FDD-D74A06678CC7}" srcId="{78C7190C-B276-4C1B-84E5-FC9F680C61E9}" destId="{28E41BBB-00F0-446E-8D69-CB25DE45C64E}" srcOrd="2" destOrd="0" parTransId="{1018D2E1-2DAA-4B98-9CA2-7027CF1E2DD7}" sibTransId="{473CF29A-771C-40B7-B091-28777888EE73}"/>
    <dgm:cxn modelId="{75DEC94A-9A15-4E93-B86D-5AAE4B283683}" type="presOf" srcId="{28E41BBB-00F0-446E-8D69-CB25DE45C64E}" destId="{D263B30B-FBC7-436E-8851-9B9D092DD16F}" srcOrd="0" destOrd="0" presId="urn:microsoft.com/office/officeart/2005/8/layout/chevron1"/>
    <dgm:cxn modelId="{A3D3E472-5C02-4CB2-B308-6BBF5F147F9C}" type="presOf" srcId="{78C7190C-B276-4C1B-84E5-FC9F680C61E9}" destId="{569D1CB1-BBB2-4C79-B944-78649C1C59DB}" srcOrd="0" destOrd="0" presId="urn:microsoft.com/office/officeart/2005/8/layout/chevron1"/>
    <dgm:cxn modelId="{93AF3C3B-C01B-4338-A4CB-D650C656CFB4}" type="presOf" srcId="{9DF430DB-9743-4A20-8DD9-5719016C5B41}" destId="{1E47CDAA-E4E2-4F9D-88F3-ED6D6947D54A}" srcOrd="0" destOrd="0" presId="urn:microsoft.com/office/officeart/2005/8/layout/chevron1"/>
    <dgm:cxn modelId="{17C258D5-FAF4-440B-8BE1-6017F2554C31}" srcId="{78C7190C-B276-4C1B-84E5-FC9F680C61E9}" destId="{3C839AC7-8287-46DF-A1BC-D405D9F37869}" srcOrd="0" destOrd="0" parTransId="{1178812F-AC7D-46B1-8864-6924BD6AD949}" sibTransId="{42404F08-1601-4AA2-BAF5-1017A901D09D}"/>
    <dgm:cxn modelId="{D6424EFF-29E2-4A5A-9C32-2849AFFBCF18}" srcId="{78C7190C-B276-4C1B-84E5-FC9F680C61E9}" destId="{AB98101D-4D47-4B71-8E0C-BB65FAC5402F}" srcOrd="1" destOrd="0" parTransId="{55C64AAD-CE61-4671-996F-DF251FF5F523}" sibTransId="{5DDB3EC2-0CA0-4B71-BD02-3398ECD7B480}"/>
    <dgm:cxn modelId="{49F5D30E-D3AF-4BAD-98A1-1C3C675B117E}" type="presOf" srcId="{8FB0D7F8-CA26-4B32-A266-81312B34117F}" destId="{E0C199B9-3AB7-48AE-9491-3BCB6945D050}" srcOrd="0" destOrd="0" presId="urn:microsoft.com/office/officeart/2005/8/layout/chevron1"/>
    <dgm:cxn modelId="{719D38A2-7AC6-46A7-A782-D1F6A1AC170F}" srcId="{78C7190C-B276-4C1B-84E5-FC9F680C61E9}" destId="{9284D2B1-6282-4D48-A9BB-4CA67532CA5C}" srcOrd="5" destOrd="0" parTransId="{C8B7765B-16DD-4570-BD59-3390D6EC415F}" sibTransId="{462EDF3B-4DA3-4A05-B1E2-63A12FBE60E8}"/>
    <dgm:cxn modelId="{E4390688-EAB8-4F70-A4FB-B9266FEB4601}" type="presOf" srcId="{9284D2B1-6282-4D48-A9BB-4CA67532CA5C}" destId="{709E278E-0AA1-4B34-A268-109F374FFEDB}" srcOrd="0" destOrd="0" presId="urn:microsoft.com/office/officeart/2005/8/layout/chevron1"/>
    <dgm:cxn modelId="{06CFCCDD-1940-4B70-8409-96138D4D566D}" srcId="{78C7190C-B276-4C1B-84E5-FC9F680C61E9}" destId="{8FB0D7F8-CA26-4B32-A266-81312B34117F}" srcOrd="3" destOrd="0" parTransId="{6BF87D97-9850-4AFD-A305-F2585AB2328A}" sibTransId="{5241F7B5-78C0-468D-A2B5-61FC80874350}"/>
    <dgm:cxn modelId="{27B54496-0875-48B3-9BD6-CAF5FCCD5FBE}" type="presOf" srcId="{AB98101D-4D47-4B71-8E0C-BB65FAC5402F}" destId="{B4E0281B-FAFF-45B4-9498-0E904F008778}" srcOrd="0" destOrd="0" presId="urn:microsoft.com/office/officeart/2005/8/layout/chevron1"/>
    <dgm:cxn modelId="{41F7A998-8C1D-45B5-982F-B4A5B84F3752}" type="presParOf" srcId="{569D1CB1-BBB2-4C79-B944-78649C1C59DB}" destId="{69F7FB2A-B41A-4D29-8A35-2080AFEFD4FB}" srcOrd="0" destOrd="0" presId="urn:microsoft.com/office/officeart/2005/8/layout/chevron1"/>
    <dgm:cxn modelId="{E9047870-A57A-4AEA-BEBC-B9BF51BE6F3F}" type="presParOf" srcId="{569D1CB1-BBB2-4C79-B944-78649C1C59DB}" destId="{76A3847A-02A1-4F9B-8797-3A10F69A2815}" srcOrd="1" destOrd="0" presId="urn:microsoft.com/office/officeart/2005/8/layout/chevron1"/>
    <dgm:cxn modelId="{E39D50B8-37FE-4125-B08A-35454C19920A}" type="presParOf" srcId="{569D1CB1-BBB2-4C79-B944-78649C1C59DB}" destId="{B4E0281B-FAFF-45B4-9498-0E904F008778}" srcOrd="2" destOrd="0" presId="urn:microsoft.com/office/officeart/2005/8/layout/chevron1"/>
    <dgm:cxn modelId="{A2030985-C8D2-44EF-B6CB-EABE57798AF6}" type="presParOf" srcId="{569D1CB1-BBB2-4C79-B944-78649C1C59DB}" destId="{674B6BE7-4A10-450F-9A59-1F7B628D8594}" srcOrd="3" destOrd="0" presId="urn:microsoft.com/office/officeart/2005/8/layout/chevron1"/>
    <dgm:cxn modelId="{8D5E6F46-1531-4744-A817-ACCBBA1D012A}" type="presParOf" srcId="{569D1CB1-BBB2-4C79-B944-78649C1C59DB}" destId="{D263B30B-FBC7-436E-8851-9B9D092DD16F}" srcOrd="4" destOrd="0" presId="urn:microsoft.com/office/officeart/2005/8/layout/chevron1"/>
    <dgm:cxn modelId="{728F70D5-FD2B-4B3D-B7F5-DBC40DD2E6F8}" type="presParOf" srcId="{569D1CB1-BBB2-4C79-B944-78649C1C59DB}" destId="{5DA6B5C5-7CD4-4946-A646-AB7E6CCA64FA}" srcOrd="5" destOrd="0" presId="urn:microsoft.com/office/officeart/2005/8/layout/chevron1"/>
    <dgm:cxn modelId="{246B9752-03DE-4B2A-8AFE-4FD01690BC70}" type="presParOf" srcId="{569D1CB1-BBB2-4C79-B944-78649C1C59DB}" destId="{E0C199B9-3AB7-48AE-9491-3BCB6945D050}" srcOrd="6" destOrd="0" presId="urn:microsoft.com/office/officeart/2005/8/layout/chevron1"/>
    <dgm:cxn modelId="{592B7D70-01E9-4A18-B946-68A420ADCCBF}" type="presParOf" srcId="{569D1CB1-BBB2-4C79-B944-78649C1C59DB}" destId="{AF0A644D-5190-4CBB-9CF0-81CB3C5798CA}" srcOrd="7" destOrd="0" presId="urn:microsoft.com/office/officeart/2005/8/layout/chevron1"/>
    <dgm:cxn modelId="{7AFC0308-2A0D-48CA-A2E3-931606E8D530}" type="presParOf" srcId="{569D1CB1-BBB2-4C79-B944-78649C1C59DB}" destId="{1E47CDAA-E4E2-4F9D-88F3-ED6D6947D54A}" srcOrd="8" destOrd="0" presId="urn:microsoft.com/office/officeart/2005/8/layout/chevron1"/>
    <dgm:cxn modelId="{7D89B9AC-182D-4850-BFFF-43551C412DC3}" type="presParOf" srcId="{569D1CB1-BBB2-4C79-B944-78649C1C59DB}" destId="{24736F46-9741-465F-85F0-5CAA24CAA91B}" srcOrd="9" destOrd="0" presId="urn:microsoft.com/office/officeart/2005/8/layout/chevron1"/>
    <dgm:cxn modelId="{554726E7-6CED-4675-9054-7DE43F0F31B7}" type="presParOf" srcId="{569D1CB1-BBB2-4C79-B944-78649C1C59DB}" destId="{709E278E-0AA1-4B34-A268-109F374FFEDB}" srcOrd="10" destOrd="0" presId="urn:microsoft.com/office/officeart/2005/8/layout/chevron1"/>
  </dgm:cxnLst>
  <dgm:bg>
    <a:solidFill>
      <a:srgbClr val="5B9BD5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C7190C-B276-4C1B-84E5-FC9F680C61E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C839AC7-8287-46DF-A1BC-D405D9F37869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8812F-AC7D-46B1-8864-6924BD6AD949}" type="parTrans" cxnId="{17C258D5-FAF4-440B-8BE1-6017F2554C31}">
      <dgm:prSet/>
      <dgm:spPr/>
      <dgm:t>
        <a:bodyPr/>
        <a:lstStyle/>
        <a:p>
          <a:endParaRPr lang="en-US"/>
        </a:p>
      </dgm:t>
    </dgm:pt>
    <dgm:pt modelId="{42404F08-1601-4AA2-BAF5-1017A901D09D}" type="sibTrans" cxnId="{17C258D5-FAF4-440B-8BE1-6017F2554C31}">
      <dgm:prSet/>
      <dgm:spPr/>
      <dgm:t>
        <a:bodyPr/>
        <a:lstStyle/>
        <a:p>
          <a:endParaRPr lang="en-US"/>
        </a:p>
      </dgm:t>
    </dgm:pt>
    <dgm:pt modelId="{AB98101D-4D47-4B71-8E0C-BB65FAC5402F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Progress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64AAD-CE61-4671-996F-DF251FF5F523}" type="parTrans" cxnId="{D6424EFF-29E2-4A5A-9C32-2849AFFBCF18}">
      <dgm:prSet/>
      <dgm:spPr/>
      <dgm:t>
        <a:bodyPr/>
        <a:lstStyle/>
        <a:p>
          <a:endParaRPr lang="en-US"/>
        </a:p>
      </dgm:t>
    </dgm:pt>
    <dgm:pt modelId="{5DDB3EC2-0CA0-4B71-BD02-3398ECD7B480}" type="sibTrans" cxnId="{D6424EFF-29E2-4A5A-9C32-2849AFFBCF18}">
      <dgm:prSet/>
      <dgm:spPr/>
      <dgm:t>
        <a:bodyPr/>
        <a:lstStyle/>
        <a:p>
          <a:endParaRPr lang="en-US"/>
        </a:p>
      </dgm:t>
    </dgm:pt>
    <dgm:pt modelId="{28E41BBB-00F0-446E-8D69-CB25DE45C64E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 Generation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8D2E1-2DAA-4B98-9CA2-7027CF1E2DD7}" type="parTrans" cxnId="{94646CE7-0CA8-4E8A-9FDD-D74A06678CC7}">
      <dgm:prSet/>
      <dgm:spPr/>
      <dgm:t>
        <a:bodyPr/>
        <a:lstStyle/>
        <a:p>
          <a:endParaRPr lang="en-US"/>
        </a:p>
      </dgm:t>
    </dgm:pt>
    <dgm:pt modelId="{473CF29A-771C-40B7-B091-28777888EE73}" type="sibTrans" cxnId="{94646CE7-0CA8-4E8A-9FDD-D74A06678CC7}">
      <dgm:prSet/>
      <dgm:spPr/>
      <dgm:t>
        <a:bodyPr/>
        <a:lstStyle/>
        <a:p>
          <a:endParaRPr lang="en-US"/>
        </a:p>
      </dgm:t>
    </dgm:pt>
    <dgm:pt modelId="{8FB0D7F8-CA26-4B32-A266-81312B34117F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F87D97-9850-4AFD-A305-F2585AB2328A}" type="parTrans" cxnId="{06CFCCDD-1940-4B70-8409-96138D4D566D}">
      <dgm:prSet/>
      <dgm:spPr/>
      <dgm:t>
        <a:bodyPr/>
        <a:lstStyle/>
        <a:p>
          <a:endParaRPr lang="en-US"/>
        </a:p>
      </dgm:t>
    </dgm:pt>
    <dgm:pt modelId="{5241F7B5-78C0-468D-A2B5-61FC80874350}" type="sibTrans" cxnId="{06CFCCDD-1940-4B70-8409-96138D4D566D}">
      <dgm:prSet/>
      <dgm:spPr/>
      <dgm:t>
        <a:bodyPr/>
        <a:lstStyle/>
        <a:p>
          <a:endParaRPr lang="en-US"/>
        </a:p>
      </dgm:t>
    </dgm:pt>
    <dgm:pt modelId="{9DF430DB-9743-4A20-8DD9-5719016C5B41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 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CA751-6C47-4C98-AD1A-5E434EB5D566}" type="parTrans" cxnId="{3729A5DE-0D7C-46B3-8DF9-ED5E75084769}">
      <dgm:prSet/>
      <dgm:spPr/>
      <dgm:t>
        <a:bodyPr/>
        <a:lstStyle/>
        <a:p>
          <a:endParaRPr lang="en-US"/>
        </a:p>
      </dgm:t>
    </dgm:pt>
    <dgm:pt modelId="{9A0A90E0-3FFB-4E70-9BAB-976DDC80B7A5}" type="sibTrans" cxnId="{3729A5DE-0D7C-46B3-8DF9-ED5E75084769}">
      <dgm:prSet/>
      <dgm:spPr/>
      <dgm:t>
        <a:bodyPr/>
        <a:lstStyle/>
        <a:p>
          <a:endParaRPr lang="en-US"/>
        </a:p>
      </dgm:t>
    </dgm:pt>
    <dgm:pt modelId="{9284D2B1-6282-4D48-A9BB-4CA67532CA5C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7765B-16DD-4570-BD59-3390D6EC415F}" type="parTrans" cxnId="{719D38A2-7AC6-46A7-A782-D1F6A1AC170F}">
      <dgm:prSet/>
      <dgm:spPr/>
      <dgm:t>
        <a:bodyPr/>
        <a:lstStyle/>
        <a:p>
          <a:endParaRPr lang="en-US"/>
        </a:p>
      </dgm:t>
    </dgm:pt>
    <dgm:pt modelId="{462EDF3B-4DA3-4A05-B1E2-63A12FBE60E8}" type="sibTrans" cxnId="{719D38A2-7AC6-46A7-A782-D1F6A1AC170F}">
      <dgm:prSet/>
      <dgm:spPr/>
      <dgm:t>
        <a:bodyPr/>
        <a:lstStyle/>
        <a:p>
          <a:endParaRPr lang="en-US"/>
        </a:p>
      </dgm:t>
    </dgm:pt>
    <dgm:pt modelId="{569D1CB1-BBB2-4C79-B944-78649C1C59DB}" type="pres">
      <dgm:prSet presAssocID="{78C7190C-B276-4C1B-84E5-FC9F680C61E9}" presName="Name0" presStyleCnt="0">
        <dgm:presLayoutVars>
          <dgm:dir/>
          <dgm:animLvl val="lvl"/>
          <dgm:resizeHandles val="exact"/>
        </dgm:presLayoutVars>
      </dgm:prSet>
      <dgm:spPr/>
    </dgm:pt>
    <dgm:pt modelId="{69F7FB2A-B41A-4D29-8A35-2080AFEFD4FB}" type="pres">
      <dgm:prSet presAssocID="{3C839AC7-8287-46DF-A1BC-D405D9F3786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3847A-02A1-4F9B-8797-3A10F69A2815}" type="pres">
      <dgm:prSet presAssocID="{42404F08-1601-4AA2-BAF5-1017A901D09D}" presName="parTxOnlySpace" presStyleCnt="0"/>
      <dgm:spPr/>
    </dgm:pt>
    <dgm:pt modelId="{B4E0281B-FAFF-45B4-9498-0E904F008778}" type="pres">
      <dgm:prSet presAssocID="{AB98101D-4D47-4B71-8E0C-BB65FAC5402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B6BE7-4A10-450F-9A59-1F7B628D8594}" type="pres">
      <dgm:prSet presAssocID="{5DDB3EC2-0CA0-4B71-BD02-3398ECD7B480}" presName="parTxOnlySpace" presStyleCnt="0"/>
      <dgm:spPr/>
    </dgm:pt>
    <dgm:pt modelId="{D263B30B-FBC7-436E-8851-9B9D092DD16F}" type="pres">
      <dgm:prSet presAssocID="{28E41BBB-00F0-446E-8D69-CB25DE45C64E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6B5C5-7CD4-4946-A646-AB7E6CCA64FA}" type="pres">
      <dgm:prSet presAssocID="{473CF29A-771C-40B7-B091-28777888EE73}" presName="parTxOnlySpace" presStyleCnt="0"/>
      <dgm:spPr/>
    </dgm:pt>
    <dgm:pt modelId="{E0C199B9-3AB7-48AE-9491-3BCB6945D050}" type="pres">
      <dgm:prSet presAssocID="{8FB0D7F8-CA26-4B32-A266-81312B34117F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A644D-5190-4CBB-9CF0-81CB3C5798CA}" type="pres">
      <dgm:prSet presAssocID="{5241F7B5-78C0-468D-A2B5-61FC80874350}" presName="parTxOnlySpace" presStyleCnt="0"/>
      <dgm:spPr/>
    </dgm:pt>
    <dgm:pt modelId="{1E47CDAA-E4E2-4F9D-88F3-ED6D6947D54A}" type="pres">
      <dgm:prSet presAssocID="{9DF430DB-9743-4A20-8DD9-5719016C5B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36F46-9741-465F-85F0-5CAA24CAA91B}" type="pres">
      <dgm:prSet presAssocID="{9A0A90E0-3FFB-4E70-9BAB-976DDC80B7A5}" presName="parTxOnlySpace" presStyleCnt="0"/>
      <dgm:spPr/>
    </dgm:pt>
    <dgm:pt modelId="{709E278E-0AA1-4B34-A268-109F374FFEDB}" type="pres">
      <dgm:prSet presAssocID="{9284D2B1-6282-4D48-A9BB-4CA67532CA5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0F9999-7525-4B7D-AA30-8F72A1737A44}" type="presOf" srcId="{9DF430DB-9743-4A20-8DD9-5719016C5B41}" destId="{1E47CDAA-E4E2-4F9D-88F3-ED6D6947D54A}" srcOrd="0" destOrd="0" presId="urn:microsoft.com/office/officeart/2005/8/layout/chevron1"/>
    <dgm:cxn modelId="{3729A5DE-0D7C-46B3-8DF9-ED5E75084769}" srcId="{78C7190C-B276-4C1B-84E5-FC9F680C61E9}" destId="{9DF430DB-9743-4A20-8DD9-5719016C5B41}" srcOrd="4" destOrd="0" parTransId="{A52CA751-6C47-4C98-AD1A-5E434EB5D566}" sibTransId="{9A0A90E0-3FFB-4E70-9BAB-976DDC80B7A5}"/>
    <dgm:cxn modelId="{94646CE7-0CA8-4E8A-9FDD-D74A06678CC7}" srcId="{78C7190C-B276-4C1B-84E5-FC9F680C61E9}" destId="{28E41BBB-00F0-446E-8D69-CB25DE45C64E}" srcOrd="2" destOrd="0" parTransId="{1018D2E1-2DAA-4B98-9CA2-7027CF1E2DD7}" sibTransId="{473CF29A-771C-40B7-B091-28777888EE73}"/>
    <dgm:cxn modelId="{D9337B97-913E-467B-8FEA-837C0942E3AC}" type="presOf" srcId="{AB98101D-4D47-4B71-8E0C-BB65FAC5402F}" destId="{B4E0281B-FAFF-45B4-9498-0E904F008778}" srcOrd="0" destOrd="0" presId="urn:microsoft.com/office/officeart/2005/8/layout/chevron1"/>
    <dgm:cxn modelId="{19098BD0-EF30-46A7-9000-BA228A048CED}" type="presOf" srcId="{28E41BBB-00F0-446E-8D69-CB25DE45C64E}" destId="{D263B30B-FBC7-436E-8851-9B9D092DD16F}" srcOrd="0" destOrd="0" presId="urn:microsoft.com/office/officeart/2005/8/layout/chevron1"/>
    <dgm:cxn modelId="{17C258D5-FAF4-440B-8BE1-6017F2554C31}" srcId="{78C7190C-B276-4C1B-84E5-FC9F680C61E9}" destId="{3C839AC7-8287-46DF-A1BC-D405D9F37869}" srcOrd="0" destOrd="0" parTransId="{1178812F-AC7D-46B1-8864-6924BD6AD949}" sibTransId="{42404F08-1601-4AA2-BAF5-1017A901D09D}"/>
    <dgm:cxn modelId="{D6424EFF-29E2-4A5A-9C32-2849AFFBCF18}" srcId="{78C7190C-B276-4C1B-84E5-FC9F680C61E9}" destId="{AB98101D-4D47-4B71-8E0C-BB65FAC5402F}" srcOrd="1" destOrd="0" parTransId="{55C64AAD-CE61-4671-996F-DF251FF5F523}" sibTransId="{5DDB3EC2-0CA0-4B71-BD02-3398ECD7B480}"/>
    <dgm:cxn modelId="{719D38A2-7AC6-46A7-A782-D1F6A1AC170F}" srcId="{78C7190C-B276-4C1B-84E5-FC9F680C61E9}" destId="{9284D2B1-6282-4D48-A9BB-4CA67532CA5C}" srcOrd="5" destOrd="0" parTransId="{C8B7765B-16DD-4570-BD59-3390D6EC415F}" sibTransId="{462EDF3B-4DA3-4A05-B1E2-63A12FBE60E8}"/>
    <dgm:cxn modelId="{F8AD6F56-D21A-4438-9DE2-CAE5AD1FEACF}" type="presOf" srcId="{8FB0D7F8-CA26-4B32-A266-81312B34117F}" destId="{E0C199B9-3AB7-48AE-9491-3BCB6945D050}" srcOrd="0" destOrd="0" presId="urn:microsoft.com/office/officeart/2005/8/layout/chevron1"/>
    <dgm:cxn modelId="{06CFCCDD-1940-4B70-8409-96138D4D566D}" srcId="{78C7190C-B276-4C1B-84E5-FC9F680C61E9}" destId="{8FB0D7F8-CA26-4B32-A266-81312B34117F}" srcOrd="3" destOrd="0" parTransId="{6BF87D97-9850-4AFD-A305-F2585AB2328A}" sibTransId="{5241F7B5-78C0-468D-A2B5-61FC80874350}"/>
    <dgm:cxn modelId="{751169AC-3036-4A2E-B7BF-3D464380376D}" type="presOf" srcId="{78C7190C-B276-4C1B-84E5-FC9F680C61E9}" destId="{569D1CB1-BBB2-4C79-B944-78649C1C59DB}" srcOrd="0" destOrd="0" presId="urn:microsoft.com/office/officeart/2005/8/layout/chevron1"/>
    <dgm:cxn modelId="{46A8E7AF-1081-4170-91DE-2555215F3D8C}" type="presOf" srcId="{3C839AC7-8287-46DF-A1BC-D405D9F37869}" destId="{69F7FB2A-B41A-4D29-8A35-2080AFEFD4FB}" srcOrd="0" destOrd="0" presId="urn:microsoft.com/office/officeart/2005/8/layout/chevron1"/>
    <dgm:cxn modelId="{A4C88480-946F-4CA1-BFBE-C46E6DEA1D57}" type="presOf" srcId="{9284D2B1-6282-4D48-A9BB-4CA67532CA5C}" destId="{709E278E-0AA1-4B34-A268-109F374FFEDB}" srcOrd="0" destOrd="0" presId="urn:microsoft.com/office/officeart/2005/8/layout/chevron1"/>
    <dgm:cxn modelId="{718C8EE5-A543-4C30-9963-97DB3BBEA450}" type="presParOf" srcId="{569D1CB1-BBB2-4C79-B944-78649C1C59DB}" destId="{69F7FB2A-B41A-4D29-8A35-2080AFEFD4FB}" srcOrd="0" destOrd="0" presId="urn:microsoft.com/office/officeart/2005/8/layout/chevron1"/>
    <dgm:cxn modelId="{80C0FCA4-24E0-4528-9DAC-156A12B93588}" type="presParOf" srcId="{569D1CB1-BBB2-4C79-B944-78649C1C59DB}" destId="{76A3847A-02A1-4F9B-8797-3A10F69A2815}" srcOrd="1" destOrd="0" presId="urn:microsoft.com/office/officeart/2005/8/layout/chevron1"/>
    <dgm:cxn modelId="{E40CD3E7-76E9-414E-B1F7-0FFE07E03DFD}" type="presParOf" srcId="{569D1CB1-BBB2-4C79-B944-78649C1C59DB}" destId="{B4E0281B-FAFF-45B4-9498-0E904F008778}" srcOrd="2" destOrd="0" presId="urn:microsoft.com/office/officeart/2005/8/layout/chevron1"/>
    <dgm:cxn modelId="{3B67DBA7-FD98-4554-84F9-0329EC9B4DFA}" type="presParOf" srcId="{569D1CB1-BBB2-4C79-B944-78649C1C59DB}" destId="{674B6BE7-4A10-450F-9A59-1F7B628D8594}" srcOrd="3" destOrd="0" presId="urn:microsoft.com/office/officeart/2005/8/layout/chevron1"/>
    <dgm:cxn modelId="{5B9601DE-0657-4844-819D-AC9273A017FC}" type="presParOf" srcId="{569D1CB1-BBB2-4C79-B944-78649C1C59DB}" destId="{D263B30B-FBC7-436E-8851-9B9D092DD16F}" srcOrd="4" destOrd="0" presId="urn:microsoft.com/office/officeart/2005/8/layout/chevron1"/>
    <dgm:cxn modelId="{A1C2543E-E396-4EA1-BFF2-088E7CA8FAD3}" type="presParOf" srcId="{569D1CB1-BBB2-4C79-B944-78649C1C59DB}" destId="{5DA6B5C5-7CD4-4946-A646-AB7E6CCA64FA}" srcOrd="5" destOrd="0" presId="urn:microsoft.com/office/officeart/2005/8/layout/chevron1"/>
    <dgm:cxn modelId="{37B74149-6D62-4ECB-BA29-C8DA7DF38C21}" type="presParOf" srcId="{569D1CB1-BBB2-4C79-B944-78649C1C59DB}" destId="{E0C199B9-3AB7-48AE-9491-3BCB6945D050}" srcOrd="6" destOrd="0" presId="urn:microsoft.com/office/officeart/2005/8/layout/chevron1"/>
    <dgm:cxn modelId="{AC0D8753-45C6-471E-B5BF-9B9F700E1C0B}" type="presParOf" srcId="{569D1CB1-BBB2-4C79-B944-78649C1C59DB}" destId="{AF0A644D-5190-4CBB-9CF0-81CB3C5798CA}" srcOrd="7" destOrd="0" presId="urn:microsoft.com/office/officeart/2005/8/layout/chevron1"/>
    <dgm:cxn modelId="{F9A355A1-E41F-4C0A-95B4-D1262A4EF375}" type="presParOf" srcId="{569D1CB1-BBB2-4C79-B944-78649C1C59DB}" destId="{1E47CDAA-E4E2-4F9D-88F3-ED6D6947D54A}" srcOrd="8" destOrd="0" presId="urn:microsoft.com/office/officeart/2005/8/layout/chevron1"/>
    <dgm:cxn modelId="{8823EEC1-B4DC-40C9-B331-44ED957B0624}" type="presParOf" srcId="{569D1CB1-BBB2-4C79-B944-78649C1C59DB}" destId="{24736F46-9741-465F-85F0-5CAA24CAA91B}" srcOrd="9" destOrd="0" presId="urn:microsoft.com/office/officeart/2005/8/layout/chevron1"/>
    <dgm:cxn modelId="{78C255F8-8F74-48C5-8933-BA3BFB8B1CCA}" type="presParOf" srcId="{569D1CB1-BBB2-4C79-B944-78649C1C59DB}" destId="{709E278E-0AA1-4B34-A268-109F374FFE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8C7190C-B276-4C1B-84E5-FC9F680C61E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C839AC7-8287-46DF-A1BC-D405D9F37869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8812F-AC7D-46B1-8864-6924BD6AD949}" type="parTrans" cxnId="{17C258D5-FAF4-440B-8BE1-6017F2554C31}">
      <dgm:prSet/>
      <dgm:spPr/>
      <dgm:t>
        <a:bodyPr/>
        <a:lstStyle/>
        <a:p>
          <a:endParaRPr lang="en-US"/>
        </a:p>
      </dgm:t>
    </dgm:pt>
    <dgm:pt modelId="{42404F08-1601-4AA2-BAF5-1017A901D09D}" type="sibTrans" cxnId="{17C258D5-FAF4-440B-8BE1-6017F2554C31}">
      <dgm:prSet/>
      <dgm:spPr/>
      <dgm:t>
        <a:bodyPr/>
        <a:lstStyle/>
        <a:p>
          <a:endParaRPr lang="en-US"/>
        </a:p>
      </dgm:t>
    </dgm:pt>
    <dgm:pt modelId="{AB98101D-4D47-4B71-8E0C-BB65FAC5402F}">
      <dgm:prSet phldrT="[Text]"/>
      <dgm:spPr>
        <a:solidFill>
          <a:srgbClr val="5B9BD5"/>
        </a:solidFill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Progress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64AAD-CE61-4671-996F-DF251FF5F523}" type="parTrans" cxnId="{D6424EFF-29E2-4A5A-9C32-2849AFFBCF18}">
      <dgm:prSet/>
      <dgm:spPr/>
      <dgm:t>
        <a:bodyPr/>
        <a:lstStyle/>
        <a:p>
          <a:endParaRPr lang="en-US"/>
        </a:p>
      </dgm:t>
    </dgm:pt>
    <dgm:pt modelId="{5DDB3EC2-0CA0-4B71-BD02-3398ECD7B480}" type="sibTrans" cxnId="{D6424EFF-29E2-4A5A-9C32-2849AFFBCF18}">
      <dgm:prSet/>
      <dgm:spPr/>
      <dgm:t>
        <a:bodyPr/>
        <a:lstStyle/>
        <a:p>
          <a:endParaRPr lang="en-US"/>
        </a:p>
      </dgm:t>
    </dgm:pt>
    <dgm:pt modelId="{28E41BBB-00F0-446E-8D69-CB25DE45C64E}">
      <dgm:prSet phldrT="[Text]"/>
      <dgm:spPr>
        <a:solidFill>
          <a:srgbClr val="5B9BD5"/>
        </a:solidFill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 Generation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8D2E1-2DAA-4B98-9CA2-7027CF1E2DD7}" type="parTrans" cxnId="{94646CE7-0CA8-4E8A-9FDD-D74A06678CC7}">
      <dgm:prSet/>
      <dgm:spPr/>
      <dgm:t>
        <a:bodyPr/>
        <a:lstStyle/>
        <a:p>
          <a:endParaRPr lang="en-US"/>
        </a:p>
      </dgm:t>
    </dgm:pt>
    <dgm:pt modelId="{473CF29A-771C-40B7-B091-28777888EE73}" type="sibTrans" cxnId="{94646CE7-0CA8-4E8A-9FDD-D74A06678CC7}">
      <dgm:prSet/>
      <dgm:spPr/>
      <dgm:t>
        <a:bodyPr/>
        <a:lstStyle/>
        <a:p>
          <a:endParaRPr lang="en-US"/>
        </a:p>
      </dgm:t>
    </dgm:pt>
    <dgm:pt modelId="{8FB0D7F8-CA26-4B32-A266-81312B34117F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F87D97-9850-4AFD-A305-F2585AB2328A}" type="parTrans" cxnId="{06CFCCDD-1940-4B70-8409-96138D4D566D}">
      <dgm:prSet/>
      <dgm:spPr/>
      <dgm:t>
        <a:bodyPr/>
        <a:lstStyle/>
        <a:p>
          <a:endParaRPr lang="en-US"/>
        </a:p>
      </dgm:t>
    </dgm:pt>
    <dgm:pt modelId="{5241F7B5-78C0-468D-A2B5-61FC80874350}" type="sibTrans" cxnId="{06CFCCDD-1940-4B70-8409-96138D4D566D}">
      <dgm:prSet/>
      <dgm:spPr/>
      <dgm:t>
        <a:bodyPr/>
        <a:lstStyle/>
        <a:p>
          <a:endParaRPr lang="en-US"/>
        </a:p>
      </dgm:t>
    </dgm:pt>
    <dgm:pt modelId="{9DF430DB-9743-4A20-8DD9-5719016C5B41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 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CA751-6C47-4C98-AD1A-5E434EB5D566}" type="parTrans" cxnId="{3729A5DE-0D7C-46B3-8DF9-ED5E75084769}">
      <dgm:prSet/>
      <dgm:spPr/>
      <dgm:t>
        <a:bodyPr/>
        <a:lstStyle/>
        <a:p>
          <a:endParaRPr lang="en-US"/>
        </a:p>
      </dgm:t>
    </dgm:pt>
    <dgm:pt modelId="{9A0A90E0-3FFB-4E70-9BAB-976DDC80B7A5}" type="sibTrans" cxnId="{3729A5DE-0D7C-46B3-8DF9-ED5E75084769}">
      <dgm:prSet/>
      <dgm:spPr/>
      <dgm:t>
        <a:bodyPr/>
        <a:lstStyle/>
        <a:p>
          <a:endParaRPr lang="en-US"/>
        </a:p>
      </dgm:t>
    </dgm:pt>
    <dgm:pt modelId="{9284D2B1-6282-4D48-A9BB-4CA67532CA5C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7765B-16DD-4570-BD59-3390D6EC415F}" type="parTrans" cxnId="{719D38A2-7AC6-46A7-A782-D1F6A1AC170F}">
      <dgm:prSet/>
      <dgm:spPr/>
      <dgm:t>
        <a:bodyPr/>
        <a:lstStyle/>
        <a:p>
          <a:endParaRPr lang="en-US"/>
        </a:p>
      </dgm:t>
    </dgm:pt>
    <dgm:pt modelId="{462EDF3B-4DA3-4A05-B1E2-63A12FBE60E8}" type="sibTrans" cxnId="{719D38A2-7AC6-46A7-A782-D1F6A1AC170F}">
      <dgm:prSet/>
      <dgm:spPr/>
      <dgm:t>
        <a:bodyPr/>
        <a:lstStyle/>
        <a:p>
          <a:endParaRPr lang="en-US"/>
        </a:p>
      </dgm:t>
    </dgm:pt>
    <dgm:pt modelId="{569D1CB1-BBB2-4C79-B944-78649C1C59DB}" type="pres">
      <dgm:prSet presAssocID="{78C7190C-B276-4C1B-84E5-FC9F680C61E9}" presName="Name0" presStyleCnt="0">
        <dgm:presLayoutVars>
          <dgm:dir/>
          <dgm:animLvl val="lvl"/>
          <dgm:resizeHandles val="exact"/>
        </dgm:presLayoutVars>
      </dgm:prSet>
      <dgm:spPr/>
    </dgm:pt>
    <dgm:pt modelId="{69F7FB2A-B41A-4D29-8A35-2080AFEFD4FB}" type="pres">
      <dgm:prSet presAssocID="{3C839AC7-8287-46DF-A1BC-D405D9F3786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3847A-02A1-4F9B-8797-3A10F69A2815}" type="pres">
      <dgm:prSet presAssocID="{42404F08-1601-4AA2-BAF5-1017A901D09D}" presName="parTxOnlySpace" presStyleCnt="0"/>
      <dgm:spPr/>
    </dgm:pt>
    <dgm:pt modelId="{B4E0281B-FAFF-45B4-9498-0E904F008778}" type="pres">
      <dgm:prSet presAssocID="{AB98101D-4D47-4B71-8E0C-BB65FAC5402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B6BE7-4A10-450F-9A59-1F7B628D8594}" type="pres">
      <dgm:prSet presAssocID="{5DDB3EC2-0CA0-4B71-BD02-3398ECD7B480}" presName="parTxOnlySpace" presStyleCnt="0"/>
      <dgm:spPr/>
    </dgm:pt>
    <dgm:pt modelId="{D263B30B-FBC7-436E-8851-9B9D092DD16F}" type="pres">
      <dgm:prSet presAssocID="{28E41BBB-00F0-446E-8D69-CB25DE45C64E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6B5C5-7CD4-4946-A646-AB7E6CCA64FA}" type="pres">
      <dgm:prSet presAssocID="{473CF29A-771C-40B7-B091-28777888EE73}" presName="parTxOnlySpace" presStyleCnt="0"/>
      <dgm:spPr/>
    </dgm:pt>
    <dgm:pt modelId="{E0C199B9-3AB7-48AE-9491-3BCB6945D050}" type="pres">
      <dgm:prSet presAssocID="{8FB0D7F8-CA26-4B32-A266-81312B34117F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A644D-5190-4CBB-9CF0-81CB3C5798CA}" type="pres">
      <dgm:prSet presAssocID="{5241F7B5-78C0-468D-A2B5-61FC80874350}" presName="parTxOnlySpace" presStyleCnt="0"/>
      <dgm:spPr/>
    </dgm:pt>
    <dgm:pt modelId="{1E47CDAA-E4E2-4F9D-88F3-ED6D6947D54A}" type="pres">
      <dgm:prSet presAssocID="{9DF430DB-9743-4A20-8DD9-5719016C5B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36F46-9741-465F-85F0-5CAA24CAA91B}" type="pres">
      <dgm:prSet presAssocID="{9A0A90E0-3FFB-4E70-9BAB-976DDC80B7A5}" presName="parTxOnlySpace" presStyleCnt="0"/>
      <dgm:spPr/>
    </dgm:pt>
    <dgm:pt modelId="{709E278E-0AA1-4B34-A268-109F374FFEDB}" type="pres">
      <dgm:prSet presAssocID="{9284D2B1-6282-4D48-A9BB-4CA67532CA5C}" presName="parTxOnly" presStyleLbl="node1" presStyleIdx="5" presStyleCnt="6" custLinFactNeighborX="27773" custLinFactNeighborY="-54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29A5DE-0D7C-46B3-8DF9-ED5E75084769}" srcId="{78C7190C-B276-4C1B-84E5-FC9F680C61E9}" destId="{9DF430DB-9743-4A20-8DD9-5719016C5B41}" srcOrd="4" destOrd="0" parTransId="{A52CA751-6C47-4C98-AD1A-5E434EB5D566}" sibTransId="{9A0A90E0-3FFB-4E70-9BAB-976DDC80B7A5}"/>
    <dgm:cxn modelId="{94646CE7-0CA8-4E8A-9FDD-D74A06678CC7}" srcId="{78C7190C-B276-4C1B-84E5-FC9F680C61E9}" destId="{28E41BBB-00F0-446E-8D69-CB25DE45C64E}" srcOrd="2" destOrd="0" parTransId="{1018D2E1-2DAA-4B98-9CA2-7027CF1E2DD7}" sibTransId="{473CF29A-771C-40B7-B091-28777888EE73}"/>
    <dgm:cxn modelId="{48DF641D-3F26-4497-997C-3DD29B367EE0}" type="presOf" srcId="{78C7190C-B276-4C1B-84E5-FC9F680C61E9}" destId="{569D1CB1-BBB2-4C79-B944-78649C1C59DB}" srcOrd="0" destOrd="0" presId="urn:microsoft.com/office/officeart/2005/8/layout/chevron1"/>
    <dgm:cxn modelId="{8B362602-BFD5-4923-8E08-78EA14BE040D}" type="presOf" srcId="{3C839AC7-8287-46DF-A1BC-D405D9F37869}" destId="{69F7FB2A-B41A-4D29-8A35-2080AFEFD4FB}" srcOrd="0" destOrd="0" presId="urn:microsoft.com/office/officeart/2005/8/layout/chevron1"/>
    <dgm:cxn modelId="{1430FB41-05CD-46AC-8D73-65555B8FD365}" type="presOf" srcId="{9284D2B1-6282-4D48-A9BB-4CA67532CA5C}" destId="{709E278E-0AA1-4B34-A268-109F374FFEDB}" srcOrd="0" destOrd="0" presId="urn:microsoft.com/office/officeart/2005/8/layout/chevron1"/>
    <dgm:cxn modelId="{17C258D5-FAF4-440B-8BE1-6017F2554C31}" srcId="{78C7190C-B276-4C1B-84E5-FC9F680C61E9}" destId="{3C839AC7-8287-46DF-A1BC-D405D9F37869}" srcOrd="0" destOrd="0" parTransId="{1178812F-AC7D-46B1-8864-6924BD6AD949}" sibTransId="{42404F08-1601-4AA2-BAF5-1017A901D09D}"/>
    <dgm:cxn modelId="{7765FBAE-BFBC-4828-B537-36A51C29413B}" type="presOf" srcId="{AB98101D-4D47-4B71-8E0C-BB65FAC5402F}" destId="{B4E0281B-FAFF-45B4-9498-0E904F008778}" srcOrd="0" destOrd="0" presId="urn:microsoft.com/office/officeart/2005/8/layout/chevron1"/>
    <dgm:cxn modelId="{D6424EFF-29E2-4A5A-9C32-2849AFFBCF18}" srcId="{78C7190C-B276-4C1B-84E5-FC9F680C61E9}" destId="{AB98101D-4D47-4B71-8E0C-BB65FAC5402F}" srcOrd="1" destOrd="0" parTransId="{55C64AAD-CE61-4671-996F-DF251FF5F523}" sibTransId="{5DDB3EC2-0CA0-4B71-BD02-3398ECD7B480}"/>
    <dgm:cxn modelId="{FBA96A19-797C-445A-9F0D-5379904DB6D0}" type="presOf" srcId="{9DF430DB-9743-4A20-8DD9-5719016C5B41}" destId="{1E47CDAA-E4E2-4F9D-88F3-ED6D6947D54A}" srcOrd="0" destOrd="0" presId="urn:microsoft.com/office/officeart/2005/8/layout/chevron1"/>
    <dgm:cxn modelId="{719D38A2-7AC6-46A7-A782-D1F6A1AC170F}" srcId="{78C7190C-B276-4C1B-84E5-FC9F680C61E9}" destId="{9284D2B1-6282-4D48-A9BB-4CA67532CA5C}" srcOrd="5" destOrd="0" parTransId="{C8B7765B-16DD-4570-BD59-3390D6EC415F}" sibTransId="{462EDF3B-4DA3-4A05-B1E2-63A12FBE60E8}"/>
    <dgm:cxn modelId="{F1E0E669-CB1F-427B-8625-996B4F4595EA}" type="presOf" srcId="{8FB0D7F8-CA26-4B32-A266-81312B34117F}" destId="{E0C199B9-3AB7-48AE-9491-3BCB6945D050}" srcOrd="0" destOrd="0" presId="urn:microsoft.com/office/officeart/2005/8/layout/chevron1"/>
    <dgm:cxn modelId="{06CFCCDD-1940-4B70-8409-96138D4D566D}" srcId="{78C7190C-B276-4C1B-84E5-FC9F680C61E9}" destId="{8FB0D7F8-CA26-4B32-A266-81312B34117F}" srcOrd="3" destOrd="0" parTransId="{6BF87D97-9850-4AFD-A305-F2585AB2328A}" sibTransId="{5241F7B5-78C0-468D-A2B5-61FC80874350}"/>
    <dgm:cxn modelId="{E223B960-6B26-488B-9680-A6542EDA00AE}" type="presOf" srcId="{28E41BBB-00F0-446E-8D69-CB25DE45C64E}" destId="{D263B30B-FBC7-436E-8851-9B9D092DD16F}" srcOrd="0" destOrd="0" presId="urn:microsoft.com/office/officeart/2005/8/layout/chevron1"/>
    <dgm:cxn modelId="{5A4E7E46-7325-49DE-AE2A-FEB926392613}" type="presParOf" srcId="{569D1CB1-BBB2-4C79-B944-78649C1C59DB}" destId="{69F7FB2A-B41A-4D29-8A35-2080AFEFD4FB}" srcOrd="0" destOrd="0" presId="urn:microsoft.com/office/officeart/2005/8/layout/chevron1"/>
    <dgm:cxn modelId="{92D61DED-6F30-409D-B948-9763527BE119}" type="presParOf" srcId="{569D1CB1-BBB2-4C79-B944-78649C1C59DB}" destId="{76A3847A-02A1-4F9B-8797-3A10F69A2815}" srcOrd="1" destOrd="0" presId="urn:microsoft.com/office/officeart/2005/8/layout/chevron1"/>
    <dgm:cxn modelId="{FF6A65D5-D61D-4B13-B3A0-A265BBFC924D}" type="presParOf" srcId="{569D1CB1-BBB2-4C79-B944-78649C1C59DB}" destId="{B4E0281B-FAFF-45B4-9498-0E904F008778}" srcOrd="2" destOrd="0" presId="urn:microsoft.com/office/officeart/2005/8/layout/chevron1"/>
    <dgm:cxn modelId="{997FE25E-FB42-4145-B5FC-11BFD103C4B7}" type="presParOf" srcId="{569D1CB1-BBB2-4C79-B944-78649C1C59DB}" destId="{674B6BE7-4A10-450F-9A59-1F7B628D8594}" srcOrd="3" destOrd="0" presId="urn:microsoft.com/office/officeart/2005/8/layout/chevron1"/>
    <dgm:cxn modelId="{D7120230-552C-4D2C-9FBF-F3D0EBA52C5A}" type="presParOf" srcId="{569D1CB1-BBB2-4C79-B944-78649C1C59DB}" destId="{D263B30B-FBC7-436E-8851-9B9D092DD16F}" srcOrd="4" destOrd="0" presId="urn:microsoft.com/office/officeart/2005/8/layout/chevron1"/>
    <dgm:cxn modelId="{B14B5ED1-7570-40B8-B012-5D9B2EA53BA3}" type="presParOf" srcId="{569D1CB1-BBB2-4C79-B944-78649C1C59DB}" destId="{5DA6B5C5-7CD4-4946-A646-AB7E6CCA64FA}" srcOrd="5" destOrd="0" presId="urn:microsoft.com/office/officeart/2005/8/layout/chevron1"/>
    <dgm:cxn modelId="{2FF54168-E4D8-4D84-8127-E76F48CDE818}" type="presParOf" srcId="{569D1CB1-BBB2-4C79-B944-78649C1C59DB}" destId="{E0C199B9-3AB7-48AE-9491-3BCB6945D050}" srcOrd="6" destOrd="0" presId="urn:microsoft.com/office/officeart/2005/8/layout/chevron1"/>
    <dgm:cxn modelId="{7D48BB33-94D6-4432-9F1B-03BC044C738C}" type="presParOf" srcId="{569D1CB1-BBB2-4C79-B944-78649C1C59DB}" destId="{AF0A644D-5190-4CBB-9CF0-81CB3C5798CA}" srcOrd="7" destOrd="0" presId="urn:microsoft.com/office/officeart/2005/8/layout/chevron1"/>
    <dgm:cxn modelId="{789E5BF9-38C0-4A33-8F1A-B3BE8B4F8946}" type="presParOf" srcId="{569D1CB1-BBB2-4C79-B944-78649C1C59DB}" destId="{1E47CDAA-E4E2-4F9D-88F3-ED6D6947D54A}" srcOrd="8" destOrd="0" presId="urn:microsoft.com/office/officeart/2005/8/layout/chevron1"/>
    <dgm:cxn modelId="{179FF14E-F2D0-45CF-8321-3E51990FFE9E}" type="presParOf" srcId="{569D1CB1-BBB2-4C79-B944-78649C1C59DB}" destId="{24736F46-9741-465F-85F0-5CAA24CAA91B}" srcOrd="9" destOrd="0" presId="urn:microsoft.com/office/officeart/2005/8/layout/chevron1"/>
    <dgm:cxn modelId="{1A8B3FA3-7A1F-4B9E-9420-E1A0AEEE0EF9}" type="presParOf" srcId="{569D1CB1-BBB2-4C79-B944-78649C1C59DB}" destId="{709E278E-0AA1-4B34-A268-109F374FFE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8C7190C-B276-4C1B-84E5-FC9F680C61E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C839AC7-8287-46DF-A1BC-D405D9F37869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8812F-AC7D-46B1-8864-6924BD6AD949}" type="parTrans" cxnId="{17C258D5-FAF4-440B-8BE1-6017F2554C31}">
      <dgm:prSet/>
      <dgm:spPr/>
      <dgm:t>
        <a:bodyPr/>
        <a:lstStyle/>
        <a:p>
          <a:endParaRPr lang="en-US"/>
        </a:p>
      </dgm:t>
    </dgm:pt>
    <dgm:pt modelId="{42404F08-1601-4AA2-BAF5-1017A901D09D}" type="sibTrans" cxnId="{17C258D5-FAF4-440B-8BE1-6017F2554C31}">
      <dgm:prSet/>
      <dgm:spPr/>
      <dgm:t>
        <a:bodyPr/>
        <a:lstStyle/>
        <a:p>
          <a:endParaRPr lang="en-US"/>
        </a:p>
      </dgm:t>
    </dgm:pt>
    <dgm:pt modelId="{AB98101D-4D47-4B71-8E0C-BB65FAC5402F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Scheduling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64AAD-CE61-4671-996F-DF251FF5F523}" type="parTrans" cxnId="{D6424EFF-29E2-4A5A-9C32-2849AFFBCF18}">
      <dgm:prSet/>
      <dgm:spPr/>
      <dgm:t>
        <a:bodyPr/>
        <a:lstStyle/>
        <a:p>
          <a:endParaRPr lang="en-US"/>
        </a:p>
      </dgm:t>
    </dgm:pt>
    <dgm:pt modelId="{5DDB3EC2-0CA0-4B71-BD02-3398ECD7B480}" type="sibTrans" cxnId="{D6424EFF-29E2-4A5A-9C32-2849AFFBCF18}">
      <dgm:prSet/>
      <dgm:spPr/>
      <dgm:t>
        <a:bodyPr/>
        <a:lstStyle/>
        <a:p>
          <a:endParaRPr lang="en-US"/>
        </a:p>
      </dgm:t>
    </dgm:pt>
    <dgm:pt modelId="{28E41BBB-00F0-446E-8D69-CB25DE45C64E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 Generation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8D2E1-2DAA-4B98-9CA2-7027CF1E2DD7}" type="parTrans" cxnId="{94646CE7-0CA8-4E8A-9FDD-D74A06678CC7}">
      <dgm:prSet/>
      <dgm:spPr/>
      <dgm:t>
        <a:bodyPr/>
        <a:lstStyle/>
        <a:p>
          <a:endParaRPr lang="en-US"/>
        </a:p>
      </dgm:t>
    </dgm:pt>
    <dgm:pt modelId="{473CF29A-771C-40B7-B091-28777888EE73}" type="sibTrans" cxnId="{94646CE7-0CA8-4E8A-9FDD-D74A06678CC7}">
      <dgm:prSet/>
      <dgm:spPr/>
      <dgm:t>
        <a:bodyPr/>
        <a:lstStyle/>
        <a:p>
          <a:endParaRPr lang="en-US"/>
        </a:p>
      </dgm:t>
    </dgm:pt>
    <dgm:pt modelId="{8FB0D7F8-CA26-4B32-A266-81312B34117F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F87D97-9850-4AFD-A305-F2585AB2328A}" type="parTrans" cxnId="{06CFCCDD-1940-4B70-8409-96138D4D566D}">
      <dgm:prSet/>
      <dgm:spPr/>
      <dgm:t>
        <a:bodyPr/>
        <a:lstStyle/>
        <a:p>
          <a:endParaRPr lang="en-US"/>
        </a:p>
      </dgm:t>
    </dgm:pt>
    <dgm:pt modelId="{5241F7B5-78C0-468D-A2B5-61FC80874350}" type="sibTrans" cxnId="{06CFCCDD-1940-4B70-8409-96138D4D566D}">
      <dgm:prSet/>
      <dgm:spPr/>
      <dgm:t>
        <a:bodyPr/>
        <a:lstStyle/>
        <a:p>
          <a:endParaRPr lang="en-US"/>
        </a:p>
      </dgm:t>
    </dgm:pt>
    <dgm:pt modelId="{9DF430DB-9743-4A20-8DD9-5719016C5B41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 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CA751-6C47-4C98-AD1A-5E434EB5D566}" type="parTrans" cxnId="{3729A5DE-0D7C-46B3-8DF9-ED5E75084769}">
      <dgm:prSet/>
      <dgm:spPr/>
      <dgm:t>
        <a:bodyPr/>
        <a:lstStyle/>
        <a:p>
          <a:endParaRPr lang="en-US"/>
        </a:p>
      </dgm:t>
    </dgm:pt>
    <dgm:pt modelId="{9A0A90E0-3FFB-4E70-9BAB-976DDC80B7A5}" type="sibTrans" cxnId="{3729A5DE-0D7C-46B3-8DF9-ED5E75084769}">
      <dgm:prSet/>
      <dgm:spPr/>
      <dgm:t>
        <a:bodyPr/>
        <a:lstStyle/>
        <a:p>
          <a:endParaRPr lang="en-US"/>
        </a:p>
      </dgm:t>
    </dgm:pt>
    <dgm:pt modelId="{9284D2B1-6282-4D48-A9BB-4CA67532CA5C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7765B-16DD-4570-BD59-3390D6EC415F}" type="parTrans" cxnId="{719D38A2-7AC6-46A7-A782-D1F6A1AC170F}">
      <dgm:prSet/>
      <dgm:spPr/>
      <dgm:t>
        <a:bodyPr/>
        <a:lstStyle/>
        <a:p>
          <a:endParaRPr lang="en-US"/>
        </a:p>
      </dgm:t>
    </dgm:pt>
    <dgm:pt modelId="{462EDF3B-4DA3-4A05-B1E2-63A12FBE60E8}" type="sibTrans" cxnId="{719D38A2-7AC6-46A7-A782-D1F6A1AC170F}">
      <dgm:prSet/>
      <dgm:spPr/>
      <dgm:t>
        <a:bodyPr/>
        <a:lstStyle/>
        <a:p>
          <a:endParaRPr lang="en-US"/>
        </a:p>
      </dgm:t>
    </dgm:pt>
    <dgm:pt modelId="{569D1CB1-BBB2-4C79-B944-78649C1C59DB}" type="pres">
      <dgm:prSet presAssocID="{78C7190C-B276-4C1B-84E5-FC9F680C61E9}" presName="Name0" presStyleCnt="0">
        <dgm:presLayoutVars>
          <dgm:dir/>
          <dgm:animLvl val="lvl"/>
          <dgm:resizeHandles val="exact"/>
        </dgm:presLayoutVars>
      </dgm:prSet>
      <dgm:spPr/>
    </dgm:pt>
    <dgm:pt modelId="{69F7FB2A-B41A-4D29-8A35-2080AFEFD4FB}" type="pres">
      <dgm:prSet presAssocID="{3C839AC7-8287-46DF-A1BC-D405D9F3786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3847A-02A1-4F9B-8797-3A10F69A2815}" type="pres">
      <dgm:prSet presAssocID="{42404F08-1601-4AA2-BAF5-1017A901D09D}" presName="parTxOnlySpace" presStyleCnt="0"/>
      <dgm:spPr/>
    </dgm:pt>
    <dgm:pt modelId="{B4E0281B-FAFF-45B4-9498-0E904F008778}" type="pres">
      <dgm:prSet presAssocID="{AB98101D-4D47-4B71-8E0C-BB65FAC5402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B6BE7-4A10-450F-9A59-1F7B628D8594}" type="pres">
      <dgm:prSet presAssocID="{5DDB3EC2-0CA0-4B71-BD02-3398ECD7B480}" presName="parTxOnlySpace" presStyleCnt="0"/>
      <dgm:spPr/>
    </dgm:pt>
    <dgm:pt modelId="{D263B30B-FBC7-436E-8851-9B9D092DD16F}" type="pres">
      <dgm:prSet presAssocID="{28E41BBB-00F0-446E-8D69-CB25DE45C64E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6B5C5-7CD4-4946-A646-AB7E6CCA64FA}" type="pres">
      <dgm:prSet presAssocID="{473CF29A-771C-40B7-B091-28777888EE73}" presName="parTxOnlySpace" presStyleCnt="0"/>
      <dgm:spPr/>
    </dgm:pt>
    <dgm:pt modelId="{E0C199B9-3AB7-48AE-9491-3BCB6945D050}" type="pres">
      <dgm:prSet presAssocID="{8FB0D7F8-CA26-4B32-A266-81312B34117F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A644D-5190-4CBB-9CF0-81CB3C5798CA}" type="pres">
      <dgm:prSet presAssocID="{5241F7B5-78C0-468D-A2B5-61FC80874350}" presName="parTxOnlySpace" presStyleCnt="0"/>
      <dgm:spPr/>
    </dgm:pt>
    <dgm:pt modelId="{1E47CDAA-E4E2-4F9D-88F3-ED6D6947D54A}" type="pres">
      <dgm:prSet presAssocID="{9DF430DB-9743-4A20-8DD9-5719016C5B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36F46-9741-465F-85F0-5CAA24CAA91B}" type="pres">
      <dgm:prSet presAssocID="{9A0A90E0-3FFB-4E70-9BAB-976DDC80B7A5}" presName="parTxOnlySpace" presStyleCnt="0"/>
      <dgm:spPr/>
    </dgm:pt>
    <dgm:pt modelId="{709E278E-0AA1-4B34-A268-109F374FFEDB}" type="pres">
      <dgm:prSet presAssocID="{9284D2B1-6282-4D48-A9BB-4CA67532CA5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29A5DE-0D7C-46B3-8DF9-ED5E75084769}" srcId="{78C7190C-B276-4C1B-84E5-FC9F680C61E9}" destId="{9DF430DB-9743-4A20-8DD9-5719016C5B41}" srcOrd="4" destOrd="0" parTransId="{A52CA751-6C47-4C98-AD1A-5E434EB5D566}" sibTransId="{9A0A90E0-3FFB-4E70-9BAB-976DDC80B7A5}"/>
    <dgm:cxn modelId="{1D323308-2B49-486F-8EB6-F5EC1A84F787}" type="presOf" srcId="{8FB0D7F8-CA26-4B32-A266-81312B34117F}" destId="{E0C199B9-3AB7-48AE-9491-3BCB6945D050}" srcOrd="0" destOrd="0" presId="urn:microsoft.com/office/officeart/2005/8/layout/chevron1"/>
    <dgm:cxn modelId="{AA5CEEB6-B79C-4B14-9089-78B1067D7359}" type="presOf" srcId="{9284D2B1-6282-4D48-A9BB-4CA67532CA5C}" destId="{709E278E-0AA1-4B34-A268-109F374FFEDB}" srcOrd="0" destOrd="0" presId="urn:microsoft.com/office/officeart/2005/8/layout/chevron1"/>
    <dgm:cxn modelId="{94646CE7-0CA8-4E8A-9FDD-D74A06678CC7}" srcId="{78C7190C-B276-4C1B-84E5-FC9F680C61E9}" destId="{28E41BBB-00F0-446E-8D69-CB25DE45C64E}" srcOrd="2" destOrd="0" parTransId="{1018D2E1-2DAA-4B98-9CA2-7027CF1E2DD7}" sibTransId="{473CF29A-771C-40B7-B091-28777888EE73}"/>
    <dgm:cxn modelId="{BDE6E6F7-738C-4B5F-BC1B-A2B9CE096AB6}" type="presOf" srcId="{28E41BBB-00F0-446E-8D69-CB25DE45C64E}" destId="{D263B30B-FBC7-436E-8851-9B9D092DD16F}" srcOrd="0" destOrd="0" presId="urn:microsoft.com/office/officeart/2005/8/layout/chevron1"/>
    <dgm:cxn modelId="{6FFE5490-B86D-429F-A608-64C3FF914CCA}" type="presOf" srcId="{78C7190C-B276-4C1B-84E5-FC9F680C61E9}" destId="{569D1CB1-BBB2-4C79-B944-78649C1C59DB}" srcOrd="0" destOrd="0" presId="urn:microsoft.com/office/officeart/2005/8/layout/chevron1"/>
    <dgm:cxn modelId="{070F9362-9D90-4F29-8811-8F0BB47A2191}" type="presOf" srcId="{9DF430DB-9743-4A20-8DD9-5719016C5B41}" destId="{1E47CDAA-E4E2-4F9D-88F3-ED6D6947D54A}" srcOrd="0" destOrd="0" presId="urn:microsoft.com/office/officeart/2005/8/layout/chevron1"/>
    <dgm:cxn modelId="{FC28903D-BDC2-42E0-A257-42E6514AFB81}" type="presOf" srcId="{AB98101D-4D47-4B71-8E0C-BB65FAC5402F}" destId="{B4E0281B-FAFF-45B4-9498-0E904F008778}" srcOrd="0" destOrd="0" presId="urn:microsoft.com/office/officeart/2005/8/layout/chevron1"/>
    <dgm:cxn modelId="{17C258D5-FAF4-440B-8BE1-6017F2554C31}" srcId="{78C7190C-B276-4C1B-84E5-FC9F680C61E9}" destId="{3C839AC7-8287-46DF-A1BC-D405D9F37869}" srcOrd="0" destOrd="0" parTransId="{1178812F-AC7D-46B1-8864-6924BD6AD949}" sibTransId="{42404F08-1601-4AA2-BAF5-1017A901D09D}"/>
    <dgm:cxn modelId="{D6424EFF-29E2-4A5A-9C32-2849AFFBCF18}" srcId="{78C7190C-B276-4C1B-84E5-FC9F680C61E9}" destId="{AB98101D-4D47-4B71-8E0C-BB65FAC5402F}" srcOrd="1" destOrd="0" parTransId="{55C64AAD-CE61-4671-996F-DF251FF5F523}" sibTransId="{5DDB3EC2-0CA0-4B71-BD02-3398ECD7B480}"/>
    <dgm:cxn modelId="{719D38A2-7AC6-46A7-A782-D1F6A1AC170F}" srcId="{78C7190C-B276-4C1B-84E5-FC9F680C61E9}" destId="{9284D2B1-6282-4D48-A9BB-4CA67532CA5C}" srcOrd="5" destOrd="0" parTransId="{C8B7765B-16DD-4570-BD59-3390D6EC415F}" sibTransId="{462EDF3B-4DA3-4A05-B1E2-63A12FBE60E8}"/>
    <dgm:cxn modelId="{06CFCCDD-1940-4B70-8409-96138D4D566D}" srcId="{78C7190C-B276-4C1B-84E5-FC9F680C61E9}" destId="{8FB0D7F8-CA26-4B32-A266-81312B34117F}" srcOrd="3" destOrd="0" parTransId="{6BF87D97-9850-4AFD-A305-F2585AB2328A}" sibTransId="{5241F7B5-78C0-468D-A2B5-61FC80874350}"/>
    <dgm:cxn modelId="{32BFA021-AEFF-4AC3-B6AA-944AA3E15C29}" type="presOf" srcId="{3C839AC7-8287-46DF-A1BC-D405D9F37869}" destId="{69F7FB2A-B41A-4D29-8A35-2080AFEFD4FB}" srcOrd="0" destOrd="0" presId="urn:microsoft.com/office/officeart/2005/8/layout/chevron1"/>
    <dgm:cxn modelId="{0E56C409-CA61-4DD0-A5EB-7142B31D6B78}" type="presParOf" srcId="{569D1CB1-BBB2-4C79-B944-78649C1C59DB}" destId="{69F7FB2A-B41A-4D29-8A35-2080AFEFD4FB}" srcOrd="0" destOrd="0" presId="urn:microsoft.com/office/officeart/2005/8/layout/chevron1"/>
    <dgm:cxn modelId="{064651EA-DD2D-48A6-9370-072C69483F60}" type="presParOf" srcId="{569D1CB1-BBB2-4C79-B944-78649C1C59DB}" destId="{76A3847A-02A1-4F9B-8797-3A10F69A2815}" srcOrd="1" destOrd="0" presId="urn:microsoft.com/office/officeart/2005/8/layout/chevron1"/>
    <dgm:cxn modelId="{8216B607-885C-4B2C-829D-187F677F1F9B}" type="presParOf" srcId="{569D1CB1-BBB2-4C79-B944-78649C1C59DB}" destId="{B4E0281B-FAFF-45B4-9498-0E904F008778}" srcOrd="2" destOrd="0" presId="urn:microsoft.com/office/officeart/2005/8/layout/chevron1"/>
    <dgm:cxn modelId="{C7E1A86B-F20D-43CF-ADE2-34E3A07000B8}" type="presParOf" srcId="{569D1CB1-BBB2-4C79-B944-78649C1C59DB}" destId="{674B6BE7-4A10-450F-9A59-1F7B628D8594}" srcOrd="3" destOrd="0" presId="urn:microsoft.com/office/officeart/2005/8/layout/chevron1"/>
    <dgm:cxn modelId="{E895107F-41B8-4740-A9C0-6A6CDDBA83EF}" type="presParOf" srcId="{569D1CB1-BBB2-4C79-B944-78649C1C59DB}" destId="{D263B30B-FBC7-436E-8851-9B9D092DD16F}" srcOrd="4" destOrd="0" presId="urn:microsoft.com/office/officeart/2005/8/layout/chevron1"/>
    <dgm:cxn modelId="{8A27C93B-FB1D-46E8-A2D5-BF44C9832942}" type="presParOf" srcId="{569D1CB1-BBB2-4C79-B944-78649C1C59DB}" destId="{5DA6B5C5-7CD4-4946-A646-AB7E6CCA64FA}" srcOrd="5" destOrd="0" presId="urn:microsoft.com/office/officeart/2005/8/layout/chevron1"/>
    <dgm:cxn modelId="{1530C37F-3BD7-43A3-BB7E-F0AD0C4AB339}" type="presParOf" srcId="{569D1CB1-BBB2-4C79-B944-78649C1C59DB}" destId="{E0C199B9-3AB7-48AE-9491-3BCB6945D050}" srcOrd="6" destOrd="0" presId="urn:microsoft.com/office/officeart/2005/8/layout/chevron1"/>
    <dgm:cxn modelId="{6639AC25-EDB0-4BB9-B3F6-3300D9BC2675}" type="presParOf" srcId="{569D1CB1-BBB2-4C79-B944-78649C1C59DB}" destId="{AF0A644D-5190-4CBB-9CF0-81CB3C5798CA}" srcOrd="7" destOrd="0" presId="urn:microsoft.com/office/officeart/2005/8/layout/chevron1"/>
    <dgm:cxn modelId="{233BAB7A-56C4-49F6-9A06-90DE5A4ABBD2}" type="presParOf" srcId="{569D1CB1-BBB2-4C79-B944-78649C1C59DB}" destId="{1E47CDAA-E4E2-4F9D-88F3-ED6D6947D54A}" srcOrd="8" destOrd="0" presId="urn:microsoft.com/office/officeart/2005/8/layout/chevron1"/>
    <dgm:cxn modelId="{0D3C36E4-A3B4-48DC-9168-46610EE98E36}" type="presParOf" srcId="{569D1CB1-BBB2-4C79-B944-78649C1C59DB}" destId="{24736F46-9741-465F-85F0-5CAA24CAA91B}" srcOrd="9" destOrd="0" presId="urn:microsoft.com/office/officeart/2005/8/layout/chevron1"/>
    <dgm:cxn modelId="{734149D7-0027-4F58-AE0C-CE3EA57C92B8}" type="presParOf" srcId="{569D1CB1-BBB2-4C79-B944-78649C1C59DB}" destId="{709E278E-0AA1-4B34-A268-109F374FFE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8C7190C-B276-4C1B-84E5-FC9F680C61E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C839AC7-8287-46DF-A1BC-D405D9F37869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8812F-AC7D-46B1-8864-6924BD6AD949}" type="parTrans" cxnId="{17C258D5-FAF4-440B-8BE1-6017F2554C31}">
      <dgm:prSet/>
      <dgm:spPr/>
      <dgm:t>
        <a:bodyPr/>
        <a:lstStyle/>
        <a:p>
          <a:endParaRPr lang="en-US"/>
        </a:p>
      </dgm:t>
    </dgm:pt>
    <dgm:pt modelId="{42404F08-1601-4AA2-BAF5-1017A901D09D}" type="sibTrans" cxnId="{17C258D5-FAF4-440B-8BE1-6017F2554C31}">
      <dgm:prSet/>
      <dgm:spPr/>
      <dgm:t>
        <a:bodyPr/>
        <a:lstStyle/>
        <a:p>
          <a:endParaRPr lang="en-US"/>
        </a:p>
      </dgm:t>
    </dgm:pt>
    <dgm:pt modelId="{AB98101D-4D47-4B71-8E0C-BB65FAC5402F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Scheduling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64AAD-CE61-4671-996F-DF251FF5F523}" type="parTrans" cxnId="{D6424EFF-29E2-4A5A-9C32-2849AFFBCF18}">
      <dgm:prSet/>
      <dgm:spPr/>
      <dgm:t>
        <a:bodyPr/>
        <a:lstStyle/>
        <a:p>
          <a:endParaRPr lang="en-US"/>
        </a:p>
      </dgm:t>
    </dgm:pt>
    <dgm:pt modelId="{5DDB3EC2-0CA0-4B71-BD02-3398ECD7B480}" type="sibTrans" cxnId="{D6424EFF-29E2-4A5A-9C32-2849AFFBCF18}">
      <dgm:prSet/>
      <dgm:spPr/>
      <dgm:t>
        <a:bodyPr/>
        <a:lstStyle/>
        <a:p>
          <a:endParaRPr lang="en-US"/>
        </a:p>
      </dgm:t>
    </dgm:pt>
    <dgm:pt modelId="{28E41BBB-00F0-446E-8D69-CB25DE45C64E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 Generation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8D2E1-2DAA-4B98-9CA2-7027CF1E2DD7}" type="parTrans" cxnId="{94646CE7-0CA8-4E8A-9FDD-D74A06678CC7}">
      <dgm:prSet/>
      <dgm:spPr/>
      <dgm:t>
        <a:bodyPr/>
        <a:lstStyle/>
        <a:p>
          <a:endParaRPr lang="en-US"/>
        </a:p>
      </dgm:t>
    </dgm:pt>
    <dgm:pt modelId="{473CF29A-771C-40B7-B091-28777888EE73}" type="sibTrans" cxnId="{94646CE7-0CA8-4E8A-9FDD-D74A06678CC7}">
      <dgm:prSet/>
      <dgm:spPr/>
      <dgm:t>
        <a:bodyPr/>
        <a:lstStyle/>
        <a:p>
          <a:endParaRPr lang="en-US"/>
        </a:p>
      </dgm:t>
    </dgm:pt>
    <dgm:pt modelId="{8FB0D7F8-CA26-4B32-A266-81312B34117F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F87D97-9850-4AFD-A305-F2585AB2328A}" type="parTrans" cxnId="{06CFCCDD-1940-4B70-8409-96138D4D566D}">
      <dgm:prSet/>
      <dgm:spPr/>
      <dgm:t>
        <a:bodyPr/>
        <a:lstStyle/>
        <a:p>
          <a:endParaRPr lang="en-US"/>
        </a:p>
      </dgm:t>
    </dgm:pt>
    <dgm:pt modelId="{5241F7B5-78C0-468D-A2B5-61FC80874350}" type="sibTrans" cxnId="{06CFCCDD-1940-4B70-8409-96138D4D566D}">
      <dgm:prSet/>
      <dgm:spPr/>
      <dgm:t>
        <a:bodyPr/>
        <a:lstStyle/>
        <a:p>
          <a:endParaRPr lang="en-US"/>
        </a:p>
      </dgm:t>
    </dgm:pt>
    <dgm:pt modelId="{9DF430DB-9743-4A20-8DD9-5719016C5B41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EE </a:t>
          </a:r>
          <a:b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 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CA751-6C47-4C98-AD1A-5E434EB5D566}" type="parTrans" cxnId="{3729A5DE-0D7C-46B3-8DF9-ED5E75084769}">
      <dgm:prSet/>
      <dgm:spPr/>
      <dgm:t>
        <a:bodyPr/>
        <a:lstStyle/>
        <a:p>
          <a:endParaRPr lang="en-US"/>
        </a:p>
      </dgm:t>
    </dgm:pt>
    <dgm:pt modelId="{9A0A90E0-3FFB-4E70-9BAB-976DDC80B7A5}" type="sibTrans" cxnId="{3729A5DE-0D7C-46B3-8DF9-ED5E75084769}">
      <dgm:prSet/>
      <dgm:spPr/>
      <dgm:t>
        <a:bodyPr/>
        <a:lstStyle/>
        <a:p>
          <a:endParaRPr lang="en-US"/>
        </a:p>
      </dgm:t>
    </dgm:pt>
    <dgm:pt modelId="{9284D2B1-6282-4D48-A9BB-4CA67532CA5C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7765B-16DD-4570-BD59-3390D6EC415F}" type="parTrans" cxnId="{719D38A2-7AC6-46A7-A782-D1F6A1AC170F}">
      <dgm:prSet/>
      <dgm:spPr/>
      <dgm:t>
        <a:bodyPr/>
        <a:lstStyle/>
        <a:p>
          <a:endParaRPr lang="en-US"/>
        </a:p>
      </dgm:t>
    </dgm:pt>
    <dgm:pt modelId="{462EDF3B-4DA3-4A05-B1E2-63A12FBE60E8}" type="sibTrans" cxnId="{719D38A2-7AC6-46A7-A782-D1F6A1AC170F}">
      <dgm:prSet/>
      <dgm:spPr/>
      <dgm:t>
        <a:bodyPr/>
        <a:lstStyle/>
        <a:p>
          <a:endParaRPr lang="en-US"/>
        </a:p>
      </dgm:t>
    </dgm:pt>
    <dgm:pt modelId="{569D1CB1-BBB2-4C79-B944-78649C1C59DB}" type="pres">
      <dgm:prSet presAssocID="{78C7190C-B276-4C1B-84E5-FC9F680C61E9}" presName="Name0" presStyleCnt="0">
        <dgm:presLayoutVars>
          <dgm:dir/>
          <dgm:animLvl val="lvl"/>
          <dgm:resizeHandles val="exact"/>
        </dgm:presLayoutVars>
      </dgm:prSet>
      <dgm:spPr/>
    </dgm:pt>
    <dgm:pt modelId="{69F7FB2A-B41A-4D29-8A35-2080AFEFD4FB}" type="pres">
      <dgm:prSet presAssocID="{3C839AC7-8287-46DF-A1BC-D405D9F3786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3847A-02A1-4F9B-8797-3A10F69A2815}" type="pres">
      <dgm:prSet presAssocID="{42404F08-1601-4AA2-BAF5-1017A901D09D}" presName="parTxOnlySpace" presStyleCnt="0"/>
      <dgm:spPr/>
    </dgm:pt>
    <dgm:pt modelId="{B4E0281B-FAFF-45B4-9498-0E904F008778}" type="pres">
      <dgm:prSet presAssocID="{AB98101D-4D47-4B71-8E0C-BB65FAC5402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B6BE7-4A10-450F-9A59-1F7B628D8594}" type="pres">
      <dgm:prSet presAssocID="{5DDB3EC2-0CA0-4B71-BD02-3398ECD7B480}" presName="parTxOnlySpace" presStyleCnt="0"/>
      <dgm:spPr/>
    </dgm:pt>
    <dgm:pt modelId="{D263B30B-FBC7-436E-8851-9B9D092DD16F}" type="pres">
      <dgm:prSet presAssocID="{28E41BBB-00F0-446E-8D69-CB25DE45C64E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6B5C5-7CD4-4946-A646-AB7E6CCA64FA}" type="pres">
      <dgm:prSet presAssocID="{473CF29A-771C-40B7-B091-28777888EE73}" presName="parTxOnlySpace" presStyleCnt="0"/>
      <dgm:spPr/>
    </dgm:pt>
    <dgm:pt modelId="{E0C199B9-3AB7-48AE-9491-3BCB6945D050}" type="pres">
      <dgm:prSet presAssocID="{8FB0D7F8-CA26-4B32-A266-81312B34117F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A644D-5190-4CBB-9CF0-81CB3C5798CA}" type="pres">
      <dgm:prSet presAssocID="{5241F7B5-78C0-468D-A2B5-61FC80874350}" presName="parTxOnlySpace" presStyleCnt="0"/>
      <dgm:spPr/>
    </dgm:pt>
    <dgm:pt modelId="{1E47CDAA-E4E2-4F9D-88F3-ED6D6947D54A}" type="pres">
      <dgm:prSet presAssocID="{9DF430DB-9743-4A20-8DD9-5719016C5B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36F46-9741-465F-85F0-5CAA24CAA91B}" type="pres">
      <dgm:prSet presAssocID="{9A0A90E0-3FFB-4E70-9BAB-976DDC80B7A5}" presName="parTxOnlySpace" presStyleCnt="0"/>
      <dgm:spPr/>
    </dgm:pt>
    <dgm:pt modelId="{709E278E-0AA1-4B34-A268-109F374FFEDB}" type="pres">
      <dgm:prSet presAssocID="{9284D2B1-6282-4D48-A9BB-4CA67532CA5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C7B4A5-94A0-4F93-B6D9-2C0CB16ED56D}" type="presOf" srcId="{8FB0D7F8-CA26-4B32-A266-81312B34117F}" destId="{E0C199B9-3AB7-48AE-9491-3BCB6945D050}" srcOrd="0" destOrd="0" presId="urn:microsoft.com/office/officeart/2005/8/layout/chevron1"/>
    <dgm:cxn modelId="{F6F045F5-8306-44EE-9DB2-EB8D538D05FC}" type="presOf" srcId="{3C839AC7-8287-46DF-A1BC-D405D9F37869}" destId="{69F7FB2A-B41A-4D29-8A35-2080AFEFD4FB}" srcOrd="0" destOrd="0" presId="urn:microsoft.com/office/officeart/2005/8/layout/chevron1"/>
    <dgm:cxn modelId="{3729A5DE-0D7C-46B3-8DF9-ED5E75084769}" srcId="{78C7190C-B276-4C1B-84E5-FC9F680C61E9}" destId="{9DF430DB-9743-4A20-8DD9-5719016C5B41}" srcOrd="4" destOrd="0" parTransId="{A52CA751-6C47-4C98-AD1A-5E434EB5D566}" sibTransId="{9A0A90E0-3FFB-4E70-9BAB-976DDC80B7A5}"/>
    <dgm:cxn modelId="{AD52F353-DCD3-4FDB-B6A6-EA41B8D4B6A6}" type="presOf" srcId="{28E41BBB-00F0-446E-8D69-CB25DE45C64E}" destId="{D263B30B-FBC7-436E-8851-9B9D092DD16F}" srcOrd="0" destOrd="0" presId="urn:microsoft.com/office/officeart/2005/8/layout/chevron1"/>
    <dgm:cxn modelId="{5A12C208-4A7D-411C-A253-98030800336F}" type="presOf" srcId="{9DF430DB-9743-4A20-8DD9-5719016C5B41}" destId="{1E47CDAA-E4E2-4F9D-88F3-ED6D6947D54A}" srcOrd="0" destOrd="0" presId="urn:microsoft.com/office/officeart/2005/8/layout/chevron1"/>
    <dgm:cxn modelId="{94646CE7-0CA8-4E8A-9FDD-D74A06678CC7}" srcId="{78C7190C-B276-4C1B-84E5-FC9F680C61E9}" destId="{28E41BBB-00F0-446E-8D69-CB25DE45C64E}" srcOrd="2" destOrd="0" parTransId="{1018D2E1-2DAA-4B98-9CA2-7027CF1E2DD7}" sibTransId="{473CF29A-771C-40B7-B091-28777888EE73}"/>
    <dgm:cxn modelId="{E3902346-82C6-45CF-8A4B-EBAC8AA8762E}" type="presOf" srcId="{78C7190C-B276-4C1B-84E5-FC9F680C61E9}" destId="{569D1CB1-BBB2-4C79-B944-78649C1C59DB}" srcOrd="0" destOrd="0" presId="urn:microsoft.com/office/officeart/2005/8/layout/chevron1"/>
    <dgm:cxn modelId="{72F4C1FC-353E-4882-BBC6-9D2C73AAC4BD}" type="presOf" srcId="{9284D2B1-6282-4D48-A9BB-4CA67532CA5C}" destId="{709E278E-0AA1-4B34-A268-109F374FFEDB}" srcOrd="0" destOrd="0" presId="urn:microsoft.com/office/officeart/2005/8/layout/chevron1"/>
    <dgm:cxn modelId="{3DF2E4AA-73E0-4599-866C-27A970419681}" type="presOf" srcId="{AB98101D-4D47-4B71-8E0C-BB65FAC5402F}" destId="{B4E0281B-FAFF-45B4-9498-0E904F008778}" srcOrd="0" destOrd="0" presId="urn:microsoft.com/office/officeart/2005/8/layout/chevron1"/>
    <dgm:cxn modelId="{17C258D5-FAF4-440B-8BE1-6017F2554C31}" srcId="{78C7190C-B276-4C1B-84E5-FC9F680C61E9}" destId="{3C839AC7-8287-46DF-A1BC-D405D9F37869}" srcOrd="0" destOrd="0" parTransId="{1178812F-AC7D-46B1-8864-6924BD6AD949}" sibTransId="{42404F08-1601-4AA2-BAF5-1017A901D09D}"/>
    <dgm:cxn modelId="{D6424EFF-29E2-4A5A-9C32-2849AFFBCF18}" srcId="{78C7190C-B276-4C1B-84E5-FC9F680C61E9}" destId="{AB98101D-4D47-4B71-8E0C-BB65FAC5402F}" srcOrd="1" destOrd="0" parTransId="{55C64AAD-CE61-4671-996F-DF251FF5F523}" sibTransId="{5DDB3EC2-0CA0-4B71-BD02-3398ECD7B480}"/>
    <dgm:cxn modelId="{719D38A2-7AC6-46A7-A782-D1F6A1AC170F}" srcId="{78C7190C-B276-4C1B-84E5-FC9F680C61E9}" destId="{9284D2B1-6282-4D48-A9BB-4CA67532CA5C}" srcOrd="5" destOrd="0" parTransId="{C8B7765B-16DD-4570-BD59-3390D6EC415F}" sibTransId="{462EDF3B-4DA3-4A05-B1E2-63A12FBE60E8}"/>
    <dgm:cxn modelId="{06CFCCDD-1940-4B70-8409-96138D4D566D}" srcId="{78C7190C-B276-4C1B-84E5-FC9F680C61E9}" destId="{8FB0D7F8-CA26-4B32-A266-81312B34117F}" srcOrd="3" destOrd="0" parTransId="{6BF87D97-9850-4AFD-A305-F2585AB2328A}" sibTransId="{5241F7B5-78C0-468D-A2B5-61FC80874350}"/>
    <dgm:cxn modelId="{547AFF9A-09E0-4192-8341-5452A89278CF}" type="presParOf" srcId="{569D1CB1-BBB2-4C79-B944-78649C1C59DB}" destId="{69F7FB2A-B41A-4D29-8A35-2080AFEFD4FB}" srcOrd="0" destOrd="0" presId="urn:microsoft.com/office/officeart/2005/8/layout/chevron1"/>
    <dgm:cxn modelId="{C416E1CB-9BFC-4596-9465-55E15744C24D}" type="presParOf" srcId="{569D1CB1-BBB2-4C79-B944-78649C1C59DB}" destId="{76A3847A-02A1-4F9B-8797-3A10F69A2815}" srcOrd="1" destOrd="0" presId="urn:microsoft.com/office/officeart/2005/8/layout/chevron1"/>
    <dgm:cxn modelId="{66AB1F7D-C8A8-4C14-9FC9-64ED457128ED}" type="presParOf" srcId="{569D1CB1-BBB2-4C79-B944-78649C1C59DB}" destId="{B4E0281B-FAFF-45B4-9498-0E904F008778}" srcOrd="2" destOrd="0" presId="urn:microsoft.com/office/officeart/2005/8/layout/chevron1"/>
    <dgm:cxn modelId="{CA0402DE-8261-47F5-B600-9C51DFD102F1}" type="presParOf" srcId="{569D1CB1-BBB2-4C79-B944-78649C1C59DB}" destId="{674B6BE7-4A10-450F-9A59-1F7B628D8594}" srcOrd="3" destOrd="0" presId="urn:microsoft.com/office/officeart/2005/8/layout/chevron1"/>
    <dgm:cxn modelId="{D74448A2-1D18-491F-B890-C094942E0111}" type="presParOf" srcId="{569D1CB1-BBB2-4C79-B944-78649C1C59DB}" destId="{D263B30B-FBC7-436E-8851-9B9D092DD16F}" srcOrd="4" destOrd="0" presId="urn:microsoft.com/office/officeart/2005/8/layout/chevron1"/>
    <dgm:cxn modelId="{317968DF-90CC-4844-9AF9-BD04BAA58B5C}" type="presParOf" srcId="{569D1CB1-BBB2-4C79-B944-78649C1C59DB}" destId="{5DA6B5C5-7CD4-4946-A646-AB7E6CCA64FA}" srcOrd="5" destOrd="0" presId="urn:microsoft.com/office/officeart/2005/8/layout/chevron1"/>
    <dgm:cxn modelId="{3D8DFA43-A9DC-4D94-8743-BD4BF987B8DE}" type="presParOf" srcId="{569D1CB1-BBB2-4C79-B944-78649C1C59DB}" destId="{E0C199B9-3AB7-48AE-9491-3BCB6945D050}" srcOrd="6" destOrd="0" presId="urn:microsoft.com/office/officeart/2005/8/layout/chevron1"/>
    <dgm:cxn modelId="{79E7711D-68EA-433C-B143-C369C55D6500}" type="presParOf" srcId="{569D1CB1-BBB2-4C79-B944-78649C1C59DB}" destId="{AF0A644D-5190-4CBB-9CF0-81CB3C5798CA}" srcOrd="7" destOrd="0" presId="urn:microsoft.com/office/officeart/2005/8/layout/chevron1"/>
    <dgm:cxn modelId="{99235052-55B1-49A5-8DC5-3FD254419512}" type="presParOf" srcId="{569D1CB1-BBB2-4C79-B944-78649C1C59DB}" destId="{1E47CDAA-E4E2-4F9D-88F3-ED6D6947D54A}" srcOrd="8" destOrd="0" presId="urn:microsoft.com/office/officeart/2005/8/layout/chevron1"/>
    <dgm:cxn modelId="{3D2DB760-A2A3-4929-9B1B-4599BD400E96}" type="presParOf" srcId="{569D1CB1-BBB2-4C79-B944-78649C1C59DB}" destId="{24736F46-9741-465F-85F0-5CAA24CAA91B}" srcOrd="9" destOrd="0" presId="urn:microsoft.com/office/officeart/2005/8/layout/chevron1"/>
    <dgm:cxn modelId="{6464F032-6C4A-4190-8098-4D470BEBDDEB}" type="presParOf" srcId="{569D1CB1-BBB2-4C79-B944-78649C1C59DB}" destId="{709E278E-0AA1-4B34-A268-109F374FFE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7FB2A-B41A-4D29-8A35-2080AFEFD4FB}">
      <dsp:nvSpPr>
        <dsp:cNvPr id="0" name=""/>
        <dsp:cNvSpPr/>
      </dsp:nvSpPr>
      <dsp:spPr>
        <a:xfrm>
          <a:off x="5783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519" y="0"/>
        <a:ext cx="1437869" cy="713472"/>
      </dsp:txXfrm>
    </dsp:sp>
    <dsp:sp modelId="{B4E0281B-FAFF-45B4-9498-0E904F008778}">
      <dsp:nvSpPr>
        <dsp:cNvPr id="0" name=""/>
        <dsp:cNvSpPr/>
      </dsp:nvSpPr>
      <dsp:spPr>
        <a:xfrm>
          <a:off x="1941990" y="0"/>
          <a:ext cx="2151341" cy="713472"/>
        </a:xfrm>
        <a:prstGeom prst="chevron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Progress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8726" y="0"/>
        <a:ext cx="1437869" cy="713472"/>
      </dsp:txXfrm>
    </dsp:sp>
    <dsp:sp modelId="{D263B30B-FBC7-436E-8851-9B9D092DD16F}">
      <dsp:nvSpPr>
        <dsp:cNvPr id="0" name=""/>
        <dsp:cNvSpPr/>
      </dsp:nvSpPr>
      <dsp:spPr>
        <a:xfrm>
          <a:off x="3878197" y="0"/>
          <a:ext cx="2151341" cy="713472"/>
        </a:xfrm>
        <a:prstGeom prst="chevron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 Generation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4933" y="0"/>
        <a:ext cx="1437869" cy="713472"/>
      </dsp:txXfrm>
    </dsp:sp>
    <dsp:sp modelId="{E0C199B9-3AB7-48AE-9491-3BCB6945D050}">
      <dsp:nvSpPr>
        <dsp:cNvPr id="0" name=""/>
        <dsp:cNvSpPr/>
      </dsp:nvSpPr>
      <dsp:spPr>
        <a:xfrm>
          <a:off x="5814403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 </a:t>
          </a:r>
          <a:b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1139" y="0"/>
        <a:ext cx="1437869" cy="713472"/>
      </dsp:txXfrm>
    </dsp:sp>
    <dsp:sp modelId="{1E47CDAA-E4E2-4F9D-88F3-ED6D6947D54A}">
      <dsp:nvSpPr>
        <dsp:cNvPr id="0" name=""/>
        <dsp:cNvSpPr/>
      </dsp:nvSpPr>
      <dsp:spPr>
        <a:xfrm>
          <a:off x="7750610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EE </a:t>
          </a:r>
          <a:b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 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07346" y="0"/>
        <a:ext cx="1437869" cy="713472"/>
      </dsp:txXfrm>
    </dsp:sp>
    <dsp:sp modelId="{709E278E-0AA1-4B34-A268-109F374FFEDB}">
      <dsp:nvSpPr>
        <dsp:cNvPr id="0" name=""/>
        <dsp:cNvSpPr/>
      </dsp:nvSpPr>
      <dsp:spPr>
        <a:xfrm>
          <a:off x="9686817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43553" y="0"/>
        <a:ext cx="1437869" cy="7134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7FB2A-B41A-4D29-8A35-2080AFEFD4FB}">
      <dsp:nvSpPr>
        <dsp:cNvPr id="0" name=""/>
        <dsp:cNvSpPr/>
      </dsp:nvSpPr>
      <dsp:spPr>
        <a:xfrm>
          <a:off x="5783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519" y="0"/>
        <a:ext cx="1437869" cy="713472"/>
      </dsp:txXfrm>
    </dsp:sp>
    <dsp:sp modelId="{B4E0281B-FAFF-45B4-9498-0E904F008778}">
      <dsp:nvSpPr>
        <dsp:cNvPr id="0" name=""/>
        <dsp:cNvSpPr/>
      </dsp:nvSpPr>
      <dsp:spPr>
        <a:xfrm>
          <a:off x="1941990" y="0"/>
          <a:ext cx="2151341" cy="713472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Progress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8726" y="0"/>
        <a:ext cx="1437869" cy="713472"/>
      </dsp:txXfrm>
    </dsp:sp>
    <dsp:sp modelId="{D263B30B-FBC7-436E-8851-9B9D092DD16F}">
      <dsp:nvSpPr>
        <dsp:cNvPr id="0" name=""/>
        <dsp:cNvSpPr/>
      </dsp:nvSpPr>
      <dsp:spPr>
        <a:xfrm>
          <a:off x="3878197" y="0"/>
          <a:ext cx="2151341" cy="713472"/>
        </a:xfrm>
        <a:prstGeom prst="chevron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 Generation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4933" y="0"/>
        <a:ext cx="1437869" cy="713472"/>
      </dsp:txXfrm>
    </dsp:sp>
    <dsp:sp modelId="{E0C199B9-3AB7-48AE-9491-3BCB6945D050}">
      <dsp:nvSpPr>
        <dsp:cNvPr id="0" name=""/>
        <dsp:cNvSpPr/>
      </dsp:nvSpPr>
      <dsp:spPr>
        <a:xfrm>
          <a:off x="5814403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 </a:t>
          </a:r>
          <a:b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1139" y="0"/>
        <a:ext cx="1437869" cy="713472"/>
      </dsp:txXfrm>
    </dsp:sp>
    <dsp:sp modelId="{1E47CDAA-E4E2-4F9D-88F3-ED6D6947D54A}">
      <dsp:nvSpPr>
        <dsp:cNvPr id="0" name=""/>
        <dsp:cNvSpPr/>
      </dsp:nvSpPr>
      <dsp:spPr>
        <a:xfrm>
          <a:off x="7750610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EE </a:t>
          </a:r>
          <a:b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 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07346" y="0"/>
        <a:ext cx="1437869" cy="713472"/>
      </dsp:txXfrm>
    </dsp:sp>
    <dsp:sp modelId="{709E278E-0AA1-4B34-A268-109F374FFEDB}">
      <dsp:nvSpPr>
        <dsp:cNvPr id="0" name=""/>
        <dsp:cNvSpPr/>
      </dsp:nvSpPr>
      <dsp:spPr>
        <a:xfrm>
          <a:off x="9686817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43553" y="0"/>
        <a:ext cx="1437869" cy="7134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5DC2B-CA99-4735-A555-590D2E4C4317}">
      <dsp:nvSpPr>
        <dsp:cNvPr id="0" name=""/>
        <dsp:cNvSpPr/>
      </dsp:nvSpPr>
      <dsp:spPr>
        <a:xfrm>
          <a:off x="3430" y="0"/>
          <a:ext cx="1996717" cy="4687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Design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808" y="0"/>
        <a:ext cx="1527962" cy="468755"/>
      </dsp:txXfrm>
    </dsp:sp>
    <dsp:sp modelId="{B4E0281B-FAFF-45B4-9498-0E904F008778}">
      <dsp:nvSpPr>
        <dsp:cNvPr id="0" name=""/>
        <dsp:cNvSpPr/>
      </dsp:nvSpPr>
      <dsp:spPr>
        <a:xfrm>
          <a:off x="1800475" y="0"/>
          <a:ext cx="1996717" cy="468755"/>
        </a:xfrm>
        <a:prstGeom prst="chevron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Manufacture 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4853" y="0"/>
        <a:ext cx="1527962" cy="468755"/>
      </dsp:txXfrm>
    </dsp:sp>
    <dsp:sp modelId="{D263B30B-FBC7-436E-8851-9B9D092DD16F}">
      <dsp:nvSpPr>
        <dsp:cNvPr id="0" name=""/>
        <dsp:cNvSpPr/>
      </dsp:nvSpPr>
      <dsp:spPr>
        <a:xfrm>
          <a:off x="3597521" y="0"/>
          <a:ext cx="1996717" cy="468755"/>
        </a:xfrm>
        <a:prstGeom prst="chevron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Installation 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31899" y="0"/>
        <a:ext cx="1527962" cy="468755"/>
      </dsp:txXfrm>
    </dsp:sp>
    <dsp:sp modelId="{E0C199B9-3AB7-48AE-9491-3BCB6945D050}">
      <dsp:nvSpPr>
        <dsp:cNvPr id="0" name=""/>
        <dsp:cNvSpPr/>
      </dsp:nvSpPr>
      <dsp:spPr>
        <a:xfrm>
          <a:off x="5397996" y="0"/>
          <a:ext cx="1996717" cy="468755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Testing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32374" y="0"/>
        <a:ext cx="1527962" cy="4687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7FB2A-B41A-4D29-8A35-2080AFEFD4FB}">
      <dsp:nvSpPr>
        <dsp:cNvPr id="0" name=""/>
        <dsp:cNvSpPr/>
      </dsp:nvSpPr>
      <dsp:spPr>
        <a:xfrm>
          <a:off x="5783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519" y="0"/>
        <a:ext cx="1437869" cy="713472"/>
      </dsp:txXfrm>
    </dsp:sp>
    <dsp:sp modelId="{B4E0281B-FAFF-45B4-9498-0E904F008778}">
      <dsp:nvSpPr>
        <dsp:cNvPr id="0" name=""/>
        <dsp:cNvSpPr/>
      </dsp:nvSpPr>
      <dsp:spPr>
        <a:xfrm>
          <a:off x="1941990" y="0"/>
          <a:ext cx="2151341" cy="713472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Progress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8726" y="0"/>
        <a:ext cx="1437869" cy="713472"/>
      </dsp:txXfrm>
    </dsp:sp>
    <dsp:sp modelId="{D263B30B-FBC7-436E-8851-9B9D092DD16F}">
      <dsp:nvSpPr>
        <dsp:cNvPr id="0" name=""/>
        <dsp:cNvSpPr/>
      </dsp:nvSpPr>
      <dsp:spPr>
        <a:xfrm>
          <a:off x="3878197" y="0"/>
          <a:ext cx="2151341" cy="713472"/>
        </a:xfrm>
        <a:prstGeom prst="chevron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 Generation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4933" y="0"/>
        <a:ext cx="1437869" cy="713472"/>
      </dsp:txXfrm>
    </dsp:sp>
    <dsp:sp modelId="{E0C199B9-3AB7-48AE-9491-3BCB6945D050}">
      <dsp:nvSpPr>
        <dsp:cNvPr id="0" name=""/>
        <dsp:cNvSpPr/>
      </dsp:nvSpPr>
      <dsp:spPr>
        <a:xfrm>
          <a:off x="5814403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 </a:t>
          </a:r>
          <a:b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1139" y="0"/>
        <a:ext cx="1437869" cy="713472"/>
      </dsp:txXfrm>
    </dsp:sp>
    <dsp:sp modelId="{1E47CDAA-E4E2-4F9D-88F3-ED6D6947D54A}">
      <dsp:nvSpPr>
        <dsp:cNvPr id="0" name=""/>
        <dsp:cNvSpPr/>
      </dsp:nvSpPr>
      <dsp:spPr>
        <a:xfrm>
          <a:off x="7750610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EE </a:t>
          </a:r>
          <a:b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 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07346" y="0"/>
        <a:ext cx="1437869" cy="713472"/>
      </dsp:txXfrm>
    </dsp:sp>
    <dsp:sp modelId="{709E278E-0AA1-4B34-A268-109F374FFEDB}">
      <dsp:nvSpPr>
        <dsp:cNvPr id="0" name=""/>
        <dsp:cNvSpPr/>
      </dsp:nvSpPr>
      <dsp:spPr>
        <a:xfrm>
          <a:off x="9686817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43553" y="0"/>
        <a:ext cx="1437869" cy="7134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7FB2A-B41A-4D29-8A35-2080AFEFD4FB}">
      <dsp:nvSpPr>
        <dsp:cNvPr id="0" name=""/>
        <dsp:cNvSpPr/>
      </dsp:nvSpPr>
      <dsp:spPr>
        <a:xfrm>
          <a:off x="5783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519" y="0"/>
        <a:ext cx="1437869" cy="713472"/>
      </dsp:txXfrm>
    </dsp:sp>
    <dsp:sp modelId="{B4E0281B-FAFF-45B4-9498-0E904F008778}">
      <dsp:nvSpPr>
        <dsp:cNvPr id="0" name=""/>
        <dsp:cNvSpPr/>
      </dsp:nvSpPr>
      <dsp:spPr>
        <a:xfrm>
          <a:off x="1941990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Progress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8726" y="0"/>
        <a:ext cx="1437869" cy="713472"/>
      </dsp:txXfrm>
    </dsp:sp>
    <dsp:sp modelId="{D263B30B-FBC7-436E-8851-9B9D092DD16F}">
      <dsp:nvSpPr>
        <dsp:cNvPr id="0" name=""/>
        <dsp:cNvSpPr/>
      </dsp:nvSpPr>
      <dsp:spPr>
        <a:xfrm>
          <a:off x="3878197" y="0"/>
          <a:ext cx="2151341" cy="713472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 Generation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4933" y="0"/>
        <a:ext cx="1437869" cy="713472"/>
      </dsp:txXfrm>
    </dsp:sp>
    <dsp:sp modelId="{E0C199B9-3AB7-48AE-9491-3BCB6945D050}">
      <dsp:nvSpPr>
        <dsp:cNvPr id="0" name=""/>
        <dsp:cNvSpPr/>
      </dsp:nvSpPr>
      <dsp:spPr>
        <a:xfrm>
          <a:off x="5814403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 </a:t>
          </a:r>
          <a:b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1139" y="0"/>
        <a:ext cx="1437869" cy="713472"/>
      </dsp:txXfrm>
    </dsp:sp>
    <dsp:sp modelId="{1E47CDAA-E4E2-4F9D-88F3-ED6D6947D54A}">
      <dsp:nvSpPr>
        <dsp:cNvPr id="0" name=""/>
        <dsp:cNvSpPr/>
      </dsp:nvSpPr>
      <dsp:spPr>
        <a:xfrm>
          <a:off x="7750610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EE </a:t>
          </a:r>
          <a:b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 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07346" y="0"/>
        <a:ext cx="1437869" cy="713472"/>
      </dsp:txXfrm>
    </dsp:sp>
    <dsp:sp modelId="{709E278E-0AA1-4B34-A268-109F374FFEDB}">
      <dsp:nvSpPr>
        <dsp:cNvPr id="0" name=""/>
        <dsp:cNvSpPr/>
      </dsp:nvSpPr>
      <dsp:spPr>
        <a:xfrm>
          <a:off x="9686817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43553" y="0"/>
        <a:ext cx="1437869" cy="7134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7FB2A-B41A-4D29-8A35-2080AFEFD4FB}">
      <dsp:nvSpPr>
        <dsp:cNvPr id="0" name=""/>
        <dsp:cNvSpPr/>
      </dsp:nvSpPr>
      <dsp:spPr>
        <a:xfrm>
          <a:off x="5783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519" y="0"/>
        <a:ext cx="1437869" cy="713472"/>
      </dsp:txXfrm>
    </dsp:sp>
    <dsp:sp modelId="{B4E0281B-FAFF-45B4-9498-0E904F008778}">
      <dsp:nvSpPr>
        <dsp:cNvPr id="0" name=""/>
        <dsp:cNvSpPr/>
      </dsp:nvSpPr>
      <dsp:spPr>
        <a:xfrm>
          <a:off x="1941990" y="0"/>
          <a:ext cx="2151341" cy="713472"/>
        </a:xfrm>
        <a:prstGeom prst="chevron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Progress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8726" y="0"/>
        <a:ext cx="1437869" cy="713472"/>
      </dsp:txXfrm>
    </dsp:sp>
    <dsp:sp modelId="{D263B30B-FBC7-436E-8851-9B9D092DD16F}">
      <dsp:nvSpPr>
        <dsp:cNvPr id="0" name=""/>
        <dsp:cNvSpPr/>
      </dsp:nvSpPr>
      <dsp:spPr>
        <a:xfrm>
          <a:off x="3878197" y="0"/>
          <a:ext cx="2151341" cy="713472"/>
        </a:xfrm>
        <a:prstGeom prst="chevron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Concept Generation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4933" y="0"/>
        <a:ext cx="1437869" cy="713472"/>
      </dsp:txXfrm>
    </dsp:sp>
    <dsp:sp modelId="{E0C199B9-3AB7-48AE-9491-3BCB6945D050}">
      <dsp:nvSpPr>
        <dsp:cNvPr id="0" name=""/>
        <dsp:cNvSpPr/>
      </dsp:nvSpPr>
      <dsp:spPr>
        <a:xfrm>
          <a:off x="5814403" y="0"/>
          <a:ext cx="2151341" cy="713472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 </a:t>
          </a:r>
          <a:b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1139" y="0"/>
        <a:ext cx="1437869" cy="713472"/>
      </dsp:txXfrm>
    </dsp:sp>
    <dsp:sp modelId="{1E47CDAA-E4E2-4F9D-88F3-ED6D6947D54A}">
      <dsp:nvSpPr>
        <dsp:cNvPr id="0" name=""/>
        <dsp:cNvSpPr/>
      </dsp:nvSpPr>
      <dsp:spPr>
        <a:xfrm>
          <a:off x="7750610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EE </a:t>
          </a:r>
          <a:b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Overview 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07346" y="0"/>
        <a:ext cx="1437869" cy="713472"/>
      </dsp:txXfrm>
    </dsp:sp>
    <dsp:sp modelId="{709E278E-0AA1-4B34-A268-109F374FFEDB}">
      <dsp:nvSpPr>
        <dsp:cNvPr id="0" name=""/>
        <dsp:cNvSpPr/>
      </dsp:nvSpPr>
      <dsp:spPr>
        <a:xfrm>
          <a:off x="9692600" y="0"/>
          <a:ext cx="2151341" cy="7134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Budget</a:t>
          </a:r>
          <a:endParaRPr lang="en-US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49336" y="0"/>
        <a:ext cx="1437869" cy="7134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407786-2B29-4119-A5F4-C871D82278C9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CB4F87-2E05-4525-B17D-023112B0B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7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206177-986D-4905-81A0-89D1D164332D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2165C3-F391-4BFB-9043-41FD3D5B9F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3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ctr" anchorCtr="0">
            <a:noAutofit/>
          </a:bodyPr>
          <a:lstStyle/>
          <a:p>
            <a:endParaRPr dirty="0"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131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2CA9-B01E-4618-A54F-3E8047CA31A8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F57D-E9F1-46A9-B156-00F791EA9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2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2CA9-B01E-4618-A54F-3E8047CA31A8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F57D-E9F1-46A9-B156-00F791EA9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7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2CA9-B01E-4618-A54F-3E8047CA31A8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F57D-E9F1-46A9-B156-00F791EA9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5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2CA9-B01E-4618-A54F-3E8047CA31A8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F57D-E9F1-46A9-B156-00F791EA9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82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2CA9-B01E-4618-A54F-3E8047CA31A8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F57D-E9F1-46A9-B156-00F791EA9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1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2CA9-B01E-4618-A54F-3E8047CA31A8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F57D-E9F1-46A9-B156-00F791EA9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8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2CA9-B01E-4618-A54F-3E8047CA31A8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F57D-E9F1-46A9-B156-00F791EA9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9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2CA9-B01E-4618-A54F-3E8047CA31A8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F57D-E9F1-46A9-B156-00F791EA9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0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2CA9-B01E-4618-A54F-3E8047CA31A8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F57D-E9F1-46A9-B156-00F791EA9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84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2CA9-B01E-4618-A54F-3E8047CA31A8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F57D-E9F1-46A9-B156-00F791EA9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3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2CA9-B01E-4618-A54F-3E8047CA31A8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F57D-E9F1-46A9-B156-00F791EA9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3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72CA9-B01E-4618-A54F-3E8047CA31A8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2F57D-E9F1-46A9-B156-00F791EA9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1491443" y="93014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5200" b="1" i="0" u="none" strike="noStrike" cap="none" baseline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Shell Eco-Marathon </a:t>
            </a:r>
            <a:br>
              <a:rPr lang="en-US" sz="5200" b="1" i="0" u="none" strike="noStrike" cap="none" baseline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5200" b="1" i="0" u="none" strike="noStrike" cap="none" baseline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FAMU-FSU 2014 Solar Car</a:t>
            </a:r>
            <a:br>
              <a:rPr lang="en-US" sz="5200" b="1" i="0" u="none" strike="noStrike" cap="none" baseline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5200" b="1" i="0" u="none" strike="noStrike" cap="none" baseline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Milestone </a:t>
            </a:r>
            <a:r>
              <a:rPr lang="en-US" sz="5200" b="1" i="0" u="none" strike="noStrike" cap="none" baseline="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#4 </a:t>
            </a:r>
            <a:r>
              <a:rPr lang="en-US" sz="5200" b="1" i="0" u="none" strike="noStrike" cap="none" baseline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Presentation</a:t>
            </a:r>
            <a:br>
              <a:rPr lang="en-US" sz="5200" b="1" i="0" u="none" strike="noStrike" cap="none" baseline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5200" b="1" i="0" u="none" strike="noStrike" cap="none" baseline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Team #2</a:t>
            </a:r>
          </a:p>
        </p:txBody>
      </p:sp>
      <p:sp>
        <p:nvSpPr>
          <p:cNvPr id="86" name="Shape 86"/>
          <p:cNvSpPr/>
          <p:nvPr/>
        </p:nvSpPr>
        <p:spPr>
          <a:xfrm>
            <a:off x="101600" y="145370"/>
            <a:ext cx="1978578" cy="1978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sp>
      <p:sp>
        <p:nvSpPr>
          <p:cNvPr id="87" name="Shape 87"/>
          <p:cNvSpPr/>
          <p:nvPr/>
        </p:nvSpPr>
        <p:spPr>
          <a:xfrm>
            <a:off x="10046708" y="137306"/>
            <a:ext cx="1986642" cy="19866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3" b="38328"/>
          <a:stretch/>
        </p:blipFill>
        <p:spPr>
          <a:xfrm>
            <a:off x="2014862" y="3359045"/>
            <a:ext cx="8278586" cy="295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80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445" y="-1437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Bulkhead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29132" y="41960"/>
            <a:ext cx="18493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Cardenal</a:t>
            </a:r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111" y="938490"/>
            <a:ext cx="61331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 retardant material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Separate electrical components from driver compartment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inches above rear propulsion system (Rear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  <a:endParaRPr lang="en-US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 for battery inspection (Front)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07520" y="1007046"/>
            <a:ext cx="3065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 Bulkhead 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518" y="3185259"/>
            <a:ext cx="34901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Rear Bulkhead Front View  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7607" y="3185260"/>
            <a:ext cx="3389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Rear Bulkhead Back View  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51219" y="2095319"/>
            <a:ext cx="5053018" cy="3789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5"/>
          <a:stretch/>
        </p:blipFill>
        <p:spPr>
          <a:xfrm>
            <a:off x="4150226" y="3620732"/>
            <a:ext cx="3481178" cy="289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>
          <a:xfrm>
            <a:off x="723445" y="3616146"/>
            <a:ext cx="2655818" cy="29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62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Overview of Electrical System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1197" y="0"/>
            <a:ext cx="17608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Francois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Wolmarans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52981361"/>
              </p:ext>
            </p:extLst>
          </p:nvPr>
        </p:nvGraphicFramePr>
        <p:xfrm>
          <a:off x="0" y="5885556"/>
          <a:ext cx="12192000" cy="972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8410" t="16203" r="9545" b="9897"/>
          <a:stretch/>
        </p:blipFill>
        <p:spPr>
          <a:xfrm>
            <a:off x="396773" y="939688"/>
            <a:ext cx="11333018" cy="4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Owner\Dropbox\Class\SPRING 14\Senior Design\Wire_ho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521" y="3140839"/>
            <a:ext cx="10258425" cy="3629025"/>
          </a:xfrm>
          <a:prstGeom prst="rect">
            <a:avLst/>
          </a:prstGeom>
          <a:noFill/>
        </p:spPr>
      </p:pic>
      <p:pic>
        <p:nvPicPr>
          <p:cNvPr id="2052" name="Picture 4" descr="C:\Users\Owner\Dropbox\Class\SPRING 14\Senior Design\Wire_rel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8525" y="3140839"/>
            <a:ext cx="10258425" cy="36290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122" y="49905"/>
            <a:ext cx="105156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Wiring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50393" y="0"/>
            <a:ext cx="18493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Zachary Barr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9386" y="1051323"/>
            <a:ext cx="35929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rgbClr val="FFFFFF"/>
                </a:solidFill>
                <a:latin typeface="Times"/>
                <a:cs typeface="Times"/>
              </a:rPr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Times"/>
                <a:cs typeface="Times"/>
              </a:rPr>
              <a:t>All wires must be isolated from driver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Times"/>
                <a:cs typeface="Times"/>
              </a:rPr>
              <a:t>Positive </a:t>
            </a:r>
            <a:r>
              <a:rPr lang="en-US" sz="2200" dirty="0">
                <a:solidFill>
                  <a:srgbClr val="FFFFFF"/>
                </a:solidFill>
                <a:latin typeface="Times"/>
                <a:cs typeface="Times"/>
              </a:rPr>
              <a:t>r</a:t>
            </a:r>
            <a:r>
              <a:rPr lang="en-US" sz="2200" dirty="0" smtClean="0">
                <a:solidFill>
                  <a:srgbClr val="FFFFFF"/>
                </a:solidFill>
                <a:latin typeface="Times"/>
                <a:cs typeface="Times"/>
              </a:rPr>
              <a:t>ed wires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Times"/>
                <a:cs typeface="Times"/>
              </a:rPr>
              <a:t>Negative black wires </a:t>
            </a:r>
            <a:endParaRPr lang="en-US" sz="2200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0003" y="3142772"/>
            <a:ext cx="3057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Wiring Diagram </a:t>
            </a:r>
            <a:endParaRPr lang="en-US" dirty="0"/>
          </a:p>
        </p:txBody>
      </p:sp>
      <p:pic>
        <p:nvPicPr>
          <p:cNvPr id="2055" name="Picture 7" descr="C:\Users\Owner\Dropbox\Class\SPRING 14\Senior Design\wires_MotorControll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8525" y="3140839"/>
            <a:ext cx="10258425" cy="3629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15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122" y="49905"/>
            <a:ext cx="105156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Shutdown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50393" y="0"/>
            <a:ext cx="18493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Zachary Barr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6757" y="1100639"/>
            <a:ext cx="476439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"/>
                <a:cs typeface="Times"/>
              </a:rPr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Internal Shutdown Button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External Shutdown Button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Isolated propulsion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888" y="2836380"/>
            <a:ext cx="34666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rgbClr val="FFFFFF"/>
                </a:solidFill>
                <a:latin typeface="Times"/>
                <a:cs typeface="Times"/>
              </a:rPr>
              <a:t>External Shutdown Button </a:t>
            </a:r>
            <a:endParaRPr lang="en-US" sz="2200" u="sng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7107" y="2873367"/>
            <a:ext cx="3754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rgbClr val="FFFFFF"/>
                </a:solidFill>
                <a:latin typeface="Times"/>
                <a:cs typeface="Times"/>
              </a:rPr>
              <a:t>Internal Shutdown  Button </a:t>
            </a:r>
            <a:endParaRPr lang="en-US" sz="2200" u="sng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34007" y="2836380"/>
            <a:ext cx="30571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rgbClr val="FFFFFF"/>
                </a:solidFill>
                <a:latin typeface="Times"/>
                <a:cs typeface="Times"/>
              </a:rPr>
              <a:t>Relay </a:t>
            </a:r>
            <a:endParaRPr lang="en-US" sz="2200" u="sng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pic>
        <p:nvPicPr>
          <p:cNvPr id="1026" name="Picture 2" descr="C:\Users\Owner\Dropbox\Camera Uploads\2014-04-16 20.20.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8324" y="3374034"/>
            <a:ext cx="3644207" cy="3086355"/>
          </a:xfrm>
          <a:prstGeom prst="rect">
            <a:avLst/>
          </a:prstGeom>
          <a:noFill/>
        </p:spPr>
      </p:pic>
      <p:pic>
        <p:nvPicPr>
          <p:cNvPr id="1028" name="Picture 4" descr="C:\Users\Owner\Dropbox\Camera Uploads\2014-04-09 15.06.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806" y="3379133"/>
            <a:ext cx="3655395" cy="308125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54989" y="3374033"/>
            <a:ext cx="3993367" cy="308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42122" y="49905"/>
            <a:ext cx="10515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Motor Controller 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023" y="1082487"/>
            <a:ext cx="47813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 Built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 500W motor with 24V battery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Original Coding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7163" y="2867591"/>
            <a:ext cx="3052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Motor Controller 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48133" y="30179"/>
            <a:ext cx="11438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Fritz </a:t>
            </a:r>
            <a:r>
              <a:rPr lang="en-US" sz="15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Jeanty</a:t>
            </a:r>
            <a:endParaRPr lang="en-US" sz="1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13" y="3332095"/>
            <a:ext cx="5493743" cy="3090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8" y="3332096"/>
            <a:ext cx="5493744" cy="30902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9684" y="2867590"/>
            <a:ext cx="105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2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2279" y="-1295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Panels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2664" y="41960"/>
            <a:ext cx="18493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Francois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Wolmarans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036" y="1350684"/>
            <a:ext cx="441271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rgbClr val="FFFFFF"/>
                </a:solidFill>
                <a:latin typeface="Times"/>
                <a:cs typeface="Times"/>
              </a:rPr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Times"/>
                <a:cs typeface="Times"/>
              </a:rPr>
              <a:t>Max Area = 0.17m^2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Times"/>
                <a:cs typeface="Times"/>
              </a:rPr>
              <a:t>Charge 24V battery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FFFFFF"/>
                </a:solidFill>
                <a:latin typeface="Times"/>
                <a:cs typeface="Times"/>
              </a:rPr>
              <a:t>Must be flush with chassis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602038" y="3429017"/>
            <a:ext cx="3233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rgbClr val="FFFFFF"/>
                </a:solidFill>
                <a:latin typeface="Times"/>
                <a:cs typeface="Times"/>
              </a:rPr>
              <a:t>Final Solar Panels </a:t>
            </a:r>
            <a:endParaRPr lang="en-US" sz="2200" u="sng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036" y="3430491"/>
            <a:ext cx="3329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rgbClr val="FFFFFF"/>
                </a:solidFill>
                <a:latin typeface="Times"/>
                <a:cs typeface="Times"/>
              </a:rPr>
              <a:t>Original Solar Panel Design </a:t>
            </a:r>
            <a:endParaRPr lang="en-US" sz="2200" u="sng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5794" y="765154"/>
            <a:ext cx="36708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rgbClr val="FFFFFF"/>
                </a:solidFill>
                <a:latin typeface="Times"/>
                <a:cs typeface="Times"/>
              </a:rPr>
              <a:t>Energy Conversion Diagram  </a:t>
            </a:r>
            <a:endParaRPr lang="en-US" sz="2200" u="sng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0" t="46788" r="44688" b="20909"/>
          <a:stretch/>
        </p:blipFill>
        <p:spPr>
          <a:xfrm>
            <a:off x="8533459" y="3861376"/>
            <a:ext cx="2391825" cy="2640034"/>
          </a:xfrm>
          <a:prstGeom prst="rect">
            <a:avLst/>
          </a:prstGeom>
        </p:spPr>
      </p:pic>
      <p:pic>
        <p:nvPicPr>
          <p:cNvPr id="11" name="Picture 10" descr="photo (10)"/>
          <p:cNvPicPr/>
          <p:nvPr/>
        </p:nvPicPr>
        <p:blipFill rotWithShape="1">
          <a:blip r:embed="rId3"/>
          <a:srcRect l="13591" r="5475"/>
          <a:stretch/>
        </p:blipFill>
        <p:spPr bwMode="auto">
          <a:xfrm>
            <a:off x="728036" y="3861376"/>
            <a:ext cx="3170925" cy="25724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248" y="1209512"/>
            <a:ext cx="5777298" cy="1977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2" b="13949"/>
          <a:stretch/>
        </p:blipFill>
        <p:spPr>
          <a:xfrm>
            <a:off x="4756794" y="3859906"/>
            <a:ext cx="2734674" cy="26296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57844" y="3429018"/>
            <a:ext cx="3233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rgbClr val="FFFFFF"/>
                </a:solidFill>
                <a:latin typeface="Times"/>
                <a:cs typeface="Times"/>
              </a:rPr>
              <a:t>Installation</a:t>
            </a:r>
            <a:endParaRPr lang="en-US" sz="2200" u="sng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4221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53554"/>
            <a:ext cx="10515600" cy="878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Battery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078" y="1102916"/>
            <a:ext cx="6669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lithium ion batteries can be used as an electric storage device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contain a BMS system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042" y="3195790"/>
            <a:ext cx="5363821" cy="3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10575" y="2764890"/>
            <a:ext cx="21861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BMS System</a:t>
            </a:r>
            <a:r>
              <a:rPr lang="en-US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6753" y="2764890"/>
            <a:ext cx="2244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Battery</a:t>
            </a:r>
            <a:endParaRPr lang="en-US" sz="2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/>
          <a:srcRect l="25360" t="34371" r="19673" b="19351"/>
          <a:stretch/>
        </p:blipFill>
        <p:spPr>
          <a:xfrm>
            <a:off x="308471" y="3195777"/>
            <a:ext cx="5190399" cy="35232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50393" y="1"/>
            <a:ext cx="18493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Julia Clarke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554"/>
            <a:ext cx="10515600" cy="87827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Horn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50393" y="1"/>
            <a:ext cx="18493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Julia Clarke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4095" y="1070296"/>
            <a:ext cx="39280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decibels from 4 m away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 Hz frequency 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4770" y="2459571"/>
            <a:ext cx="11590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Horn</a:t>
            </a:r>
            <a:r>
              <a:rPr lang="en-US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91294" y="1091500"/>
            <a:ext cx="11590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2489" y="2936556"/>
            <a:ext cx="3223662" cy="33430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739" y="2936556"/>
            <a:ext cx="3390253" cy="3343057"/>
          </a:xfrm>
          <a:prstGeom prst="rect">
            <a:avLst/>
          </a:prstGeom>
        </p:spPr>
      </p:pic>
      <p:pic>
        <p:nvPicPr>
          <p:cNvPr id="1026" name="Picture 2" descr="http://i.ebayimg.com/00/s/NjAwWDQ4MA==/z/ShwAAMXQhpdRuTnH/$T2eC16R,!yUE9s6NFHF!BRuTnG0gfw~~60_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r="12517"/>
          <a:stretch/>
        </p:blipFill>
        <p:spPr bwMode="auto">
          <a:xfrm>
            <a:off x="8295700" y="1522387"/>
            <a:ext cx="2886419" cy="498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09727" y="2448955"/>
            <a:ext cx="1990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Horn Button</a:t>
            </a:r>
            <a:r>
              <a:rPr lang="en-US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952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 Update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36097" y="-14140"/>
            <a:ext cx="17608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Francois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Wolmarans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20298532"/>
              </p:ext>
            </p:extLst>
          </p:nvPr>
        </p:nvGraphicFramePr>
        <p:xfrm>
          <a:off x="0" y="5778631"/>
          <a:ext cx="12192000" cy="972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994531"/>
              </p:ext>
            </p:extLst>
          </p:nvPr>
        </p:nvGraphicFramePr>
        <p:xfrm>
          <a:off x="2896870" y="1135101"/>
          <a:ext cx="8128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Person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Amount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David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$2322.09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Julia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$672.97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Total: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$2995.06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095976"/>
              </p:ext>
            </p:extLst>
          </p:nvPr>
        </p:nvGraphicFramePr>
        <p:xfrm>
          <a:off x="2870200" y="3383001"/>
          <a:ext cx="8128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Description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Amount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Total Fundraised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$5000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Total Expensed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$2995.06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Total Budget</a:t>
                      </a:r>
                      <a:r>
                        <a:rPr lang="en-US" sz="2400" b="1" baseline="0" dirty="0" smtClean="0"/>
                        <a:t> Remaining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$2004.94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8210550" y="4743450"/>
            <a:ext cx="14478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tratecutionstories.files.wordpress.com/2011/12/questio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4" y="1544124"/>
            <a:ext cx="6940551" cy="499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838199" y="1169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79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Overview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916" y="1308072"/>
            <a:ext cx="10248900" cy="2900359"/>
          </a:xfrm>
        </p:spPr>
        <p:txBody>
          <a:bodyPr numCol="2">
            <a:norm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Overview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Electrical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</a:t>
            </a:r>
          </a:p>
          <a:p>
            <a:pPr lvl="0"/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588500" y="7923"/>
            <a:ext cx="3530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Francois Wolmarans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38866990"/>
              </p:ext>
            </p:extLst>
          </p:nvPr>
        </p:nvGraphicFramePr>
        <p:xfrm>
          <a:off x="175779" y="6012006"/>
          <a:ext cx="11843942" cy="713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429" y="2964214"/>
            <a:ext cx="8579771" cy="29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5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781" y="76993"/>
            <a:ext cx="10515600" cy="1096029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331" y="1104894"/>
            <a:ext cx="10515600" cy="1766094"/>
          </a:xfrm>
        </p:spPr>
        <p:txBody>
          <a:bodyPr numCol="2"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Problem Statement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Solution Approach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Operating Environment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Intended Use(s)/User(s)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 Registration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Eco-Marathon Competition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97438"/>
            <a:ext cx="12192000" cy="2853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3287" y="5650885"/>
            <a:ext cx="3530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Race Track (Operating Environment) </a:t>
            </a:r>
            <a:endParaRPr lang="en-US" sz="15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arcadiafoundation.org/wp-content/uploads/shell-789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429" y="1083995"/>
            <a:ext cx="1648155" cy="152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88500" y="7923"/>
            <a:ext cx="3530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Francois Wolmarans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189031" y="6091519"/>
          <a:ext cx="11843942" cy="713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5467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222" y="-473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" y="1105598"/>
            <a:ext cx="33276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 Registration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 Design Level Review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 Final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Stock Parts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2621" y="907630"/>
            <a:ext cx="5773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Competition (April 25-27)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34925" y="0"/>
            <a:ext cx="12570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 Cardenal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440703976"/>
              </p:ext>
            </p:extLst>
          </p:nvPr>
        </p:nvGraphicFramePr>
        <p:xfrm>
          <a:off x="4227444" y="5300870"/>
          <a:ext cx="7394714" cy="468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726427506"/>
              </p:ext>
            </p:extLst>
          </p:nvPr>
        </p:nvGraphicFramePr>
        <p:xfrm>
          <a:off x="189031" y="6091519"/>
          <a:ext cx="11843942" cy="713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5507" r="17826" b="27536"/>
          <a:stretch/>
        </p:blipFill>
        <p:spPr>
          <a:xfrm>
            <a:off x="4317307" y="2292625"/>
            <a:ext cx="7246155" cy="28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442" y="0"/>
            <a:ext cx="10515600" cy="114064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 Generation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119" y="1023390"/>
            <a:ext cx="41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1: House of Quality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959038"/>
              </p:ext>
            </p:extLst>
          </p:nvPr>
        </p:nvGraphicFramePr>
        <p:xfrm>
          <a:off x="850629" y="2258680"/>
          <a:ext cx="10407446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408"/>
                <a:gridCol w="1640408"/>
                <a:gridCol w="1237031"/>
                <a:gridCol w="1935707"/>
                <a:gridCol w="2467778"/>
                <a:gridCol w="1486114"/>
              </a:tblGrid>
              <a:tr h="1136039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 Options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Safety (0.432) 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 (0.208)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Component Weight</a:t>
                      </a:r>
                    </a:p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(0.187)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Implementation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(0.173)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/>
                </a:tc>
              </a:tr>
              <a:tr h="432777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Mount 1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1.605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2777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Mount 2 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1.395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9841718" y="3459988"/>
            <a:ext cx="10795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201" y="1640813"/>
            <a:ext cx="4931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2: Comparison Matrix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119" y="4684902"/>
            <a:ext cx="4599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3: Professional Opinion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201" y="5302325"/>
            <a:ext cx="462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4: Final Selection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069012852"/>
              </p:ext>
            </p:extLst>
          </p:nvPr>
        </p:nvGraphicFramePr>
        <p:xfrm>
          <a:off x="189031" y="6091519"/>
          <a:ext cx="11843942" cy="713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004687" y="4055"/>
            <a:ext cx="12570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 Cardenal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4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2820" y="84310"/>
            <a:ext cx="6540500" cy="708338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Vehicle Overview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67695" y="0"/>
            <a:ext cx="12192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Wael Nabulsi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901756679"/>
              </p:ext>
            </p:extLst>
          </p:nvPr>
        </p:nvGraphicFramePr>
        <p:xfrm>
          <a:off x="189031" y="6091519"/>
          <a:ext cx="11843942" cy="713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 t="27794" r="19402" b="28826"/>
          <a:stretch/>
        </p:blipFill>
        <p:spPr>
          <a:xfrm>
            <a:off x="881553" y="1059580"/>
            <a:ext cx="6254274" cy="2311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t="24977" r="4401" b="19624"/>
          <a:stretch/>
        </p:blipFill>
        <p:spPr>
          <a:xfrm>
            <a:off x="881553" y="3692099"/>
            <a:ext cx="6253994" cy="209175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/>
          <a:srcRect l="9615" t="6357" r="11327"/>
          <a:stretch>
            <a:fillRect/>
          </a:stretch>
        </p:blipFill>
        <p:spPr bwMode="auto">
          <a:xfrm>
            <a:off x="7719441" y="1059580"/>
            <a:ext cx="3026029" cy="477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192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317" y="98161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Braking Systems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207" y="1262102"/>
            <a:ext cx="76012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Dual Independent Braking Systems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Independently capable of holding car static at 20 degree incline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Engage without removing hands from Steering Wheel 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207" y="3395538"/>
            <a:ext cx="1777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 Brakes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3480" y="3360398"/>
            <a:ext cx="1918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Rear Brakes 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8536" y="7857375"/>
            <a:ext cx="2575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Pedals 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9679" y="1978382"/>
            <a:ext cx="1717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Braking Test 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96" y="3826425"/>
            <a:ext cx="2455989" cy="2655680"/>
          </a:xfrm>
          <a:prstGeom prst="rect">
            <a:avLst/>
          </a:prstGeom>
          <a:noFill/>
        </p:spPr>
      </p:pic>
      <p:pic>
        <p:nvPicPr>
          <p:cNvPr id="14" name="Picture 13" descr="G:\Senior Design\Inspo\Images\Mid_PreTopWrap\CAM002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t="25603" r="2671" b="9012"/>
          <a:stretch/>
        </p:blipFill>
        <p:spPr bwMode="auto">
          <a:xfrm>
            <a:off x="2781984" y="3847821"/>
            <a:ext cx="2931086" cy="26342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F:\Senior Design\Inspo\Images\Mid_PreTopWrap\photo 1(2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4" t="8173" r="35416" b="54327"/>
          <a:stretch/>
        </p:blipFill>
        <p:spPr bwMode="auto">
          <a:xfrm>
            <a:off x="172987" y="3847821"/>
            <a:ext cx="2305316" cy="26342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0867695" y="0"/>
            <a:ext cx="12192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Wael Nabulsi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 descr="C:\Users\waeln_17\Downloads\photo (1).JPG"/>
          <p:cNvPicPr>
            <a:picLocks noChangeAspect="1" noChangeArrowheads="1"/>
          </p:cNvPicPr>
          <p:nvPr/>
        </p:nvPicPr>
        <p:blipFill rotWithShape="1">
          <a:blip r:embed="rId5" cstate="print"/>
          <a:srcRect l="12800" r="22939"/>
          <a:stretch/>
        </p:blipFill>
        <p:spPr bwMode="auto">
          <a:xfrm>
            <a:off x="8592659" y="2416747"/>
            <a:ext cx="3311224" cy="406535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710351" y="3360398"/>
            <a:ext cx="1918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Pedals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9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29132" y="41960"/>
            <a:ext cx="18493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Jolicoeur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38200" y="-38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Roll Bar &amp; Seat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603" y="945581"/>
            <a:ext cx="7183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Withstand 700N of force from all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 above drivers head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less than 39 in. from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Seatbelt must be able to hold 1.5 times the drivers weight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77283" y="2903638"/>
            <a:ext cx="2387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Roll Bar (Final) 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9549" y="2894846"/>
            <a:ext cx="2262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Roll Bar (Initial) 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62873" y="2666338"/>
            <a:ext cx="2233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Seat &amp; Seat Belt 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265" y="3408499"/>
            <a:ext cx="2521369" cy="3361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4" t="36807" b="4226"/>
          <a:stretch/>
        </p:blipFill>
        <p:spPr>
          <a:xfrm>
            <a:off x="238386" y="3390543"/>
            <a:ext cx="3606502" cy="3335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11" y="3130783"/>
            <a:ext cx="4852721" cy="363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3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310" y="-3616"/>
            <a:ext cx="10515600" cy="99529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Steering System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17242" y="-3616"/>
            <a:ext cx="18493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James </a:t>
            </a:r>
            <a:r>
              <a:rPr lang="en-US" sz="15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Croasmun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0704" y="1207117"/>
            <a:ext cx="41598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Capable of withstanding all forces applied during operation </a:t>
            </a:r>
            <a:endParaRPr lang="en-US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than 8 m Turning Radius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4759" y="837418"/>
            <a:ext cx="4056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Entire steering system </a:t>
            </a:r>
            <a:endParaRPr lang="en-US" sz="2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9099" y="3232597"/>
            <a:ext cx="1751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 Mounts </a:t>
            </a:r>
          </a:p>
          <a:p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81" y="3752959"/>
            <a:ext cx="3533775" cy="2744759"/>
          </a:xfrm>
          <a:prstGeom prst="rect">
            <a:avLst/>
          </a:prstGeom>
          <a:noFill/>
        </p:spPr>
      </p:pic>
      <p:pic>
        <p:nvPicPr>
          <p:cNvPr id="13" name="Picture 12" descr="F:\Senior Design\Inspo\Images\Mid_PreTopWrap\photo 4(2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5" t="35917" r="41759" b="35792"/>
          <a:stretch/>
        </p:blipFill>
        <p:spPr bwMode="auto">
          <a:xfrm>
            <a:off x="4135109" y="3752958"/>
            <a:ext cx="1917963" cy="27447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51799" y="3232597"/>
            <a:ext cx="1751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Spindle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81088" y="3232597"/>
            <a:ext cx="2101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Rack and Pinion</a:t>
            </a:r>
          </a:p>
          <a:p>
            <a:endParaRPr lang="en-US" dirty="0"/>
          </a:p>
        </p:txBody>
      </p:sp>
      <p:pic>
        <p:nvPicPr>
          <p:cNvPr id="17" name="Picture 16" descr="G:\Senior Design\Inspo\Images\Mid_PreTopWrap\photo 1(2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4" t="27644" r="37500" b="36298"/>
          <a:stretch/>
        </p:blipFill>
        <p:spPr bwMode="auto">
          <a:xfrm>
            <a:off x="6295077" y="3752958"/>
            <a:ext cx="1724001" cy="27447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391710" y="3232597"/>
            <a:ext cx="1751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Spindle Arm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4474" y="3295498"/>
            <a:ext cx="2744759" cy="3659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85" b="27711"/>
          <a:stretch/>
        </p:blipFill>
        <p:spPr>
          <a:xfrm>
            <a:off x="6488380" y="1287711"/>
            <a:ext cx="4704758" cy="19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519</Words>
  <Application>Microsoft Office PowerPoint</Application>
  <PresentationFormat>Custom</PresentationFormat>
  <Paragraphs>224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Shell Eco-Marathon  FAMU-FSU 2014 Solar Car Milestone #4 Presentation Team #2</vt:lpstr>
      <vt:lpstr>Presentation Overview</vt:lpstr>
      <vt:lpstr>Introduction</vt:lpstr>
      <vt:lpstr>Progress </vt:lpstr>
      <vt:lpstr>Concept Generation </vt:lpstr>
      <vt:lpstr>Vehicle Overview</vt:lpstr>
      <vt:lpstr>Braking Systems </vt:lpstr>
      <vt:lpstr>PowerPoint Presentation</vt:lpstr>
      <vt:lpstr>Steering System </vt:lpstr>
      <vt:lpstr>Bulkhead</vt:lpstr>
      <vt:lpstr>Overview of Electrical System</vt:lpstr>
      <vt:lpstr>Wiring </vt:lpstr>
      <vt:lpstr>System Shutdown</vt:lpstr>
      <vt:lpstr>Motor Controller </vt:lpstr>
      <vt:lpstr>Solar Panels </vt:lpstr>
      <vt:lpstr>PowerPoint Presentation</vt:lpstr>
      <vt:lpstr>Horn </vt:lpstr>
      <vt:lpstr>Budget Update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studentpro</dc:creator>
  <cp:lastModifiedBy>JGC</cp:lastModifiedBy>
  <cp:revision>153</cp:revision>
  <cp:lastPrinted>2014-04-16T23:46:47Z</cp:lastPrinted>
  <dcterms:created xsi:type="dcterms:W3CDTF">2013-11-18T20:55:21Z</dcterms:created>
  <dcterms:modified xsi:type="dcterms:W3CDTF">2014-04-29T00:52:44Z</dcterms:modified>
</cp:coreProperties>
</file>