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4" r:id="rId2"/>
    <p:sldId id="262" r:id="rId3"/>
    <p:sldId id="263" r:id="rId4"/>
    <p:sldId id="258" r:id="rId5"/>
    <p:sldId id="259" r:id="rId6"/>
    <p:sldId id="260" r:id="rId7"/>
    <p:sldId id="256" r:id="rId8"/>
    <p:sldId id="257" r:id="rId9"/>
    <p:sldId id="295" r:id="rId10"/>
    <p:sldId id="261" r:id="rId11"/>
    <p:sldId id="281" r:id="rId12"/>
    <p:sldId id="282" r:id="rId13"/>
    <p:sldId id="283" r:id="rId14"/>
    <p:sldId id="284" r:id="rId15"/>
    <p:sldId id="297" r:id="rId16"/>
    <p:sldId id="298" r:id="rId17"/>
    <p:sldId id="299" r:id="rId18"/>
    <p:sldId id="279" r:id="rId19"/>
    <p:sldId id="280" r:id="rId20"/>
    <p:sldId id="300" r:id="rId21"/>
    <p:sldId id="301" r:id="rId22"/>
    <p:sldId id="265" r:id="rId23"/>
    <p:sldId id="266" r:id="rId24"/>
    <p:sldId id="267" r:id="rId25"/>
    <p:sldId id="269" r:id="rId26"/>
    <p:sldId id="305" r:id="rId27"/>
    <p:sldId id="296" r:id="rId28"/>
    <p:sldId id="270" r:id="rId29"/>
    <p:sldId id="271" r:id="rId30"/>
    <p:sldId id="275" r:id="rId31"/>
    <p:sldId id="274" r:id="rId32"/>
    <p:sldId id="302" r:id="rId33"/>
    <p:sldId id="304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71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29D10-C832-46DD-99D9-A597FFA9E806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6DB70-6592-40D3-8897-15001E605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559D-76D1-4A04-950B-869C9F2A8A1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37173-0C7E-49F5-85FB-1EBC866E8B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73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7173-0C7E-49F5-85FB-1EBC866E8B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7173-0C7E-49F5-85FB-1EBC866E8B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37173-0C7E-49F5-85FB-1EBC866E8B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6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D269-317F-49A4-8879-A7F7A4D3AB5D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05EC-5E37-4CD7-9619-42A2A9CA7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025" y="93014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 Eco-Marathon </a:t>
            </a:r>
            <a:b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FAMU-FSU 2014 Solar Car</a:t>
            </a:r>
            <a:b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Milestone </a:t>
            </a:r>
            <a:r>
              <a:rPr lang="en-US" sz="5400" b="1" i="0" u="none" strike="noStrike" cap="none" baseline="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#2 </a:t>
            </a:r>
            <a: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b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1" i="0" u="none" strike="noStrike" cap="none" baseline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#2</a:t>
            </a:r>
          </a:p>
        </p:txBody>
      </p:sp>
      <p:sp>
        <p:nvSpPr>
          <p:cNvPr id="86" name="Shape 86"/>
          <p:cNvSpPr/>
          <p:nvPr/>
        </p:nvSpPr>
        <p:spPr>
          <a:xfrm>
            <a:off x="0" y="149729"/>
            <a:ext cx="1978578" cy="1978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sp>
        <p:nvSpPr>
          <p:cNvPr id="87" name="Shape 87"/>
          <p:cNvSpPr/>
          <p:nvPr/>
        </p:nvSpPr>
        <p:spPr>
          <a:xfrm>
            <a:off x="10067471" y="149729"/>
            <a:ext cx="1986642" cy="1986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289" y="3325812"/>
            <a:ext cx="10389972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5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Phase Gant Chart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2822"/>
            <a:ext cx="12178453" cy="4475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0450" y="6489696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Jose </a:t>
            </a:r>
            <a:r>
              <a:rPr lang="en-US" dirty="0" err="1" smtClean="0">
                <a:solidFill>
                  <a:schemeClr val="bg1"/>
                </a:solidFill>
              </a:rPr>
              <a:t>Cardenal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0"/>
            <a:ext cx="7772400" cy="9143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Brake Designs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JGC\Desktop\FB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143000"/>
            <a:ext cx="5918200" cy="49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GC\Desktop\FB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1" y="1142999"/>
            <a:ext cx="5611542" cy="49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102514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772" y="6100505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1713" y="6488668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James </a:t>
            </a:r>
            <a:r>
              <a:rPr lang="en-US" dirty="0" err="1" smtClean="0">
                <a:solidFill>
                  <a:schemeClr val="bg1"/>
                </a:solidFill>
              </a:rPr>
              <a:t>Croasmun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0" y="1222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Steering System Design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847" y="6377419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4643" y="6374457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1713" y="6488668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James </a:t>
            </a:r>
            <a:r>
              <a:rPr lang="en-US" dirty="0" err="1" smtClean="0">
                <a:solidFill>
                  <a:schemeClr val="bg1"/>
                </a:solidFill>
              </a:rPr>
              <a:t>Croasmun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2" y="1796729"/>
            <a:ext cx="5080291" cy="449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20" y="1796729"/>
            <a:ext cx="4708047" cy="449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30" y="158906"/>
            <a:ext cx="682913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 &amp;</a:t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Steering Assembly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672" y="5181600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4400" y="3381611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3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518" y="6524545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2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41713" y="6509156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James </a:t>
            </a:r>
            <a:r>
              <a:rPr lang="en-US" dirty="0" err="1" smtClean="0">
                <a:solidFill>
                  <a:schemeClr val="bg1"/>
                </a:solidFill>
              </a:rPr>
              <a:t>Croasmun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3" y="1691318"/>
            <a:ext cx="4209078" cy="34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94" y="241170"/>
            <a:ext cx="4109066" cy="316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7" y="3590925"/>
            <a:ext cx="4373563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Wheel Mount and Steering Assembly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81425"/>
              </p:ext>
            </p:extLst>
          </p:nvPr>
        </p:nvGraphicFramePr>
        <p:xfrm>
          <a:off x="1864065" y="1147763"/>
          <a:ext cx="8682019" cy="203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/>
                <a:gridCol w="1473673"/>
                <a:gridCol w="1473673"/>
                <a:gridCol w="1473673"/>
                <a:gridCol w="1880547"/>
                <a:gridCol w="906780"/>
              </a:tblGrid>
              <a:tr h="6431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(0.208)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 Weight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(0.187)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5959" y="6347996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218" y="3618329"/>
            <a:ext cx="3459082" cy="2729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41713" y="6488668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James </a:t>
            </a:r>
            <a:r>
              <a:rPr lang="en-US" dirty="0" err="1" smtClean="0">
                <a:solidFill>
                  <a:schemeClr val="bg1"/>
                </a:solidFill>
              </a:rPr>
              <a:t>Croasmun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0948" y="6318250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41" y="3559926"/>
            <a:ext cx="3390214" cy="275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414" y="32040"/>
            <a:ext cx="7772400" cy="95903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 Designs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4" y="1138068"/>
            <a:ext cx="8358687" cy="245370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30" y="3891169"/>
            <a:ext cx="7801427" cy="2243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3298" y="3639082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8043" y="6095954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0450" y="6489696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err="1" smtClean="0">
                <a:solidFill>
                  <a:schemeClr val="bg1"/>
                </a:solidFill>
              </a:rPr>
              <a:t>Joliceur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1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Panel Placement and Implementation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72" y="1148288"/>
            <a:ext cx="3517056" cy="235380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2027" y="2669840"/>
            <a:ext cx="3728825" cy="3045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120" y="2497513"/>
            <a:ext cx="3746853" cy="3390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7700" y="350209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Design 1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246" y="5886783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Design 2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1139" y="5773579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Design 3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0450" y="6489696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err="1" smtClean="0">
                <a:solidFill>
                  <a:schemeClr val="bg1"/>
                </a:solidFill>
              </a:rPr>
              <a:t>Joliceur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015" y="0"/>
            <a:ext cx="4533900" cy="88890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Design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875" y="1338634"/>
            <a:ext cx="6458974" cy="3111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581" y="705394"/>
            <a:ext cx="4139545" cy="390448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99462"/>
              </p:ext>
            </p:extLst>
          </p:nvPr>
        </p:nvGraphicFramePr>
        <p:xfrm>
          <a:off x="1943100" y="4832348"/>
          <a:ext cx="8313432" cy="203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671"/>
                <a:gridCol w="1510671"/>
                <a:gridCol w="1135380"/>
                <a:gridCol w="1447800"/>
                <a:gridCol w="1802130"/>
                <a:gridCol w="906780"/>
              </a:tblGrid>
              <a:tr h="6431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(0.208)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 Weight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(0.187)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1.755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1.864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3606800" y="1574800"/>
            <a:ext cx="2743200" cy="469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10450" y="6489696"/>
            <a:ext cx="14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David </a:t>
            </a:r>
            <a:r>
              <a:rPr lang="en-US" dirty="0" err="1" smtClean="0">
                <a:solidFill>
                  <a:schemeClr val="bg1"/>
                </a:solidFill>
              </a:rPr>
              <a:t>Joliceur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405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 Brakes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56" y="17287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rc_mi" descr="http://static.ddmcdn.com/gif/how-to-repair-a-bicycle-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6" y="1709499"/>
            <a:ext cx="4432948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heldonbrown.com/images/vbrake-overalls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709499"/>
            <a:ext cx="4483100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89018" y="5601336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9680" y="5566410"/>
            <a:ext cx="194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2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0450" y="648969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Wael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Nabulsi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65100"/>
            <a:ext cx="10515600" cy="8143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Placement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79488"/>
            <a:ext cx="5259614" cy="547029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1" y="979489"/>
            <a:ext cx="5255985" cy="54702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87929" y="6449786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Placement 1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2893" y="6454132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Placement 2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0450" y="648969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Wael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Nabulsi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168"/>
            <a:ext cx="10515600" cy="435133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Fritz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Responsible for the motor controller.  Fritz has taken courses related to motor controller including C++ programming, Digital Logic, electronics, and Microprocessor based system design.</a:t>
            </a:r>
            <a:b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Francois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Wolmarans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Responsible for finances, and ergonomic design. In addition to his experience in education and research at HPMI, he has founded 3 start ups (of which 2 have been profitable).</a:t>
            </a:r>
            <a:b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Cardenal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Responsible for safety considerations, and ergonomic design, and manufacturing.  His previous job in process improvement and analysis and a research assistant at HPMI allow him to qualify for this task.</a:t>
            </a:r>
            <a:b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Clarke- Responsible for accessory battery.  Clarke is currently enrolled in courses relating to batteries and has a great interest in batteries.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75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Bar / Wheel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ount Design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50" y="441315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1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4450" y="550257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8404" y="454073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3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1605" y="2549748"/>
            <a:ext cx="3686900" cy="2908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05" y="1352357"/>
            <a:ext cx="3539695" cy="302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210" y="1498539"/>
            <a:ext cx="3779520" cy="2974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10450" y="648969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Wael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Nabulsi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41645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Bar Design 3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1650" y="6519446"/>
            <a:ext cx="194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3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720743"/>
              </p:ext>
            </p:extLst>
          </p:nvPr>
        </p:nvGraphicFramePr>
        <p:xfrm>
          <a:off x="1165225" y="1140914"/>
          <a:ext cx="98729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168400"/>
                <a:gridCol w="2451100"/>
                <a:gridCol w="1841500"/>
                <a:gridCol w="9067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(0.208)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 Weight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(0.187)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(1.000)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1.963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669" y="3173570"/>
            <a:ext cx="3683725" cy="3515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9691" y="3173570"/>
            <a:ext cx="3930594" cy="3589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0450" y="6489696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Wael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Nabulsi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9" y="-152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 Block Diagram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373" y="6305030"/>
            <a:ext cx="448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Component Placement Diagram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688" y="841374"/>
            <a:ext cx="10062511" cy="544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0450" y="6489696"/>
            <a:ext cx="12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Fritz </a:t>
            </a:r>
            <a:r>
              <a:rPr lang="en-US" dirty="0" err="1" smtClean="0">
                <a:solidFill>
                  <a:schemeClr val="bg1"/>
                </a:solidFill>
              </a:rPr>
              <a:t>Jeanty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511"/>
            <a:ext cx="10515600" cy="9827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Brushless 3-Phase Motor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882" y="1168298"/>
            <a:ext cx="5339443" cy="543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Specifications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24Volts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250-750W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30A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Board Controller options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RDK-BLDC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MSP430 LAUNCHPAD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TMS320F28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5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  <a:effectLst>
                  <a:glow>
                    <a:srgbClr val="000000"/>
                  </a:glow>
                  <a:reflection stA="0" endPos="0" fadeDir="0" sx="0" sy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ATAVRMC100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 Gate Options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IR3230SPBF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DRV8301DCA 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5947" r="20778" b="2196"/>
          <a:stretch/>
        </p:blipFill>
        <p:spPr>
          <a:xfrm>
            <a:off x="1228725" y="1168298"/>
            <a:ext cx="4673600" cy="4688768"/>
          </a:xfrm>
        </p:spPr>
      </p:pic>
      <p:sp>
        <p:nvSpPr>
          <p:cNvPr id="7" name="TextBox 6"/>
          <p:cNvSpPr txBox="1"/>
          <p:nvPr/>
        </p:nvSpPr>
        <p:spPr>
          <a:xfrm>
            <a:off x="1898109" y="5857066"/>
            <a:ext cx="312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Motor Magic Pie Motor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0450" y="6489696"/>
            <a:ext cx="12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Fritz </a:t>
            </a:r>
            <a:r>
              <a:rPr lang="en-US" dirty="0" err="1" smtClean="0">
                <a:solidFill>
                  <a:schemeClr val="bg1"/>
                </a:solidFill>
              </a:rPr>
              <a:t>Jeanty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696" y="-195422"/>
            <a:ext cx="10515600" cy="11318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Controller 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2828" y="545262"/>
            <a:ext cx="6093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Board Controller 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Matrix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/>
          <a:srcRect l="34529" t="26981" r="47931" b="56952"/>
          <a:stretch/>
        </p:blipFill>
        <p:spPr bwMode="auto">
          <a:xfrm>
            <a:off x="8357556" y="3556438"/>
            <a:ext cx="3123244" cy="249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04885" y="3556438"/>
            <a:ext cx="68342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and includes a three phase brushless motor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board breaking circuit for protection against unsafe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levels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Screw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Terminals allow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input source for the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propulsion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059" y="6150991"/>
            <a:ext cx="265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RDK-BLDC Motor Controller 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64079"/>
              </p:ext>
            </p:extLst>
          </p:nvPr>
        </p:nvGraphicFramePr>
        <p:xfrm>
          <a:off x="1161705" y="1217242"/>
          <a:ext cx="987298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168400"/>
                <a:gridCol w="2451100"/>
                <a:gridCol w="1841500"/>
                <a:gridCol w="9067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(0.208)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(0.187)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(1.000)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10450" y="6489696"/>
            <a:ext cx="12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Fritz </a:t>
            </a:r>
            <a:r>
              <a:rPr lang="en-US" dirty="0" err="1" smtClean="0">
                <a:solidFill>
                  <a:schemeClr val="bg1"/>
                </a:solidFill>
              </a:rPr>
              <a:t>Jeanty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 cstate="print"/>
          <a:srcRect l="1282" t="36859" r="85898" b="49119"/>
          <a:stretch/>
        </p:blipFill>
        <p:spPr bwMode="auto">
          <a:xfrm>
            <a:off x="9080500" y="3169068"/>
            <a:ext cx="3022600" cy="252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244" y="1059226"/>
            <a:ext cx="4469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Driver Comparison Matrix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444" y="3422286"/>
            <a:ext cx="7735915" cy="270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current protection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Specifically for three phase motor drive applications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Shunt amplifiers that support bi-directional current sensing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2900" y="254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 Driver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35567"/>
              </p:ext>
            </p:extLst>
          </p:nvPr>
        </p:nvGraphicFramePr>
        <p:xfrm>
          <a:off x="380244" y="1665969"/>
          <a:ext cx="988041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710"/>
                <a:gridCol w="1752600"/>
                <a:gridCol w="1168400"/>
                <a:gridCol w="2451100"/>
                <a:gridCol w="1841500"/>
                <a:gridCol w="800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(0.432)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(0.208)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(0.187)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 3230SPBF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 DRV8301DCA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10450" y="6489696"/>
            <a:ext cx="12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Fritz </a:t>
            </a:r>
            <a:r>
              <a:rPr lang="en-US" dirty="0" err="1" smtClean="0">
                <a:solidFill>
                  <a:schemeClr val="bg1"/>
                </a:solidFill>
              </a:rPr>
              <a:t>Jeanty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1133" y="5694331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 DRV8301DCA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IGBT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more efficiently at higher temperatures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Voltage, Current and Power rating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operate at minimum 250W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26" y="2743200"/>
            <a:ext cx="3588752" cy="35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10450" y="6489696"/>
            <a:ext cx="124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Fritz </a:t>
            </a:r>
            <a:r>
              <a:rPr lang="en-US" dirty="0" err="1" smtClean="0">
                <a:solidFill>
                  <a:schemeClr val="bg1"/>
                </a:solidFill>
              </a:rPr>
              <a:t>Jeanty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7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Battery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15938" y="1143000"/>
            <a:ext cx="4322762" cy="4718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Engineers have considered using a 12V accessory</a:t>
            </a:r>
          </a:p>
          <a:p>
            <a:pPr marL="457200" indent="-457200">
              <a:lnSpc>
                <a:spcPct val="10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12V lead acid rechargeable battery with a 20Ah capacity </a:t>
            </a:r>
          </a:p>
          <a:p>
            <a:pPr marL="457200" indent="-457200">
              <a:lnSpc>
                <a:spcPct val="10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forgoing the accessory battery the horn and ventilation system would be hooked up to the primary battery</a:t>
            </a:r>
          </a:p>
          <a:p>
            <a:pPr marL="457200" indent="-457200">
              <a:lnSpc>
                <a:spcPct val="100000"/>
              </a:lnSpc>
            </a:pPr>
            <a:r>
              <a:rPr lang="en-US" sz="2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additional components would make the car less efficient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5562600" cy="358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5176" y="632991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Julia Clark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8534" y="4730750"/>
            <a:ext cx="24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battery 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844" y="77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DC-DC Converter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8025" y="1569563"/>
            <a:ext cx="4712365" cy="2120709"/>
          </a:xfrm>
        </p:spPr>
        <p:txBody>
          <a:bodyPr>
            <a:normAutofit lnSpcReduction="10000"/>
          </a:bodyPr>
          <a:lstStyle/>
          <a:p>
            <a:r>
              <a:rPr lang="en-US" sz="26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ISV005V2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Cost: 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Overvoltage, Over current, and Over Temperature Protection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6471663" y="1292665"/>
            <a:ext cx="5402837" cy="278293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TCDC7001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Cost: $90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Voltage, Over current Over Temperature, and short circuit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 Insulation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https://lh5.googleusercontent.com/Gaj8z_ynLqscqSxF_pHHwGhnVck4CjFxq9P6pUwO3qZlhFjXyeKSqxjNKVNI_k3hTK2-NJzyGfIPaZHPIYdOHWhQ6O2wrY99e6M3AM2RudgQfaIjFTALP9cE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25" y="3726171"/>
            <a:ext cx="3539619" cy="244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st.com/st-web-ui/static/active/en/fragment/product_related/rpn_information/board_photo/image_steval-isv005v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27" y="3549074"/>
            <a:ext cx="3124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696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Zachary Barr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1417" y="602774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ISV005V2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2992" y="6175731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TCDC7001</a:t>
            </a:r>
          </a:p>
        </p:txBody>
      </p:sp>
    </p:spTree>
    <p:extLst>
      <p:ext uri="{BB962C8B-B14F-4D97-AF65-F5344CB8AC3E}">
        <p14:creationId xmlns:p14="http://schemas.microsoft.com/office/powerpoint/2010/main" val="347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14" y="0"/>
            <a:ext cx="10515600" cy="8768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DC-DC Converter Test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50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Zachary Barr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82" y="881775"/>
            <a:ext cx="1845220" cy="72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1445" y="1624082"/>
            <a:ext cx="18833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8-9V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3-3.5A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52884"/>
            <a:ext cx="64144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from converter: 20V</a:t>
            </a:r>
          </a:p>
          <a:p>
            <a:pPr lvl="2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Watt meter absorbs 5V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4197" y="3261816"/>
            <a:ext cx="356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voltage is 24V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7104" y="5801956"/>
            <a:ext cx="839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connected, voltage drops and battery does not charge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01" y="2449562"/>
            <a:ext cx="5001690" cy="10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903" y="2460152"/>
            <a:ext cx="4720419" cy="7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129" y="4707270"/>
            <a:ext cx="7077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9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230539"/>
            <a:ext cx="10515600" cy="435133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Zachary Barr- Responsible for the DC-DC convertor. His experience in soldering electronics and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Multisim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qualify him to work this aspect of the project.</a:t>
            </a:r>
            <a:b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Wael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Nabulsi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Installations manager.  His employment at the Applied Super Conductivity center, in addition to his previous coursework allow him to do this job effectively.</a:t>
            </a:r>
            <a:b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Joliceur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Responsible for all mechanical designs.  He is currently enrolled in energy conversions for sustainability and vehicle design, which complement the project.</a:t>
            </a:r>
            <a:b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Croasmun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Responsible for front wheel mount system and steering assemblies. He has completed various courses related to his responsibilities.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643" y="228991"/>
            <a:ext cx="3092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91630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Schematics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7050" y="64960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Zachary Barr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8985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9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ages.delphiglass.com/image_new/20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4229099"/>
            <a:ext cx="2468628" cy="2295825"/>
          </a:xfrm>
          <a:prstGeom prst="rect">
            <a:avLst/>
          </a:prstGeom>
          <a:noFill/>
        </p:spPr>
      </p:pic>
      <p:pic>
        <p:nvPicPr>
          <p:cNvPr id="2052" name="Picture 4" descr="http://www.robotshop.com/Images/big/en/elenco-soldering-heats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775" y="4107418"/>
            <a:ext cx="2381250" cy="2381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3050"/>
            <a:ext cx="4419600" cy="71755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Micro-Soldering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35000" y="1116427"/>
            <a:ext cx="5105400" cy="3276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Safety/integrity of the board is paramount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Sink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 Hands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board could be rendered useless</a:t>
            </a:r>
          </a:p>
          <a:p>
            <a:pPr lvl="1">
              <a:buFont typeface="Arial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963" y="1078201"/>
            <a:ext cx="465807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061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Zachary Barr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4589" y="467100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ISV005V2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9447" y="642711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Sink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5287" y="6481113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 Hands</a:t>
            </a:r>
          </a:p>
        </p:txBody>
      </p:sp>
    </p:spTree>
    <p:extLst>
      <p:ext uri="{BB962C8B-B14F-4D97-AF65-F5344CB8AC3E}">
        <p14:creationId xmlns:p14="http://schemas.microsoft.com/office/powerpoint/2010/main" val="20084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ratecutionstories.files.wordpress.com/2011/12/ques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4" y="1544124"/>
            <a:ext cx="6940551" cy="49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06" y="4435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Eco-Challenge Marathon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506" y="176906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Concept and Prototype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FAMU/FSU Participation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54" y="1906587"/>
            <a:ext cx="5393871" cy="33777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17650" y="6488668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Francois </a:t>
            </a:r>
            <a:r>
              <a:rPr lang="en-US" dirty="0" err="1" smtClean="0">
                <a:solidFill>
                  <a:schemeClr val="bg1"/>
                </a:solidFill>
              </a:rPr>
              <a:t>Wolmarans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66094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Problem Statement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 Approach</a:t>
            </a:r>
            <a:b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Environment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Use(s)/User(s)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 and Limitations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6253"/>
            <a:ext cx="12192000" cy="2853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7650" y="6488668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Francois </a:t>
            </a:r>
            <a:r>
              <a:rPr lang="en-US" dirty="0" err="1" smtClean="0">
                <a:solidFill>
                  <a:schemeClr val="bg1"/>
                </a:solidFill>
              </a:rPr>
              <a:t>Wolmarans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Summary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8587" y="973137"/>
            <a:ext cx="7262813" cy="5791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7650" y="6488668"/>
            <a:ext cx="207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Francois </a:t>
            </a:r>
            <a:r>
              <a:rPr lang="en-US" dirty="0" err="1" smtClean="0">
                <a:solidFill>
                  <a:schemeClr val="bg1"/>
                </a:solidFill>
              </a:rPr>
              <a:t>Wolmarans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95769"/>
            <a:ext cx="8534400" cy="6362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900" y="-115840"/>
            <a:ext cx="4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Bone Analysis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841500"/>
            <a:ext cx="2882900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650" y="495769"/>
            <a:ext cx="32829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brainstorming approach to determine the voice of the customer</a:t>
            </a: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required and desired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the team to determine the major vehicle components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20059" y="6488668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Jose </a:t>
            </a:r>
            <a:r>
              <a:rPr lang="en-US" dirty="0" err="1" smtClean="0"/>
              <a:t>Cardenal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Quality Results: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0" y="1651000"/>
            <a:ext cx="3238500" cy="262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Saftey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4900" y="1651000"/>
            <a:ext cx="3060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it was created: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HOQ What's: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HOQ How's: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Vehicle, components, specifications, and major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651000"/>
            <a:ext cx="350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HOQ: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Function Deployment tool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determine VOC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the team to prioritize tasks and vehicle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out positive and negative correlations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24300" y="2603500"/>
            <a:ext cx="869950" cy="1032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61275" y="2603499"/>
            <a:ext cx="869950" cy="1032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10450" y="6489696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Jose </a:t>
            </a:r>
            <a:r>
              <a:rPr lang="en-US" dirty="0" err="1" smtClean="0">
                <a:solidFill>
                  <a:schemeClr val="bg1"/>
                </a:solidFill>
              </a:rPr>
              <a:t>Cardenal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Matrix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73693"/>
              </p:ext>
            </p:extLst>
          </p:nvPr>
        </p:nvGraphicFramePr>
        <p:xfrm>
          <a:off x="355600" y="1690688"/>
          <a:ext cx="1156443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966"/>
                <a:gridCol w="1595792"/>
                <a:gridCol w="1595792"/>
                <a:gridCol w="3001899"/>
                <a:gridCol w="2603817"/>
                <a:gridCol w="1070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Options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 (0.432)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 (0.208)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 Weight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(0.187)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(0.173)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1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21713" y="3772485"/>
            <a:ext cx="3581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Legend: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least optimal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more 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most optimal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nth more optimal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242" y="3794871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Legend: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=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0.432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= 0.208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= 0.187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= 0.173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10450" y="6489696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Jose </a:t>
            </a:r>
            <a:r>
              <a:rPr lang="en-US" dirty="0" err="1" smtClean="0">
                <a:solidFill>
                  <a:schemeClr val="bg1"/>
                </a:solidFill>
              </a:rPr>
              <a:t>Cardenal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701</TotalTime>
  <Words>873</Words>
  <Application>Microsoft Office PowerPoint</Application>
  <PresentationFormat>Custom</PresentationFormat>
  <Paragraphs>361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Shell Eco-Marathon  FAMU-FSU 2014 Solar Car Milestone #2 Presentation Team #2</vt:lpstr>
      <vt:lpstr>Qualifications</vt:lpstr>
      <vt:lpstr>PowerPoint Presentation</vt:lpstr>
      <vt:lpstr>Shell Eco-Challenge Marathon</vt:lpstr>
      <vt:lpstr>Introduction</vt:lpstr>
      <vt:lpstr>Budget Summary</vt:lpstr>
      <vt:lpstr>PowerPoint Presentation</vt:lpstr>
      <vt:lpstr>House of Quality Results:</vt:lpstr>
      <vt:lpstr>Comparison Matrix </vt:lpstr>
      <vt:lpstr>Design Phase Gant Chart </vt:lpstr>
      <vt:lpstr>Front Brake Designs</vt:lpstr>
      <vt:lpstr>Steering System Design</vt:lpstr>
      <vt:lpstr>Front Wheel Mount &amp;  Steering Assembly</vt:lpstr>
      <vt:lpstr>Front Wheel Mount and Steering Assembly</vt:lpstr>
      <vt:lpstr>Seat Designs</vt:lpstr>
      <vt:lpstr>Solar Panel Placement and Implementation</vt:lpstr>
      <vt:lpstr>Proposed Design</vt:lpstr>
      <vt:lpstr>Rear Brakes</vt:lpstr>
      <vt:lpstr>Component Placement</vt:lpstr>
      <vt:lpstr>Roll Bar / Wheel Mount Design</vt:lpstr>
      <vt:lpstr> Roll Bar Design 3</vt:lpstr>
      <vt:lpstr>Electrical Component Block Diagram </vt:lpstr>
      <vt:lpstr>Brushless 3-Phase Motor</vt:lpstr>
      <vt:lpstr>Motor Controller  </vt:lpstr>
      <vt:lpstr>PowerPoint Presentation</vt:lpstr>
      <vt:lpstr>IGBT</vt:lpstr>
      <vt:lpstr>Accessory Battery</vt:lpstr>
      <vt:lpstr>DC-DC Converter </vt:lpstr>
      <vt:lpstr>DC-DC Converter Test Summary</vt:lpstr>
      <vt:lpstr>Circuit Schematics</vt:lpstr>
      <vt:lpstr>Micro-Soldering </vt:lpstr>
      <vt:lpstr>Acknowledgments</vt:lpstr>
      <vt:lpstr>Questions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studentpro</dc:creator>
  <cp:lastModifiedBy>Jeanty, Fritz</cp:lastModifiedBy>
  <cp:revision>53</cp:revision>
  <dcterms:created xsi:type="dcterms:W3CDTF">2013-10-21T20:24:22Z</dcterms:created>
  <dcterms:modified xsi:type="dcterms:W3CDTF">2013-10-25T15:09:41Z</dcterms:modified>
</cp:coreProperties>
</file>