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0" r:id="rId9"/>
    <p:sldId id="272" r:id="rId10"/>
    <p:sldId id="264" r:id="rId11"/>
    <p:sldId id="261" r:id="rId12"/>
    <p:sldId id="262" r:id="rId13"/>
    <p:sldId id="263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5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3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0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4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FEF5-91F6-4132-B5C3-F8DFFF293118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CF6E-1FD2-4211-82F6-B6722191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0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“Wear It” Protective Vest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Sponsor: Gavin Boone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Faculty: Dr. D. </a:t>
            </a:r>
            <a:r>
              <a:rPr lang="en-US" sz="2400" dirty="0" err="1" smtClean="0">
                <a:solidFill>
                  <a:schemeClr val="tx1"/>
                </a:solidFill>
              </a:rPr>
              <a:t>Olawale</a:t>
            </a:r>
            <a:r>
              <a:rPr lang="en-US" sz="2400" dirty="0" smtClean="0">
                <a:solidFill>
                  <a:schemeClr val="tx1"/>
                </a:solidFill>
              </a:rPr>
              <a:t>, Dr. K. Amin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33600" y="4220009"/>
            <a:ext cx="5789762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dirty="0" err="1" smtClean="0"/>
              <a:t>Ryne</a:t>
            </a:r>
            <a:r>
              <a:rPr lang="en-US" sz="2400" dirty="0" smtClean="0"/>
              <a:t> </a:t>
            </a:r>
            <a:r>
              <a:rPr lang="en-US" sz="2400" dirty="0" err="1" smtClean="0"/>
              <a:t>Wickery</a:t>
            </a:r>
            <a:endParaRPr lang="en-US" sz="2400" dirty="0" smtClean="0"/>
          </a:p>
          <a:p>
            <a:r>
              <a:rPr lang="en-US" sz="2400" dirty="0" smtClean="0"/>
              <a:t>Kyle Meredith</a:t>
            </a:r>
          </a:p>
          <a:p>
            <a:r>
              <a:rPr lang="en-US" sz="2400" dirty="0" err="1" smtClean="0"/>
              <a:t>Kyler</a:t>
            </a:r>
            <a:r>
              <a:rPr lang="en-US" sz="2400" dirty="0" smtClean="0"/>
              <a:t> Hast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Cecilia Wong</a:t>
            </a:r>
          </a:p>
          <a:p>
            <a:r>
              <a:rPr lang="en-US" sz="2400" dirty="0" smtClean="0"/>
              <a:t>Maria </a:t>
            </a:r>
            <a:r>
              <a:rPr lang="en-US" sz="2400" dirty="0" err="1" smtClean="0"/>
              <a:t>Miro</a:t>
            </a:r>
            <a:endParaRPr lang="en-US" sz="2400" dirty="0" smtClean="0"/>
          </a:p>
          <a:p>
            <a:r>
              <a:rPr lang="en-US" sz="2400" dirty="0" smtClean="0"/>
              <a:t>Garth Fletcher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84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Further Research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finding force required to fracture rib</a:t>
            </a:r>
            <a:r>
              <a:rPr lang="en-US" dirty="0"/>
              <a:t>/</a:t>
            </a:r>
            <a:r>
              <a:rPr lang="en-US" dirty="0" smtClean="0"/>
              <a:t> spine or induce bruising.</a:t>
            </a:r>
          </a:p>
          <a:p>
            <a:endParaRPr lang="en-US" dirty="0"/>
          </a:p>
          <a:p>
            <a:r>
              <a:rPr lang="en-US" dirty="0" smtClean="0"/>
              <a:t>Simulations can be helpful, but useless if we have no data to compare to.</a:t>
            </a:r>
          </a:p>
          <a:p>
            <a:endParaRPr lang="en-US" dirty="0"/>
          </a:p>
          <a:p>
            <a:r>
              <a:rPr lang="en-US" dirty="0" smtClean="0"/>
              <a:t>Need to devise a way to determine what exactly we are trying to protect against.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45709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Kyler</a:t>
            </a:r>
            <a:r>
              <a:rPr lang="en-US" dirty="0" smtClean="0"/>
              <a:t> Hast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Manufacturing Approach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funding so theoretical right now.</a:t>
            </a:r>
          </a:p>
          <a:p>
            <a:endParaRPr lang="en-US" dirty="0" smtClean="0"/>
          </a:p>
          <a:p>
            <a:r>
              <a:rPr lang="en-US" dirty="0" smtClean="0"/>
              <a:t>Automation would be difficult due to complex sewing involved.</a:t>
            </a:r>
          </a:p>
          <a:p>
            <a:endParaRPr lang="en-US" dirty="0" smtClean="0"/>
          </a:p>
          <a:p>
            <a:r>
              <a:rPr lang="en-US" dirty="0" smtClean="0"/>
              <a:t>Likely use stiff material </a:t>
            </a:r>
            <a:r>
              <a:rPr lang="en-US" dirty="0" smtClean="0"/>
              <a:t>with </a:t>
            </a:r>
            <a:r>
              <a:rPr lang="en-US" dirty="0" smtClean="0"/>
              <a:t>padded backing, sewn into thin polymer vest.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45709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Kyler</a:t>
            </a:r>
            <a:r>
              <a:rPr lang="en-US" dirty="0" smtClean="0"/>
              <a:t> Hast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Project Direction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Disciplines working on project together up until this point</a:t>
            </a:r>
          </a:p>
          <a:p>
            <a:endParaRPr lang="en-US" dirty="0" smtClean="0"/>
          </a:p>
          <a:p>
            <a:r>
              <a:rPr lang="en-US" dirty="0" smtClean="0"/>
              <a:t>IE and ME need to focus on separate avenues and then collaborate</a:t>
            </a:r>
          </a:p>
          <a:p>
            <a:endParaRPr lang="en-US" dirty="0" smtClean="0"/>
          </a:p>
          <a:p>
            <a:r>
              <a:rPr lang="en-US" dirty="0" smtClean="0"/>
              <a:t>Leads to better time management and time efficiency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45709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Kyler</a:t>
            </a:r>
            <a:r>
              <a:rPr lang="en-US" dirty="0" smtClean="0"/>
              <a:t> Hast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IE Dominate Responsibilities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Design for optimization (manufacturability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Ergonomics (fit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Quality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Aesthetics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45709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Kyler</a:t>
            </a:r>
            <a:r>
              <a:rPr lang="en-US" dirty="0" smtClean="0"/>
              <a:t> Hast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 Dominate Responsibilities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Stress </a:t>
            </a:r>
            <a:r>
              <a:rPr lang="en-US" dirty="0" smtClean="0"/>
              <a:t>analysis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Impact </a:t>
            </a:r>
            <a:r>
              <a:rPr lang="en-US" dirty="0" smtClean="0"/>
              <a:t>resistance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Material </a:t>
            </a:r>
            <a:r>
              <a:rPr lang="en-US" dirty="0" smtClean="0"/>
              <a:t>research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Material selection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45709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Kyler</a:t>
            </a:r>
            <a:r>
              <a:rPr lang="en-US" dirty="0" smtClean="0"/>
              <a:t> Hast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Current Future Plans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Determine energy required to bruise, fracture rib,  fracture spine, and disrupt blood flow in neck artery</a:t>
            </a:r>
          </a:p>
          <a:p>
            <a:endParaRPr lang="en-US" sz="3000" dirty="0"/>
          </a:p>
          <a:p>
            <a:r>
              <a:rPr lang="en-US" sz="3000" dirty="0" smtClean="0"/>
              <a:t>Continue Stress analysis on materials, including composites with hard and soft components</a:t>
            </a:r>
          </a:p>
          <a:p>
            <a:endParaRPr lang="en-US" sz="3000" dirty="0"/>
          </a:p>
          <a:p>
            <a:r>
              <a:rPr lang="en-US" sz="3000" dirty="0" smtClean="0"/>
              <a:t>Devise geometry of compact surface (flat </a:t>
            </a:r>
            <a:r>
              <a:rPr lang="en-US" sz="3000" dirty="0" err="1" smtClean="0"/>
              <a:t>vs</a:t>
            </a:r>
            <a:r>
              <a:rPr lang="en-US" sz="3000" dirty="0" smtClean="0"/>
              <a:t> round, etc.)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6457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Kyle Meredith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Current 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Theorize process for manufacturing of vest</a:t>
            </a:r>
          </a:p>
          <a:p>
            <a:endParaRPr lang="en-US" dirty="0"/>
          </a:p>
          <a:p>
            <a:r>
              <a:rPr lang="en-US" dirty="0" smtClean="0"/>
              <a:t>Address ergonomic issues such as comfort, range of motion, extend use wear, etc.</a:t>
            </a:r>
          </a:p>
          <a:p>
            <a:endParaRPr lang="en-US" dirty="0"/>
          </a:p>
          <a:p>
            <a:r>
              <a:rPr lang="en-US" dirty="0" smtClean="0"/>
              <a:t>Address quality issues such as viability of sustaining multiple impacts.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6457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Kyle Meredith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790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24" y="228600"/>
            <a:ext cx="8229600" cy="1143000"/>
          </a:xfrm>
        </p:spPr>
        <p:txBody>
          <a:bodyPr/>
          <a:lstStyle/>
          <a:p>
            <a:r>
              <a:rPr lang="en-US" u="sng" dirty="0" smtClean="0"/>
              <a:t>Project Scope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24" y="1550893"/>
            <a:ext cx="8229600" cy="99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 Vest to protect baseball batter from damage to vital torso regions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9965" y="2541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Objectives</a:t>
            </a:r>
            <a:endParaRPr lang="en-US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5824" y="3684492"/>
            <a:ext cx="8229600" cy="286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Withstand impact of 100 mph baseball</a:t>
            </a:r>
          </a:p>
          <a:p>
            <a:r>
              <a:rPr lang="en-US" dirty="0" smtClean="0"/>
              <a:t>Allow batter to retain range of motion/movement</a:t>
            </a:r>
          </a:p>
          <a:p>
            <a:r>
              <a:rPr lang="en-US" dirty="0" smtClean="0"/>
              <a:t>Prevent bruising/fracture/breaking of ribs, spinal cord, and neck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634663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Kyle Meredith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4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Design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of Sponsor’s desired design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199"/>
            <a:ext cx="474345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6457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Kyle Meredith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Baseball Analysis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  =  5 </a:t>
            </a:r>
            <a:r>
              <a:rPr lang="en-US" dirty="0" err="1" smtClean="0"/>
              <a:t>oz</a:t>
            </a:r>
            <a:r>
              <a:rPr lang="en-US" dirty="0" smtClean="0"/>
              <a:t>  =  0.142 kg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V</a:t>
            </a:r>
            <a:r>
              <a:rPr lang="en-US" sz="1800" dirty="0" err="1" smtClean="0"/>
              <a:t>max</a:t>
            </a:r>
            <a:r>
              <a:rPr lang="en-US" sz="180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=  100 mph  =  44.7 m/s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  =  0.5*m*V</a:t>
            </a:r>
            <a:r>
              <a:rPr lang="en-US" sz="1800" dirty="0" smtClean="0"/>
              <a:t>max</a:t>
            </a:r>
            <a:r>
              <a:rPr lang="en-US" baseline="30000" dirty="0" smtClean="0"/>
              <a:t>2  </a:t>
            </a:r>
            <a:r>
              <a:rPr lang="en-US" dirty="0" smtClean="0"/>
              <a:t>=  141.638 N*m</a:t>
            </a:r>
          </a:p>
          <a:p>
            <a:endParaRPr lang="en-US" baseline="30000" dirty="0"/>
          </a:p>
          <a:p>
            <a:r>
              <a:rPr lang="en-US" dirty="0" smtClean="0"/>
              <a:t>Radius  =  1.5 in  =  3.81 cm</a:t>
            </a:r>
          </a:p>
          <a:p>
            <a:endParaRPr lang="en-US" dirty="0"/>
          </a:p>
          <a:p>
            <a:r>
              <a:rPr lang="en-US" dirty="0" smtClean="0"/>
              <a:t>Circumference  =  9.42 in  =  23.9 cm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457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Baseball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energy </a:t>
            </a:r>
            <a:r>
              <a:rPr lang="en-US" dirty="0"/>
              <a:t>a</a:t>
            </a:r>
            <a:r>
              <a:rPr lang="en-US" dirty="0" smtClean="0"/>
              <a:t>s 40g .22 </a:t>
            </a:r>
            <a:r>
              <a:rPr lang="en-US" dirty="0" err="1" smtClean="0"/>
              <a:t>lr</a:t>
            </a:r>
            <a:r>
              <a:rPr lang="en-US" dirty="0" smtClean="0"/>
              <a:t> round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4800600" cy="360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6457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Impact Analysis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Baseball carries 141.638 N*m of energy at 100 mph</a:t>
            </a:r>
          </a:p>
          <a:p>
            <a:endParaRPr lang="en-US" dirty="0" smtClean="0"/>
          </a:p>
          <a:p>
            <a:r>
              <a:rPr lang="en-US" dirty="0" smtClean="0"/>
              <a:t>Impact occurs over estimated 0.2 sec</a:t>
            </a:r>
          </a:p>
          <a:p>
            <a:endParaRPr lang="en-US" dirty="0" smtClean="0"/>
          </a:p>
          <a:p>
            <a:r>
              <a:rPr lang="en-US" dirty="0" smtClean="0"/>
              <a:t>F = m*(dv/</a:t>
            </a:r>
            <a:r>
              <a:rPr lang="en-US" dirty="0" err="1" smtClean="0"/>
              <a:t>dt</a:t>
            </a:r>
            <a:r>
              <a:rPr lang="en-US" dirty="0" smtClean="0"/>
              <a:t>) =  (0.142kg)(44.7m/s)/(0.2sec)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resulting force upon impact is 31.683N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457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Impact Analysis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Difficult to compare to bullet proof vest</a:t>
            </a:r>
          </a:p>
          <a:p>
            <a:endParaRPr lang="en-US" dirty="0" smtClean="0"/>
          </a:p>
          <a:p>
            <a:r>
              <a:rPr lang="en-US" dirty="0" smtClean="0"/>
              <a:t>Bullet-proof vest has to absorb impact and also prevent penetration (with emphasis on penetration)</a:t>
            </a:r>
          </a:p>
          <a:p>
            <a:endParaRPr lang="en-US" dirty="0" smtClean="0"/>
          </a:p>
          <a:p>
            <a:r>
              <a:rPr lang="en-US" dirty="0" smtClean="0"/>
              <a:t>Baseball vest only has to address impact absorption (no penetration factor from baseball)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457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Stress Analysis</a:t>
            </a:r>
            <a:endParaRPr lang="en-US" u="sng" dirty="0"/>
          </a:p>
        </p:txBody>
      </p:sp>
      <p:pic>
        <p:nvPicPr>
          <p:cNvPr id="1026" name="Picture 2" descr="C:\Users\wickery\Desktop\Back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86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2116485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Force applied on the </a:t>
            </a:r>
            <a:r>
              <a:rPr lang="en-US" sz="3200" dirty="0" smtClean="0"/>
              <a:t>flat back plate section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Material tested is polystyrene, high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Units: </a:t>
            </a:r>
            <a:r>
              <a:rPr lang="en-US" sz="3200" dirty="0" err="1"/>
              <a:t>ksi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6457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Stress Analysis</a:t>
            </a:r>
            <a:endParaRPr lang="en-US" dirty="0"/>
          </a:p>
        </p:txBody>
      </p:sp>
      <p:pic>
        <p:nvPicPr>
          <p:cNvPr id="4" name="Picture 3" descr="C:\Users\wickery\Desktop\Rib 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6998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9607" y="2116485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Force applied on the curved rib plate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Material tested is polystyrene, high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Units: </a:t>
            </a:r>
            <a:r>
              <a:rPr lang="en-US" sz="3200" dirty="0" err="1" smtClean="0"/>
              <a:t>ksi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45709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496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“Wear It” Protective Vest </vt:lpstr>
      <vt:lpstr>Project Scope</vt:lpstr>
      <vt:lpstr>Design</vt:lpstr>
      <vt:lpstr>Baseball Analysis</vt:lpstr>
      <vt:lpstr>Baseball Analysis</vt:lpstr>
      <vt:lpstr>Impact Analysis</vt:lpstr>
      <vt:lpstr>Impact Analysis</vt:lpstr>
      <vt:lpstr>Stress Analysis</vt:lpstr>
      <vt:lpstr>Stress Analysis</vt:lpstr>
      <vt:lpstr>Further Research</vt:lpstr>
      <vt:lpstr>Manufacturing Approach</vt:lpstr>
      <vt:lpstr>Project Direction</vt:lpstr>
      <vt:lpstr>IE Dominate Responsibilities</vt:lpstr>
      <vt:lpstr>ME Dominate Responsibilities</vt:lpstr>
      <vt:lpstr>Current Future Plans</vt:lpstr>
      <vt:lpstr>Current Future Plans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“Wear It” Protective Vest</dc:title>
  <dc:creator>Kyler</dc:creator>
  <cp:lastModifiedBy>Kyler</cp:lastModifiedBy>
  <cp:revision>20</cp:revision>
  <dcterms:created xsi:type="dcterms:W3CDTF">2013-11-12T01:36:01Z</dcterms:created>
  <dcterms:modified xsi:type="dcterms:W3CDTF">2013-11-12T20:08:31Z</dcterms:modified>
</cp:coreProperties>
</file>