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72" r:id="rId1"/>
  </p:sldMasterIdLst>
  <p:notesMasterIdLst>
    <p:notesMasterId r:id="rId40"/>
  </p:notesMasterIdLst>
  <p:handoutMasterIdLst>
    <p:handoutMasterId r:id="rId41"/>
  </p:handoutMasterIdLst>
  <p:sldIdLst>
    <p:sldId id="256" r:id="rId2"/>
    <p:sldId id="276" r:id="rId3"/>
    <p:sldId id="332" r:id="rId4"/>
    <p:sldId id="333" r:id="rId5"/>
    <p:sldId id="334" r:id="rId6"/>
    <p:sldId id="335" r:id="rId7"/>
    <p:sldId id="324" r:id="rId8"/>
    <p:sldId id="336" r:id="rId9"/>
    <p:sldId id="337" r:id="rId10"/>
    <p:sldId id="338" r:id="rId11"/>
    <p:sldId id="339" r:id="rId12"/>
    <p:sldId id="341" r:id="rId13"/>
    <p:sldId id="342" r:id="rId14"/>
    <p:sldId id="343" r:id="rId15"/>
    <p:sldId id="321" r:id="rId16"/>
    <p:sldId id="304" r:id="rId17"/>
    <p:sldId id="322" r:id="rId18"/>
    <p:sldId id="306" r:id="rId19"/>
    <p:sldId id="340" r:id="rId20"/>
    <p:sldId id="317" r:id="rId21"/>
    <p:sldId id="320" r:id="rId22"/>
    <p:sldId id="344" r:id="rId23"/>
    <p:sldId id="345" r:id="rId24"/>
    <p:sldId id="351" r:id="rId25"/>
    <p:sldId id="323" r:id="rId26"/>
    <p:sldId id="282" r:id="rId27"/>
    <p:sldId id="355" r:id="rId28"/>
    <p:sldId id="352" r:id="rId29"/>
    <p:sldId id="353" r:id="rId30"/>
    <p:sldId id="299" r:id="rId31"/>
    <p:sldId id="354" r:id="rId32"/>
    <p:sldId id="358" r:id="rId33"/>
    <p:sldId id="356" r:id="rId34"/>
    <p:sldId id="357" r:id="rId35"/>
    <p:sldId id="301" r:id="rId36"/>
    <p:sldId id="329" r:id="rId37"/>
    <p:sldId id="330" r:id="rId38"/>
    <p:sldId id="348" r:id="rId3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cCall, Logan" initials="ML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1" autoAdjust="0"/>
    <p:restoredTop sz="94660"/>
  </p:normalViewPr>
  <p:slideViewPr>
    <p:cSldViewPr>
      <p:cViewPr varScale="1">
        <p:scale>
          <a:sx n="103" d="100"/>
          <a:sy n="103" d="100"/>
        </p:scale>
        <p:origin x="276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anebr\AppData\Local\Temp\Group%2013%20Budget%201-15-201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EXPENSES!$B$42:$B$48</c:f>
              <c:strCache>
                <c:ptCount val="7"/>
                <c:pt idx="0">
                  <c:v>Load Measurement</c:v>
                </c:pt>
                <c:pt idx="1">
                  <c:v>Load Generation</c:v>
                </c:pt>
                <c:pt idx="2">
                  <c:v>Load Application</c:v>
                </c:pt>
                <c:pt idx="3">
                  <c:v>Linear Motion</c:v>
                </c:pt>
                <c:pt idx="4">
                  <c:v>Housing</c:v>
                </c:pt>
                <c:pt idx="5">
                  <c:v>Miscellaneous</c:v>
                </c:pt>
                <c:pt idx="6">
                  <c:v>Travel</c:v>
                </c:pt>
              </c:strCache>
            </c:strRef>
          </c:cat>
          <c:val>
            <c:numRef>
              <c:f>EXPENSES!$D$42:$D$48</c:f>
              <c:numCache>
                <c:formatCode>"$"#,##0.00</c:formatCode>
                <c:ptCount val="7"/>
                <c:pt idx="0">
                  <c:v>0</c:v>
                </c:pt>
                <c:pt idx="1">
                  <c:v>816.55</c:v>
                </c:pt>
                <c:pt idx="2">
                  <c:v>458.94</c:v>
                </c:pt>
                <c:pt idx="3">
                  <c:v>331.47999999999996</c:v>
                </c:pt>
                <c:pt idx="4">
                  <c:v>181.9</c:v>
                </c:pt>
                <c:pt idx="5">
                  <c:v>50</c:v>
                </c:pt>
                <c:pt idx="6">
                  <c:v>0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egendEntry>
        <c:idx val="0"/>
        <c:delete val="1"/>
      </c:legendEntry>
      <c:legendEntry>
        <c:idx val="6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D7AFA8-AB09-4105-8308-C34D25F6B891}" type="doc">
      <dgm:prSet loTypeId="urn:microsoft.com/office/officeart/2005/8/layout/hierarchy5" loCatId="hierarchy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D0CEFF7-F7B7-4797-AC16-865C0F288C3A}">
      <dgm:prSet phldrT="[Text]" custT="1"/>
      <dgm:spPr/>
      <dgm:t>
        <a:bodyPr/>
        <a:lstStyle/>
        <a:p>
          <a:pPr algn="ctr"/>
          <a:r>
            <a:rPr lang="en-US" sz="1400" b="1" dirty="0" smtClean="0"/>
            <a:t> </a:t>
          </a:r>
          <a:r>
            <a:rPr lang="en-US" sz="1400" b="1" dirty="0" smtClean="0">
              <a:solidFill>
                <a:schemeClr val="tx1"/>
              </a:solidFill>
            </a:rPr>
            <a:t>Torsion Tester</a:t>
          </a:r>
          <a:endParaRPr lang="en-US" sz="1400" b="1" dirty="0">
            <a:solidFill>
              <a:schemeClr val="tx1"/>
            </a:solidFill>
          </a:endParaRPr>
        </a:p>
      </dgm:t>
    </dgm:pt>
    <dgm:pt modelId="{8051B853-BD5A-4D9B-8BB7-B18FF637E7BE}" type="parTrans" cxnId="{AE8D7665-F1F4-4425-A5B6-60576526E974}">
      <dgm:prSet/>
      <dgm:spPr/>
      <dgm:t>
        <a:bodyPr/>
        <a:lstStyle/>
        <a:p>
          <a:pPr algn="ctr"/>
          <a:endParaRPr lang="en-US"/>
        </a:p>
      </dgm:t>
    </dgm:pt>
    <dgm:pt modelId="{EF97ABAC-A823-4978-AAFE-B30CB31AB341}" type="sibTrans" cxnId="{AE8D7665-F1F4-4425-A5B6-60576526E974}">
      <dgm:prSet/>
      <dgm:spPr/>
      <dgm:t>
        <a:bodyPr/>
        <a:lstStyle/>
        <a:p>
          <a:pPr algn="ctr"/>
          <a:endParaRPr lang="en-US"/>
        </a:p>
      </dgm:t>
    </dgm:pt>
    <dgm:pt modelId="{7CA70D28-98E2-405E-8E5E-E9FF906503FE}">
      <dgm:prSet phldrT="[Text]" custT="1"/>
      <dgm:spPr/>
      <dgm:t>
        <a:bodyPr/>
        <a:lstStyle/>
        <a:p>
          <a:pPr algn="ctr"/>
          <a:r>
            <a:rPr lang="en-US" sz="1400" b="1" dirty="0" smtClean="0">
              <a:solidFill>
                <a:schemeClr val="tx1"/>
              </a:solidFill>
            </a:rPr>
            <a:t>Load Generation</a:t>
          </a:r>
        </a:p>
      </dgm:t>
    </dgm:pt>
    <dgm:pt modelId="{8D9957E9-A430-49CD-882C-F72147F95830}" type="parTrans" cxnId="{6CD3D584-7B8B-4D69-B440-17E4C76219EF}">
      <dgm:prSet/>
      <dgm:spPr/>
      <dgm:t>
        <a:bodyPr/>
        <a:lstStyle/>
        <a:p>
          <a:pPr algn="ctr"/>
          <a:endParaRPr lang="en-US"/>
        </a:p>
      </dgm:t>
    </dgm:pt>
    <dgm:pt modelId="{399B486F-3191-4B52-9DA4-4AAE806A6A4D}" type="sibTrans" cxnId="{6CD3D584-7B8B-4D69-B440-17E4C76219EF}">
      <dgm:prSet/>
      <dgm:spPr/>
      <dgm:t>
        <a:bodyPr/>
        <a:lstStyle/>
        <a:p>
          <a:pPr algn="ctr"/>
          <a:endParaRPr lang="en-US"/>
        </a:p>
      </dgm:t>
    </dgm:pt>
    <dgm:pt modelId="{12D68113-AE2B-4856-B86F-775400FB920B}">
      <dgm:prSet phldrT="[Text]" custT="1"/>
      <dgm:spPr/>
      <dgm:t>
        <a:bodyPr/>
        <a:lstStyle/>
        <a:p>
          <a:pPr algn="ctr"/>
          <a:r>
            <a:rPr lang="en-US" sz="1400" b="1" dirty="0" smtClean="0">
              <a:solidFill>
                <a:schemeClr val="tx1"/>
              </a:solidFill>
            </a:rPr>
            <a:t>Manual Power</a:t>
          </a:r>
          <a:endParaRPr lang="en-US" sz="1400" b="1" dirty="0">
            <a:solidFill>
              <a:schemeClr val="tx1"/>
            </a:solidFill>
          </a:endParaRPr>
        </a:p>
      </dgm:t>
    </dgm:pt>
    <dgm:pt modelId="{55C2D523-0151-48FC-92CE-44727DD2AF6C}" type="parTrans" cxnId="{0A581D74-0CBE-4FB7-B83A-9C05ADE6A433}">
      <dgm:prSet/>
      <dgm:spPr/>
      <dgm:t>
        <a:bodyPr/>
        <a:lstStyle/>
        <a:p>
          <a:pPr algn="ctr"/>
          <a:endParaRPr lang="en-US"/>
        </a:p>
      </dgm:t>
    </dgm:pt>
    <dgm:pt modelId="{036B6D8E-ED3A-4DE4-BA53-6E731C9DD2B0}" type="sibTrans" cxnId="{0A581D74-0CBE-4FB7-B83A-9C05ADE6A433}">
      <dgm:prSet/>
      <dgm:spPr/>
      <dgm:t>
        <a:bodyPr/>
        <a:lstStyle/>
        <a:p>
          <a:pPr algn="ctr"/>
          <a:endParaRPr lang="en-US"/>
        </a:p>
      </dgm:t>
    </dgm:pt>
    <dgm:pt modelId="{97A1DB83-5986-4B4D-976C-03DDC29D4527}">
      <dgm:prSet phldrT="[Text]" custT="1"/>
      <dgm:spPr/>
      <dgm:t>
        <a:bodyPr/>
        <a:lstStyle/>
        <a:p>
          <a:pPr algn="ctr"/>
          <a:r>
            <a:rPr lang="en-US" sz="1400" b="1" dirty="0" smtClean="0">
              <a:solidFill>
                <a:schemeClr val="tx1"/>
              </a:solidFill>
            </a:rPr>
            <a:t>Load Measurement</a:t>
          </a:r>
          <a:endParaRPr lang="en-US" sz="1400" b="1" dirty="0">
            <a:solidFill>
              <a:schemeClr val="tx1"/>
            </a:solidFill>
          </a:endParaRPr>
        </a:p>
      </dgm:t>
    </dgm:pt>
    <dgm:pt modelId="{BA1AC643-9A6F-41D7-907F-34CFB7EA6D85}" type="parTrans" cxnId="{61E93131-7D1B-4F15-AB14-7B2194A77240}">
      <dgm:prSet/>
      <dgm:spPr/>
      <dgm:t>
        <a:bodyPr/>
        <a:lstStyle/>
        <a:p>
          <a:pPr algn="ctr"/>
          <a:endParaRPr lang="en-US"/>
        </a:p>
      </dgm:t>
    </dgm:pt>
    <dgm:pt modelId="{DE23DD38-B51D-45D3-AAE9-4700DBC01BA0}" type="sibTrans" cxnId="{61E93131-7D1B-4F15-AB14-7B2194A77240}">
      <dgm:prSet/>
      <dgm:spPr/>
      <dgm:t>
        <a:bodyPr/>
        <a:lstStyle/>
        <a:p>
          <a:pPr algn="ctr"/>
          <a:endParaRPr lang="en-US"/>
        </a:p>
      </dgm:t>
    </dgm:pt>
    <dgm:pt modelId="{3DDE6DD2-3906-4A1E-8321-7BCC207DF93D}">
      <dgm:prSet phldrT="[Text]" custT="1"/>
      <dgm:spPr/>
      <dgm:t>
        <a:bodyPr/>
        <a:lstStyle/>
        <a:p>
          <a:pPr algn="ctr"/>
          <a:r>
            <a:rPr lang="en-US" sz="1400" b="1" dirty="0" smtClean="0">
              <a:solidFill>
                <a:schemeClr val="tx1"/>
              </a:solidFill>
            </a:rPr>
            <a:t>Linear Motion</a:t>
          </a:r>
          <a:endParaRPr lang="en-US" sz="1400" b="1" dirty="0">
            <a:solidFill>
              <a:schemeClr val="tx1"/>
            </a:solidFill>
          </a:endParaRPr>
        </a:p>
      </dgm:t>
    </dgm:pt>
    <dgm:pt modelId="{A22F667D-830C-4DC6-A823-78384899DCA7}" type="parTrans" cxnId="{5CF1153C-E038-4E88-8279-515AEA760314}">
      <dgm:prSet/>
      <dgm:spPr/>
      <dgm:t>
        <a:bodyPr/>
        <a:lstStyle/>
        <a:p>
          <a:pPr algn="ctr"/>
          <a:endParaRPr lang="en-US"/>
        </a:p>
      </dgm:t>
    </dgm:pt>
    <dgm:pt modelId="{740D1B17-8CBB-4962-AD7B-C703155BA807}" type="sibTrans" cxnId="{5CF1153C-E038-4E88-8279-515AEA760314}">
      <dgm:prSet/>
      <dgm:spPr/>
      <dgm:t>
        <a:bodyPr/>
        <a:lstStyle/>
        <a:p>
          <a:pPr algn="ctr"/>
          <a:endParaRPr lang="en-US"/>
        </a:p>
      </dgm:t>
    </dgm:pt>
    <dgm:pt modelId="{FBEFF18C-F0D5-4676-BD48-6DD267355FF0}">
      <dgm:prSet phldrT="[Text]" custT="1"/>
      <dgm:spPr/>
      <dgm:t>
        <a:bodyPr/>
        <a:lstStyle/>
        <a:p>
          <a:pPr algn="ctr"/>
          <a:r>
            <a:rPr lang="en-US" sz="1400" b="1" dirty="0" smtClean="0">
              <a:solidFill>
                <a:schemeClr val="tx1"/>
              </a:solidFill>
            </a:rPr>
            <a:t>Compatibility</a:t>
          </a:r>
          <a:endParaRPr lang="en-US" sz="1400" b="1" dirty="0">
            <a:solidFill>
              <a:schemeClr val="tx1"/>
            </a:solidFill>
          </a:endParaRPr>
        </a:p>
      </dgm:t>
    </dgm:pt>
    <dgm:pt modelId="{233BBC06-7DE7-4B7D-9A63-4099C722C59B}" type="parTrans" cxnId="{AB4360A2-E139-4244-894E-55F8324D3246}">
      <dgm:prSet/>
      <dgm:spPr/>
      <dgm:t>
        <a:bodyPr/>
        <a:lstStyle/>
        <a:p>
          <a:pPr algn="ctr"/>
          <a:endParaRPr lang="en-US"/>
        </a:p>
      </dgm:t>
    </dgm:pt>
    <dgm:pt modelId="{6CA1F0F1-423D-43AA-B63B-04EC6D50B46E}" type="sibTrans" cxnId="{AB4360A2-E139-4244-894E-55F8324D3246}">
      <dgm:prSet/>
      <dgm:spPr/>
      <dgm:t>
        <a:bodyPr/>
        <a:lstStyle/>
        <a:p>
          <a:pPr algn="ctr"/>
          <a:endParaRPr lang="en-US"/>
        </a:p>
      </dgm:t>
    </dgm:pt>
    <dgm:pt modelId="{62108430-DC42-4F2C-B3A0-3F2C5FD63204}">
      <dgm:prSet phldrT="[Text]" custT="1"/>
      <dgm:spPr/>
      <dgm:t>
        <a:bodyPr/>
        <a:lstStyle/>
        <a:p>
          <a:pPr algn="ctr"/>
          <a:r>
            <a:rPr lang="en-US" sz="1400" b="1" dirty="0" smtClean="0">
              <a:solidFill>
                <a:schemeClr val="tx1"/>
              </a:solidFill>
            </a:rPr>
            <a:t>Gripping Mechanism</a:t>
          </a:r>
          <a:endParaRPr lang="en-US" sz="1400" b="1" dirty="0">
            <a:solidFill>
              <a:schemeClr val="tx1"/>
            </a:solidFill>
          </a:endParaRPr>
        </a:p>
      </dgm:t>
    </dgm:pt>
    <dgm:pt modelId="{8A05DF2E-2A6F-4A3B-9F38-A9CAB462D4C8}" type="parTrans" cxnId="{CFBB4922-A1BA-44F6-BC9D-5C1B5A2AC13B}">
      <dgm:prSet/>
      <dgm:spPr/>
      <dgm:t>
        <a:bodyPr/>
        <a:lstStyle/>
        <a:p>
          <a:pPr algn="ctr"/>
          <a:endParaRPr lang="en-US"/>
        </a:p>
      </dgm:t>
    </dgm:pt>
    <dgm:pt modelId="{7D7E1047-FA0D-40AD-9330-B05E2760F17F}" type="sibTrans" cxnId="{CFBB4922-A1BA-44F6-BC9D-5C1B5A2AC13B}">
      <dgm:prSet/>
      <dgm:spPr/>
      <dgm:t>
        <a:bodyPr/>
        <a:lstStyle/>
        <a:p>
          <a:pPr algn="ctr"/>
          <a:endParaRPr lang="en-US"/>
        </a:p>
      </dgm:t>
    </dgm:pt>
    <dgm:pt modelId="{1B968D0E-1F19-40BA-A1E4-84FBAE29DDB3}">
      <dgm:prSet phldrT="[Text]" custT="1"/>
      <dgm:spPr/>
      <dgm:t>
        <a:bodyPr/>
        <a:lstStyle/>
        <a:p>
          <a:pPr algn="ctr"/>
          <a:r>
            <a:rPr lang="en-US" sz="1400" b="1" dirty="0" smtClean="0">
              <a:solidFill>
                <a:schemeClr val="tx1"/>
              </a:solidFill>
            </a:rPr>
            <a:t>Load Application</a:t>
          </a:r>
          <a:endParaRPr lang="en-US" sz="1400" b="1" dirty="0">
            <a:solidFill>
              <a:schemeClr val="tx1"/>
            </a:solidFill>
          </a:endParaRPr>
        </a:p>
      </dgm:t>
    </dgm:pt>
    <dgm:pt modelId="{B165873B-0F97-41B4-B826-C7CEE0E3450B}" type="sibTrans" cxnId="{A0824325-F6E8-4401-8220-D196B1A835F2}">
      <dgm:prSet/>
      <dgm:spPr/>
      <dgm:t>
        <a:bodyPr/>
        <a:lstStyle/>
        <a:p>
          <a:pPr algn="ctr"/>
          <a:endParaRPr lang="en-US"/>
        </a:p>
      </dgm:t>
    </dgm:pt>
    <dgm:pt modelId="{69376E4A-3A26-45ED-BE9E-768AF7A4277E}" type="parTrans" cxnId="{A0824325-F6E8-4401-8220-D196B1A835F2}">
      <dgm:prSet/>
      <dgm:spPr/>
      <dgm:t>
        <a:bodyPr/>
        <a:lstStyle/>
        <a:p>
          <a:pPr algn="ctr"/>
          <a:endParaRPr lang="en-US"/>
        </a:p>
      </dgm:t>
    </dgm:pt>
    <dgm:pt modelId="{A55E538E-0F99-4C04-883D-F3B37BBD257F}">
      <dgm:prSet phldrT="[Text]" custT="1"/>
      <dgm:spPr/>
      <dgm:t>
        <a:bodyPr/>
        <a:lstStyle/>
        <a:p>
          <a:pPr algn="ctr"/>
          <a:r>
            <a:rPr lang="en-US" sz="1400" b="1" dirty="0" smtClean="0">
              <a:solidFill>
                <a:schemeClr val="tx1"/>
              </a:solidFill>
            </a:rPr>
            <a:t>Friction Reduction</a:t>
          </a:r>
          <a:endParaRPr lang="en-US" sz="1400" b="1" dirty="0">
            <a:solidFill>
              <a:schemeClr val="tx1"/>
            </a:solidFill>
          </a:endParaRPr>
        </a:p>
      </dgm:t>
    </dgm:pt>
    <dgm:pt modelId="{886ED072-1A93-4FFB-BECF-3747B5D3C55E}" type="parTrans" cxnId="{834D1C28-88D3-42D6-AE20-79A788D2C24E}">
      <dgm:prSet/>
      <dgm:spPr/>
      <dgm:t>
        <a:bodyPr/>
        <a:lstStyle/>
        <a:p>
          <a:pPr algn="ctr"/>
          <a:endParaRPr lang="en-US"/>
        </a:p>
      </dgm:t>
    </dgm:pt>
    <dgm:pt modelId="{0D84ED8C-A0D3-473F-9EEF-ED9FDF0B1A1B}" type="sibTrans" cxnId="{834D1C28-88D3-42D6-AE20-79A788D2C24E}">
      <dgm:prSet/>
      <dgm:spPr/>
      <dgm:t>
        <a:bodyPr/>
        <a:lstStyle/>
        <a:p>
          <a:pPr algn="ctr"/>
          <a:endParaRPr lang="en-US"/>
        </a:p>
      </dgm:t>
    </dgm:pt>
    <dgm:pt modelId="{E993FAB5-55E1-425A-8DA9-92B958309BA3}">
      <dgm:prSet custT="1"/>
      <dgm:spPr/>
      <dgm:t>
        <a:bodyPr/>
        <a:lstStyle/>
        <a:p>
          <a:pPr algn="ctr"/>
          <a:r>
            <a:rPr lang="en-US" sz="1400" b="1" dirty="0" smtClean="0">
              <a:solidFill>
                <a:schemeClr val="tx1"/>
              </a:solidFill>
            </a:rPr>
            <a:t>Motor &amp; Transmission</a:t>
          </a:r>
          <a:endParaRPr lang="en-US" sz="1400" b="1" dirty="0">
            <a:solidFill>
              <a:schemeClr val="tx1"/>
            </a:solidFill>
          </a:endParaRPr>
        </a:p>
      </dgm:t>
    </dgm:pt>
    <dgm:pt modelId="{E0179B9D-16E7-4273-B9E9-6E3BB2630406}" type="parTrans" cxnId="{B793D5AA-D858-4931-966F-A65171A49CF6}">
      <dgm:prSet/>
      <dgm:spPr/>
      <dgm:t>
        <a:bodyPr/>
        <a:lstStyle/>
        <a:p>
          <a:pPr algn="ctr"/>
          <a:endParaRPr lang="en-US"/>
        </a:p>
      </dgm:t>
    </dgm:pt>
    <dgm:pt modelId="{2878FFDB-0231-47EB-9C9E-F47A4577DFDC}" type="sibTrans" cxnId="{B793D5AA-D858-4931-966F-A65171A49CF6}">
      <dgm:prSet/>
      <dgm:spPr/>
      <dgm:t>
        <a:bodyPr/>
        <a:lstStyle/>
        <a:p>
          <a:pPr algn="ctr"/>
          <a:endParaRPr lang="en-US"/>
        </a:p>
      </dgm:t>
    </dgm:pt>
    <dgm:pt modelId="{7DB36DCB-96E9-4C48-9168-8509081E70F5}">
      <dgm:prSet custT="1"/>
      <dgm:spPr/>
      <dgm:t>
        <a:bodyPr/>
        <a:lstStyle/>
        <a:p>
          <a:pPr algn="ctr"/>
          <a:r>
            <a:rPr lang="en-US" sz="1400" b="1" dirty="0" smtClean="0">
              <a:solidFill>
                <a:schemeClr val="tx1"/>
              </a:solidFill>
            </a:rPr>
            <a:t>Frame</a:t>
          </a:r>
          <a:endParaRPr lang="en-US" sz="1400" b="1" dirty="0">
            <a:solidFill>
              <a:schemeClr val="tx1"/>
            </a:solidFill>
          </a:endParaRPr>
        </a:p>
      </dgm:t>
    </dgm:pt>
    <dgm:pt modelId="{10C6F304-1B28-42C7-8B34-D721F6AB12F1}" type="parTrans" cxnId="{0A32969F-CF6A-44F6-B3F8-5B1753BC80D2}">
      <dgm:prSet/>
      <dgm:spPr/>
      <dgm:t>
        <a:bodyPr/>
        <a:lstStyle/>
        <a:p>
          <a:endParaRPr lang="en-US"/>
        </a:p>
      </dgm:t>
    </dgm:pt>
    <dgm:pt modelId="{EE8B8F65-34FA-476C-A324-F318FDADAF3A}" type="sibTrans" cxnId="{0A32969F-CF6A-44F6-B3F8-5B1753BC80D2}">
      <dgm:prSet/>
      <dgm:spPr/>
      <dgm:t>
        <a:bodyPr/>
        <a:lstStyle/>
        <a:p>
          <a:endParaRPr lang="en-US"/>
        </a:p>
      </dgm:t>
    </dgm:pt>
    <dgm:pt modelId="{1A05DB8D-B20D-4193-B644-D6DCBCF4A5A3}">
      <dgm:prSet custT="1"/>
      <dgm:spPr/>
      <dgm:t>
        <a:bodyPr/>
        <a:lstStyle/>
        <a:p>
          <a:pPr algn="ctr"/>
          <a:r>
            <a:rPr lang="en-US" sz="1400" b="1" dirty="0" smtClean="0">
              <a:solidFill>
                <a:schemeClr val="tx1"/>
              </a:solidFill>
            </a:rPr>
            <a:t>Material Selection</a:t>
          </a:r>
        </a:p>
      </dgm:t>
    </dgm:pt>
    <dgm:pt modelId="{AF657D86-13FE-419F-94B9-A594EB91CBD4}" type="parTrans" cxnId="{D5BE12D1-57F8-469A-BCC6-A014097A365A}">
      <dgm:prSet/>
      <dgm:spPr/>
      <dgm:t>
        <a:bodyPr/>
        <a:lstStyle/>
        <a:p>
          <a:endParaRPr lang="en-US"/>
        </a:p>
      </dgm:t>
    </dgm:pt>
    <dgm:pt modelId="{7C80BAE7-34FA-46AD-A27A-DF7987E19649}" type="sibTrans" cxnId="{D5BE12D1-57F8-469A-BCC6-A014097A365A}">
      <dgm:prSet/>
      <dgm:spPr/>
      <dgm:t>
        <a:bodyPr/>
        <a:lstStyle/>
        <a:p>
          <a:endParaRPr lang="en-US"/>
        </a:p>
      </dgm:t>
    </dgm:pt>
    <dgm:pt modelId="{4098E17A-5F6B-4EF2-B6B5-AF355815CFBA}">
      <dgm:prSet custT="1"/>
      <dgm:spPr/>
      <dgm:t>
        <a:bodyPr/>
        <a:lstStyle/>
        <a:p>
          <a:pPr algn="ctr"/>
          <a:r>
            <a:rPr lang="en-US" sz="1400" b="1" dirty="0" smtClean="0">
              <a:solidFill>
                <a:schemeClr val="tx1"/>
              </a:solidFill>
            </a:rPr>
            <a:t>User Safety</a:t>
          </a:r>
          <a:endParaRPr lang="en-US" sz="1400" b="1" dirty="0">
            <a:solidFill>
              <a:schemeClr val="tx1"/>
            </a:solidFill>
          </a:endParaRPr>
        </a:p>
      </dgm:t>
    </dgm:pt>
    <dgm:pt modelId="{F130DE85-C121-46D5-A2E5-C226BB9AEA9F}" type="parTrans" cxnId="{3CCD0065-D16B-4D61-970E-2159B00E73EA}">
      <dgm:prSet/>
      <dgm:spPr/>
      <dgm:t>
        <a:bodyPr/>
        <a:lstStyle/>
        <a:p>
          <a:endParaRPr lang="en-US"/>
        </a:p>
      </dgm:t>
    </dgm:pt>
    <dgm:pt modelId="{1779D50C-4A6A-497B-9505-5BF90EF9DF0D}" type="sibTrans" cxnId="{3CCD0065-D16B-4D61-970E-2159B00E73EA}">
      <dgm:prSet/>
      <dgm:spPr/>
      <dgm:t>
        <a:bodyPr/>
        <a:lstStyle/>
        <a:p>
          <a:endParaRPr lang="en-US"/>
        </a:p>
      </dgm:t>
    </dgm:pt>
    <dgm:pt modelId="{E75DC1C8-AE05-47FF-B81C-D9EF333F527A}" type="pres">
      <dgm:prSet presAssocID="{C4D7AFA8-AB09-4105-8308-C34D25F6B891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13EFB06-92F5-4796-BD2C-64DF3186347D}" type="pres">
      <dgm:prSet presAssocID="{C4D7AFA8-AB09-4105-8308-C34D25F6B891}" presName="hierFlow" presStyleCnt="0"/>
      <dgm:spPr/>
      <dgm:t>
        <a:bodyPr/>
        <a:lstStyle/>
        <a:p>
          <a:endParaRPr lang="en-US"/>
        </a:p>
      </dgm:t>
    </dgm:pt>
    <dgm:pt modelId="{B586C326-F401-47B5-B048-0F705B410A91}" type="pres">
      <dgm:prSet presAssocID="{C4D7AFA8-AB09-4105-8308-C34D25F6B891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AEF8468B-44F4-4DCC-B198-4A76CF1DAD62}" type="pres">
      <dgm:prSet presAssocID="{ED0CEFF7-F7B7-4797-AC16-865C0F288C3A}" presName="Name17" presStyleCnt="0"/>
      <dgm:spPr/>
      <dgm:t>
        <a:bodyPr/>
        <a:lstStyle/>
        <a:p>
          <a:endParaRPr lang="en-US"/>
        </a:p>
      </dgm:t>
    </dgm:pt>
    <dgm:pt modelId="{41F85147-6557-4156-B32D-080B65E39843}" type="pres">
      <dgm:prSet presAssocID="{ED0CEFF7-F7B7-4797-AC16-865C0F288C3A}" presName="level1Shape" presStyleLbl="node0" presStyleIdx="0" presStyleCnt="1" custScaleX="35727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F15D136-2E6A-4C2E-9E06-6498EE670759}" type="pres">
      <dgm:prSet presAssocID="{ED0CEFF7-F7B7-4797-AC16-865C0F288C3A}" presName="hierChild2" presStyleCnt="0"/>
      <dgm:spPr/>
      <dgm:t>
        <a:bodyPr/>
        <a:lstStyle/>
        <a:p>
          <a:endParaRPr lang="en-US"/>
        </a:p>
      </dgm:t>
    </dgm:pt>
    <dgm:pt modelId="{BE824F86-E85E-4BBF-9DAD-9E5D5AA7C239}" type="pres">
      <dgm:prSet presAssocID="{8D9957E9-A430-49CD-882C-F72147F95830}" presName="Name25" presStyleLbl="parChTrans1D2" presStyleIdx="0" presStyleCnt="5"/>
      <dgm:spPr/>
      <dgm:t>
        <a:bodyPr/>
        <a:lstStyle/>
        <a:p>
          <a:endParaRPr lang="en-US"/>
        </a:p>
      </dgm:t>
    </dgm:pt>
    <dgm:pt modelId="{09F18192-BFC4-4B18-93A9-90B2D93324BD}" type="pres">
      <dgm:prSet presAssocID="{8D9957E9-A430-49CD-882C-F72147F95830}" presName="connTx" presStyleLbl="parChTrans1D2" presStyleIdx="0" presStyleCnt="5"/>
      <dgm:spPr/>
      <dgm:t>
        <a:bodyPr/>
        <a:lstStyle/>
        <a:p>
          <a:endParaRPr lang="en-US"/>
        </a:p>
      </dgm:t>
    </dgm:pt>
    <dgm:pt modelId="{0B76C928-7980-4A3B-A2C6-D94D888F786D}" type="pres">
      <dgm:prSet presAssocID="{7CA70D28-98E2-405E-8E5E-E9FF906503FE}" presName="Name30" presStyleCnt="0"/>
      <dgm:spPr/>
      <dgm:t>
        <a:bodyPr/>
        <a:lstStyle/>
        <a:p>
          <a:endParaRPr lang="en-US"/>
        </a:p>
      </dgm:t>
    </dgm:pt>
    <dgm:pt modelId="{212C73CC-95F8-4BEB-81D9-FAA369020BFA}" type="pres">
      <dgm:prSet presAssocID="{7CA70D28-98E2-405E-8E5E-E9FF906503FE}" presName="level2Shape" presStyleLbl="node2" presStyleIdx="0" presStyleCnt="5" custScaleX="357270"/>
      <dgm:spPr/>
      <dgm:t>
        <a:bodyPr/>
        <a:lstStyle/>
        <a:p>
          <a:endParaRPr lang="en-US"/>
        </a:p>
      </dgm:t>
    </dgm:pt>
    <dgm:pt modelId="{C96D3DF8-1B5B-4FED-AC4D-FE221FBEE40D}" type="pres">
      <dgm:prSet presAssocID="{7CA70D28-98E2-405E-8E5E-E9FF906503FE}" presName="hierChild3" presStyleCnt="0"/>
      <dgm:spPr/>
      <dgm:t>
        <a:bodyPr/>
        <a:lstStyle/>
        <a:p>
          <a:endParaRPr lang="en-US"/>
        </a:p>
      </dgm:t>
    </dgm:pt>
    <dgm:pt modelId="{71B5F057-9ED7-48E7-A528-570FD4D3CD66}" type="pres">
      <dgm:prSet presAssocID="{55C2D523-0151-48FC-92CE-44727DD2AF6C}" presName="Name25" presStyleLbl="parChTrans1D3" presStyleIdx="0" presStyleCnt="7"/>
      <dgm:spPr/>
      <dgm:t>
        <a:bodyPr/>
        <a:lstStyle/>
        <a:p>
          <a:endParaRPr lang="en-US"/>
        </a:p>
      </dgm:t>
    </dgm:pt>
    <dgm:pt modelId="{C2913A35-4AEE-41DA-9BBE-7798431FC03E}" type="pres">
      <dgm:prSet presAssocID="{55C2D523-0151-48FC-92CE-44727DD2AF6C}" presName="connTx" presStyleLbl="parChTrans1D3" presStyleIdx="0" presStyleCnt="7"/>
      <dgm:spPr/>
      <dgm:t>
        <a:bodyPr/>
        <a:lstStyle/>
        <a:p>
          <a:endParaRPr lang="en-US"/>
        </a:p>
      </dgm:t>
    </dgm:pt>
    <dgm:pt modelId="{F98FAC0B-14AD-4CE8-AE38-16495FF4EC08}" type="pres">
      <dgm:prSet presAssocID="{12D68113-AE2B-4856-B86F-775400FB920B}" presName="Name30" presStyleCnt="0"/>
      <dgm:spPr/>
      <dgm:t>
        <a:bodyPr/>
        <a:lstStyle/>
        <a:p>
          <a:endParaRPr lang="en-US"/>
        </a:p>
      </dgm:t>
    </dgm:pt>
    <dgm:pt modelId="{4AE2A47B-F8FD-48D2-93B8-CE114879F82B}" type="pres">
      <dgm:prSet presAssocID="{12D68113-AE2B-4856-B86F-775400FB920B}" presName="level2Shape" presStyleLbl="node3" presStyleIdx="0" presStyleCnt="7" custScaleX="357270"/>
      <dgm:spPr/>
      <dgm:t>
        <a:bodyPr/>
        <a:lstStyle/>
        <a:p>
          <a:endParaRPr lang="en-US"/>
        </a:p>
      </dgm:t>
    </dgm:pt>
    <dgm:pt modelId="{BC9B68DF-3CB6-4BE5-B477-6B2E38519269}" type="pres">
      <dgm:prSet presAssocID="{12D68113-AE2B-4856-B86F-775400FB920B}" presName="hierChild3" presStyleCnt="0"/>
      <dgm:spPr/>
      <dgm:t>
        <a:bodyPr/>
        <a:lstStyle/>
        <a:p>
          <a:endParaRPr lang="en-US"/>
        </a:p>
      </dgm:t>
    </dgm:pt>
    <dgm:pt modelId="{F5D7C547-0C8A-4A97-AEE1-C8DA733F9613}" type="pres">
      <dgm:prSet presAssocID="{E0179B9D-16E7-4273-B9E9-6E3BB2630406}" presName="Name25" presStyleLbl="parChTrans1D3" presStyleIdx="1" presStyleCnt="7"/>
      <dgm:spPr/>
      <dgm:t>
        <a:bodyPr/>
        <a:lstStyle/>
        <a:p>
          <a:endParaRPr lang="en-US"/>
        </a:p>
      </dgm:t>
    </dgm:pt>
    <dgm:pt modelId="{1272B3FE-5DC1-4F90-8C3E-8AF8DF350B7A}" type="pres">
      <dgm:prSet presAssocID="{E0179B9D-16E7-4273-B9E9-6E3BB2630406}" presName="connTx" presStyleLbl="parChTrans1D3" presStyleIdx="1" presStyleCnt="7"/>
      <dgm:spPr/>
      <dgm:t>
        <a:bodyPr/>
        <a:lstStyle/>
        <a:p>
          <a:endParaRPr lang="en-US"/>
        </a:p>
      </dgm:t>
    </dgm:pt>
    <dgm:pt modelId="{DFE783AA-677C-4259-83C4-A856A35847AB}" type="pres">
      <dgm:prSet presAssocID="{E993FAB5-55E1-425A-8DA9-92B958309BA3}" presName="Name30" presStyleCnt="0"/>
      <dgm:spPr/>
      <dgm:t>
        <a:bodyPr/>
        <a:lstStyle/>
        <a:p>
          <a:endParaRPr lang="en-US"/>
        </a:p>
      </dgm:t>
    </dgm:pt>
    <dgm:pt modelId="{2D1B8D2C-A819-47A1-B12E-075D8B74C44B}" type="pres">
      <dgm:prSet presAssocID="{E993FAB5-55E1-425A-8DA9-92B958309BA3}" presName="level2Shape" presStyleLbl="node3" presStyleIdx="1" presStyleCnt="7" custScaleX="357270"/>
      <dgm:spPr/>
      <dgm:t>
        <a:bodyPr/>
        <a:lstStyle/>
        <a:p>
          <a:endParaRPr lang="en-US"/>
        </a:p>
      </dgm:t>
    </dgm:pt>
    <dgm:pt modelId="{FF21DB90-B01B-4072-A73D-24ACF64D385C}" type="pres">
      <dgm:prSet presAssocID="{E993FAB5-55E1-425A-8DA9-92B958309BA3}" presName="hierChild3" presStyleCnt="0"/>
      <dgm:spPr/>
      <dgm:t>
        <a:bodyPr/>
        <a:lstStyle/>
        <a:p>
          <a:endParaRPr lang="en-US"/>
        </a:p>
      </dgm:t>
    </dgm:pt>
    <dgm:pt modelId="{02FF6380-D044-4A73-9325-EF8EF2D2B515}" type="pres">
      <dgm:prSet presAssocID="{69376E4A-3A26-45ED-BE9E-768AF7A4277E}" presName="Name25" presStyleLbl="parChTrans1D2" presStyleIdx="1" presStyleCnt="5"/>
      <dgm:spPr/>
      <dgm:t>
        <a:bodyPr/>
        <a:lstStyle/>
        <a:p>
          <a:endParaRPr lang="en-US"/>
        </a:p>
      </dgm:t>
    </dgm:pt>
    <dgm:pt modelId="{B7EF880D-2E0A-44D6-986C-025DBCC3A081}" type="pres">
      <dgm:prSet presAssocID="{69376E4A-3A26-45ED-BE9E-768AF7A4277E}" presName="connTx" presStyleLbl="parChTrans1D2" presStyleIdx="1" presStyleCnt="5"/>
      <dgm:spPr/>
      <dgm:t>
        <a:bodyPr/>
        <a:lstStyle/>
        <a:p>
          <a:endParaRPr lang="en-US"/>
        </a:p>
      </dgm:t>
    </dgm:pt>
    <dgm:pt modelId="{FCED8AD2-485C-4A64-BBAD-0FF2BBFEDEE8}" type="pres">
      <dgm:prSet presAssocID="{1B968D0E-1F19-40BA-A1E4-84FBAE29DDB3}" presName="Name30" presStyleCnt="0"/>
      <dgm:spPr/>
      <dgm:t>
        <a:bodyPr/>
        <a:lstStyle/>
        <a:p>
          <a:endParaRPr lang="en-US"/>
        </a:p>
      </dgm:t>
    </dgm:pt>
    <dgm:pt modelId="{805AACC4-EF81-4585-AAB4-0BF8DE39BF1B}" type="pres">
      <dgm:prSet presAssocID="{1B968D0E-1F19-40BA-A1E4-84FBAE29DDB3}" presName="level2Shape" presStyleLbl="node2" presStyleIdx="1" presStyleCnt="5" custScaleX="357270"/>
      <dgm:spPr/>
      <dgm:t>
        <a:bodyPr/>
        <a:lstStyle/>
        <a:p>
          <a:endParaRPr lang="en-US"/>
        </a:p>
      </dgm:t>
    </dgm:pt>
    <dgm:pt modelId="{85070DB0-8A73-4425-B1B6-2E82C56787DB}" type="pres">
      <dgm:prSet presAssocID="{1B968D0E-1F19-40BA-A1E4-84FBAE29DDB3}" presName="hierChild3" presStyleCnt="0"/>
      <dgm:spPr/>
      <dgm:t>
        <a:bodyPr/>
        <a:lstStyle/>
        <a:p>
          <a:endParaRPr lang="en-US"/>
        </a:p>
      </dgm:t>
    </dgm:pt>
    <dgm:pt modelId="{D3909685-951B-4781-9CD0-A0D22C0D2D75}" type="pres">
      <dgm:prSet presAssocID="{8A05DF2E-2A6F-4A3B-9F38-A9CAB462D4C8}" presName="Name25" presStyleLbl="parChTrans1D3" presStyleIdx="2" presStyleCnt="7"/>
      <dgm:spPr/>
      <dgm:t>
        <a:bodyPr/>
        <a:lstStyle/>
        <a:p>
          <a:endParaRPr lang="en-US"/>
        </a:p>
      </dgm:t>
    </dgm:pt>
    <dgm:pt modelId="{52C10C55-D5AA-4027-B712-AD67DD391AC9}" type="pres">
      <dgm:prSet presAssocID="{8A05DF2E-2A6F-4A3B-9F38-A9CAB462D4C8}" presName="connTx" presStyleLbl="parChTrans1D3" presStyleIdx="2" presStyleCnt="7"/>
      <dgm:spPr/>
      <dgm:t>
        <a:bodyPr/>
        <a:lstStyle/>
        <a:p>
          <a:endParaRPr lang="en-US"/>
        </a:p>
      </dgm:t>
    </dgm:pt>
    <dgm:pt modelId="{285FE702-4328-46E3-B306-9504BDE6745F}" type="pres">
      <dgm:prSet presAssocID="{62108430-DC42-4F2C-B3A0-3F2C5FD63204}" presName="Name30" presStyleCnt="0"/>
      <dgm:spPr/>
      <dgm:t>
        <a:bodyPr/>
        <a:lstStyle/>
        <a:p>
          <a:endParaRPr lang="en-US"/>
        </a:p>
      </dgm:t>
    </dgm:pt>
    <dgm:pt modelId="{71CD14E0-1125-4A3D-81BA-578737A47AEA}" type="pres">
      <dgm:prSet presAssocID="{62108430-DC42-4F2C-B3A0-3F2C5FD63204}" presName="level2Shape" presStyleLbl="node3" presStyleIdx="2" presStyleCnt="7" custScaleX="357270"/>
      <dgm:spPr/>
      <dgm:t>
        <a:bodyPr/>
        <a:lstStyle/>
        <a:p>
          <a:endParaRPr lang="en-US"/>
        </a:p>
      </dgm:t>
    </dgm:pt>
    <dgm:pt modelId="{C71A73C2-6224-41C6-BA61-1844B0BE64A6}" type="pres">
      <dgm:prSet presAssocID="{62108430-DC42-4F2C-B3A0-3F2C5FD63204}" presName="hierChild3" presStyleCnt="0"/>
      <dgm:spPr/>
      <dgm:t>
        <a:bodyPr/>
        <a:lstStyle/>
        <a:p>
          <a:endParaRPr lang="en-US"/>
        </a:p>
      </dgm:t>
    </dgm:pt>
    <dgm:pt modelId="{50B6B63A-684B-4FEC-801A-DCFB96091FEE}" type="pres">
      <dgm:prSet presAssocID="{BA1AC643-9A6F-41D7-907F-34CFB7EA6D85}" presName="Name25" presStyleLbl="parChTrans1D2" presStyleIdx="2" presStyleCnt="5"/>
      <dgm:spPr/>
      <dgm:t>
        <a:bodyPr/>
        <a:lstStyle/>
        <a:p>
          <a:endParaRPr lang="en-US"/>
        </a:p>
      </dgm:t>
    </dgm:pt>
    <dgm:pt modelId="{21CF0BDC-867C-4B38-81ED-46B3B723D6ED}" type="pres">
      <dgm:prSet presAssocID="{BA1AC643-9A6F-41D7-907F-34CFB7EA6D85}" presName="connTx" presStyleLbl="parChTrans1D2" presStyleIdx="2" presStyleCnt="5"/>
      <dgm:spPr/>
      <dgm:t>
        <a:bodyPr/>
        <a:lstStyle/>
        <a:p>
          <a:endParaRPr lang="en-US"/>
        </a:p>
      </dgm:t>
    </dgm:pt>
    <dgm:pt modelId="{5323F2F5-D15F-4719-8D04-46C3DB94C009}" type="pres">
      <dgm:prSet presAssocID="{97A1DB83-5986-4B4D-976C-03DDC29D4527}" presName="Name30" presStyleCnt="0"/>
      <dgm:spPr/>
      <dgm:t>
        <a:bodyPr/>
        <a:lstStyle/>
        <a:p>
          <a:endParaRPr lang="en-US"/>
        </a:p>
      </dgm:t>
    </dgm:pt>
    <dgm:pt modelId="{FE3DC83D-4DE5-45CF-ACB2-B6D5A3A9CB9E}" type="pres">
      <dgm:prSet presAssocID="{97A1DB83-5986-4B4D-976C-03DDC29D4527}" presName="level2Shape" presStyleLbl="node2" presStyleIdx="2" presStyleCnt="5" custScaleX="357270"/>
      <dgm:spPr/>
      <dgm:t>
        <a:bodyPr/>
        <a:lstStyle/>
        <a:p>
          <a:endParaRPr lang="en-US"/>
        </a:p>
      </dgm:t>
    </dgm:pt>
    <dgm:pt modelId="{DCD5AEBF-D376-4CD3-8366-61D0BA0CF051}" type="pres">
      <dgm:prSet presAssocID="{97A1DB83-5986-4B4D-976C-03DDC29D4527}" presName="hierChild3" presStyleCnt="0"/>
      <dgm:spPr/>
      <dgm:t>
        <a:bodyPr/>
        <a:lstStyle/>
        <a:p>
          <a:endParaRPr lang="en-US"/>
        </a:p>
      </dgm:t>
    </dgm:pt>
    <dgm:pt modelId="{AC70851E-43E2-4332-80AF-34C7A9B131E7}" type="pres">
      <dgm:prSet presAssocID="{233BBC06-7DE7-4B7D-9A63-4099C722C59B}" presName="Name25" presStyleLbl="parChTrans1D3" presStyleIdx="3" presStyleCnt="7"/>
      <dgm:spPr/>
      <dgm:t>
        <a:bodyPr/>
        <a:lstStyle/>
        <a:p>
          <a:endParaRPr lang="en-US"/>
        </a:p>
      </dgm:t>
    </dgm:pt>
    <dgm:pt modelId="{6927DED5-B9C4-43B0-84AE-C0C4FA782506}" type="pres">
      <dgm:prSet presAssocID="{233BBC06-7DE7-4B7D-9A63-4099C722C59B}" presName="connTx" presStyleLbl="parChTrans1D3" presStyleIdx="3" presStyleCnt="7"/>
      <dgm:spPr/>
      <dgm:t>
        <a:bodyPr/>
        <a:lstStyle/>
        <a:p>
          <a:endParaRPr lang="en-US"/>
        </a:p>
      </dgm:t>
    </dgm:pt>
    <dgm:pt modelId="{2374BD8D-97AE-4A0C-AFAD-F952F354C452}" type="pres">
      <dgm:prSet presAssocID="{FBEFF18C-F0D5-4676-BD48-6DD267355FF0}" presName="Name30" presStyleCnt="0"/>
      <dgm:spPr/>
      <dgm:t>
        <a:bodyPr/>
        <a:lstStyle/>
        <a:p>
          <a:endParaRPr lang="en-US"/>
        </a:p>
      </dgm:t>
    </dgm:pt>
    <dgm:pt modelId="{BCF53B02-0552-4AFC-8C2D-87C453099601}" type="pres">
      <dgm:prSet presAssocID="{FBEFF18C-F0D5-4676-BD48-6DD267355FF0}" presName="level2Shape" presStyleLbl="node3" presStyleIdx="3" presStyleCnt="7" custScaleX="357270"/>
      <dgm:spPr/>
      <dgm:t>
        <a:bodyPr/>
        <a:lstStyle/>
        <a:p>
          <a:endParaRPr lang="en-US"/>
        </a:p>
      </dgm:t>
    </dgm:pt>
    <dgm:pt modelId="{B1033394-0173-4D3D-A7A9-285DB833E64E}" type="pres">
      <dgm:prSet presAssocID="{FBEFF18C-F0D5-4676-BD48-6DD267355FF0}" presName="hierChild3" presStyleCnt="0"/>
      <dgm:spPr/>
      <dgm:t>
        <a:bodyPr/>
        <a:lstStyle/>
        <a:p>
          <a:endParaRPr lang="en-US"/>
        </a:p>
      </dgm:t>
    </dgm:pt>
    <dgm:pt modelId="{6904CC72-232F-4968-9107-02AF97E54444}" type="pres">
      <dgm:prSet presAssocID="{A22F667D-830C-4DC6-A823-78384899DCA7}" presName="Name25" presStyleLbl="parChTrans1D2" presStyleIdx="3" presStyleCnt="5"/>
      <dgm:spPr/>
      <dgm:t>
        <a:bodyPr/>
        <a:lstStyle/>
        <a:p>
          <a:endParaRPr lang="en-US"/>
        </a:p>
      </dgm:t>
    </dgm:pt>
    <dgm:pt modelId="{F80AC2F5-4526-4512-BA00-3B293D2C534F}" type="pres">
      <dgm:prSet presAssocID="{A22F667D-830C-4DC6-A823-78384899DCA7}" presName="connTx" presStyleLbl="parChTrans1D2" presStyleIdx="3" presStyleCnt="5"/>
      <dgm:spPr/>
      <dgm:t>
        <a:bodyPr/>
        <a:lstStyle/>
        <a:p>
          <a:endParaRPr lang="en-US"/>
        </a:p>
      </dgm:t>
    </dgm:pt>
    <dgm:pt modelId="{3D0CA0BE-E527-4191-83A3-DF319D70EB4D}" type="pres">
      <dgm:prSet presAssocID="{3DDE6DD2-3906-4A1E-8321-7BCC207DF93D}" presName="Name30" presStyleCnt="0"/>
      <dgm:spPr/>
      <dgm:t>
        <a:bodyPr/>
        <a:lstStyle/>
        <a:p>
          <a:endParaRPr lang="en-US"/>
        </a:p>
      </dgm:t>
    </dgm:pt>
    <dgm:pt modelId="{76B0899B-7A31-447B-9338-86AAF9ABE253}" type="pres">
      <dgm:prSet presAssocID="{3DDE6DD2-3906-4A1E-8321-7BCC207DF93D}" presName="level2Shape" presStyleLbl="node2" presStyleIdx="3" presStyleCnt="5" custScaleX="357270"/>
      <dgm:spPr/>
      <dgm:t>
        <a:bodyPr/>
        <a:lstStyle/>
        <a:p>
          <a:endParaRPr lang="en-US"/>
        </a:p>
      </dgm:t>
    </dgm:pt>
    <dgm:pt modelId="{1EA12448-1993-4287-953D-A849CF40FDCC}" type="pres">
      <dgm:prSet presAssocID="{3DDE6DD2-3906-4A1E-8321-7BCC207DF93D}" presName="hierChild3" presStyleCnt="0"/>
      <dgm:spPr/>
      <dgm:t>
        <a:bodyPr/>
        <a:lstStyle/>
        <a:p>
          <a:endParaRPr lang="en-US"/>
        </a:p>
      </dgm:t>
    </dgm:pt>
    <dgm:pt modelId="{48B1454A-34A3-4D3A-A047-BFC5B90A1DB6}" type="pres">
      <dgm:prSet presAssocID="{886ED072-1A93-4FFB-BECF-3747B5D3C55E}" presName="Name25" presStyleLbl="parChTrans1D3" presStyleIdx="4" presStyleCnt="7"/>
      <dgm:spPr/>
      <dgm:t>
        <a:bodyPr/>
        <a:lstStyle/>
        <a:p>
          <a:endParaRPr lang="en-US"/>
        </a:p>
      </dgm:t>
    </dgm:pt>
    <dgm:pt modelId="{7507F95D-18F4-4118-BC4A-1558204A87CF}" type="pres">
      <dgm:prSet presAssocID="{886ED072-1A93-4FFB-BECF-3747B5D3C55E}" presName="connTx" presStyleLbl="parChTrans1D3" presStyleIdx="4" presStyleCnt="7"/>
      <dgm:spPr/>
      <dgm:t>
        <a:bodyPr/>
        <a:lstStyle/>
        <a:p>
          <a:endParaRPr lang="en-US"/>
        </a:p>
      </dgm:t>
    </dgm:pt>
    <dgm:pt modelId="{37262F4C-A1AC-4F35-BC54-76ACE78BB934}" type="pres">
      <dgm:prSet presAssocID="{A55E538E-0F99-4C04-883D-F3B37BBD257F}" presName="Name30" presStyleCnt="0"/>
      <dgm:spPr/>
      <dgm:t>
        <a:bodyPr/>
        <a:lstStyle/>
        <a:p>
          <a:endParaRPr lang="en-US"/>
        </a:p>
      </dgm:t>
    </dgm:pt>
    <dgm:pt modelId="{91A79ED3-20A1-47AF-A221-0D382965143C}" type="pres">
      <dgm:prSet presAssocID="{A55E538E-0F99-4C04-883D-F3B37BBD257F}" presName="level2Shape" presStyleLbl="node3" presStyleIdx="4" presStyleCnt="7" custScaleX="357270"/>
      <dgm:spPr/>
      <dgm:t>
        <a:bodyPr/>
        <a:lstStyle/>
        <a:p>
          <a:endParaRPr lang="en-US"/>
        </a:p>
      </dgm:t>
    </dgm:pt>
    <dgm:pt modelId="{387B4A39-347D-4DA0-B119-6A6700631D6C}" type="pres">
      <dgm:prSet presAssocID="{A55E538E-0F99-4C04-883D-F3B37BBD257F}" presName="hierChild3" presStyleCnt="0"/>
      <dgm:spPr/>
      <dgm:t>
        <a:bodyPr/>
        <a:lstStyle/>
        <a:p>
          <a:endParaRPr lang="en-US"/>
        </a:p>
      </dgm:t>
    </dgm:pt>
    <dgm:pt modelId="{77B20C6F-E0C3-454C-A429-2E85F1B13022}" type="pres">
      <dgm:prSet presAssocID="{10C6F304-1B28-42C7-8B34-D721F6AB12F1}" presName="Name25" presStyleLbl="parChTrans1D2" presStyleIdx="4" presStyleCnt="5"/>
      <dgm:spPr/>
      <dgm:t>
        <a:bodyPr/>
        <a:lstStyle/>
        <a:p>
          <a:endParaRPr lang="en-US"/>
        </a:p>
      </dgm:t>
    </dgm:pt>
    <dgm:pt modelId="{1DEEBFEB-D165-4D78-82BE-900C1B10AB95}" type="pres">
      <dgm:prSet presAssocID="{10C6F304-1B28-42C7-8B34-D721F6AB12F1}" presName="connTx" presStyleLbl="parChTrans1D2" presStyleIdx="4" presStyleCnt="5"/>
      <dgm:spPr/>
      <dgm:t>
        <a:bodyPr/>
        <a:lstStyle/>
        <a:p>
          <a:endParaRPr lang="en-US"/>
        </a:p>
      </dgm:t>
    </dgm:pt>
    <dgm:pt modelId="{011A4835-6AFC-4913-A528-259DD990BE98}" type="pres">
      <dgm:prSet presAssocID="{7DB36DCB-96E9-4C48-9168-8509081E70F5}" presName="Name30" presStyleCnt="0"/>
      <dgm:spPr/>
    </dgm:pt>
    <dgm:pt modelId="{724544FE-86AC-43E5-A768-8C237938CECA}" type="pres">
      <dgm:prSet presAssocID="{7DB36DCB-96E9-4C48-9168-8509081E70F5}" presName="level2Shape" presStyleLbl="node2" presStyleIdx="4" presStyleCnt="5" custScaleX="357452"/>
      <dgm:spPr/>
      <dgm:t>
        <a:bodyPr/>
        <a:lstStyle/>
        <a:p>
          <a:endParaRPr lang="en-US"/>
        </a:p>
      </dgm:t>
    </dgm:pt>
    <dgm:pt modelId="{5946BE35-FD3D-443A-AE9A-C33F17076624}" type="pres">
      <dgm:prSet presAssocID="{7DB36DCB-96E9-4C48-9168-8509081E70F5}" presName="hierChild3" presStyleCnt="0"/>
      <dgm:spPr/>
    </dgm:pt>
    <dgm:pt modelId="{291A729C-83E1-4EE1-BF5A-73A776686EE8}" type="pres">
      <dgm:prSet presAssocID="{AF657D86-13FE-419F-94B9-A594EB91CBD4}" presName="Name25" presStyleLbl="parChTrans1D3" presStyleIdx="5" presStyleCnt="7"/>
      <dgm:spPr/>
      <dgm:t>
        <a:bodyPr/>
        <a:lstStyle/>
        <a:p>
          <a:endParaRPr lang="en-US"/>
        </a:p>
      </dgm:t>
    </dgm:pt>
    <dgm:pt modelId="{A24CEA83-3ED0-4D0F-8D0E-6002103907D7}" type="pres">
      <dgm:prSet presAssocID="{AF657D86-13FE-419F-94B9-A594EB91CBD4}" presName="connTx" presStyleLbl="parChTrans1D3" presStyleIdx="5" presStyleCnt="7"/>
      <dgm:spPr/>
      <dgm:t>
        <a:bodyPr/>
        <a:lstStyle/>
        <a:p>
          <a:endParaRPr lang="en-US"/>
        </a:p>
      </dgm:t>
    </dgm:pt>
    <dgm:pt modelId="{323BA139-1D99-4F46-B7F2-4236E74D6736}" type="pres">
      <dgm:prSet presAssocID="{1A05DB8D-B20D-4193-B644-D6DCBCF4A5A3}" presName="Name30" presStyleCnt="0"/>
      <dgm:spPr/>
    </dgm:pt>
    <dgm:pt modelId="{12F87C10-4CED-494E-8ADE-23B6D1E78F53}" type="pres">
      <dgm:prSet presAssocID="{1A05DB8D-B20D-4193-B644-D6DCBCF4A5A3}" presName="level2Shape" presStyleLbl="node3" presStyleIdx="5" presStyleCnt="7" custScaleX="357452"/>
      <dgm:spPr/>
      <dgm:t>
        <a:bodyPr/>
        <a:lstStyle/>
        <a:p>
          <a:endParaRPr lang="en-US"/>
        </a:p>
      </dgm:t>
    </dgm:pt>
    <dgm:pt modelId="{D1315D66-0198-4A7F-B0C2-BCFDC820753B}" type="pres">
      <dgm:prSet presAssocID="{1A05DB8D-B20D-4193-B644-D6DCBCF4A5A3}" presName="hierChild3" presStyleCnt="0"/>
      <dgm:spPr/>
    </dgm:pt>
    <dgm:pt modelId="{57423D92-75E9-424D-9A67-AD926D668289}" type="pres">
      <dgm:prSet presAssocID="{F130DE85-C121-46D5-A2E5-C226BB9AEA9F}" presName="Name25" presStyleLbl="parChTrans1D3" presStyleIdx="6" presStyleCnt="7"/>
      <dgm:spPr/>
      <dgm:t>
        <a:bodyPr/>
        <a:lstStyle/>
        <a:p>
          <a:endParaRPr lang="en-US"/>
        </a:p>
      </dgm:t>
    </dgm:pt>
    <dgm:pt modelId="{32694835-2919-44BF-A478-BA931320227F}" type="pres">
      <dgm:prSet presAssocID="{F130DE85-C121-46D5-A2E5-C226BB9AEA9F}" presName="connTx" presStyleLbl="parChTrans1D3" presStyleIdx="6" presStyleCnt="7"/>
      <dgm:spPr/>
      <dgm:t>
        <a:bodyPr/>
        <a:lstStyle/>
        <a:p>
          <a:endParaRPr lang="en-US"/>
        </a:p>
      </dgm:t>
    </dgm:pt>
    <dgm:pt modelId="{AFDF3FDF-AD92-415D-A8FB-B20EE1F393D9}" type="pres">
      <dgm:prSet presAssocID="{4098E17A-5F6B-4EF2-B6B5-AF355815CFBA}" presName="Name30" presStyleCnt="0"/>
      <dgm:spPr/>
    </dgm:pt>
    <dgm:pt modelId="{D9A0CB37-A211-4DA6-91C6-6CF5FAACB6E2}" type="pres">
      <dgm:prSet presAssocID="{4098E17A-5F6B-4EF2-B6B5-AF355815CFBA}" presName="level2Shape" presStyleLbl="node3" presStyleIdx="6" presStyleCnt="7" custScaleX="357452"/>
      <dgm:spPr/>
      <dgm:t>
        <a:bodyPr/>
        <a:lstStyle/>
        <a:p>
          <a:endParaRPr lang="en-US"/>
        </a:p>
      </dgm:t>
    </dgm:pt>
    <dgm:pt modelId="{66AFC2B4-0301-42BE-9FDC-CCBE16963D22}" type="pres">
      <dgm:prSet presAssocID="{4098E17A-5F6B-4EF2-B6B5-AF355815CFBA}" presName="hierChild3" presStyleCnt="0"/>
      <dgm:spPr/>
    </dgm:pt>
    <dgm:pt modelId="{1C42A3C8-F1A9-4BE3-8046-6D81DC89C2FC}" type="pres">
      <dgm:prSet presAssocID="{C4D7AFA8-AB09-4105-8308-C34D25F6B891}" presName="bgShapesFlow" presStyleCnt="0"/>
      <dgm:spPr/>
      <dgm:t>
        <a:bodyPr/>
        <a:lstStyle/>
        <a:p>
          <a:endParaRPr lang="en-US"/>
        </a:p>
      </dgm:t>
    </dgm:pt>
  </dgm:ptLst>
  <dgm:cxnLst>
    <dgm:cxn modelId="{826B2509-2C3D-4643-B507-D15A21D5C9EE}" type="presOf" srcId="{BA1AC643-9A6F-41D7-907F-34CFB7EA6D85}" destId="{50B6B63A-684B-4FEC-801A-DCFB96091FEE}" srcOrd="0" destOrd="0" presId="urn:microsoft.com/office/officeart/2005/8/layout/hierarchy5"/>
    <dgm:cxn modelId="{0A581D74-0CBE-4FB7-B83A-9C05ADE6A433}" srcId="{7CA70D28-98E2-405E-8E5E-E9FF906503FE}" destId="{12D68113-AE2B-4856-B86F-775400FB920B}" srcOrd="0" destOrd="0" parTransId="{55C2D523-0151-48FC-92CE-44727DD2AF6C}" sibTransId="{036B6D8E-ED3A-4DE4-BA53-6E731C9DD2B0}"/>
    <dgm:cxn modelId="{8885BF2D-89E2-4438-8F55-F33859F38604}" type="presOf" srcId="{BA1AC643-9A6F-41D7-907F-34CFB7EA6D85}" destId="{21CF0BDC-867C-4B38-81ED-46B3B723D6ED}" srcOrd="1" destOrd="0" presId="urn:microsoft.com/office/officeart/2005/8/layout/hierarchy5"/>
    <dgm:cxn modelId="{A2E83C8E-402E-4351-8D73-AE2477E99FA2}" type="presOf" srcId="{886ED072-1A93-4FFB-BECF-3747B5D3C55E}" destId="{7507F95D-18F4-4118-BC4A-1558204A87CF}" srcOrd="1" destOrd="0" presId="urn:microsoft.com/office/officeart/2005/8/layout/hierarchy5"/>
    <dgm:cxn modelId="{A0824325-F6E8-4401-8220-D196B1A835F2}" srcId="{ED0CEFF7-F7B7-4797-AC16-865C0F288C3A}" destId="{1B968D0E-1F19-40BA-A1E4-84FBAE29DDB3}" srcOrd="1" destOrd="0" parTransId="{69376E4A-3A26-45ED-BE9E-768AF7A4277E}" sibTransId="{B165873B-0F97-41B4-B826-C7CEE0E3450B}"/>
    <dgm:cxn modelId="{D8DE6422-F31A-4D16-B757-BF07BD014DCE}" type="presOf" srcId="{AF657D86-13FE-419F-94B9-A594EB91CBD4}" destId="{A24CEA83-3ED0-4D0F-8D0E-6002103907D7}" srcOrd="1" destOrd="0" presId="urn:microsoft.com/office/officeart/2005/8/layout/hierarchy5"/>
    <dgm:cxn modelId="{63A59306-A8D4-4DEE-8122-3B44EFCDA0D0}" type="presOf" srcId="{C4D7AFA8-AB09-4105-8308-C34D25F6B891}" destId="{E75DC1C8-AE05-47FF-B81C-D9EF333F527A}" srcOrd="0" destOrd="0" presId="urn:microsoft.com/office/officeart/2005/8/layout/hierarchy5"/>
    <dgm:cxn modelId="{5CF1153C-E038-4E88-8279-515AEA760314}" srcId="{ED0CEFF7-F7B7-4797-AC16-865C0F288C3A}" destId="{3DDE6DD2-3906-4A1E-8321-7BCC207DF93D}" srcOrd="3" destOrd="0" parTransId="{A22F667D-830C-4DC6-A823-78384899DCA7}" sibTransId="{740D1B17-8CBB-4962-AD7B-C703155BA807}"/>
    <dgm:cxn modelId="{A60F0FFC-F018-436D-9BD5-7B7D186AAC28}" type="presOf" srcId="{F130DE85-C121-46D5-A2E5-C226BB9AEA9F}" destId="{32694835-2919-44BF-A478-BA931320227F}" srcOrd="1" destOrd="0" presId="urn:microsoft.com/office/officeart/2005/8/layout/hierarchy5"/>
    <dgm:cxn modelId="{4E79068F-9079-4C8A-B5D3-229181C33E31}" type="presOf" srcId="{10C6F304-1B28-42C7-8B34-D721F6AB12F1}" destId="{1DEEBFEB-D165-4D78-82BE-900C1B10AB95}" srcOrd="1" destOrd="0" presId="urn:microsoft.com/office/officeart/2005/8/layout/hierarchy5"/>
    <dgm:cxn modelId="{09CD12DE-2169-4F81-8A0F-23E3BB96B961}" type="presOf" srcId="{69376E4A-3A26-45ED-BE9E-768AF7A4277E}" destId="{B7EF880D-2E0A-44D6-986C-025DBCC3A081}" srcOrd="1" destOrd="0" presId="urn:microsoft.com/office/officeart/2005/8/layout/hierarchy5"/>
    <dgm:cxn modelId="{4FB4054C-E505-4F40-BC47-5A39D34E5731}" type="presOf" srcId="{69376E4A-3A26-45ED-BE9E-768AF7A4277E}" destId="{02FF6380-D044-4A73-9325-EF8EF2D2B515}" srcOrd="0" destOrd="0" presId="urn:microsoft.com/office/officeart/2005/8/layout/hierarchy5"/>
    <dgm:cxn modelId="{9A2D1328-4A59-46BB-8D17-3830ED1F2572}" type="presOf" srcId="{E993FAB5-55E1-425A-8DA9-92B958309BA3}" destId="{2D1B8D2C-A819-47A1-B12E-075D8B74C44B}" srcOrd="0" destOrd="0" presId="urn:microsoft.com/office/officeart/2005/8/layout/hierarchy5"/>
    <dgm:cxn modelId="{90DE11BA-AFD5-47A3-B304-D4E0043068D4}" type="presOf" srcId="{3DDE6DD2-3906-4A1E-8321-7BCC207DF93D}" destId="{76B0899B-7A31-447B-9338-86AAF9ABE253}" srcOrd="0" destOrd="0" presId="urn:microsoft.com/office/officeart/2005/8/layout/hierarchy5"/>
    <dgm:cxn modelId="{6686BA31-332D-49A5-A23B-756FBD1EC0F7}" type="presOf" srcId="{1B968D0E-1F19-40BA-A1E4-84FBAE29DDB3}" destId="{805AACC4-EF81-4585-AAB4-0BF8DE39BF1B}" srcOrd="0" destOrd="0" presId="urn:microsoft.com/office/officeart/2005/8/layout/hierarchy5"/>
    <dgm:cxn modelId="{CFBB4922-A1BA-44F6-BC9D-5C1B5A2AC13B}" srcId="{1B968D0E-1F19-40BA-A1E4-84FBAE29DDB3}" destId="{62108430-DC42-4F2C-B3A0-3F2C5FD63204}" srcOrd="0" destOrd="0" parTransId="{8A05DF2E-2A6F-4A3B-9F38-A9CAB462D4C8}" sibTransId="{7D7E1047-FA0D-40AD-9330-B05E2760F17F}"/>
    <dgm:cxn modelId="{9019B0D0-A70B-4A4C-8F58-2EF2E54B57C1}" type="presOf" srcId="{7DB36DCB-96E9-4C48-9168-8509081E70F5}" destId="{724544FE-86AC-43E5-A768-8C237938CECA}" srcOrd="0" destOrd="0" presId="urn:microsoft.com/office/officeart/2005/8/layout/hierarchy5"/>
    <dgm:cxn modelId="{77F86534-3722-468F-9206-7BA662AD97B7}" type="presOf" srcId="{7CA70D28-98E2-405E-8E5E-E9FF906503FE}" destId="{212C73CC-95F8-4BEB-81D9-FAA369020BFA}" srcOrd="0" destOrd="0" presId="urn:microsoft.com/office/officeart/2005/8/layout/hierarchy5"/>
    <dgm:cxn modelId="{61E93131-7D1B-4F15-AB14-7B2194A77240}" srcId="{ED0CEFF7-F7B7-4797-AC16-865C0F288C3A}" destId="{97A1DB83-5986-4B4D-976C-03DDC29D4527}" srcOrd="2" destOrd="0" parTransId="{BA1AC643-9A6F-41D7-907F-34CFB7EA6D85}" sibTransId="{DE23DD38-B51D-45D3-AAE9-4700DBC01BA0}"/>
    <dgm:cxn modelId="{176D82F3-4723-4D39-8D5C-885D297D6918}" type="presOf" srcId="{97A1DB83-5986-4B4D-976C-03DDC29D4527}" destId="{FE3DC83D-4DE5-45CF-ACB2-B6D5A3A9CB9E}" srcOrd="0" destOrd="0" presId="urn:microsoft.com/office/officeart/2005/8/layout/hierarchy5"/>
    <dgm:cxn modelId="{D9B3758C-CE9E-438A-8CD6-4B7F475038F3}" type="presOf" srcId="{8A05DF2E-2A6F-4A3B-9F38-A9CAB462D4C8}" destId="{D3909685-951B-4781-9CD0-A0D22C0D2D75}" srcOrd="0" destOrd="0" presId="urn:microsoft.com/office/officeart/2005/8/layout/hierarchy5"/>
    <dgm:cxn modelId="{F655CB9F-471D-4252-A7F2-1E39D2C0EA23}" type="presOf" srcId="{F130DE85-C121-46D5-A2E5-C226BB9AEA9F}" destId="{57423D92-75E9-424D-9A67-AD926D668289}" srcOrd="0" destOrd="0" presId="urn:microsoft.com/office/officeart/2005/8/layout/hierarchy5"/>
    <dgm:cxn modelId="{564C28A6-67F4-402B-8244-14AEB5D30478}" type="presOf" srcId="{A55E538E-0F99-4C04-883D-F3B37BBD257F}" destId="{91A79ED3-20A1-47AF-A221-0D382965143C}" srcOrd="0" destOrd="0" presId="urn:microsoft.com/office/officeart/2005/8/layout/hierarchy5"/>
    <dgm:cxn modelId="{AB4360A2-E139-4244-894E-55F8324D3246}" srcId="{97A1DB83-5986-4B4D-976C-03DDC29D4527}" destId="{FBEFF18C-F0D5-4676-BD48-6DD267355FF0}" srcOrd="0" destOrd="0" parTransId="{233BBC06-7DE7-4B7D-9A63-4099C722C59B}" sibTransId="{6CA1F0F1-423D-43AA-B63B-04EC6D50B46E}"/>
    <dgm:cxn modelId="{3004C27C-3259-4E07-B839-58A5BDAE5F55}" type="presOf" srcId="{886ED072-1A93-4FFB-BECF-3747B5D3C55E}" destId="{48B1454A-34A3-4D3A-A047-BFC5B90A1DB6}" srcOrd="0" destOrd="0" presId="urn:microsoft.com/office/officeart/2005/8/layout/hierarchy5"/>
    <dgm:cxn modelId="{DDCBB986-F323-4F2A-B66E-F6B4E320E57B}" type="presOf" srcId="{55C2D523-0151-48FC-92CE-44727DD2AF6C}" destId="{71B5F057-9ED7-48E7-A528-570FD4D3CD66}" srcOrd="0" destOrd="0" presId="urn:microsoft.com/office/officeart/2005/8/layout/hierarchy5"/>
    <dgm:cxn modelId="{AE8D7665-F1F4-4425-A5B6-60576526E974}" srcId="{C4D7AFA8-AB09-4105-8308-C34D25F6B891}" destId="{ED0CEFF7-F7B7-4797-AC16-865C0F288C3A}" srcOrd="0" destOrd="0" parTransId="{8051B853-BD5A-4D9B-8BB7-B18FF637E7BE}" sibTransId="{EF97ABAC-A823-4978-AAFE-B30CB31AB341}"/>
    <dgm:cxn modelId="{B2B8B152-54C5-4CC4-B51F-44B9CA9516B8}" type="presOf" srcId="{A22F667D-830C-4DC6-A823-78384899DCA7}" destId="{F80AC2F5-4526-4512-BA00-3B293D2C534F}" srcOrd="1" destOrd="0" presId="urn:microsoft.com/office/officeart/2005/8/layout/hierarchy5"/>
    <dgm:cxn modelId="{6996834D-15E5-4012-80E9-2176B764420C}" type="presOf" srcId="{8D9957E9-A430-49CD-882C-F72147F95830}" destId="{BE824F86-E85E-4BBF-9DAD-9E5D5AA7C239}" srcOrd="0" destOrd="0" presId="urn:microsoft.com/office/officeart/2005/8/layout/hierarchy5"/>
    <dgm:cxn modelId="{3B9A610B-7847-483E-A495-E0842B6FDD10}" type="presOf" srcId="{FBEFF18C-F0D5-4676-BD48-6DD267355FF0}" destId="{BCF53B02-0552-4AFC-8C2D-87C453099601}" srcOrd="0" destOrd="0" presId="urn:microsoft.com/office/officeart/2005/8/layout/hierarchy5"/>
    <dgm:cxn modelId="{D5BE12D1-57F8-469A-BCC6-A014097A365A}" srcId="{7DB36DCB-96E9-4C48-9168-8509081E70F5}" destId="{1A05DB8D-B20D-4193-B644-D6DCBCF4A5A3}" srcOrd="0" destOrd="0" parTransId="{AF657D86-13FE-419F-94B9-A594EB91CBD4}" sibTransId="{7C80BAE7-34FA-46AD-A27A-DF7987E19649}"/>
    <dgm:cxn modelId="{E72B9D63-4A2C-4429-88C1-B3C111FFF319}" type="presOf" srcId="{AF657D86-13FE-419F-94B9-A594EB91CBD4}" destId="{291A729C-83E1-4EE1-BF5A-73A776686EE8}" srcOrd="0" destOrd="0" presId="urn:microsoft.com/office/officeart/2005/8/layout/hierarchy5"/>
    <dgm:cxn modelId="{2C09AA15-39EF-42B3-91B7-17540CB20AF4}" type="presOf" srcId="{ED0CEFF7-F7B7-4797-AC16-865C0F288C3A}" destId="{41F85147-6557-4156-B32D-080B65E39843}" srcOrd="0" destOrd="0" presId="urn:microsoft.com/office/officeart/2005/8/layout/hierarchy5"/>
    <dgm:cxn modelId="{C0195521-A2A0-4DC5-976E-A7136FB9D401}" type="presOf" srcId="{E0179B9D-16E7-4273-B9E9-6E3BB2630406}" destId="{F5D7C547-0C8A-4A97-AEE1-C8DA733F9613}" srcOrd="0" destOrd="0" presId="urn:microsoft.com/office/officeart/2005/8/layout/hierarchy5"/>
    <dgm:cxn modelId="{9CFF3CF5-7C66-4C46-97DF-F770B6E98D89}" type="presOf" srcId="{4098E17A-5F6B-4EF2-B6B5-AF355815CFBA}" destId="{D9A0CB37-A211-4DA6-91C6-6CF5FAACB6E2}" srcOrd="0" destOrd="0" presId="urn:microsoft.com/office/officeart/2005/8/layout/hierarchy5"/>
    <dgm:cxn modelId="{126BD47B-E71C-4F02-B36C-263723F48267}" type="presOf" srcId="{1A05DB8D-B20D-4193-B644-D6DCBCF4A5A3}" destId="{12F87C10-4CED-494E-8ADE-23B6D1E78F53}" srcOrd="0" destOrd="0" presId="urn:microsoft.com/office/officeart/2005/8/layout/hierarchy5"/>
    <dgm:cxn modelId="{365F6930-11DE-43E4-A090-0BE8DE2BED93}" type="presOf" srcId="{E0179B9D-16E7-4273-B9E9-6E3BB2630406}" destId="{1272B3FE-5DC1-4F90-8C3E-8AF8DF350B7A}" srcOrd="1" destOrd="0" presId="urn:microsoft.com/office/officeart/2005/8/layout/hierarchy5"/>
    <dgm:cxn modelId="{B793D5AA-D858-4931-966F-A65171A49CF6}" srcId="{7CA70D28-98E2-405E-8E5E-E9FF906503FE}" destId="{E993FAB5-55E1-425A-8DA9-92B958309BA3}" srcOrd="1" destOrd="0" parTransId="{E0179B9D-16E7-4273-B9E9-6E3BB2630406}" sibTransId="{2878FFDB-0231-47EB-9C9E-F47A4577DFDC}"/>
    <dgm:cxn modelId="{4236E16F-6AFD-4207-9DC6-2356C58DC4E4}" type="presOf" srcId="{A22F667D-830C-4DC6-A823-78384899DCA7}" destId="{6904CC72-232F-4968-9107-02AF97E54444}" srcOrd="0" destOrd="0" presId="urn:microsoft.com/office/officeart/2005/8/layout/hierarchy5"/>
    <dgm:cxn modelId="{D313A3FE-E300-43DD-8DCB-4BA8231EB846}" type="presOf" srcId="{8A05DF2E-2A6F-4A3B-9F38-A9CAB462D4C8}" destId="{52C10C55-D5AA-4027-B712-AD67DD391AC9}" srcOrd="1" destOrd="0" presId="urn:microsoft.com/office/officeart/2005/8/layout/hierarchy5"/>
    <dgm:cxn modelId="{76A6BAAA-C428-4E45-A59E-B063D748B099}" type="presOf" srcId="{10C6F304-1B28-42C7-8B34-D721F6AB12F1}" destId="{77B20C6F-E0C3-454C-A429-2E85F1B13022}" srcOrd="0" destOrd="0" presId="urn:microsoft.com/office/officeart/2005/8/layout/hierarchy5"/>
    <dgm:cxn modelId="{3CCD0065-D16B-4D61-970E-2159B00E73EA}" srcId="{7DB36DCB-96E9-4C48-9168-8509081E70F5}" destId="{4098E17A-5F6B-4EF2-B6B5-AF355815CFBA}" srcOrd="1" destOrd="0" parTransId="{F130DE85-C121-46D5-A2E5-C226BB9AEA9F}" sibTransId="{1779D50C-4A6A-497B-9505-5BF90EF9DF0D}"/>
    <dgm:cxn modelId="{BA3086D4-D66D-4A64-B52A-1805269BB7D9}" type="presOf" srcId="{12D68113-AE2B-4856-B86F-775400FB920B}" destId="{4AE2A47B-F8FD-48D2-93B8-CE114879F82B}" srcOrd="0" destOrd="0" presId="urn:microsoft.com/office/officeart/2005/8/layout/hierarchy5"/>
    <dgm:cxn modelId="{FAA50682-E5ED-4B51-A84E-99F611E0E5FD}" type="presOf" srcId="{8D9957E9-A430-49CD-882C-F72147F95830}" destId="{09F18192-BFC4-4B18-93A9-90B2D93324BD}" srcOrd="1" destOrd="0" presId="urn:microsoft.com/office/officeart/2005/8/layout/hierarchy5"/>
    <dgm:cxn modelId="{674AFC43-75D9-45B5-BB14-C8BE57D67642}" type="presOf" srcId="{55C2D523-0151-48FC-92CE-44727DD2AF6C}" destId="{C2913A35-4AEE-41DA-9BBE-7798431FC03E}" srcOrd="1" destOrd="0" presId="urn:microsoft.com/office/officeart/2005/8/layout/hierarchy5"/>
    <dgm:cxn modelId="{D8A8C23C-C430-4900-A0F7-437A9579A3B1}" type="presOf" srcId="{233BBC06-7DE7-4B7D-9A63-4099C722C59B}" destId="{6927DED5-B9C4-43B0-84AE-C0C4FA782506}" srcOrd="1" destOrd="0" presId="urn:microsoft.com/office/officeart/2005/8/layout/hierarchy5"/>
    <dgm:cxn modelId="{0A32969F-CF6A-44F6-B3F8-5B1753BC80D2}" srcId="{ED0CEFF7-F7B7-4797-AC16-865C0F288C3A}" destId="{7DB36DCB-96E9-4C48-9168-8509081E70F5}" srcOrd="4" destOrd="0" parTransId="{10C6F304-1B28-42C7-8B34-D721F6AB12F1}" sibTransId="{EE8B8F65-34FA-476C-A324-F318FDADAF3A}"/>
    <dgm:cxn modelId="{834D1C28-88D3-42D6-AE20-79A788D2C24E}" srcId="{3DDE6DD2-3906-4A1E-8321-7BCC207DF93D}" destId="{A55E538E-0F99-4C04-883D-F3B37BBD257F}" srcOrd="0" destOrd="0" parTransId="{886ED072-1A93-4FFB-BECF-3747B5D3C55E}" sibTransId="{0D84ED8C-A0D3-473F-9EEF-ED9FDF0B1A1B}"/>
    <dgm:cxn modelId="{8D9AEE31-CF43-4501-9621-7A15E979C461}" type="presOf" srcId="{233BBC06-7DE7-4B7D-9A63-4099C722C59B}" destId="{AC70851E-43E2-4332-80AF-34C7A9B131E7}" srcOrd="0" destOrd="0" presId="urn:microsoft.com/office/officeart/2005/8/layout/hierarchy5"/>
    <dgm:cxn modelId="{6CD3D584-7B8B-4D69-B440-17E4C76219EF}" srcId="{ED0CEFF7-F7B7-4797-AC16-865C0F288C3A}" destId="{7CA70D28-98E2-405E-8E5E-E9FF906503FE}" srcOrd="0" destOrd="0" parTransId="{8D9957E9-A430-49CD-882C-F72147F95830}" sibTransId="{399B486F-3191-4B52-9DA4-4AAE806A6A4D}"/>
    <dgm:cxn modelId="{F0BE1FAB-CF25-4AF7-8ABB-A8D8EB26DB24}" type="presOf" srcId="{62108430-DC42-4F2C-B3A0-3F2C5FD63204}" destId="{71CD14E0-1125-4A3D-81BA-578737A47AEA}" srcOrd="0" destOrd="0" presId="urn:microsoft.com/office/officeart/2005/8/layout/hierarchy5"/>
    <dgm:cxn modelId="{3081E7F6-3AC1-4E42-A7EE-BB24279F9A6F}" type="presParOf" srcId="{E75DC1C8-AE05-47FF-B81C-D9EF333F527A}" destId="{913EFB06-92F5-4796-BD2C-64DF3186347D}" srcOrd="0" destOrd="0" presId="urn:microsoft.com/office/officeart/2005/8/layout/hierarchy5"/>
    <dgm:cxn modelId="{A289840B-F21E-4329-8B59-A0A8749BCC0D}" type="presParOf" srcId="{913EFB06-92F5-4796-BD2C-64DF3186347D}" destId="{B586C326-F401-47B5-B048-0F705B410A91}" srcOrd="0" destOrd="0" presId="urn:microsoft.com/office/officeart/2005/8/layout/hierarchy5"/>
    <dgm:cxn modelId="{747ECBEE-09B4-4B21-8D5C-FAA703A16A93}" type="presParOf" srcId="{B586C326-F401-47B5-B048-0F705B410A91}" destId="{AEF8468B-44F4-4DCC-B198-4A76CF1DAD62}" srcOrd="0" destOrd="0" presId="urn:microsoft.com/office/officeart/2005/8/layout/hierarchy5"/>
    <dgm:cxn modelId="{CF660D18-CC15-4C94-BBE1-5CE653360E96}" type="presParOf" srcId="{AEF8468B-44F4-4DCC-B198-4A76CF1DAD62}" destId="{41F85147-6557-4156-B32D-080B65E39843}" srcOrd="0" destOrd="0" presId="urn:microsoft.com/office/officeart/2005/8/layout/hierarchy5"/>
    <dgm:cxn modelId="{3B764584-99F3-4507-B4DB-9B94455BFBF7}" type="presParOf" srcId="{AEF8468B-44F4-4DCC-B198-4A76CF1DAD62}" destId="{2F15D136-2E6A-4C2E-9E06-6498EE670759}" srcOrd="1" destOrd="0" presId="urn:microsoft.com/office/officeart/2005/8/layout/hierarchy5"/>
    <dgm:cxn modelId="{68EB56E6-5F45-4179-BE4D-F717C2128B3B}" type="presParOf" srcId="{2F15D136-2E6A-4C2E-9E06-6498EE670759}" destId="{BE824F86-E85E-4BBF-9DAD-9E5D5AA7C239}" srcOrd="0" destOrd="0" presId="urn:microsoft.com/office/officeart/2005/8/layout/hierarchy5"/>
    <dgm:cxn modelId="{4AF9B276-4C00-4653-8B37-F03D1EF0EE61}" type="presParOf" srcId="{BE824F86-E85E-4BBF-9DAD-9E5D5AA7C239}" destId="{09F18192-BFC4-4B18-93A9-90B2D93324BD}" srcOrd="0" destOrd="0" presId="urn:microsoft.com/office/officeart/2005/8/layout/hierarchy5"/>
    <dgm:cxn modelId="{5AC2AA2A-EAF1-4AF2-9EAC-5B2436CA67A6}" type="presParOf" srcId="{2F15D136-2E6A-4C2E-9E06-6498EE670759}" destId="{0B76C928-7980-4A3B-A2C6-D94D888F786D}" srcOrd="1" destOrd="0" presId="urn:microsoft.com/office/officeart/2005/8/layout/hierarchy5"/>
    <dgm:cxn modelId="{8D76B41C-26C8-4A8C-BAA8-3F0A91BC6752}" type="presParOf" srcId="{0B76C928-7980-4A3B-A2C6-D94D888F786D}" destId="{212C73CC-95F8-4BEB-81D9-FAA369020BFA}" srcOrd="0" destOrd="0" presId="urn:microsoft.com/office/officeart/2005/8/layout/hierarchy5"/>
    <dgm:cxn modelId="{F2D22B92-1D08-4CDA-B3CD-C9A752588CD9}" type="presParOf" srcId="{0B76C928-7980-4A3B-A2C6-D94D888F786D}" destId="{C96D3DF8-1B5B-4FED-AC4D-FE221FBEE40D}" srcOrd="1" destOrd="0" presId="urn:microsoft.com/office/officeart/2005/8/layout/hierarchy5"/>
    <dgm:cxn modelId="{6FCA5608-ED3E-4719-93C6-F0CFB60EC6A1}" type="presParOf" srcId="{C96D3DF8-1B5B-4FED-AC4D-FE221FBEE40D}" destId="{71B5F057-9ED7-48E7-A528-570FD4D3CD66}" srcOrd="0" destOrd="0" presId="urn:microsoft.com/office/officeart/2005/8/layout/hierarchy5"/>
    <dgm:cxn modelId="{9B7F7B0F-2A59-4B8B-A816-523151D6F2DA}" type="presParOf" srcId="{71B5F057-9ED7-48E7-A528-570FD4D3CD66}" destId="{C2913A35-4AEE-41DA-9BBE-7798431FC03E}" srcOrd="0" destOrd="0" presId="urn:microsoft.com/office/officeart/2005/8/layout/hierarchy5"/>
    <dgm:cxn modelId="{FD7193AB-53B8-4017-8D72-3F758C7B17A4}" type="presParOf" srcId="{C96D3DF8-1B5B-4FED-AC4D-FE221FBEE40D}" destId="{F98FAC0B-14AD-4CE8-AE38-16495FF4EC08}" srcOrd="1" destOrd="0" presId="urn:microsoft.com/office/officeart/2005/8/layout/hierarchy5"/>
    <dgm:cxn modelId="{A683F568-E18C-43E8-ABBD-E214D2E61CBE}" type="presParOf" srcId="{F98FAC0B-14AD-4CE8-AE38-16495FF4EC08}" destId="{4AE2A47B-F8FD-48D2-93B8-CE114879F82B}" srcOrd="0" destOrd="0" presId="urn:microsoft.com/office/officeart/2005/8/layout/hierarchy5"/>
    <dgm:cxn modelId="{7EFB5765-B369-4619-BEBC-6D85F740FF53}" type="presParOf" srcId="{F98FAC0B-14AD-4CE8-AE38-16495FF4EC08}" destId="{BC9B68DF-3CB6-4BE5-B477-6B2E38519269}" srcOrd="1" destOrd="0" presId="urn:microsoft.com/office/officeart/2005/8/layout/hierarchy5"/>
    <dgm:cxn modelId="{EB0E74FC-C688-425F-8C7B-F10F977CF6DF}" type="presParOf" srcId="{C96D3DF8-1B5B-4FED-AC4D-FE221FBEE40D}" destId="{F5D7C547-0C8A-4A97-AEE1-C8DA733F9613}" srcOrd="2" destOrd="0" presId="urn:microsoft.com/office/officeart/2005/8/layout/hierarchy5"/>
    <dgm:cxn modelId="{7474C72B-1ACE-4A80-B9BA-6F066B7D9393}" type="presParOf" srcId="{F5D7C547-0C8A-4A97-AEE1-C8DA733F9613}" destId="{1272B3FE-5DC1-4F90-8C3E-8AF8DF350B7A}" srcOrd="0" destOrd="0" presId="urn:microsoft.com/office/officeart/2005/8/layout/hierarchy5"/>
    <dgm:cxn modelId="{954A45A0-CCD6-4B11-9426-A76328344DA1}" type="presParOf" srcId="{C96D3DF8-1B5B-4FED-AC4D-FE221FBEE40D}" destId="{DFE783AA-677C-4259-83C4-A856A35847AB}" srcOrd="3" destOrd="0" presId="urn:microsoft.com/office/officeart/2005/8/layout/hierarchy5"/>
    <dgm:cxn modelId="{62034E1D-CC04-4DCA-B3C5-3E98D827016B}" type="presParOf" srcId="{DFE783AA-677C-4259-83C4-A856A35847AB}" destId="{2D1B8D2C-A819-47A1-B12E-075D8B74C44B}" srcOrd="0" destOrd="0" presId="urn:microsoft.com/office/officeart/2005/8/layout/hierarchy5"/>
    <dgm:cxn modelId="{8F484F39-F018-4668-B9DE-927A73FAEB95}" type="presParOf" srcId="{DFE783AA-677C-4259-83C4-A856A35847AB}" destId="{FF21DB90-B01B-4072-A73D-24ACF64D385C}" srcOrd="1" destOrd="0" presId="urn:microsoft.com/office/officeart/2005/8/layout/hierarchy5"/>
    <dgm:cxn modelId="{090BB61E-95E4-41F7-917A-44254C1D4C27}" type="presParOf" srcId="{2F15D136-2E6A-4C2E-9E06-6498EE670759}" destId="{02FF6380-D044-4A73-9325-EF8EF2D2B515}" srcOrd="2" destOrd="0" presId="urn:microsoft.com/office/officeart/2005/8/layout/hierarchy5"/>
    <dgm:cxn modelId="{52F2318E-5437-4DED-BECC-51146AF2A9E7}" type="presParOf" srcId="{02FF6380-D044-4A73-9325-EF8EF2D2B515}" destId="{B7EF880D-2E0A-44D6-986C-025DBCC3A081}" srcOrd="0" destOrd="0" presId="urn:microsoft.com/office/officeart/2005/8/layout/hierarchy5"/>
    <dgm:cxn modelId="{EA104341-DD7F-4D57-8039-3D9865B16A59}" type="presParOf" srcId="{2F15D136-2E6A-4C2E-9E06-6498EE670759}" destId="{FCED8AD2-485C-4A64-BBAD-0FF2BBFEDEE8}" srcOrd="3" destOrd="0" presId="urn:microsoft.com/office/officeart/2005/8/layout/hierarchy5"/>
    <dgm:cxn modelId="{D79252CB-2A20-4F2B-9FBE-A424B5877639}" type="presParOf" srcId="{FCED8AD2-485C-4A64-BBAD-0FF2BBFEDEE8}" destId="{805AACC4-EF81-4585-AAB4-0BF8DE39BF1B}" srcOrd="0" destOrd="0" presId="urn:microsoft.com/office/officeart/2005/8/layout/hierarchy5"/>
    <dgm:cxn modelId="{27DB026A-3ACE-4E03-9C74-690A922E7538}" type="presParOf" srcId="{FCED8AD2-485C-4A64-BBAD-0FF2BBFEDEE8}" destId="{85070DB0-8A73-4425-B1B6-2E82C56787DB}" srcOrd="1" destOrd="0" presId="urn:microsoft.com/office/officeart/2005/8/layout/hierarchy5"/>
    <dgm:cxn modelId="{E2386B90-28E6-401E-BFEC-E6E339A66D15}" type="presParOf" srcId="{85070DB0-8A73-4425-B1B6-2E82C56787DB}" destId="{D3909685-951B-4781-9CD0-A0D22C0D2D75}" srcOrd="0" destOrd="0" presId="urn:microsoft.com/office/officeart/2005/8/layout/hierarchy5"/>
    <dgm:cxn modelId="{72537FBD-8052-4A7A-B1A6-22CFBB2F66D7}" type="presParOf" srcId="{D3909685-951B-4781-9CD0-A0D22C0D2D75}" destId="{52C10C55-D5AA-4027-B712-AD67DD391AC9}" srcOrd="0" destOrd="0" presId="urn:microsoft.com/office/officeart/2005/8/layout/hierarchy5"/>
    <dgm:cxn modelId="{E884A936-A242-45A4-9D8A-853F1E41684F}" type="presParOf" srcId="{85070DB0-8A73-4425-B1B6-2E82C56787DB}" destId="{285FE702-4328-46E3-B306-9504BDE6745F}" srcOrd="1" destOrd="0" presId="urn:microsoft.com/office/officeart/2005/8/layout/hierarchy5"/>
    <dgm:cxn modelId="{43F13452-715D-41D4-B13C-8041CA7E9BD3}" type="presParOf" srcId="{285FE702-4328-46E3-B306-9504BDE6745F}" destId="{71CD14E0-1125-4A3D-81BA-578737A47AEA}" srcOrd="0" destOrd="0" presId="urn:microsoft.com/office/officeart/2005/8/layout/hierarchy5"/>
    <dgm:cxn modelId="{3A1E79ED-7753-4B81-91BF-7AE3B4A09071}" type="presParOf" srcId="{285FE702-4328-46E3-B306-9504BDE6745F}" destId="{C71A73C2-6224-41C6-BA61-1844B0BE64A6}" srcOrd="1" destOrd="0" presId="urn:microsoft.com/office/officeart/2005/8/layout/hierarchy5"/>
    <dgm:cxn modelId="{D68004E6-CEB7-487B-A0F7-7AD585AD31D1}" type="presParOf" srcId="{2F15D136-2E6A-4C2E-9E06-6498EE670759}" destId="{50B6B63A-684B-4FEC-801A-DCFB96091FEE}" srcOrd="4" destOrd="0" presId="urn:microsoft.com/office/officeart/2005/8/layout/hierarchy5"/>
    <dgm:cxn modelId="{C434A8EB-F1DF-442F-9365-D2A62A1B48CA}" type="presParOf" srcId="{50B6B63A-684B-4FEC-801A-DCFB96091FEE}" destId="{21CF0BDC-867C-4B38-81ED-46B3B723D6ED}" srcOrd="0" destOrd="0" presId="urn:microsoft.com/office/officeart/2005/8/layout/hierarchy5"/>
    <dgm:cxn modelId="{0057F268-9A75-40ED-92C1-85D5695C376C}" type="presParOf" srcId="{2F15D136-2E6A-4C2E-9E06-6498EE670759}" destId="{5323F2F5-D15F-4719-8D04-46C3DB94C009}" srcOrd="5" destOrd="0" presId="urn:microsoft.com/office/officeart/2005/8/layout/hierarchy5"/>
    <dgm:cxn modelId="{6978CEC2-7D80-4361-AA2E-515031284D5C}" type="presParOf" srcId="{5323F2F5-D15F-4719-8D04-46C3DB94C009}" destId="{FE3DC83D-4DE5-45CF-ACB2-B6D5A3A9CB9E}" srcOrd="0" destOrd="0" presId="urn:microsoft.com/office/officeart/2005/8/layout/hierarchy5"/>
    <dgm:cxn modelId="{9108AD18-A9A8-4B3E-895E-9474992AB77D}" type="presParOf" srcId="{5323F2F5-D15F-4719-8D04-46C3DB94C009}" destId="{DCD5AEBF-D376-4CD3-8366-61D0BA0CF051}" srcOrd="1" destOrd="0" presId="urn:microsoft.com/office/officeart/2005/8/layout/hierarchy5"/>
    <dgm:cxn modelId="{DF8D9F8D-C7F4-4CCB-87D2-02A0C45F0949}" type="presParOf" srcId="{DCD5AEBF-D376-4CD3-8366-61D0BA0CF051}" destId="{AC70851E-43E2-4332-80AF-34C7A9B131E7}" srcOrd="0" destOrd="0" presId="urn:microsoft.com/office/officeart/2005/8/layout/hierarchy5"/>
    <dgm:cxn modelId="{3B5DDE1C-0B0D-494B-B472-517BDDF18416}" type="presParOf" srcId="{AC70851E-43E2-4332-80AF-34C7A9B131E7}" destId="{6927DED5-B9C4-43B0-84AE-C0C4FA782506}" srcOrd="0" destOrd="0" presId="urn:microsoft.com/office/officeart/2005/8/layout/hierarchy5"/>
    <dgm:cxn modelId="{086EA9D9-8ED3-404B-8FFB-E736D73CE222}" type="presParOf" srcId="{DCD5AEBF-D376-4CD3-8366-61D0BA0CF051}" destId="{2374BD8D-97AE-4A0C-AFAD-F952F354C452}" srcOrd="1" destOrd="0" presId="urn:microsoft.com/office/officeart/2005/8/layout/hierarchy5"/>
    <dgm:cxn modelId="{58F8C9FB-2D1A-4A59-8F64-952BD1F4C889}" type="presParOf" srcId="{2374BD8D-97AE-4A0C-AFAD-F952F354C452}" destId="{BCF53B02-0552-4AFC-8C2D-87C453099601}" srcOrd="0" destOrd="0" presId="urn:microsoft.com/office/officeart/2005/8/layout/hierarchy5"/>
    <dgm:cxn modelId="{7289D3B7-E386-4A05-A891-7F7BC03876AE}" type="presParOf" srcId="{2374BD8D-97AE-4A0C-AFAD-F952F354C452}" destId="{B1033394-0173-4D3D-A7A9-285DB833E64E}" srcOrd="1" destOrd="0" presId="urn:microsoft.com/office/officeart/2005/8/layout/hierarchy5"/>
    <dgm:cxn modelId="{26494691-2B7D-4837-9A3B-4854BDB54161}" type="presParOf" srcId="{2F15D136-2E6A-4C2E-9E06-6498EE670759}" destId="{6904CC72-232F-4968-9107-02AF97E54444}" srcOrd="6" destOrd="0" presId="urn:microsoft.com/office/officeart/2005/8/layout/hierarchy5"/>
    <dgm:cxn modelId="{6B8870A3-BE89-47E7-8ED1-FE4D30999C2D}" type="presParOf" srcId="{6904CC72-232F-4968-9107-02AF97E54444}" destId="{F80AC2F5-4526-4512-BA00-3B293D2C534F}" srcOrd="0" destOrd="0" presId="urn:microsoft.com/office/officeart/2005/8/layout/hierarchy5"/>
    <dgm:cxn modelId="{A8E46667-C213-4EE6-9256-F26BF6EF17EB}" type="presParOf" srcId="{2F15D136-2E6A-4C2E-9E06-6498EE670759}" destId="{3D0CA0BE-E527-4191-83A3-DF319D70EB4D}" srcOrd="7" destOrd="0" presId="urn:microsoft.com/office/officeart/2005/8/layout/hierarchy5"/>
    <dgm:cxn modelId="{674389DA-B40E-4DFF-95E4-2979F803329C}" type="presParOf" srcId="{3D0CA0BE-E527-4191-83A3-DF319D70EB4D}" destId="{76B0899B-7A31-447B-9338-86AAF9ABE253}" srcOrd="0" destOrd="0" presId="urn:microsoft.com/office/officeart/2005/8/layout/hierarchy5"/>
    <dgm:cxn modelId="{A63DA5B9-7686-4232-A43F-E6F8EDD003EF}" type="presParOf" srcId="{3D0CA0BE-E527-4191-83A3-DF319D70EB4D}" destId="{1EA12448-1993-4287-953D-A849CF40FDCC}" srcOrd="1" destOrd="0" presId="urn:microsoft.com/office/officeart/2005/8/layout/hierarchy5"/>
    <dgm:cxn modelId="{60A05521-ABED-4B08-AC5E-7E8A1BC8A3D6}" type="presParOf" srcId="{1EA12448-1993-4287-953D-A849CF40FDCC}" destId="{48B1454A-34A3-4D3A-A047-BFC5B90A1DB6}" srcOrd="0" destOrd="0" presId="urn:microsoft.com/office/officeart/2005/8/layout/hierarchy5"/>
    <dgm:cxn modelId="{CEDE8F0C-E31B-4378-94C1-101FDBAD1149}" type="presParOf" srcId="{48B1454A-34A3-4D3A-A047-BFC5B90A1DB6}" destId="{7507F95D-18F4-4118-BC4A-1558204A87CF}" srcOrd="0" destOrd="0" presId="urn:microsoft.com/office/officeart/2005/8/layout/hierarchy5"/>
    <dgm:cxn modelId="{BAE1B87A-DAB7-4C9D-9C30-9C54BDB7FC71}" type="presParOf" srcId="{1EA12448-1993-4287-953D-A849CF40FDCC}" destId="{37262F4C-A1AC-4F35-BC54-76ACE78BB934}" srcOrd="1" destOrd="0" presId="urn:microsoft.com/office/officeart/2005/8/layout/hierarchy5"/>
    <dgm:cxn modelId="{1D8094E0-F888-47A1-B192-C6704DCBB620}" type="presParOf" srcId="{37262F4C-A1AC-4F35-BC54-76ACE78BB934}" destId="{91A79ED3-20A1-47AF-A221-0D382965143C}" srcOrd="0" destOrd="0" presId="urn:microsoft.com/office/officeart/2005/8/layout/hierarchy5"/>
    <dgm:cxn modelId="{52B28640-E092-4448-A88B-589B836236ED}" type="presParOf" srcId="{37262F4C-A1AC-4F35-BC54-76ACE78BB934}" destId="{387B4A39-347D-4DA0-B119-6A6700631D6C}" srcOrd="1" destOrd="0" presId="urn:microsoft.com/office/officeart/2005/8/layout/hierarchy5"/>
    <dgm:cxn modelId="{90365F51-59C8-491D-9605-5FD2AE58C4BA}" type="presParOf" srcId="{2F15D136-2E6A-4C2E-9E06-6498EE670759}" destId="{77B20C6F-E0C3-454C-A429-2E85F1B13022}" srcOrd="8" destOrd="0" presId="urn:microsoft.com/office/officeart/2005/8/layout/hierarchy5"/>
    <dgm:cxn modelId="{E1744FB4-E2E9-4732-9A21-83F69D011B13}" type="presParOf" srcId="{77B20C6F-E0C3-454C-A429-2E85F1B13022}" destId="{1DEEBFEB-D165-4D78-82BE-900C1B10AB95}" srcOrd="0" destOrd="0" presId="urn:microsoft.com/office/officeart/2005/8/layout/hierarchy5"/>
    <dgm:cxn modelId="{716E0022-293B-4EBF-A08A-299F333C8FBC}" type="presParOf" srcId="{2F15D136-2E6A-4C2E-9E06-6498EE670759}" destId="{011A4835-6AFC-4913-A528-259DD990BE98}" srcOrd="9" destOrd="0" presId="urn:microsoft.com/office/officeart/2005/8/layout/hierarchy5"/>
    <dgm:cxn modelId="{299D972D-6D0C-4463-A063-AA85F5A52CD4}" type="presParOf" srcId="{011A4835-6AFC-4913-A528-259DD990BE98}" destId="{724544FE-86AC-43E5-A768-8C237938CECA}" srcOrd="0" destOrd="0" presId="urn:microsoft.com/office/officeart/2005/8/layout/hierarchy5"/>
    <dgm:cxn modelId="{5EC7E4A0-5D63-4E98-9A04-13C4ED6107B0}" type="presParOf" srcId="{011A4835-6AFC-4913-A528-259DD990BE98}" destId="{5946BE35-FD3D-443A-AE9A-C33F17076624}" srcOrd="1" destOrd="0" presId="urn:microsoft.com/office/officeart/2005/8/layout/hierarchy5"/>
    <dgm:cxn modelId="{B63586BE-11EC-4C34-A861-3BD89DA64782}" type="presParOf" srcId="{5946BE35-FD3D-443A-AE9A-C33F17076624}" destId="{291A729C-83E1-4EE1-BF5A-73A776686EE8}" srcOrd="0" destOrd="0" presId="urn:microsoft.com/office/officeart/2005/8/layout/hierarchy5"/>
    <dgm:cxn modelId="{D8365F3A-42DE-45EF-9BD7-6FFDD0E3F0B4}" type="presParOf" srcId="{291A729C-83E1-4EE1-BF5A-73A776686EE8}" destId="{A24CEA83-3ED0-4D0F-8D0E-6002103907D7}" srcOrd="0" destOrd="0" presId="urn:microsoft.com/office/officeart/2005/8/layout/hierarchy5"/>
    <dgm:cxn modelId="{764FE5AC-023A-42FD-BCA1-B99BFDDDE59D}" type="presParOf" srcId="{5946BE35-FD3D-443A-AE9A-C33F17076624}" destId="{323BA139-1D99-4F46-B7F2-4236E74D6736}" srcOrd="1" destOrd="0" presId="urn:microsoft.com/office/officeart/2005/8/layout/hierarchy5"/>
    <dgm:cxn modelId="{49374667-CC5B-4069-9BCB-8EBE4293761B}" type="presParOf" srcId="{323BA139-1D99-4F46-B7F2-4236E74D6736}" destId="{12F87C10-4CED-494E-8ADE-23B6D1E78F53}" srcOrd="0" destOrd="0" presId="urn:microsoft.com/office/officeart/2005/8/layout/hierarchy5"/>
    <dgm:cxn modelId="{35306766-F08C-459A-A7A6-81DFB97DBCCB}" type="presParOf" srcId="{323BA139-1D99-4F46-B7F2-4236E74D6736}" destId="{D1315D66-0198-4A7F-B0C2-BCFDC820753B}" srcOrd="1" destOrd="0" presId="urn:microsoft.com/office/officeart/2005/8/layout/hierarchy5"/>
    <dgm:cxn modelId="{095C6E39-666F-45FA-82CA-F2DFCB2BC6B5}" type="presParOf" srcId="{5946BE35-FD3D-443A-AE9A-C33F17076624}" destId="{57423D92-75E9-424D-9A67-AD926D668289}" srcOrd="2" destOrd="0" presId="urn:microsoft.com/office/officeart/2005/8/layout/hierarchy5"/>
    <dgm:cxn modelId="{FA57D2E4-5A0A-407C-AB3B-CD7FE9B59204}" type="presParOf" srcId="{57423D92-75E9-424D-9A67-AD926D668289}" destId="{32694835-2919-44BF-A478-BA931320227F}" srcOrd="0" destOrd="0" presId="urn:microsoft.com/office/officeart/2005/8/layout/hierarchy5"/>
    <dgm:cxn modelId="{B4944779-99F6-4151-985B-7A4FFEC5A332}" type="presParOf" srcId="{5946BE35-FD3D-443A-AE9A-C33F17076624}" destId="{AFDF3FDF-AD92-415D-A8FB-B20EE1F393D9}" srcOrd="3" destOrd="0" presId="urn:microsoft.com/office/officeart/2005/8/layout/hierarchy5"/>
    <dgm:cxn modelId="{0D6574E2-7EA1-4ECD-9937-173492EC1D21}" type="presParOf" srcId="{AFDF3FDF-AD92-415D-A8FB-B20EE1F393D9}" destId="{D9A0CB37-A211-4DA6-91C6-6CF5FAACB6E2}" srcOrd="0" destOrd="0" presId="urn:microsoft.com/office/officeart/2005/8/layout/hierarchy5"/>
    <dgm:cxn modelId="{A7058AEB-F3E0-49D4-8511-87FCFA532A59}" type="presParOf" srcId="{AFDF3FDF-AD92-415D-A8FB-B20EE1F393D9}" destId="{66AFC2B4-0301-42BE-9FDC-CCBE16963D22}" srcOrd="1" destOrd="0" presId="urn:microsoft.com/office/officeart/2005/8/layout/hierarchy5"/>
    <dgm:cxn modelId="{7F15F08D-F0CD-47DF-8ADB-903FF0690F6A}" type="presParOf" srcId="{E75DC1C8-AE05-47FF-B81C-D9EF333F527A}" destId="{1C42A3C8-F1A9-4BE3-8046-6D81DC89C2FC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F85147-6557-4156-B32D-080B65E39843}">
      <dsp:nvSpPr>
        <dsp:cNvPr id="0" name=""/>
        <dsp:cNvSpPr/>
      </dsp:nvSpPr>
      <dsp:spPr>
        <a:xfrm>
          <a:off x="3196" y="2016290"/>
          <a:ext cx="2549879" cy="35685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 </a:t>
          </a:r>
          <a:r>
            <a:rPr lang="en-US" sz="1400" b="1" kern="1200" dirty="0" smtClean="0">
              <a:solidFill>
                <a:schemeClr val="tx1"/>
              </a:solidFill>
            </a:rPr>
            <a:t>Torsion Tester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13648" y="2026742"/>
        <a:ext cx="2528975" cy="335952"/>
      </dsp:txXfrm>
    </dsp:sp>
    <dsp:sp modelId="{BE824F86-E85E-4BBF-9DAD-9E5D5AA7C239}">
      <dsp:nvSpPr>
        <dsp:cNvPr id="0" name=""/>
        <dsp:cNvSpPr/>
      </dsp:nvSpPr>
      <dsp:spPr>
        <a:xfrm rot="17132988">
          <a:off x="2163348" y="1674420"/>
          <a:ext cx="1064940" cy="14633"/>
        </a:xfrm>
        <a:custGeom>
          <a:avLst/>
          <a:gdLst/>
          <a:ahLst/>
          <a:cxnLst/>
          <a:rect l="0" t="0" r="0" b="0"/>
          <a:pathLst>
            <a:path>
              <a:moveTo>
                <a:pt x="0" y="7316"/>
              </a:moveTo>
              <a:lnTo>
                <a:pt x="1064940" y="731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669195" y="1655114"/>
        <a:ext cx="53247" cy="53247"/>
      </dsp:txXfrm>
    </dsp:sp>
    <dsp:sp modelId="{212C73CC-95F8-4BEB-81D9-FAA369020BFA}">
      <dsp:nvSpPr>
        <dsp:cNvPr id="0" name=""/>
        <dsp:cNvSpPr/>
      </dsp:nvSpPr>
      <dsp:spPr>
        <a:xfrm>
          <a:off x="2838561" y="990329"/>
          <a:ext cx="2549879" cy="35685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</a:rPr>
            <a:t>Load Generation</a:t>
          </a:r>
        </a:p>
      </dsp:txBody>
      <dsp:txXfrm>
        <a:off x="2849013" y="1000781"/>
        <a:ext cx="2528975" cy="335952"/>
      </dsp:txXfrm>
    </dsp:sp>
    <dsp:sp modelId="{71B5F057-9ED7-48E7-A528-570FD4D3CD66}">
      <dsp:nvSpPr>
        <dsp:cNvPr id="0" name=""/>
        <dsp:cNvSpPr/>
      </dsp:nvSpPr>
      <dsp:spPr>
        <a:xfrm rot="19457599">
          <a:off x="5355395" y="1058844"/>
          <a:ext cx="351575" cy="14633"/>
        </a:xfrm>
        <a:custGeom>
          <a:avLst/>
          <a:gdLst/>
          <a:ahLst/>
          <a:cxnLst/>
          <a:rect l="0" t="0" r="0" b="0"/>
          <a:pathLst>
            <a:path>
              <a:moveTo>
                <a:pt x="0" y="7316"/>
              </a:moveTo>
              <a:lnTo>
                <a:pt x="351575" y="7316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522393" y="1057371"/>
        <a:ext cx="17578" cy="17578"/>
      </dsp:txXfrm>
    </dsp:sp>
    <dsp:sp modelId="{4AE2A47B-F8FD-48D2-93B8-CE114879F82B}">
      <dsp:nvSpPr>
        <dsp:cNvPr id="0" name=""/>
        <dsp:cNvSpPr/>
      </dsp:nvSpPr>
      <dsp:spPr>
        <a:xfrm>
          <a:off x="5673925" y="785136"/>
          <a:ext cx="2549879" cy="3568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</a:rPr>
            <a:t>Manual Power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5684377" y="795588"/>
        <a:ext cx="2528975" cy="335952"/>
      </dsp:txXfrm>
    </dsp:sp>
    <dsp:sp modelId="{F5D7C547-0C8A-4A97-AEE1-C8DA733F9613}">
      <dsp:nvSpPr>
        <dsp:cNvPr id="0" name=""/>
        <dsp:cNvSpPr/>
      </dsp:nvSpPr>
      <dsp:spPr>
        <a:xfrm rot="2142401">
          <a:off x="5355395" y="1264036"/>
          <a:ext cx="351575" cy="14633"/>
        </a:xfrm>
        <a:custGeom>
          <a:avLst/>
          <a:gdLst/>
          <a:ahLst/>
          <a:cxnLst/>
          <a:rect l="0" t="0" r="0" b="0"/>
          <a:pathLst>
            <a:path>
              <a:moveTo>
                <a:pt x="0" y="7316"/>
              </a:moveTo>
              <a:lnTo>
                <a:pt x="351575" y="7316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522393" y="1262563"/>
        <a:ext cx="17578" cy="17578"/>
      </dsp:txXfrm>
    </dsp:sp>
    <dsp:sp modelId="{2D1B8D2C-A819-47A1-B12E-075D8B74C44B}">
      <dsp:nvSpPr>
        <dsp:cNvPr id="0" name=""/>
        <dsp:cNvSpPr/>
      </dsp:nvSpPr>
      <dsp:spPr>
        <a:xfrm>
          <a:off x="5673925" y="1195521"/>
          <a:ext cx="2549879" cy="3568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</a:rPr>
            <a:t>Motor &amp; Transmission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5684377" y="1205973"/>
        <a:ext cx="2528975" cy="335952"/>
      </dsp:txXfrm>
    </dsp:sp>
    <dsp:sp modelId="{02FF6380-D044-4A73-9325-EF8EF2D2B515}">
      <dsp:nvSpPr>
        <dsp:cNvPr id="0" name=""/>
        <dsp:cNvSpPr/>
      </dsp:nvSpPr>
      <dsp:spPr>
        <a:xfrm rot="18289469">
          <a:off x="2445860" y="1982209"/>
          <a:ext cx="499917" cy="14633"/>
        </a:xfrm>
        <a:custGeom>
          <a:avLst/>
          <a:gdLst/>
          <a:ahLst/>
          <a:cxnLst/>
          <a:rect l="0" t="0" r="0" b="0"/>
          <a:pathLst>
            <a:path>
              <a:moveTo>
                <a:pt x="0" y="7316"/>
              </a:moveTo>
              <a:lnTo>
                <a:pt x="499917" y="731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683320" y="1977028"/>
        <a:ext cx="24995" cy="24995"/>
      </dsp:txXfrm>
    </dsp:sp>
    <dsp:sp modelId="{805AACC4-EF81-4585-AAB4-0BF8DE39BF1B}">
      <dsp:nvSpPr>
        <dsp:cNvPr id="0" name=""/>
        <dsp:cNvSpPr/>
      </dsp:nvSpPr>
      <dsp:spPr>
        <a:xfrm>
          <a:off x="2838561" y="1605905"/>
          <a:ext cx="2549879" cy="35685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</a:rPr>
            <a:t>Load Application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2849013" y="1616357"/>
        <a:ext cx="2528975" cy="335952"/>
      </dsp:txXfrm>
    </dsp:sp>
    <dsp:sp modelId="{D3909685-951B-4781-9CD0-A0D22C0D2D75}">
      <dsp:nvSpPr>
        <dsp:cNvPr id="0" name=""/>
        <dsp:cNvSpPr/>
      </dsp:nvSpPr>
      <dsp:spPr>
        <a:xfrm>
          <a:off x="5388440" y="1777017"/>
          <a:ext cx="285484" cy="14633"/>
        </a:xfrm>
        <a:custGeom>
          <a:avLst/>
          <a:gdLst/>
          <a:ahLst/>
          <a:cxnLst/>
          <a:rect l="0" t="0" r="0" b="0"/>
          <a:pathLst>
            <a:path>
              <a:moveTo>
                <a:pt x="0" y="7316"/>
              </a:moveTo>
              <a:lnTo>
                <a:pt x="285484" y="7316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524046" y="1777196"/>
        <a:ext cx="14274" cy="14274"/>
      </dsp:txXfrm>
    </dsp:sp>
    <dsp:sp modelId="{71CD14E0-1125-4A3D-81BA-578737A47AEA}">
      <dsp:nvSpPr>
        <dsp:cNvPr id="0" name=""/>
        <dsp:cNvSpPr/>
      </dsp:nvSpPr>
      <dsp:spPr>
        <a:xfrm>
          <a:off x="5673925" y="1605905"/>
          <a:ext cx="2549879" cy="3568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</a:rPr>
            <a:t>Gripping Mechanism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5684377" y="1616357"/>
        <a:ext cx="2528975" cy="335952"/>
      </dsp:txXfrm>
    </dsp:sp>
    <dsp:sp modelId="{50B6B63A-684B-4FEC-801A-DCFB96091FEE}">
      <dsp:nvSpPr>
        <dsp:cNvPr id="0" name=""/>
        <dsp:cNvSpPr/>
      </dsp:nvSpPr>
      <dsp:spPr>
        <a:xfrm>
          <a:off x="2553076" y="2187401"/>
          <a:ext cx="285484" cy="14633"/>
        </a:xfrm>
        <a:custGeom>
          <a:avLst/>
          <a:gdLst/>
          <a:ahLst/>
          <a:cxnLst/>
          <a:rect l="0" t="0" r="0" b="0"/>
          <a:pathLst>
            <a:path>
              <a:moveTo>
                <a:pt x="0" y="7316"/>
              </a:moveTo>
              <a:lnTo>
                <a:pt x="285484" y="731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688681" y="2187581"/>
        <a:ext cx="14274" cy="14274"/>
      </dsp:txXfrm>
    </dsp:sp>
    <dsp:sp modelId="{FE3DC83D-4DE5-45CF-ACB2-B6D5A3A9CB9E}">
      <dsp:nvSpPr>
        <dsp:cNvPr id="0" name=""/>
        <dsp:cNvSpPr/>
      </dsp:nvSpPr>
      <dsp:spPr>
        <a:xfrm>
          <a:off x="2838561" y="2016290"/>
          <a:ext cx="2549879" cy="35685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</a:rPr>
            <a:t>Load Measurement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2849013" y="2026742"/>
        <a:ext cx="2528975" cy="335952"/>
      </dsp:txXfrm>
    </dsp:sp>
    <dsp:sp modelId="{AC70851E-43E2-4332-80AF-34C7A9B131E7}">
      <dsp:nvSpPr>
        <dsp:cNvPr id="0" name=""/>
        <dsp:cNvSpPr/>
      </dsp:nvSpPr>
      <dsp:spPr>
        <a:xfrm>
          <a:off x="5388440" y="2187401"/>
          <a:ext cx="285484" cy="14633"/>
        </a:xfrm>
        <a:custGeom>
          <a:avLst/>
          <a:gdLst/>
          <a:ahLst/>
          <a:cxnLst/>
          <a:rect l="0" t="0" r="0" b="0"/>
          <a:pathLst>
            <a:path>
              <a:moveTo>
                <a:pt x="0" y="7316"/>
              </a:moveTo>
              <a:lnTo>
                <a:pt x="285484" y="7316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524046" y="2187581"/>
        <a:ext cx="14274" cy="14274"/>
      </dsp:txXfrm>
    </dsp:sp>
    <dsp:sp modelId="{BCF53B02-0552-4AFC-8C2D-87C453099601}">
      <dsp:nvSpPr>
        <dsp:cNvPr id="0" name=""/>
        <dsp:cNvSpPr/>
      </dsp:nvSpPr>
      <dsp:spPr>
        <a:xfrm>
          <a:off x="5673925" y="2016290"/>
          <a:ext cx="2549879" cy="3568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</a:rPr>
            <a:t>Compatibility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5684377" y="2026742"/>
        <a:ext cx="2528975" cy="335952"/>
      </dsp:txXfrm>
    </dsp:sp>
    <dsp:sp modelId="{6904CC72-232F-4968-9107-02AF97E54444}">
      <dsp:nvSpPr>
        <dsp:cNvPr id="0" name=""/>
        <dsp:cNvSpPr/>
      </dsp:nvSpPr>
      <dsp:spPr>
        <a:xfrm rot="3310531">
          <a:off x="2445860" y="2392593"/>
          <a:ext cx="499917" cy="14633"/>
        </a:xfrm>
        <a:custGeom>
          <a:avLst/>
          <a:gdLst/>
          <a:ahLst/>
          <a:cxnLst/>
          <a:rect l="0" t="0" r="0" b="0"/>
          <a:pathLst>
            <a:path>
              <a:moveTo>
                <a:pt x="0" y="7316"/>
              </a:moveTo>
              <a:lnTo>
                <a:pt x="499917" y="731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683320" y="2387412"/>
        <a:ext cx="24995" cy="24995"/>
      </dsp:txXfrm>
    </dsp:sp>
    <dsp:sp modelId="{76B0899B-7A31-447B-9338-86AAF9ABE253}">
      <dsp:nvSpPr>
        <dsp:cNvPr id="0" name=""/>
        <dsp:cNvSpPr/>
      </dsp:nvSpPr>
      <dsp:spPr>
        <a:xfrm>
          <a:off x="2838561" y="2426674"/>
          <a:ext cx="2549879" cy="35685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</a:rPr>
            <a:t>Linear Motion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2849013" y="2437126"/>
        <a:ext cx="2528975" cy="335952"/>
      </dsp:txXfrm>
    </dsp:sp>
    <dsp:sp modelId="{48B1454A-34A3-4D3A-A047-BFC5B90A1DB6}">
      <dsp:nvSpPr>
        <dsp:cNvPr id="0" name=""/>
        <dsp:cNvSpPr/>
      </dsp:nvSpPr>
      <dsp:spPr>
        <a:xfrm>
          <a:off x="5388440" y="2597786"/>
          <a:ext cx="285484" cy="14633"/>
        </a:xfrm>
        <a:custGeom>
          <a:avLst/>
          <a:gdLst/>
          <a:ahLst/>
          <a:cxnLst/>
          <a:rect l="0" t="0" r="0" b="0"/>
          <a:pathLst>
            <a:path>
              <a:moveTo>
                <a:pt x="0" y="7316"/>
              </a:moveTo>
              <a:lnTo>
                <a:pt x="285484" y="7316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524046" y="2597965"/>
        <a:ext cx="14274" cy="14274"/>
      </dsp:txXfrm>
    </dsp:sp>
    <dsp:sp modelId="{91A79ED3-20A1-47AF-A221-0D382965143C}">
      <dsp:nvSpPr>
        <dsp:cNvPr id="0" name=""/>
        <dsp:cNvSpPr/>
      </dsp:nvSpPr>
      <dsp:spPr>
        <a:xfrm>
          <a:off x="5673925" y="2426674"/>
          <a:ext cx="2549879" cy="3568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</a:rPr>
            <a:t>Friction Reduction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5684377" y="2437126"/>
        <a:ext cx="2528975" cy="335952"/>
      </dsp:txXfrm>
    </dsp:sp>
    <dsp:sp modelId="{77B20C6F-E0C3-454C-A429-2E85F1B13022}">
      <dsp:nvSpPr>
        <dsp:cNvPr id="0" name=""/>
        <dsp:cNvSpPr/>
      </dsp:nvSpPr>
      <dsp:spPr>
        <a:xfrm rot="4467012">
          <a:off x="2163348" y="2700382"/>
          <a:ext cx="1064940" cy="14633"/>
        </a:xfrm>
        <a:custGeom>
          <a:avLst/>
          <a:gdLst/>
          <a:ahLst/>
          <a:cxnLst/>
          <a:rect l="0" t="0" r="0" b="0"/>
          <a:pathLst>
            <a:path>
              <a:moveTo>
                <a:pt x="0" y="7316"/>
              </a:moveTo>
              <a:lnTo>
                <a:pt x="1064940" y="731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669195" y="2681075"/>
        <a:ext cx="53247" cy="53247"/>
      </dsp:txXfrm>
    </dsp:sp>
    <dsp:sp modelId="{724544FE-86AC-43E5-A768-8C237938CECA}">
      <dsp:nvSpPr>
        <dsp:cNvPr id="0" name=""/>
        <dsp:cNvSpPr/>
      </dsp:nvSpPr>
      <dsp:spPr>
        <a:xfrm>
          <a:off x="2838561" y="3042251"/>
          <a:ext cx="2551178" cy="35685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</a:rPr>
            <a:t>Frame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2849013" y="3052703"/>
        <a:ext cx="2530274" cy="335952"/>
      </dsp:txXfrm>
    </dsp:sp>
    <dsp:sp modelId="{291A729C-83E1-4EE1-BF5A-73A776686EE8}">
      <dsp:nvSpPr>
        <dsp:cNvPr id="0" name=""/>
        <dsp:cNvSpPr/>
      </dsp:nvSpPr>
      <dsp:spPr>
        <a:xfrm rot="19457599">
          <a:off x="5356694" y="3110766"/>
          <a:ext cx="351575" cy="14633"/>
        </a:xfrm>
        <a:custGeom>
          <a:avLst/>
          <a:gdLst/>
          <a:ahLst/>
          <a:cxnLst/>
          <a:rect l="0" t="0" r="0" b="0"/>
          <a:pathLst>
            <a:path>
              <a:moveTo>
                <a:pt x="0" y="7316"/>
              </a:moveTo>
              <a:lnTo>
                <a:pt x="351575" y="7316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523692" y="3109294"/>
        <a:ext cx="17578" cy="17578"/>
      </dsp:txXfrm>
    </dsp:sp>
    <dsp:sp modelId="{12F87C10-4CED-494E-8ADE-23B6D1E78F53}">
      <dsp:nvSpPr>
        <dsp:cNvPr id="0" name=""/>
        <dsp:cNvSpPr/>
      </dsp:nvSpPr>
      <dsp:spPr>
        <a:xfrm>
          <a:off x="5675224" y="2837059"/>
          <a:ext cx="2551178" cy="3568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</a:rPr>
            <a:t>Material Selection</a:t>
          </a:r>
        </a:p>
      </dsp:txBody>
      <dsp:txXfrm>
        <a:off x="5685676" y="2847511"/>
        <a:ext cx="2530274" cy="335952"/>
      </dsp:txXfrm>
    </dsp:sp>
    <dsp:sp modelId="{57423D92-75E9-424D-9A67-AD926D668289}">
      <dsp:nvSpPr>
        <dsp:cNvPr id="0" name=""/>
        <dsp:cNvSpPr/>
      </dsp:nvSpPr>
      <dsp:spPr>
        <a:xfrm rot="2142401">
          <a:off x="5356694" y="3315958"/>
          <a:ext cx="351575" cy="14633"/>
        </a:xfrm>
        <a:custGeom>
          <a:avLst/>
          <a:gdLst/>
          <a:ahLst/>
          <a:cxnLst/>
          <a:rect l="0" t="0" r="0" b="0"/>
          <a:pathLst>
            <a:path>
              <a:moveTo>
                <a:pt x="0" y="7316"/>
              </a:moveTo>
              <a:lnTo>
                <a:pt x="351575" y="7316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523692" y="3314486"/>
        <a:ext cx="17578" cy="17578"/>
      </dsp:txXfrm>
    </dsp:sp>
    <dsp:sp modelId="{D9A0CB37-A211-4DA6-91C6-6CF5FAACB6E2}">
      <dsp:nvSpPr>
        <dsp:cNvPr id="0" name=""/>
        <dsp:cNvSpPr/>
      </dsp:nvSpPr>
      <dsp:spPr>
        <a:xfrm>
          <a:off x="5675224" y="3247443"/>
          <a:ext cx="2551178" cy="3568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</a:rPr>
            <a:t>User Safety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5685676" y="3257895"/>
        <a:ext cx="2530274" cy="3359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A3390FA-07C0-403F-BF3E-D4A8461BF240}" type="datetimeFigureOut">
              <a:rPr lang="en-US" smtClean="0"/>
              <a:t>4/15/2015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1465929-76F0-4003-8425-4F4CA5B99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0655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01D60F5-903A-473C-B7D1-E3561460A860}" type="datetimeFigureOut">
              <a:rPr lang="en-US" smtClean="0"/>
              <a:t>4/15/2015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B777424-8721-4D1D-A2F7-0AE78C196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69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77424-8721-4D1D-A2F7-0AE78C196BB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448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77424-8721-4D1D-A2F7-0AE78C196BB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170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77424-8721-4D1D-A2F7-0AE78C196BB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444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kumimoji="0"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2286" y="5937956"/>
            <a:ext cx="6181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286" y="5937956"/>
            <a:ext cx="6181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8034057" y="6477000"/>
            <a:ext cx="65274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69806F30-D269-40B8-863D-0A39243450B8}" type="datetimeFigureOut">
              <a:rPr lang="en-US" sz="1000" smtClean="0"/>
              <a:pPr/>
              <a:t>4/15/2015</a:t>
            </a:fld>
            <a:endParaRPr lang="en-US" sz="1000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3011424" y="6415444"/>
            <a:ext cx="28956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Group 13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4074" r="25834" b="8518"/>
          <a:stretch/>
        </p:blipFill>
        <p:spPr>
          <a:xfrm>
            <a:off x="1828800" y="6344780"/>
            <a:ext cx="762000" cy="53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2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2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2"/>
            <a:ext cx="762000" cy="365125"/>
          </a:xfrm>
          <a:prstGeom prst="rect">
            <a:avLst/>
          </a:prstGeom>
        </p:spPr>
        <p:txBody>
          <a:bodyPr/>
          <a:lstStyle/>
          <a:p>
            <a:fld id="{56E8D86D-26BC-4FB4-B032-7168DB684F8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7777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2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2"/>
            <a:ext cx="762000" cy="365125"/>
          </a:xfrm>
          <a:prstGeom prst="rect">
            <a:avLst/>
          </a:prstGeom>
        </p:spPr>
        <p:txBody>
          <a:bodyPr/>
          <a:lstStyle/>
          <a:p>
            <a:fld id="{56E8D86D-26BC-4FB4-B032-7168DB684F8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6975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389120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8034057" y="6477000"/>
            <a:ext cx="65274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69806F30-D269-40B8-863D-0A39243450B8}" type="datetimeFigureOut">
              <a:rPr lang="en-US" sz="1000" smtClean="0"/>
              <a:pPr/>
              <a:t>4/15/2015</a:t>
            </a:fld>
            <a:endParaRPr lang="en-US" sz="10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3124200" y="6340476"/>
            <a:ext cx="4800600" cy="5175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50000"/>
              </a:lnSpc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300" dirty="0" smtClean="0"/>
              <a:t>Group 13			Speaking:</a:t>
            </a:r>
            <a:r>
              <a:rPr lang="en-US" sz="1300" baseline="0" dirty="0" smtClean="0"/>
              <a:t> </a:t>
            </a:r>
            <a:endParaRPr lang="en-US" sz="1300" dirty="0" smtClean="0"/>
          </a:p>
          <a:p>
            <a:pPr>
              <a:lnSpc>
                <a:spcPct val="100000"/>
              </a:lnSpc>
            </a:pPr>
            <a:fld id="{5C9DE92E-F97E-48B1-B185-9C7AB173189D}" type="slidenum">
              <a:rPr lang="en-US" sz="1300" smtClean="0"/>
              <a:t>‹#›</a:t>
            </a:fld>
            <a:r>
              <a:rPr lang="en-US" sz="1300" dirty="0" smtClean="0"/>
              <a:t> of 27			Final Presentation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4074" r="25834" b="8518"/>
          <a:stretch/>
        </p:blipFill>
        <p:spPr>
          <a:xfrm>
            <a:off x="2362200" y="6341257"/>
            <a:ext cx="762000" cy="53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8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2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2"/>
            <a:ext cx="762000" cy="365125"/>
          </a:xfrm>
          <a:prstGeom prst="rect">
            <a:avLst/>
          </a:prstGeom>
        </p:spPr>
        <p:txBody>
          <a:bodyPr/>
          <a:lstStyle/>
          <a:p>
            <a:fld id="{56E8D86D-26BC-4FB4-B032-7168DB684F8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319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61160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3124200" y="6340476"/>
            <a:ext cx="4800600" cy="5175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50000"/>
              </a:lnSpc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300" dirty="0" smtClean="0"/>
              <a:t>Group 13			Speaking:</a:t>
            </a:r>
            <a:r>
              <a:rPr lang="en-US" sz="1300" baseline="0" dirty="0" smtClean="0"/>
              <a:t> </a:t>
            </a:r>
            <a:endParaRPr lang="en-US" sz="1300" dirty="0" smtClean="0"/>
          </a:p>
          <a:p>
            <a:pPr>
              <a:lnSpc>
                <a:spcPct val="100000"/>
              </a:lnSpc>
            </a:pPr>
            <a:fld id="{D51C6770-2F6D-436E-9AB1-4379BFE3E210}" type="slidenum">
              <a:rPr lang="en-US" sz="1300" smtClean="0"/>
              <a:pPr>
                <a:lnSpc>
                  <a:spcPct val="100000"/>
                </a:lnSpc>
              </a:pPr>
              <a:t>‹#›</a:t>
            </a:fld>
            <a:r>
              <a:rPr lang="en-US" sz="1300" dirty="0" smtClean="0"/>
              <a:t> of 27			Final Presentation</a:t>
            </a:r>
          </a:p>
          <a:p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8034057" y="6477000"/>
            <a:ext cx="65274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69806F30-D269-40B8-863D-0A39243450B8}" type="datetimeFigureOut">
              <a:rPr lang="en-US" sz="1000" smtClean="0"/>
              <a:pPr/>
              <a:t>4/15/2015</a:t>
            </a:fld>
            <a:endParaRPr lang="en-US" sz="1000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4074" r="25834" b="8518"/>
          <a:stretch/>
        </p:blipFill>
        <p:spPr>
          <a:xfrm>
            <a:off x="2362200" y="6341257"/>
            <a:ext cx="762000" cy="53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667000" y="6356352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924800" y="6356352"/>
            <a:ext cx="762000" cy="365125"/>
          </a:xfrm>
          <a:prstGeom prst="rect">
            <a:avLst/>
          </a:prstGeom>
        </p:spPr>
        <p:txBody>
          <a:bodyPr/>
          <a:lstStyle/>
          <a:p>
            <a:fld id="{56E8D86D-26BC-4FB4-B032-7168DB684F8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859759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5018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67000" y="6356352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4800" y="6356352"/>
            <a:ext cx="762000" cy="365125"/>
          </a:xfrm>
          <a:prstGeom prst="rect">
            <a:avLst/>
          </a:prstGeom>
        </p:spPr>
        <p:txBody>
          <a:bodyPr/>
          <a:lstStyle/>
          <a:p>
            <a:fld id="{56E8D86D-26BC-4FB4-B032-7168DB684F8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7181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667000" y="6356352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2"/>
            <a:ext cx="762000" cy="365125"/>
          </a:xfrm>
          <a:prstGeom prst="rect">
            <a:avLst/>
          </a:prstGeom>
        </p:spPr>
        <p:txBody>
          <a:bodyPr/>
          <a:lstStyle/>
          <a:p>
            <a:fld id="{56E8D86D-26BC-4FB4-B032-7168DB684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56352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24800" y="6356352"/>
            <a:ext cx="762000" cy="365125"/>
          </a:xfrm>
          <a:prstGeom prst="rect">
            <a:avLst/>
          </a:prstGeom>
        </p:spPr>
        <p:txBody>
          <a:bodyPr/>
          <a:lstStyle/>
          <a:p>
            <a:fld id="{56E8D86D-26BC-4FB4-B032-7168DB684F87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9192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56352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2"/>
            <a:ext cx="609600" cy="365125"/>
          </a:xfrm>
          <a:prstGeom prst="rect">
            <a:avLst/>
          </a:prstGeom>
        </p:spPr>
        <p:txBody>
          <a:bodyPr/>
          <a:lstStyle/>
          <a:p>
            <a:fld id="{56E8D86D-26BC-4FB4-B032-7168DB684F8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7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8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1962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-21771" y="-7144"/>
            <a:ext cx="9180548" cy="6879658"/>
            <a:chOff x="0" y="-21658"/>
            <a:chExt cx="12240731" cy="6879658"/>
          </a:xfrm>
        </p:grpSpPr>
        <p:sp>
          <p:nvSpPr>
            <p:cNvPr id="26" name="Rectangle 25"/>
            <p:cNvSpPr/>
            <p:nvPr/>
          </p:nvSpPr>
          <p:spPr>
            <a:xfrm>
              <a:off x="31633" y="0"/>
              <a:ext cx="1218895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0" y="-21658"/>
              <a:ext cx="12240731" cy="1041400"/>
              <a:chOff x="-25356" y="-7144"/>
              <a:chExt cx="12240731" cy="1041400"/>
            </a:xfrm>
          </p:grpSpPr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-12700" y="-7144"/>
                <a:ext cx="12217400" cy="1041400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6" y="2"/>
                  </a:cxn>
                  <a:cxn ang="0">
                    <a:pos x="2542" y="0"/>
                  </a:cxn>
                  <a:cxn ang="0">
                    <a:pos x="4374" y="367"/>
                  </a:cxn>
                  <a:cxn ang="0">
                    <a:pos x="5766" y="55"/>
                  </a:cxn>
                  <a:cxn ang="0">
                    <a:pos x="5772" y="213"/>
                  </a:cxn>
                  <a:cxn ang="0">
                    <a:pos x="4302" y="439"/>
                  </a:cxn>
                  <a:cxn ang="0">
                    <a:pos x="1488" y="201"/>
                  </a:cxn>
                  <a:cxn ang="0">
                    <a:pos x="0" y="656"/>
                  </a:cxn>
                  <a:cxn ang="0">
                    <a:pos x="6" y="2"/>
                  </a:cxn>
                </a:cxnLst>
                <a:rect l="0" t="0" r="0" b="0"/>
                <a:pathLst>
                  <a:path w="5772" h="656">
                    <a:moveTo>
                      <a:pt x="6" y="2"/>
                    </a:moveTo>
                    <a:lnTo>
                      <a:pt x="2542" y="0"/>
                    </a:lnTo>
                    <a:cubicBezTo>
                      <a:pt x="2746" y="101"/>
                      <a:pt x="3828" y="367"/>
                      <a:pt x="4374" y="367"/>
                    </a:cubicBezTo>
                    <a:cubicBezTo>
                      <a:pt x="4920" y="367"/>
                      <a:pt x="5526" y="152"/>
                      <a:pt x="5766" y="55"/>
                    </a:cubicBezTo>
                    <a:lnTo>
                      <a:pt x="5772" y="213"/>
                    </a:lnTo>
                    <a:cubicBezTo>
                      <a:pt x="5670" y="257"/>
                      <a:pt x="5016" y="441"/>
                      <a:pt x="4302" y="439"/>
                    </a:cubicBezTo>
                    <a:cubicBezTo>
                      <a:pt x="3588" y="437"/>
                      <a:pt x="2205" y="165"/>
                      <a:pt x="1488" y="201"/>
                    </a:cubicBezTo>
                    <a:cubicBezTo>
                      <a:pt x="750" y="209"/>
                      <a:pt x="270" y="482"/>
                      <a:pt x="0" y="656"/>
                    </a:cubicBezTo>
                    <a:lnTo>
                      <a:pt x="6" y="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shade val="50000"/>
                      <a:alpha val="45000"/>
                      <a:satMod val="120000"/>
                    </a:schemeClr>
                  </a:gs>
                  <a:gs pos="100000">
                    <a:schemeClr val="accent3">
                      <a:shade val="80000"/>
                      <a:alpha val="55000"/>
                      <a:satMod val="155000"/>
                    </a:schemeClr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marL="0" algn="l" rtl="0" eaLnBrk="1" latinLnBrk="0" hangingPunct="1"/>
                <a:endParaRPr kumimoji="0" lang="en-US" sz="180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5842000" y="-7144"/>
                <a:ext cx="6350000" cy="638175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0"/>
                  </a:cxn>
                  <a:cxn ang="0">
                    <a:pos x="1668" y="564"/>
                  </a:cxn>
                  <a:cxn ang="0">
                    <a:pos x="3000" y="186"/>
                  </a:cxn>
                  <a:cxn ang="0">
                    <a:pos x="3000" y="6"/>
                  </a:cxn>
                  <a:cxn ang="0">
                    <a:pos x="0" y="0"/>
                  </a:cxn>
                </a:cxnLst>
                <a:rect l="0" t="0" r="0" b="0"/>
                <a:pathLst>
                  <a:path w="3000" h="595">
                    <a:moveTo>
                      <a:pt x="0" y="0"/>
                    </a:moveTo>
                    <a:cubicBezTo>
                      <a:pt x="174" y="102"/>
                      <a:pt x="1168" y="533"/>
                      <a:pt x="1668" y="564"/>
                    </a:cubicBezTo>
                    <a:cubicBezTo>
                      <a:pt x="2168" y="595"/>
                      <a:pt x="2778" y="279"/>
                      <a:pt x="3000" y="186"/>
                    </a:cubicBezTo>
                    <a:lnTo>
                      <a:pt x="3000" y="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>
                      <a:shade val="50000"/>
                      <a:alpha val="30000"/>
                      <a:satMod val="130000"/>
                    </a:schemeClr>
                  </a:gs>
                  <a:gs pos="80000">
                    <a:schemeClr val="accent2">
                      <a:shade val="75000"/>
                      <a:alpha val="45000"/>
                      <a:satMod val="140000"/>
                    </a:schemeClr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marL="0" algn="l" rtl="0" eaLnBrk="1" latinLnBrk="0" hangingPunct="1"/>
                <a:endParaRPr kumimoji="0" lang="en-US" sz="180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-25356" y="202408"/>
                <a:ext cx="12240731" cy="649224"/>
                <a:chOff x="-19045" y="216550"/>
                <a:chExt cx="9180548" cy="649224"/>
              </a:xfrm>
            </p:grpSpPr>
            <p:sp>
              <p:nvSpPr>
                <p:cNvPr id="32" name="Freeform 31"/>
                <p:cNvSpPr>
                  <a:spLocks/>
                </p:cNvSpPr>
                <p:nvPr/>
              </p:nvSpPr>
              <p:spPr bwMode="auto">
                <a:xfrm rot="21435692">
                  <a:off x="-19045" y="216550"/>
                  <a:ext cx="9163050" cy="649224"/>
                </a:xfrm>
                <a:custGeom>
                  <a:avLst>
                    <a:gd name="A1" fmla="val 0"/>
                    <a:gd name="A2" fmla="val 0"/>
                    <a:gd name="A3" fmla="val 0"/>
                    <a:gd name="A4" fmla="val 0"/>
                    <a:gd name="A5" fmla="val 0"/>
                    <a:gd name="A6" fmla="val 0"/>
                    <a:gd name="A7" fmla="val 0"/>
                    <a:gd name="A8" fmla="val 0"/>
                  </a:avLst>
                  <a:gdLst/>
                  <a:ahLst/>
                  <a:cxnLst>
                    <a:cxn ang="0">
                      <a:pos x="0" y="966"/>
                    </a:cxn>
                    <a:cxn ang="0">
                      <a:pos x="1608" y="282"/>
                    </a:cxn>
                    <a:cxn ang="0">
                      <a:pos x="4110" y="1008"/>
                    </a:cxn>
                    <a:cxn ang="0">
                      <a:pos x="5772" y="0"/>
                    </a:cxn>
                  </a:cxnLst>
                  <a:rect l="0" t="0" r="0" b="0"/>
                  <a:pathLst>
                    <a:path w="5772" h="1055">
                      <a:moveTo>
                        <a:pt x="0" y="966"/>
                      </a:moveTo>
                      <a:cubicBezTo>
                        <a:pt x="282" y="738"/>
                        <a:pt x="923" y="275"/>
                        <a:pt x="1608" y="282"/>
                      </a:cubicBezTo>
                      <a:cubicBezTo>
                        <a:pt x="2293" y="289"/>
                        <a:pt x="3416" y="1055"/>
                        <a:pt x="4110" y="1008"/>
                      </a:cubicBezTo>
                      <a:cubicBezTo>
                        <a:pt x="4804" y="961"/>
                        <a:pt x="5426" y="210"/>
                        <a:pt x="5772" y="0"/>
                      </a:cubicBezTo>
                    </a:path>
                  </a:pathLst>
                </a:custGeom>
                <a:noFill/>
                <a:ln w="10795" cap="flat" cmpd="sng" algn="ctr">
                  <a:gradFill>
                    <a:gsLst>
                      <a:gs pos="74000">
                        <a:schemeClr val="accent3">
                          <a:shade val="75000"/>
                        </a:schemeClr>
                      </a:gs>
                      <a:gs pos="86000">
                        <a:schemeClr val="tx1">
                          <a:alpha val="29000"/>
                        </a:schemeClr>
                      </a:gs>
                      <a:gs pos="16000">
                        <a:schemeClr val="accent2">
                          <a:shade val="75000"/>
                          <a:alpha val="56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anchor="t" compatLnSpc="1"/>
                <a:lstStyle/>
                <a:p>
                  <a:endParaRPr kumimoji="0" lang="en-US" sz="1800"/>
                </a:p>
              </p:txBody>
            </p:sp>
            <p:sp>
              <p:nvSpPr>
                <p:cNvPr id="33" name="Freeform 32"/>
                <p:cNvSpPr>
                  <a:spLocks/>
                </p:cNvSpPr>
                <p:nvPr/>
              </p:nvSpPr>
              <p:spPr bwMode="auto">
                <a:xfrm rot="21435692">
                  <a:off x="-14309" y="290003"/>
                  <a:ext cx="9175812" cy="530352"/>
                </a:xfrm>
                <a:custGeom>
                  <a:avLst>
                    <a:gd name="A1" fmla="val 0"/>
                    <a:gd name="A2" fmla="val 0"/>
                    <a:gd name="A3" fmla="val 0"/>
                    <a:gd name="A4" fmla="val 0"/>
                    <a:gd name="A5" fmla="val 0"/>
                    <a:gd name="A6" fmla="val 0"/>
                    <a:gd name="A7" fmla="val 0"/>
                    <a:gd name="A8" fmla="val 0"/>
                  </a:avLst>
                  <a:gdLst/>
                  <a:ahLst/>
                  <a:cxnLst>
                    <a:cxn ang="0">
                      <a:pos x="0" y="732"/>
                    </a:cxn>
                    <a:cxn ang="0">
                      <a:pos x="1638" y="228"/>
                    </a:cxn>
                    <a:cxn ang="0">
                      <a:pos x="4122" y="816"/>
                    </a:cxn>
                    <a:cxn ang="0">
                      <a:pos x="5766" y="0"/>
                    </a:cxn>
                  </a:cxnLst>
                  <a:rect l="0" t="0" r="0" b="0"/>
                  <a:pathLst>
                    <a:path w="5766" h="854">
                      <a:moveTo>
                        <a:pt x="0" y="732"/>
                      </a:moveTo>
                      <a:cubicBezTo>
                        <a:pt x="273" y="647"/>
                        <a:pt x="951" y="214"/>
                        <a:pt x="1638" y="228"/>
                      </a:cubicBezTo>
                      <a:cubicBezTo>
                        <a:pt x="2325" y="242"/>
                        <a:pt x="3434" y="854"/>
                        <a:pt x="4122" y="816"/>
                      </a:cubicBezTo>
                      <a:cubicBezTo>
                        <a:pt x="4810" y="778"/>
                        <a:pt x="5424" y="170"/>
                        <a:pt x="5766" y="0"/>
                      </a:cubicBezTo>
                    </a:path>
                  </a:pathLst>
                </a:custGeom>
                <a:noFill/>
                <a:ln w="9525" cap="flat" cmpd="sng" algn="ctr">
                  <a:gradFill>
                    <a:gsLst>
                      <a:gs pos="74000">
                        <a:schemeClr val="accent4"/>
                      </a:gs>
                      <a:gs pos="44000">
                        <a:schemeClr val="accent1"/>
                      </a:gs>
                      <a:gs pos="33000">
                        <a:schemeClr val="accent2">
                          <a:alpha val="56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anchor="t" compatLnSpc="1"/>
                <a:lstStyle/>
                <a:p>
                  <a:endParaRPr kumimoji="0" lang="en-US" sz="1800"/>
                </a:p>
              </p:txBody>
            </p:sp>
          </p:grpSp>
        </p:grpSp>
      </p:grpSp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  <a14:imgEffect>
                      <a14:artisticGlowEdges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5337" y="-152400"/>
            <a:ext cx="872263" cy="87226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pic>
        <p:nvPicPr>
          <p:cNvPr id="16" name="Picture 2" descr="http://video.eng.fsu.edu/coeize_images/footer_seals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4125"/>
            <a:ext cx="1819275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 userDrawn="1"/>
        </p:nvGrpSpPr>
        <p:grpSpPr>
          <a:xfrm>
            <a:off x="0" y="6324588"/>
            <a:ext cx="9144000" cy="547931"/>
            <a:chOff x="-3028182" y="5724945"/>
            <a:chExt cx="15220182" cy="689624"/>
          </a:xfrm>
        </p:grpSpPr>
        <p:sp>
          <p:nvSpPr>
            <p:cNvPr id="19" name="Rectangle 18"/>
            <p:cNvSpPr/>
            <p:nvPr/>
          </p:nvSpPr>
          <p:spPr>
            <a:xfrm>
              <a:off x="3048" y="5724963"/>
              <a:ext cx="12188952" cy="689606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/>
            <p:nvPr userDrawn="1"/>
          </p:nvCxnSpPr>
          <p:spPr>
            <a:xfrm flipV="1">
              <a:off x="-3028182" y="5724945"/>
              <a:ext cx="15220182" cy="12111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 userDrawn="1"/>
        </p:nvSpPr>
        <p:spPr>
          <a:xfrm>
            <a:off x="1819275" y="6343733"/>
            <a:ext cx="161594" cy="52878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FRL Shield plus USAF Wings"/>
          <p:cNvPicPr/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6341257"/>
            <a:ext cx="466725" cy="538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28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sdp-si.com/eStore/coverpg/linearmotion.htm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FRL Shield plus USAF Wing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705" y="1409700"/>
            <a:ext cx="2270589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3886200"/>
            <a:ext cx="7334250" cy="220980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 smtClean="0"/>
              <a:t>Final Presentation</a:t>
            </a:r>
            <a:endParaRPr lang="en-US" sz="1800" dirty="0"/>
          </a:p>
          <a:p>
            <a:pPr algn="l">
              <a:lnSpc>
                <a:spcPct val="150000"/>
              </a:lnSpc>
            </a:pPr>
            <a:r>
              <a:rPr lang="en-US" sz="1800" dirty="0" smtClean="0"/>
              <a:t>By</a:t>
            </a:r>
            <a:r>
              <a:rPr lang="en-US" sz="1800" dirty="0"/>
              <a:t>: Brendan Keane, Logan </a:t>
            </a:r>
            <a:r>
              <a:rPr lang="en-US" sz="1800" dirty="0" smtClean="0"/>
              <a:t>M</a:t>
            </a:r>
            <a:r>
              <a:rPr lang="en-US" sz="1800" baseline="30000" dirty="0" smtClean="0"/>
              <a:t>c</a:t>
            </a:r>
            <a:r>
              <a:rPr lang="en-US" sz="1800" dirty="0" smtClean="0"/>
              <a:t>Call, Reggie </a:t>
            </a:r>
            <a:r>
              <a:rPr lang="en-US" sz="1800" dirty="0"/>
              <a:t>Scott, Mark Swain</a:t>
            </a:r>
          </a:p>
          <a:p>
            <a:pPr algn="l">
              <a:lnSpc>
                <a:spcPct val="150000"/>
              </a:lnSpc>
            </a:pPr>
            <a:r>
              <a:rPr lang="en-US" sz="1800" dirty="0" smtClean="0"/>
              <a:t>Instructor: </a:t>
            </a:r>
            <a:r>
              <a:rPr lang="en-US" sz="1800" dirty="0"/>
              <a:t>Dr. Nikhil Gupta</a:t>
            </a:r>
          </a:p>
          <a:p>
            <a:pPr algn="l">
              <a:lnSpc>
                <a:spcPct val="150000"/>
              </a:lnSpc>
            </a:pPr>
            <a:r>
              <a:rPr lang="en-US" sz="1800" dirty="0" smtClean="0"/>
              <a:t>Sponsor</a:t>
            </a:r>
            <a:r>
              <a:rPr lang="en-US" sz="1800" dirty="0"/>
              <a:t>: </a:t>
            </a:r>
            <a:r>
              <a:rPr lang="en-US" sz="1800" dirty="0" smtClean="0"/>
              <a:t>Dr</a:t>
            </a:r>
            <a:r>
              <a:rPr lang="en-US" sz="1800" dirty="0"/>
              <a:t>. Philip </a:t>
            </a:r>
            <a:r>
              <a:rPr lang="en-US" sz="1800" dirty="0" err="1" smtClean="0"/>
              <a:t>Flater</a:t>
            </a:r>
            <a:r>
              <a:rPr lang="en-US" sz="1800" dirty="0" smtClean="0"/>
              <a:t> (Air Force Research Laboratory Eglin AFB)</a:t>
            </a:r>
            <a:endParaRPr lang="en-US" sz="1800" dirty="0"/>
          </a:p>
          <a:p>
            <a:pPr algn="l">
              <a:lnSpc>
                <a:spcPct val="150000"/>
              </a:lnSpc>
            </a:pPr>
            <a:r>
              <a:rPr lang="en-US" sz="1800" dirty="0" smtClean="0"/>
              <a:t>Advisor</a:t>
            </a:r>
            <a:r>
              <a:rPr lang="en-US" sz="1800" dirty="0"/>
              <a:t>: Dr. Simone </a:t>
            </a:r>
            <a:r>
              <a:rPr lang="en-US" sz="1800" dirty="0" err="1"/>
              <a:t>Hruda</a:t>
            </a: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76200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sz="5400" b="0" dirty="0"/>
              <a:t>Tabletop </a:t>
            </a:r>
            <a:r>
              <a:rPr lang="en-US" sz="5400" b="0" dirty="0" smtClean="0"/>
              <a:t>Torsion Device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28014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 Generation</a:t>
            </a:r>
            <a:endParaRPr lang="en-US" dirty="0"/>
          </a:p>
        </p:txBody>
      </p:sp>
      <p:graphicFrame>
        <p:nvGraphicFramePr>
          <p:cNvPr id="4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5303297"/>
              </p:ext>
            </p:extLst>
          </p:nvPr>
        </p:nvGraphicFramePr>
        <p:xfrm>
          <a:off x="114300" y="4037507"/>
          <a:ext cx="8915400" cy="205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/>
                <a:gridCol w="609600"/>
                <a:gridCol w="914400"/>
                <a:gridCol w="1066800"/>
                <a:gridCol w="1295400"/>
                <a:gridCol w="1447800"/>
                <a:gridCol w="1219200"/>
                <a:gridCol w="609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Design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Cost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Weight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Accuracy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Complexity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Maintenance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Variability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Total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41148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Weight Factor</a:t>
                      </a:r>
                      <a:endParaRPr lang="en-US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0.25</a:t>
                      </a:r>
                      <a:endParaRPr lang="en-US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0.05</a:t>
                      </a:r>
                      <a:endParaRPr lang="en-US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0.25</a:t>
                      </a:r>
                      <a:endParaRPr lang="en-US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0.1</a:t>
                      </a:r>
                      <a:endParaRPr lang="en-US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0.1</a:t>
                      </a:r>
                      <a:endParaRPr lang="en-US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0.25</a:t>
                      </a:r>
                      <a:endParaRPr lang="en-US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1148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(1) Crank System</a:t>
                      </a:r>
                      <a:endParaRPr lang="en-US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</a:t>
                      </a:r>
                      <a:endParaRPr lang="en-US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2.9</a:t>
                      </a:r>
                      <a:endParaRPr lang="en-US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1148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(2) Hydraulic</a:t>
                      </a:r>
                      <a:endParaRPr lang="en-US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</a:t>
                      </a:r>
                      <a:endParaRPr lang="en-US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1148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(3) AC Motor</a:t>
                      </a:r>
                      <a:endParaRPr lang="en-US" sz="16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3</a:t>
                      </a:r>
                      <a:endParaRPr lang="en-US" sz="16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3</a:t>
                      </a:r>
                      <a:endParaRPr lang="en-US" sz="16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5</a:t>
                      </a:r>
                      <a:endParaRPr lang="en-US" sz="16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3</a:t>
                      </a:r>
                      <a:endParaRPr lang="en-US" sz="16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3</a:t>
                      </a:r>
                      <a:endParaRPr lang="en-US" sz="16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5</a:t>
                      </a:r>
                      <a:endParaRPr lang="en-US" sz="16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4</a:t>
                      </a:r>
                      <a:endParaRPr lang="en-US" sz="16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5" name="Content Placeholder 16"/>
          <p:cNvPicPr>
            <a:picLocks noChangeAspect="1"/>
          </p:cNvPicPr>
          <p:nvPr/>
        </p:nvPicPr>
        <p:blipFill rotWithShape="1">
          <a:blip r:embed="rId3"/>
          <a:srcRect l="14611" t="5918" r="3568" b="4082"/>
          <a:stretch/>
        </p:blipFill>
        <p:spPr>
          <a:xfrm>
            <a:off x="838200" y="1522445"/>
            <a:ext cx="2181014" cy="2103120"/>
          </a:xfrm>
          <a:prstGeom prst="rect">
            <a:avLst/>
          </a:prstGeom>
        </p:spPr>
      </p:pic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4"/>
          <a:srcRect l="9434" t="8227" r="18868" b="5387"/>
          <a:stretch/>
        </p:blipFill>
        <p:spPr>
          <a:xfrm>
            <a:off x="3437536" y="1525555"/>
            <a:ext cx="1902823" cy="2103120"/>
          </a:xfrm>
          <a:prstGeom prst="rect">
            <a:avLst/>
          </a:prstGeom>
        </p:spPr>
      </p:pic>
      <p:pic>
        <p:nvPicPr>
          <p:cNvPr id="2050" name="Picture 2" descr="https://scontent.xx.fbcdn.net/hphotos-xap1/v/t1.0-9/10411159_919836121374376_413379551544558671_n.jpg?oh=61d33be78f358c63d48710d069f0b828&amp;oe=55AF082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0" t="22341" r="13157" b="10483"/>
          <a:stretch/>
        </p:blipFill>
        <p:spPr bwMode="auto">
          <a:xfrm>
            <a:off x="5758681" y="1522445"/>
            <a:ext cx="2561983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00107" y="3625565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(1)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60347" y="3625565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(2)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11072" y="3625565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(3)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29400" y="6352401"/>
            <a:ext cx="12192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Brendan Keane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7684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 Application</a:t>
            </a:r>
            <a:endParaRPr lang="en-US" dirty="0"/>
          </a:p>
        </p:txBody>
      </p:sp>
      <p:graphicFrame>
        <p:nvGraphicFramePr>
          <p:cNvPr id="4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7827178"/>
              </p:ext>
            </p:extLst>
          </p:nvPr>
        </p:nvGraphicFramePr>
        <p:xfrm>
          <a:off x="387795" y="3962400"/>
          <a:ext cx="8299005" cy="22363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8132"/>
                <a:gridCol w="1028700"/>
                <a:gridCol w="1028700"/>
                <a:gridCol w="1089660"/>
                <a:gridCol w="1189672"/>
                <a:gridCol w="1115441"/>
                <a:gridCol w="1028700"/>
              </a:tblGrid>
              <a:tr h="342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Design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Cost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Weight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Reliability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Complexity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Variability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2900"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Weight Factor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0.25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0.15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0.3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0.1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en-US" sz="16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(1) 3-Jaw </a:t>
                      </a:r>
                      <a:r>
                        <a:rPr kumimoji="0" lang="en-US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Chuck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4.8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(2) 4-Jaw </a:t>
                      </a:r>
                      <a:r>
                        <a:rPr kumimoji="0"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Chuck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3.5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(3) Self-Aligning </a:t>
                      </a:r>
                      <a:r>
                        <a:rPr kumimoji="0"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Vise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3.3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(4) Collet</a:t>
                      </a:r>
                      <a:endParaRPr kumimoji="0"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kumimoji="0"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kumimoji="0"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kumimoji="0"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kumimoji="0"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kumimoji="0"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kumimoji="0"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Content Placeholder 9"/>
          <p:cNvPicPr>
            <a:picLocks noChangeAspect="1"/>
          </p:cNvPicPr>
          <p:nvPr/>
        </p:nvPicPr>
        <p:blipFill rotWithShape="1">
          <a:blip r:embed="rId2"/>
          <a:srcRect l="20202" t="20690" r="19192" b="17241"/>
          <a:stretch/>
        </p:blipFill>
        <p:spPr>
          <a:xfrm>
            <a:off x="152400" y="1632857"/>
            <a:ext cx="2032000" cy="18288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 rotWithShape="1">
          <a:blip r:embed="rId3"/>
          <a:srcRect l="10877" t="5215" r="7615" b="2193"/>
          <a:stretch/>
        </p:blipFill>
        <p:spPr>
          <a:xfrm>
            <a:off x="2316824" y="1651518"/>
            <a:ext cx="1828800" cy="1828800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4"/>
          <a:srcRect l="5555" t="7774" r="13121" b="16248"/>
          <a:stretch/>
        </p:blipFill>
        <p:spPr>
          <a:xfrm>
            <a:off x="4281158" y="1651518"/>
            <a:ext cx="2312894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1722" t="10579" r="2869" b="12898"/>
          <a:stretch/>
        </p:blipFill>
        <p:spPr>
          <a:xfrm>
            <a:off x="6729586" y="1651518"/>
            <a:ext cx="2216727" cy="1828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39800" y="3489649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(1)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02624" y="3489649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(2)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09005" y="3480318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(3)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09349" y="3480318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(4)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29400" y="6352401"/>
            <a:ext cx="12192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Brendan Keane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6400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Motion</a:t>
            </a:r>
            <a:endParaRPr lang="en-US" dirty="0"/>
          </a:p>
        </p:txBody>
      </p:sp>
      <p:graphicFrame>
        <p:nvGraphicFramePr>
          <p:cNvPr id="4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380614"/>
              </p:ext>
            </p:extLst>
          </p:nvPr>
        </p:nvGraphicFramePr>
        <p:xfrm>
          <a:off x="457201" y="3762419"/>
          <a:ext cx="8147538" cy="24859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2273"/>
                <a:gridCol w="804222"/>
                <a:gridCol w="1293247"/>
                <a:gridCol w="1369884"/>
                <a:gridCol w="1495616"/>
                <a:gridCol w="1402296"/>
              </a:tblGrid>
              <a:tr h="3268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Design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Cost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Weight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Durability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Complexity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6858"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Weight Factor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0.4</a:t>
                      </a:r>
                      <a:endParaRPr kumimoji="0"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</a:t>
                      </a:r>
                      <a:endParaRPr kumimoji="0"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</a:t>
                      </a:r>
                      <a:endParaRPr kumimoji="0"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</a:t>
                      </a:r>
                      <a:endParaRPr kumimoji="0"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599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(1) 4 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Rail Ball </a:t>
                      </a:r>
                      <a:r>
                        <a:rPr lang="en-US" sz="16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Bearing Guide</a:t>
                      </a:r>
                      <a:endParaRPr lang="en-US" sz="16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kumimoji="0" lang="en-US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kumimoji="0" lang="en-US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kumimoji="0" lang="en-US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kumimoji="0" lang="en-US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1.4</a:t>
                      </a:r>
                      <a:endParaRPr kumimoji="0" lang="en-US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599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(2) 2 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Track Roller 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Bearing Guide</a:t>
                      </a:r>
                      <a:endParaRPr lang="en-US" sz="16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4.2</a:t>
                      </a:r>
                      <a:endParaRPr kumimoji="0" lang="en-US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  <a:tr h="78857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(3) 2 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Rail Ball 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Bearing Guide</a:t>
                      </a:r>
                      <a:endParaRPr lang="en-US" sz="16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4.2</a:t>
                      </a:r>
                      <a:endParaRPr kumimoji="0" lang="en-US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2"/>
          <a:srcRect l="13208" t="12224" r="13208" b="9677"/>
          <a:stretch/>
        </p:blipFill>
        <p:spPr>
          <a:xfrm>
            <a:off x="457200" y="1545771"/>
            <a:ext cx="1927654" cy="182880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/>
          <a:srcRect l="1887" t="9543" b="4576"/>
          <a:stretch/>
        </p:blipFill>
        <p:spPr>
          <a:xfrm>
            <a:off x="2767227" y="1545771"/>
            <a:ext cx="2641600" cy="1828800"/>
          </a:xfrm>
          <a:prstGeom prst="rect">
            <a:avLst/>
          </a:prstGeom>
        </p:spPr>
      </p:pic>
      <p:pic>
        <p:nvPicPr>
          <p:cNvPr id="5122" name="Picture 2" descr="https://scontent.xx.fbcdn.net/hphotos-xfa1/v/t1.0-9/10390976_939639206060734_1727189838693068713_n.jpg?oh=0a2c9fc7251e82a78909a26350337b33&amp;oe=55A5D2B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5" t="46529" r="11701" b="17671"/>
          <a:stretch/>
        </p:blipFill>
        <p:spPr bwMode="auto">
          <a:xfrm>
            <a:off x="5791200" y="1524000"/>
            <a:ext cx="281353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92427" y="3368351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(1)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62201" y="3330246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(2)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69369" y="3330246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(3)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29400" y="6352401"/>
            <a:ext cx="12192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Brendan Keane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3194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Frame</a:t>
            </a:r>
            <a:endParaRPr lang="en-US" dirty="0"/>
          </a:p>
        </p:txBody>
      </p:sp>
      <p:pic>
        <p:nvPicPr>
          <p:cNvPr id="4" name="Picture 3" descr="https://scontent-b.xx.fbcdn.net/hphotos-xap1/t31.0-8/10887512_924490520908936_7837508380672085055_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5" t="7217" r="15964" b="3295"/>
          <a:stretch/>
        </p:blipFill>
        <p:spPr bwMode="auto">
          <a:xfrm>
            <a:off x="4038600" y="1774248"/>
            <a:ext cx="4967748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/>
        </p:nvSpPr>
        <p:spPr>
          <a:xfrm>
            <a:off x="228600" y="2057400"/>
            <a:ext cx="3733800" cy="39624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Design Considerations:</a:t>
            </a:r>
          </a:p>
          <a:p>
            <a:pPr lvl="1"/>
            <a:r>
              <a:rPr lang="en-US" sz="2200" dirty="0" smtClean="0"/>
              <a:t>Strength </a:t>
            </a:r>
          </a:p>
          <a:p>
            <a:pPr lvl="1"/>
            <a:r>
              <a:rPr lang="en-US" sz="2200" dirty="0" smtClean="0"/>
              <a:t>Machinability </a:t>
            </a:r>
          </a:p>
          <a:p>
            <a:pPr lvl="1"/>
            <a:r>
              <a:rPr lang="en-US" sz="2200" dirty="0" smtClean="0"/>
              <a:t>Weight</a:t>
            </a:r>
          </a:p>
          <a:p>
            <a:pPr lvl="1"/>
            <a:r>
              <a:rPr lang="en-US" sz="2200" dirty="0" smtClean="0"/>
              <a:t>Cost</a:t>
            </a:r>
          </a:p>
          <a:p>
            <a:r>
              <a:rPr lang="en-US" sz="2200" dirty="0" smtClean="0"/>
              <a:t>Material Selection:</a:t>
            </a:r>
          </a:p>
          <a:p>
            <a:pPr lvl="1"/>
            <a:r>
              <a:rPr lang="en-US" sz="2200" dirty="0" smtClean="0"/>
              <a:t>Steel</a:t>
            </a:r>
          </a:p>
          <a:p>
            <a:pPr marL="393192" lvl="1" indent="0">
              <a:buNone/>
            </a:pPr>
            <a:endParaRPr lang="en-US" dirty="0" smtClean="0"/>
          </a:p>
          <a:p>
            <a:pPr algn="just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38600" y="4912348"/>
            <a:ext cx="496774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Figure 12.1: Frame design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29400" y="6352401"/>
            <a:ext cx="12192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Brendan Keane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3712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Evolution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876300" y="1676400"/>
            <a:ext cx="7391400" cy="4308157"/>
            <a:chOff x="0" y="0"/>
            <a:chExt cx="5946775" cy="3282315"/>
          </a:xfrm>
        </p:grpSpPr>
        <p:pic>
          <p:nvPicPr>
            <p:cNvPr id="5" name="Content Placeholder 3"/>
            <p:cNvPicPr>
              <a:picLocks noGrp="1"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12" t="28889" r="18305" b="25555"/>
            <a:stretch/>
          </p:blipFill>
          <p:spPr>
            <a:xfrm flipH="1">
              <a:off x="0" y="47625"/>
              <a:ext cx="2754630" cy="178689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"/>
            <a:stretch/>
          </p:blipFill>
          <p:spPr>
            <a:xfrm>
              <a:off x="2895600" y="0"/>
              <a:ext cx="3039745" cy="175704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198" b="4328"/>
            <a:stretch/>
          </p:blipFill>
          <p:spPr bwMode="auto">
            <a:xfrm>
              <a:off x="2990850" y="1781175"/>
              <a:ext cx="2955925" cy="145605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89"/>
            <a:stretch/>
          </p:blipFill>
          <p:spPr bwMode="auto">
            <a:xfrm>
              <a:off x="0" y="1885950"/>
              <a:ext cx="2957195" cy="139636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9" name="Right Arrow 8"/>
            <p:cNvSpPr/>
            <p:nvPr/>
          </p:nvSpPr>
          <p:spPr>
            <a:xfrm>
              <a:off x="2581275" y="209550"/>
              <a:ext cx="619125" cy="40322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" name="Right Arrow 9"/>
            <p:cNvSpPr/>
            <p:nvPr/>
          </p:nvSpPr>
          <p:spPr>
            <a:xfrm rot="10800000">
              <a:off x="2590800" y="2028825"/>
              <a:ext cx="600075" cy="38417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 rot="5400000">
              <a:off x="4667250" y="1543050"/>
              <a:ext cx="534985" cy="34448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629400" y="6352401"/>
            <a:ext cx="12192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Brendan Keane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2283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19400" y="4953000"/>
            <a:ext cx="32766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Figure 5.1: CAD representation of design </a:t>
            </a:r>
            <a:endParaRPr lang="en-US" sz="1200" dirty="0"/>
          </a:p>
          <a:p>
            <a:r>
              <a:rPr lang="en-US" sz="1200" dirty="0" smtClean="0"/>
              <a:t> 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57200" y="685800"/>
            <a:ext cx="8229600" cy="9906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Design Overview    </a:t>
            </a:r>
            <a:endParaRPr lang="en-US" sz="36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9400" y="6352401"/>
            <a:ext cx="12192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Logan McCall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3" t="11993" r="7326" b="9195"/>
          <a:stretch/>
        </p:blipFill>
        <p:spPr>
          <a:xfrm>
            <a:off x="733531" y="1823950"/>
            <a:ext cx="7676937" cy="41062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721644"/>
            <a:ext cx="695325" cy="4191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5072062" y="2185988"/>
            <a:ext cx="0" cy="1395412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048000" y="2140744"/>
            <a:ext cx="685800" cy="3738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933700" y="2237601"/>
            <a:ext cx="914400" cy="2769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</a:rPr>
              <a:t>Steel Shaft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28800" y="1981200"/>
            <a:ext cx="9906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912981" y="2578894"/>
            <a:ext cx="9906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001842" y="3080693"/>
            <a:ext cx="9906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912981" y="3347114"/>
            <a:ext cx="9906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838200" y="5930218"/>
            <a:ext cx="7315200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267200" y="5930218"/>
            <a:ext cx="6096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32”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838200" y="4724400"/>
            <a:ext cx="0" cy="12058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158681" y="4724400"/>
            <a:ext cx="0" cy="12058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077200" y="1765982"/>
            <a:ext cx="0" cy="1422512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257800" y="1752600"/>
            <a:ext cx="0" cy="1205818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257800" y="1752600"/>
            <a:ext cx="2819400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477000" y="1447800"/>
            <a:ext cx="6096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13”</a:t>
            </a:r>
          </a:p>
        </p:txBody>
      </p:sp>
    </p:spTree>
    <p:extLst>
      <p:ext uri="{BB962C8B-B14F-4D97-AF65-F5344CB8AC3E}">
        <p14:creationId xmlns:p14="http://schemas.microsoft.com/office/powerpoint/2010/main" val="185543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228600" y="2133600"/>
            <a:ext cx="4038600" cy="2971800"/>
          </a:xfrm>
        </p:spPr>
        <p:txBody>
          <a:bodyPr>
            <a:normAutofit/>
          </a:bodyPr>
          <a:lstStyle/>
          <a:p>
            <a:r>
              <a:rPr lang="en-US" sz="2200" dirty="0" smtClean="0">
                <a:latin typeface="+mj-lt"/>
              </a:rPr>
              <a:t>Vendor</a:t>
            </a:r>
            <a:r>
              <a:rPr lang="en-US" sz="2200" dirty="0">
                <a:latin typeface="+mj-lt"/>
              </a:rPr>
              <a:t>: Grainger</a:t>
            </a:r>
          </a:p>
          <a:p>
            <a:r>
              <a:rPr lang="en-US" sz="2200" dirty="0" smtClean="0">
                <a:latin typeface="+mj-lt"/>
              </a:rPr>
              <a:t>Rpm: 18</a:t>
            </a:r>
          </a:p>
          <a:p>
            <a:r>
              <a:rPr lang="en-US" sz="2200" dirty="0" smtClean="0">
                <a:latin typeface="+mj-lt"/>
              </a:rPr>
              <a:t>Gear ratio: 95:1</a:t>
            </a:r>
          </a:p>
          <a:p>
            <a:r>
              <a:rPr lang="en-US" sz="2200" dirty="0" smtClean="0">
                <a:latin typeface="+mj-lt"/>
              </a:rPr>
              <a:t>Max torque</a:t>
            </a:r>
            <a:r>
              <a:rPr lang="en-US" sz="2200" dirty="0">
                <a:latin typeface="+mj-lt"/>
              </a:rPr>
              <a:t>: 116 </a:t>
            </a:r>
            <a:r>
              <a:rPr lang="en-US" sz="2200" dirty="0" smtClean="0">
                <a:latin typeface="+mj-lt"/>
              </a:rPr>
              <a:t>Nm</a:t>
            </a:r>
          </a:p>
          <a:p>
            <a:r>
              <a:rPr lang="en-US" sz="2200" dirty="0" smtClean="0">
                <a:latin typeface="+mj-lt"/>
              </a:rPr>
              <a:t>Weight: 26 </a:t>
            </a:r>
            <a:r>
              <a:rPr lang="en-US" sz="2200" dirty="0" err="1" smtClean="0">
                <a:latin typeface="+mj-lt"/>
              </a:rPr>
              <a:t>lbs</a:t>
            </a:r>
            <a:endParaRPr lang="en-US" sz="2200" dirty="0">
              <a:latin typeface="+mj-lt"/>
            </a:endParaRP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Load Generation: AC </a:t>
            </a:r>
            <a:r>
              <a:rPr lang="en-US" sz="4000" dirty="0" err="1" smtClean="0"/>
              <a:t>Gearmotor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4098378" y="5296878"/>
            <a:ext cx="4588422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Figure 15.1: </a:t>
            </a:r>
            <a:r>
              <a:rPr lang="en-US" sz="1400" dirty="0">
                <a:latin typeface="+mj-lt"/>
              </a:rPr>
              <a:t>AC </a:t>
            </a:r>
            <a:r>
              <a:rPr lang="en-US" sz="1400" dirty="0" err="1" smtClean="0">
                <a:latin typeface="+mj-lt"/>
              </a:rPr>
              <a:t>Gearmotor</a:t>
            </a:r>
            <a:endParaRPr lang="en-US" sz="1400" dirty="0">
              <a:latin typeface="+mj-lt"/>
            </a:endParaRPr>
          </a:p>
          <a:p>
            <a:pPr algn="ctr"/>
            <a:r>
              <a:rPr lang="en-US" sz="1200" dirty="0" smtClean="0"/>
              <a:t> </a:t>
            </a:r>
          </a:p>
        </p:txBody>
      </p:sp>
      <p:pic>
        <p:nvPicPr>
          <p:cNvPr id="4" name="Picture 2" descr="https://scontent.xx.fbcdn.net/hphotos-xpa1/v/t1.0-9/10991295_10206172936549527_7935968014290818544_n.jpg?oh=88cce936ad5a166b5f002f6aceb4767f&amp;oe=5579E279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38" b="25862"/>
          <a:stretch/>
        </p:blipFill>
        <p:spPr bwMode="auto">
          <a:xfrm>
            <a:off x="4098378" y="2133600"/>
            <a:ext cx="4588422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29400" y="6352401"/>
            <a:ext cx="12192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Logan McCall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7528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304800" y="2061164"/>
            <a:ext cx="4038600" cy="3886200"/>
          </a:xfrm>
        </p:spPr>
        <p:txBody>
          <a:bodyPr/>
          <a:lstStyle/>
          <a:p>
            <a:r>
              <a:rPr lang="en-US" sz="2200" dirty="0" smtClean="0">
                <a:latin typeface="+mj-lt"/>
              </a:rPr>
              <a:t>Vendor: Automation Direct</a:t>
            </a:r>
          </a:p>
          <a:p>
            <a:r>
              <a:rPr lang="en-US" sz="2200" dirty="0" smtClean="0">
                <a:latin typeface="+mj-lt"/>
              </a:rPr>
              <a:t>Single phase input, three phase output</a:t>
            </a:r>
          </a:p>
          <a:p>
            <a:r>
              <a:rPr lang="en-US" sz="2200" dirty="0" smtClean="0">
                <a:latin typeface="+mj-lt"/>
              </a:rPr>
              <a:t>Digital keypad</a:t>
            </a:r>
          </a:p>
          <a:p>
            <a:r>
              <a:rPr lang="en-US" sz="2200" dirty="0">
                <a:latin typeface="+mj-lt"/>
              </a:rPr>
              <a:t>Forward and </a:t>
            </a:r>
            <a:r>
              <a:rPr lang="en-US" sz="2200" dirty="0" smtClean="0">
                <a:latin typeface="+mj-lt"/>
              </a:rPr>
              <a:t>reverse</a:t>
            </a:r>
          </a:p>
          <a:p>
            <a:r>
              <a:rPr lang="en-US" sz="2200" dirty="0" smtClean="0">
                <a:latin typeface="+mj-lt"/>
              </a:rPr>
              <a:t>Expandable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Motor Control: VFD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71244" y="1898983"/>
            <a:ext cx="36576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Variable Frequency Drive (VFD)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43401" y="4984694"/>
            <a:ext cx="4191000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Figure 16.1: VFD keypad </a:t>
            </a:r>
            <a:endParaRPr lang="en-US" sz="1400" dirty="0">
              <a:latin typeface="+mj-lt"/>
            </a:endParaRPr>
          </a:p>
          <a:p>
            <a:pPr algn="ctr"/>
            <a:r>
              <a:rPr lang="en-US" sz="1200" dirty="0" smtClean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2438400"/>
            <a:ext cx="4313288" cy="25348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29400" y="6352401"/>
            <a:ext cx="12192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Logan McCall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9523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76200" y="2359240"/>
            <a:ext cx="4874467" cy="2354424"/>
          </a:xfrm>
        </p:spPr>
        <p:txBody>
          <a:bodyPr/>
          <a:lstStyle/>
          <a:p>
            <a:r>
              <a:rPr lang="en-US" sz="2200" dirty="0" smtClean="0">
                <a:latin typeface="+mj-lt"/>
              </a:rPr>
              <a:t>Vendor: </a:t>
            </a:r>
            <a:r>
              <a:rPr lang="en-US" sz="2200" dirty="0" err="1" smtClean="0">
                <a:latin typeface="+mj-lt"/>
              </a:rPr>
              <a:t>LittleMachineShop</a:t>
            </a:r>
            <a:endParaRPr lang="en-US" sz="2200" dirty="0" smtClean="0">
              <a:latin typeface="+mj-lt"/>
            </a:endParaRPr>
          </a:p>
          <a:p>
            <a:r>
              <a:rPr lang="en-US" sz="2200" dirty="0" smtClean="0">
                <a:latin typeface="+mj-lt"/>
              </a:rPr>
              <a:t>Weight: 6.4 </a:t>
            </a:r>
            <a:r>
              <a:rPr lang="en-US" sz="2200" dirty="0" err="1" smtClean="0">
                <a:latin typeface="+mj-lt"/>
              </a:rPr>
              <a:t>lbs</a:t>
            </a:r>
            <a:endParaRPr lang="en-US" sz="2200" dirty="0" smtClean="0">
              <a:latin typeface="+mj-lt"/>
            </a:endParaRPr>
          </a:p>
          <a:p>
            <a:r>
              <a:rPr lang="en-US" sz="2200" dirty="0" smtClean="0">
                <a:latin typeface="+mj-lt"/>
              </a:rPr>
              <a:t>Outer diameter: 3.94 in (</a:t>
            </a:r>
            <a:r>
              <a:rPr lang="en-US" sz="2200" dirty="0" smtClean="0">
                <a:latin typeface="+mj-lt"/>
              </a:rPr>
              <a:t>10 cm</a:t>
            </a:r>
            <a:r>
              <a:rPr lang="en-US" sz="2200" dirty="0" smtClean="0">
                <a:latin typeface="+mj-lt"/>
              </a:rPr>
              <a:t>)</a:t>
            </a:r>
          </a:p>
          <a:p>
            <a:r>
              <a:rPr lang="en-US" sz="2200" dirty="0" smtClean="0">
                <a:latin typeface="+mj-lt"/>
              </a:rPr>
              <a:t>Inner diameter: 1.02 in (2.59 cm)</a:t>
            </a:r>
          </a:p>
          <a:p>
            <a:endParaRPr lang="en-US" dirty="0" smtClean="0"/>
          </a:p>
          <a:p>
            <a:pPr marL="393192" lvl="1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9424" y="890041"/>
            <a:ext cx="8229600" cy="458132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Load </a:t>
            </a:r>
            <a:r>
              <a:rPr lang="en-US" sz="4400" dirty="0"/>
              <a:t>Application: 6-Jaw </a:t>
            </a:r>
            <a:r>
              <a:rPr lang="en-US" sz="4400" dirty="0" smtClean="0"/>
              <a:t>Chuck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57750" y="5724731"/>
            <a:ext cx="4210050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Figure 17.1: 6 Jaw Chucks holding specimen </a:t>
            </a:r>
            <a:endParaRPr lang="en-US" sz="1400" dirty="0">
              <a:latin typeface="+mj-lt"/>
            </a:endParaRPr>
          </a:p>
          <a:p>
            <a:endParaRPr lang="en-US" sz="1200" dirty="0"/>
          </a:p>
          <a:p>
            <a:endParaRPr lang="en-US" sz="1200" dirty="0" smtClean="0"/>
          </a:p>
        </p:txBody>
      </p:sp>
      <p:pic>
        <p:nvPicPr>
          <p:cNvPr id="1026" name="Picture 2" descr="https://fbcdn-sphotos-e-a.akamaihd.net/hphotos-ak-xfp1/v/t1.0-9/10981396_10206215564175191_6142487106343612597_n.jpg?oh=62c34792ae1d3162ca5c3859afd53857&amp;oe=555327D9&amp;__gda__=1435175356_283c660b1a1fd4aba10405eb9f231ae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0" t="22589" r="39624" b="22065"/>
          <a:stretch/>
        </p:blipFill>
        <p:spPr bwMode="auto">
          <a:xfrm>
            <a:off x="7010400" y="2601996"/>
            <a:ext cx="2057400" cy="196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fbcdn-sphotos-d-a.akamaihd.net/hphotos-ak-xpf1/v/t1.0-9/10982458_10206215564655203_761230729850164454_n.jpg?oh=b5689a283ab3b47ad3231d601baf1cdf&amp;oe=5552B8BC&amp;__gda__=1434985859_228a2d9f0bf2bbb11574768d431e2b8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2" b="10423"/>
          <a:stretch/>
        </p:blipFill>
        <p:spPr bwMode="auto">
          <a:xfrm>
            <a:off x="4857750" y="1550056"/>
            <a:ext cx="2057400" cy="176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content.xx.fbcdn.net/hphotos-xpf1/v/t1.0-9/10978601_10206215566335245_1804687722141125723_n.jpg?oh=091f0ee9185d91b22b73c6b9298e08cf&amp;oe=554AEF7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9" t="28769" r="16807" b="18291"/>
          <a:stretch/>
        </p:blipFill>
        <p:spPr bwMode="auto">
          <a:xfrm>
            <a:off x="4857750" y="3369794"/>
            <a:ext cx="205740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629400" y="6352401"/>
            <a:ext cx="12192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Logan McCall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1622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 Measurement</a:t>
            </a:r>
            <a:endParaRPr lang="en-US" dirty="0"/>
          </a:p>
        </p:txBody>
      </p:sp>
      <p:sp>
        <p:nvSpPr>
          <p:cNvPr id="4" name="Content Placeholder 8"/>
          <p:cNvSpPr>
            <a:spLocks noGrp="1"/>
          </p:cNvSpPr>
          <p:nvPr>
            <p:ph idx="1"/>
          </p:nvPr>
        </p:nvSpPr>
        <p:spPr>
          <a:xfrm>
            <a:off x="0" y="1905000"/>
            <a:ext cx="5334000" cy="438912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Coupler </a:t>
            </a:r>
            <a:r>
              <a:rPr lang="en-US" sz="2200" dirty="0"/>
              <a:t>m</a:t>
            </a:r>
            <a:r>
              <a:rPr lang="en-US" sz="2200" dirty="0" smtClean="0"/>
              <a:t>aterial: Al 6061</a:t>
            </a:r>
          </a:p>
          <a:p>
            <a:r>
              <a:rPr lang="en-US" sz="2200" dirty="0" smtClean="0"/>
              <a:t>Coupler properties</a:t>
            </a:r>
          </a:p>
          <a:p>
            <a:pPr lvl="1"/>
            <a:r>
              <a:rPr lang="en-US" sz="2200" dirty="0" smtClean="0"/>
              <a:t>Shear modulus: 26 </a:t>
            </a:r>
            <a:r>
              <a:rPr lang="en-US" sz="2200" dirty="0" err="1" smtClean="0"/>
              <a:t>GPa</a:t>
            </a:r>
            <a:endParaRPr lang="en-US" sz="2200" dirty="0" smtClean="0"/>
          </a:p>
          <a:p>
            <a:pPr lvl="1"/>
            <a:r>
              <a:rPr lang="en-US" sz="2200" dirty="0" smtClean="0"/>
              <a:t>Shear strength: 76 MPa</a:t>
            </a:r>
          </a:p>
          <a:p>
            <a:pPr lvl="1"/>
            <a:r>
              <a:rPr lang="en-US" sz="2200" dirty="0" smtClean="0"/>
              <a:t>Outer diameter: 1.75 in (4.45 cm)</a:t>
            </a:r>
          </a:p>
          <a:p>
            <a:pPr lvl="1"/>
            <a:r>
              <a:rPr lang="en-US" sz="2200" dirty="0" smtClean="0"/>
              <a:t>Inner diameter: 0.75 in (1.90 cm)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pic>
        <p:nvPicPr>
          <p:cNvPr id="3074" name="Picture 2" descr="https://scontent.xx.fbcdn.net/hphotos-xpa1/v/t1.0-9/11082596_965257456832242_6503376217081960943_n.jpg?oh=3bd849d91e09425feac43b21d2c51bfc&amp;oe=55A84EB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6" t="5378" r="2650" b="3842"/>
          <a:stretch/>
        </p:blipFill>
        <p:spPr bwMode="auto">
          <a:xfrm>
            <a:off x="5379240" y="1905000"/>
            <a:ext cx="3536160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34000" y="4950512"/>
            <a:ext cx="3657600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Figure 18.1: FEA performed on coupler showing strain developed under a simulated load</a:t>
            </a:r>
            <a:endParaRPr lang="en-US" sz="1400" dirty="0">
              <a:latin typeface="+mj-lt"/>
            </a:endParaRPr>
          </a:p>
          <a:p>
            <a:endParaRPr lang="en-US" sz="1200" dirty="0"/>
          </a:p>
          <a:p>
            <a:endParaRPr lang="en-US" sz="12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629400" y="6352401"/>
            <a:ext cx="12192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Logan McCall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742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3931920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Design and Analysis</a:t>
            </a:r>
          </a:p>
          <a:p>
            <a:r>
              <a:rPr lang="en-US" dirty="0" smtClean="0"/>
              <a:t>Prototype Testing</a:t>
            </a:r>
          </a:p>
          <a:p>
            <a:r>
              <a:rPr lang="en-US" dirty="0" smtClean="0"/>
              <a:t>Project Management</a:t>
            </a:r>
          </a:p>
          <a:p>
            <a:r>
              <a:rPr lang="en-US" dirty="0" smtClean="0"/>
              <a:t>Conclusion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629400" y="6352401"/>
            <a:ext cx="12192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Reginald Scott</a:t>
            </a:r>
          </a:p>
        </p:txBody>
      </p:sp>
    </p:spTree>
    <p:extLst>
      <p:ext uri="{BB962C8B-B14F-4D97-AF65-F5344CB8AC3E}">
        <p14:creationId xmlns:p14="http://schemas.microsoft.com/office/powerpoint/2010/main" val="173760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876800" y="1904998"/>
            <a:ext cx="4038600" cy="281940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Vendor: Grainger</a:t>
            </a:r>
          </a:p>
          <a:p>
            <a:r>
              <a:rPr lang="en-US" dirty="0" smtClean="0">
                <a:latin typeface="+mj-lt"/>
              </a:rPr>
              <a:t>½ inch steel rails</a:t>
            </a:r>
          </a:p>
          <a:p>
            <a:r>
              <a:rPr lang="en-US" dirty="0" smtClean="0">
                <a:latin typeface="+mj-lt"/>
              </a:rPr>
              <a:t>Slot design to ensure alignment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</p:spPr>
        <p:txBody>
          <a:bodyPr>
            <a:noAutofit/>
          </a:bodyPr>
          <a:lstStyle/>
          <a:p>
            <a:r>
              <a:rPr lang="en-US" sz="3200" dirty="0" smtClean="0"/>
              <a:t>Linear Motion: 2 Rail Ball Bearing Guide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886108" y="5698510"/>
            <a:ext cx="3124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Figure 19.1: Linear guide system</a:t>
            </a:r>
          </a:p>
        </p:txBody>
      </p:sp>
      <p:pic>
        <p:nvPicPr>
          <p:cNvPr id="2052" name="Picture 4" descr="https://fbcdn-sphotos-d-a.akamaihd.net/hphotos-ak-xfp1/v/t1.0-9/11025776_953717764652878_3587938958365009569_n.jpg?oh=cd6829af62eb8afd780a7d87921a7113&amp;oe=557165B1&amp;__gda__=1438528056_9db9fd7f81d61c6b4b22c1c55c705fd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08" y="1508805"/>
            <a:ext cx="30861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2448208" y="4343400"/>
            <a:ext cx="1056992" cy="914400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629400" y="6352401"/>
            <a:ext cx="12192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Logan McCall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2095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Frame Design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53000" y="1828800"/>
            <a:ext cx="3733800" cy="3962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Steel frame </a:t>
            </a:r>
            <a:endParaRPr lang="en-US" sz="2400" dirty="0"/>
          </a:p>
          <a:p>
            <a:r>
              <a:rPr lang="en-US" sz="2400" dirty="0" smtClean="0"/>
              <a:t>Shape: hollow square shaped cross-section</a:t>
            </a:r>
          </a:p>
          <a:p>
            <a:r>
              <a:rPr lang="en-US" sz="2400" dirty="0" smtClean="0"/>
              <a:t>Dimensions:</a:t>
            </a:r>
          </a:p>
          <a:p>
            <a:pPr lvl="1"/>
            <a:r>
              <a:rPr lang="en-US" sz="2000" dirty="0" smtClean="0"/>
              <a:t>1/8 in inner supports – 304 stainless steel</a:t>
            </a:r>
          </a:p>
          <a:p>
            <a:pPr lvl="1"/>
            <a:r>
              <a:rPr lang="en-US" sz="2000" dirty="0" smtClean="0"/>
              <a:t>1/8 in outer frame – </a:t>
            </a:r>
          </a:p>
          <a:p>
            <a:pPr marL="393192" lvl="1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low </a:t>
            </a:r>
            <a:r>
              <a:rPr lang="en-US" sz="2000" dirty="0"/>
              <a:t>carbon 1015 steel</a:t>
            </a:r>
          </a:p>
          <a:p>
            <a:pPr lvl="1"/>
            <a:endParaRPr lang="en-US" sz="2000" dirty="0" smtClean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72812" y="4773849"/>
            <a:ext cx="460737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Figure 20.1: CAD drawing of frame (bottom view)</a:t>
            </a:r>
          </a:p>
          <a:p>
            <a:endParaRPr lang="en-US" sz="1200" dirty="0" smtClean="0"/>
          </a:p>
        </p:txBody>
      </p:sp>
      <p:pic>
        <p:nvPicPr>
          <p:cNvPr id="3076" name="Picture 4" descr="https://scontent.xx.fbcdn.net/hphotos-xfp1/t31.0-8/10321054_947358585288796_2786985391454146498_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" t="13797" b="8937"/>
          <a:stretch/>
        </p:blipFill>
        <p:spPr bwMode="auto">
          <a:xfrm>
            <a:off x="172812" y="2209800"/>
            <a:ext cx="4607376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29400" y="6352401"/>
            <a:ext cx="12192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Logan McCall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6354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Design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9"/>
          <a:stretch/>
        </p:blipFill>
        <p:spPr bwMode="auto">
          <a:xfrm>
            <a:off x="1138237" y="1828800"/>
            <a:ext cx="6867525" cy="32423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29400" y="6352401"/>
            <a:ext cx="12192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Logan McCall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2033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 Testing</a:t>
            </a:r>
            <a:endParaRPr lang="en-US" dirty="0"/>
          </a:p>
        </p:txBody>
      </p:sp>
      <p:pic>
        <p:nvPicPr>
          <p:cNvPr id="4" name="SD Movie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4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6275" y="1676400"/>
            <a:ext cx="7791450" cy="4389438"/>
          </a:xfrm>
        </p:spPr>
      </p:pic>
      <p:sp>
        <p:nvSpPr>
          <p:cNvPr id="5" name="TextBox 4"/>
          <p:cNvSpPr txBox="1"/>
          <p:nvPr/>
        </p:nvSpPr>
        <p:spPr>
          <a:xfrm>
            <a:off x="6629400" y="6352401"/>
            <a:ext cx="12192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Mark Swain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7104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76400"/>
            <a:ext cx="5943600" cy="4389120"/>
          </a:xfrm>
        </p:spPr>
        <p:txBody>
          <a:bodyPr>
            <a:noAutofit/>
          </a:bodyPr>
          <a:lstStyle/>
          <a:p>
            <a:r>
              <a:rPr lang="en-US" sz="2200" dirty="0" smtClean="0"/>
              <a:t>Tester was successful in breaking aluminum specimen</a:t>
            </a:r>
          </a:p>
          <a:p>
            <a:r>
              <a:rPr lang="en-US" sz="2200" dirty="0" smtClean="0"/>
              <a:t>Fracture was at center</a:t>
            </a:r>
          </a:p>
          <a:p>
            <a:r>
              <a:rPr lang="en-US" sz="2200" dirty="0" smtClean="0"/>
              <a:t>During initial testing, free end chuck had slight rotation</a:t>
            </a:r>
          </a:p>
          <a:p>
            <a:pPr lvl="1"/>
            <a:r>
              <a:rPr lang="en-US" sz="2200" dirty="0" smtClean="0"/>
              <a:t>Solution: Force fit new connecting rod into free end </a:t>
            </a:r>
          </a:p>
          <a:p>
            <a:r>
              <a:rPr lang="en-US" sz="2200" dirty="0" smtClean="0"/>
              <a:t>Cylindrical grips slipped during initial testing</a:t>
            </a:r>
          </a:p>
          <a:p>
            <a:pPr lvl="1"/>
            <a:r>
              <a:rPr lang="en-US" sz="2200" dirty="0" smtClean="0"/>
              <a:t>Solution: Use hex-grip specimen</a:t>
            </a:r>
            <a:r>
              <a:rPr lang="en-US" sz="2200" dirty="0"/>
              <a:t> </a:t>
            </a:r>
            <a:r>
              <a:rPr lang="en-US" sz="2200" dirty="0" smtClean="0"/>
              <a:t>or increase friction on cylindrical specimen</a:t>
            </a:r>
            <a:endParaRPr lang="en-US" sz="2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Results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1848402"/>
            <a:ext cx="2470044" cy="16981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692" b="9419"/>
          <a:stretch/>
        </p:blipFill>
        <p:spPr>
          <a:xfrm>
            <a:off x="6551645" y="3870959"/>
            <a:ext cx="2470044" cy="15094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00800" y="5380430"/>
            <a:ext cx="282282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Figure 23.1: Fractured specimens</a:t>
            </a:r>
          </a:p>
          <a:p>
            <a:endParaRPr lang="en-US" sz="12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6629400" y="6352401"/>
            <a:ext cx="12192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Mark Swain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7993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r>
              <a:rPr lang="en-US" dirty="0" smtClean="0"/>
              <a:t>Budget</a:t>
            </a:r>
            <a:endParaRPr lang="en-US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4042762"/>
              </p:ext>
            </p:extLst>
          </p:nvPr>
        </p:nvGraphicFramePr>
        <p:xfrm>
          <a:off x="-838200" y="1524000"/>
          <a:ext cx="67818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Content Placeholder 5"/>
          <p:cNvSpPr>
            <a:spLocks noGrp="1"/>
          </p:cNvSpPr>
          <p:nvPr>
            <p:ph idx="1"/>
          </p:nvPr>
        </p:nvSpPr>
        <p:spPr>
          <a:xfrm>
            <a:off x="5334000" y="2667000"/>
            <a:ext cx="3657599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Budget: $2,000</a:t>
            </a:r>
          </a:p>
          <a:p>
            <a:r>
              <a:rPr lang="en-US" dirty="0" smtClean="0"/>
              <a:t>Spent: $1,844</a:t>
            </a:r>
          </a:p>
          <a:p>
            <a:r>
              <a:rPr lang="en-US" dirty="0" smtClean="0"/>
              <a:t>Net: + $156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393192" lvl="1" indent="0">
              <a:buNone/>
            </a:pPr>
            <a:endParaRPr lang="en-US" dirty="0" smtClean="0"/>
          </a:p>
          <a:p>
            <a:pPr marL="393192" lvl="1" indent="0">
              <a:buNone/>
            </a:pPr>
            <a:endParaRPr lang="en-US" dirty="0" smtClean="0"/>
          </a:p>
          <a:p>
            <a:pPr marL="393192" lvl="1" indent="0">
              <a:buNone/>
            </a:pPr>
            <a:endParaRPr lang="en-US" dirty="0" smtClean="0"/>
          </a:p>
          <a:p>
            <a:pPr marL="393192" lvl="1" indent="0">
              <a:buNone/>
            </a:pPr>
            <a:endParaRPr lang="en-US" dirty="0"/>
          </a:p>
          <a:p>
            <a:pPr marL="393192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29400" y="6352401"/>
            <a:ext cx="12192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Mark Swain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5106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 smtClean="0"/>
              <a:t>Project Progression</a:t>
            </a:r>
            <a:endParaRPr lang="en-US" dirty="0"/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457200" y="1676400"/>
            <a:ext cx="4114800" cy="4389120"/>
          </a:xfrm>
          <a:ln w="38100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b="1" dirty="0" smtClean="0"/>
              <a:t>Fall</a:t>
            </a:r>
            <a:r>
              <a:rPr lang="en-US" sz="2000" b="1" dirty="0" smtClean="0"/>
              <a:t> </a:t>
            </a:r>
            <a:endParaRPr lang="en-US" sz="3200" b="1" dirty="0" smtClean="0"/>
          </a:p>
          <a:p>
            <a:r>
              <a:rPr lang="en-US" sz="2200" dirty="0" smtClean="0"/>
              <a:t>Background research</a:t>
            </a:r>
          </a:p>
          <a:p>
            <a:r>
              <a:rPr lang="en-US" sz="2200" dirty="0" smtClean="0"/>
              <a:t>Design breakdown</a:t>
            </a:r>
          </a:p>
          <a:p>
            <a:r>
              <a:rPr lang="en-US" sz="2200" dirty="0" smtClean="0"/>
              <a:t>Component research</a:t>
            </a:r>
          </a:p>
          <a:p>
            <a:r>
              <a:rPr lang="en-US" sz="2200" dirty="0" smtClean="0"/>
              <a:t>Design analysis</a:t>
            </a:r>
          </a:p>
          <a:p>
            <a:r>
              <a:rPr lang="en-US" sz="2200" dirty="0" smtClean="0"/>
              <a:t>Optimal part selection</a:t>
            </a:r>
          </a:p>
          <a:p>
            <a:r>
              <a:rPr lang="en-US" sz="2200" dirty="0" smtClean="0"/>
              <a:t>Budget breakdown</a:t>
            </a:r>
          </a:p>
          <a:p>
            <a:r>
              <a:rPr lang="en-US" sz="2200" dirty="0" smtClean="0"/>
              <a:t>Purchase orders</a:t>
            </a:r>
          </a:p>
          <a:p>
            <a:endParaRPr lang="en-US" dirty="0"/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4572000" y="1676400"/>
            <a:ext cx="4114800" cy="4389120"/>
          </a:xfrm>
          <a:prstGeom prst="rect">
            <a:avLst/>
          </a:prstGeom>
          <a:ln w="38100">
            <a:solidFill>
              <a:schemeClr val="accent6"/>
            </a:solidFill>
          </a:ln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200" b="1" dirty="0" smtClean="0"/>
              <a:t>Spring</a:t>
            </a:r>
          </a:p>
          <a:p>
            <a:r>
              <a:rPr lang="en-US" sz="2200" dirty="0" smtClean="0"/>
              <a:t>Delivery of parts</a:t>
            </a:r>
          </a:p>
          <a:p>
            <a:r>
              <a:rPr lang="en-US" sz="2200" dirty="0" smtClean="0"/>
              <a:t>Machining </a:t>
            </a:r>
          </a:p>
          <a:p>
            <a:r>
              <a:rPr lang="en-US" sz="2200" dirty="0" smtClean="0"/>
              <a:t>Assembly</a:t>
            </a:r>
          </a:p>
          <a:p>
            <a:r>
              <a:rPr lang="en-US" sz="2200" dirty="0" smtClean="0"/>
              <a:t>Motor/VFD testing</a:t>
            </a:r>
          </a:p>
          <a:p>
            <a:r>
              <a:rPr lang="en-US" sz="2200" dirty="0" smtClean="0"/>
              <a:t>Prototype testing</a:t>
            </a:r>
          </a:p>
          <a:p>
            <a:r>
              <a:rPr lang="en-US" sz="2200" dirty="0" smtClean="0"/>
              <a:t>Troubleshooting</a:t>
            </a:r>
          </a:p>
          <a:p>
            <a:r>
              <a:rPr lang="en-US" sz="2200" dirty="0" smtClean="0"/>
              <a:t>Final assembly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29400" y="6352401"/>
            <a:ext cx="12192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Mark Swain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7875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61160"/>
            <a:ext cx="8229600" cy="4459722"/>
          </a:xfrm>
        </p:spPr>
        <p:txBody>
          <a:bodyPr>
            <a:normAutofit/>
          </a:bodyPr>
          <a:lstStyle/>
          <a:p>
            <a:pPr lvl="0">
              <a:lnSpc>
                <a:spcPct val="130000"/>
              </a:lnSpc>
            </a:pPr>
            <a:r>
              <a:rPr lang="en-US" sz="2200" dirty="0"/>
              <a:t>Maximum torque output: 100Nm</a:t>
            </a:r>
          </a:p>
          <a:p>
            <a:pPr lvl="0">
              <a:lnSpc>
                <a:spcPct val="130000"/>
              </a:lnSpc>
            </a:pPr>
            <a:r>
              <a:rPr lang="en-US" sz="2200" dirty="0"/>
              <a:t>Machine must fit in an area (footprint) of 1m</a:t>
            </a:r>
            <a:r>
              <a:rPr lang="en-US" sz="2200" baseline="30000" dirty="0"/>
              <a:t>2</a:t>
            </a:r>
            <a:endParaRPr lang="en-US" sz="2200" dirty="0"/>
          </a:p>
          <a:p>
            <a:pPr lvl="0">
              <a:lnSpc>
                <a:spcPct val="130000"/>
              </a:lnSpc>
            </a:pPr>
            <a:r>
              <a:rPr lang="en-US" sz="2200" dirty="0" smtClean="0"/>
              <a:t>Monotonic (</a:t>
            </a:r>
            <a:r>
              <a:rPr lang="en-US" sz="2200" dirty="0"/>
              <a:t>one </a:t>
            </a:r>
            <a:r>
              <a:rPr lang="en-US" sz="2200" dirty="0" smtClean="0"/>
              <a:t>direction)free-end </a:t>
            </a:r>
            <a:r>
              <a:rPr lang="en-US" sz="2200" dirty="0"/>
              <a:t>torsion loading </a:t>
            </a:r>
          </a:p>
          <a:p>
            <a:pPr lvl="0">
              <a:lnSpc>
                <a:spcPct val="130000"/>
              </a:lnSpc>
            </a:pPr>
            <a:r>
              <a:rPr lang="en-US" sz="2200" dirty="0" smtClean="0"/>
              <a:t>Free end must allow for axial motion</a:t>
            </a:r>
            <a:endParaRPr lang="en-US" sz="2200" dirty="0"/>
          </a:p>
          <a:p>
            <a:pPr lvl="0">
              <a:lnSpc>
                <a:spcPct val="130000"/>
              </a:lnSpc>
            </a:pPr>
            <a:r>
              <a:rPr lang="en-US" sz="2200" dirty="0"/>
              <a:t>Compatible </a:t>
            </a:r>
            <a:r>
              <a:rPr lang="en-US" sz="2200" dirty="0" smtClean="0"/>
              <a:t>with measurement equipment used by AFRL</a:t>
            </a:r>
            <a:endParaRPr lang="en-US" sz="2200" dirty="0"/>
          </a:p>
          <a:p>
            <a:pPr lvl="0"/>
            <a:r>
              <a:rPr lang="en-US" sz="2200" dirty="0"/>
              <a:t>Budget - $2,000 </a:t>
            </a:r>
            <a:endParaRPr lang="en-US" sz="2200" dirty="0" smtClean="0"/>
          </a:p>
          <a:p>
            <a:pPr lvl="0"/>
            <a:endParaRPr lang="en-US" sz="2200" dirty="0"/>
          </a:p>
          <a:p>
            <a:pPr lvl="0"/>
            <a:endParaRPr lang="en-US" sz="2200" dirty="0" smtClean="0"/>
          </a:p>
          <a:p>
            <a:pPr lvl="0"/>
            <a:endParaRPr lang="en-US" sz="2200" dirty="0"/>
          </a:p>
          <a:p>
            <a:endParaRPr lang="en-US" dirty="0"/>
          </a:p>
        </p:txBody>
      </p:sp>
      <p:pic>
        <p:nvPicPr>
          <p:cNvPr id="8" name="Picture 2" descr="File:Check mark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6116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ile:Check mark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1336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ile:Check mark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621902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ile:Check mark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331" y="31242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ile:Check mark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662421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ile:Check mark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117686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629400" y="6352401"/>
            <a:ext cx="12192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Mark Swain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4225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76400"/>
            <a:ext cx="4191000" cy="438912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The team was successfully designed and manufactured a tabletop torsion tester for AFRL</a:t>
            </a:r>
          </a:p>
          <a:p>
            <a:r>
              <a:rPr lang="en-US" sz="2400" dirty="0" smtClean="0"/>
              <a:t>What we learned:</a:t>
            </a:r>
          </a:p>
          <a:p>
            <a:pPr lvl="1"/>
            <a:r>
              <a:rPr lang="en-US" dirty="0" smtClean="0"/>
              <a:t>Focus on the main customer requirements </a:t>
            </a:r>
          </a:p>
          <a:p>
            <a:pPr lvl="1"/>
            <a:r>
              <a:rPr lang="en-US" dirty="0" smtClean="0"/>
              <a:t>Consult as many resources as possible</a:t>
            </a:r>
          </a:p>
          <a:p>
            <a:pPr lvl="1"/>
            <a:r>
              <a:rPr lang="en-US" dirty="0" smtClean="0"/>
              <a:t>Teamwork is essential</a:t>
            </a:r>
          </a:p>
          <a:p>
            <a:pPr lvl="1"/>
            <a:r>
              <a:rPr lang="en-US" dirty="0" smtClean="0"/>
              <a:t>Unforeseen circumstances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905000"/>
            <a:ext cx="4267200" cy="320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87551" y="5138057"/>
            <a:ext cx="460737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Figure 27.1: Final assembly</a:t>
            </a:r>
          </a:p>
          <a:p>
            <a:endParaRPr lang="en-US" sz="12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6629400" y="6352401"/>
            <a:ext cx="12192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Mark Swain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0736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33400" y="76200"/>
            <a:ext cx="7851648" cy="1828800"/>
          </a:xfrm>
        </p:spPr>
        <p:txBody>
          <a:bodyPr/>
          <a:lstStyle/>
          <a:p>
            <a:pPr algn="ctr"/>
            <a:r>
              <a:rPr lang="en-US" b="0" dirty="0" smtClean="0"/>
              <a:t>Questions?</a:t>
            </a:r>
            <a:endParaRPr lang="en-US" b="0" dirty="0"/>
          </a:p>
        </p:txBody>
      </p:sp>
      <p:pic>
        <p:nvPicPr>
          <p:cNvPr id="1026" name="Picture 2" descr="https://fbcdn-sphotos-g-a.akamaihd.net/hphotos-ak-xpf1/v/t1.0-9/10985175_973891452635509_491494463733492165_n.jpg?oh=1a7643d47ffa9402e46f756ea4f2d4da&amp;oe=55D9BCE5&amp;__gda__=1440793124_596dd564945960d088d1643eeefddbc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438400"/>
            <a:ext cx="2816488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2438400"/>
            <a:ext cx="2816488" cy="2103120"/>
          </a:xfrm>
          <a:prstGeom prst="rect">
            <a:avLst/>
          </a:prstGeom>
        </p:spPr>
      </p:pic>
      <p:pic>
        <p:nvPicPr>
          <p:cNvPr id="1028" name="Picture 4" descr="https://scontent-mia.xx.fbcdn.net/hphotos-xpt1/v/t1.0-9/10410957_973890679302253_3899010956306864774_n.jpg?oh=d747165ac2949b9182f3c7a9b6d6956a&amp;oe=5599E3D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38400"/>
            <a:ext cx="2816488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84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848" y="2060377"/>
            <a:ext cx="4495800" cy="2987040"/>
          </a:xfrm>
        </p:spPr>
        <p:txBody>
          <a:bodyPr>
            <a:normAutofit lnSpcReduction="10000"/>
          </a:bodyPr>
          <a:lstStyle/>
          <a:p>
            <a:r>
              <a:rPr lang="en-US" sz="2200" dirty="0" smtClean="0">
                <a:latin typeface="+mj-lt"/>
              </a:rPr>
              <a:t>Current torsion tester at the Air Force Research Laboratory (AFRL) Munitions Directorate at Eglin AFB is approximately 5 meters in length</a:t>
            </a:r>
          </a:p>
          <a:p>
            <a:r>
              <a:rPr lang="en-US" sz="2200" dirty="0" smtClean="0">
                <a:latin typeface="+mj-lt"/>
              </a:rPr>
              <a:t>Small sample geometries result in inaccuracy and inefficiency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313" y="2379441"/>
            <a:ext cx="4487232" cy="23368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14648" y="4739640"/>
            <a:ext cx="449189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Figure 2.1: Existing Torsion Machine</a:t>
            </a:r>
          </a:p>
        </p:txBody>
      </p:sp>
      <p:sp>
        <p:nvSpPr>
          <p:cNvPr id="7" name="Rectangle 6"/>
          <p:cNvSpPr/>
          <p:nvPr/>
        </p:nvSpPr>
        <p:spPr>
          <a:xfrm>
            <a:off x="4650898" y="6109156"/>
            <a:ext cx="449310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“DISTRIBUTION A: </a:t>
            </a:r>
            <a:r>
              <a:rPr lang="en-US" sz="800" dirty="0" smtClean="0"/>
              <a:t>Approved </a:t>
            </a:r>
            <a:r>
              <a:rPr lang="en-US" sz="800" dirty="0"/>
              <a:t>for public release, distribution unlimited</a:t>
            </a:r>
            <a:r>
              <a:rPr lang="en-US" sz="800" dirty="0" smtClean="0"/>
              <a:t>. </a:t>
            </a:r>
            <a:r>
              <a:rPr lang="en-US" sz="800" dirty="0"/>
              <a:t>(96ABW-2014-1649)”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29400" y="6352401"/>
            <a:ext cx="12192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Reginald Scott</a:t>
            </a:r>
          </a:p>
        </p:txBody>
      </p:sp>
    </p:spTree>
    <p:extLst>
      <p:ext uri="{BB962C8B-B14F-4D97-AF65-F5344CB8AC3E}">
        <p14:creationId xmlns:p14="http://schemas.microsoft.com/office/powerpoint/2010/main" val="394539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lnSpc>
                <a:spcPct val="210000"/>
              </a:lnSpc>
            </a:pPr>
            <a:r>
              <a:rPr lang="en-US" dirty="0"/>
              <a:t>Carter, B. (2008). Texas Instruments: Op Amp Noise Theory and Applications. Retrieved September 22, 2014</a:t>
            </a:r>
          </a:p>
          <a:p>
            <a:pPr>
              <a:lnSpc>
                <a:spcPct val="210000"/>
              </a:lnSpc>
            </a:pPr>
            <a:r>
              <a:rPr lang="en-US" dirty="0" err="1"/>
              <a:t>Flater</a:t>
            </a:r>
            <a:r>
              <a:rPr lang="en-US" dirty="0"/>
              <a:t>, P. (2014). Tabletop Torsion Test. Eglin, FL: Air Force Research Laboratory.</a:t>
            </a:r>
          </a:p>
          <a:p>
            <a:pPr>
              <a:lnSpc>
                <a:spcPct val="210000"/>
              </a:lnSpc>
            </a:pPr>
            <a:r>
              <a:rPr lang="en-US" dirty="0" err="1"/>
              <a:t>Ilic</a:t>
            </a:r>
            <a:r>
              <a:rPr lang="en-US" dirty="0"/>
              <a:t>, M. (2014, October 11). Clamp for centering. Retrieved from GRABCAD: https://</a:t>
            </a:r>
            <a:r>
              <a:rPr lang="en-US" dirty="0" smtClean="0"/>
              <a:t>grabcad.com/library/stega-za-centriranje-clamp-for-centering-1</a:t>
            </a:r>
            <a:endParaRPr lang="en-US" dirty="0"/>
          </a:p>
          <a:p>
            <a:pPr>
              <a:lnSpc>
                <a:spcPct val="210000"/>
              </a:lnSpc>
            </a:pPr>
            <a:r>
              <a:rPr lang="en-US" dirty="0"/>
              <a:t>Lathe Chuck. (2014, October 7). Retrieved from GRABCAD: https://grabcad.com/library/lathe-chuck-3</a:t>
            </a:r>
          </a:p>
          <a:p>
            <a:pPr>
              <a:lnSpc>
                <a:spcPct val="210000"/>
              </a:lnSpc>
            </a:pPr>
            <a:r>
              <a:rPr lang="en-US" dirty="0"/>
              <a:t>Linear Motion Systems. (2014, September 28). Retrieved from Stock Drive Products: </a:t>
            </a:r>
            <a:r>
              <a:rPr lang="en-US" dirty="0">
                <a:hlinkClick r:id="rId2"/>
              </a:rPr>
              <a:t>https://sdp-si.com/eStore/coverpg/</a:t>
            </a:r>
            <a:r>
              <a:rPr lang="en-US" dirty="0" smtClean="0">
                <a:hlinkClick r:id="rId2"/>
              </a:rPr>
              <a:t>linearmotion.htm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29400" y="6352401"/>
            <a:ext cx="12192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Mark Swain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3784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348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s://fbcdn-sphotos-b-a.akamaihd.net/hphotos-ak-xfp1/v/t1.0-9/11102650_969853869705934_5118740424733588676_n.jpg?oh=f9a10adfeb34580a395e6f10051edbc2&amp;oe=55A6CC40&amp;__gda__=1437512137_4588fed7847c9525bc72c5660df15dc0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2" t="17503" r="9895" b="7012"/>
          <a:stretch/>
        </p:blipFill>
        <p:spPr bwMode="auto">
          <a:xfrm>
            <a:off x="1981200" y="914400"/>
            <a:ext cx="5164932" cy="47615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56650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Fall Gantt Chart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996" y="1524000"/>
            <a:ext cx="7080007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3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Spring Gantt Chart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49" y="1752600"/>
            <a:ext cx="8818302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6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Specimen Dimensions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371600" y="1570715"/>
            <a:ext cx="6516414" cy="4296685"/>
            <a:chOff x="1996965" y="1524000"/>
            <a:chExt cx="6516414" cy="429668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t="39601"/>
            <a:stretch/>
          </p:blipFill>
          <p:spPr>
            <a:xfrm>
              <a:off x="1996965" y="1600199"/>
              <a:ext cx="6516414" cy="4220486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096000" y="1524000"/>
              <a:ext cx="1498894" cy="4611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629400" y="6352401"/>
            <a:ext cx="12192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Brendan Keane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7210425" y="5924549"/>
            <a:ext cx="1704313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Units in inches</a:t>
            </a:r>
          </a:p>
        </p:txBody>
      </p:sp>
    </p:spTree>
    <p:extLst>
      <p:ext uri="{BB962C8B-B14F-4D97-AF65-F5344CB8AC3E}">
        <p14:creationId xmlns:p14="http://schemas.microsoft.com/office/powerpoint/2010/main" val="103374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8375" y="1600200"/>
            <a:ext cx="4667250" cy="42957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34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019" r="14408" b="55166"/>
          <a:stretch/>
        </p:blipFill>
        <p:spPr>
          <a:xfrm>
            <a:off x="27992" y="2057400"/>
            <a:ext cx="4572000" cy="32766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6064"/>
          <a:stretch/>
        </p:blipFill>
        <p:spPr>
          <a:xfrm>
            <a:off x="4755287" y="1905000"/>
            <a:ext cx="4388713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0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304800"/>
            <a:ext cx="4724400" cy="591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81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4188" y="2002653"/>
            <a:ext cx="4038600" cy="4434840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+mj-lt"/>
              </a:rPr>
              <a:t>Small specimens are a result of original plate stock dimensions</a:t>
            </a:r>
          </a:p>
          <a:p>
            <a:r>
              <a:rPr lang="en-US" sz="2200" dirty="0">
                <a:latin typeface="+mj-lt"/>
              </a:rPr>
              <a:t>Specimens tested:</a:t>
            </a:r>
          </a:p>
          <a:p>
            <a:pPr lvl="1"/>
            <a:r>
              <a:rPr lang="en-US" sz="2200" dirty="0">
                <a:latin typeface="+mj-lt"/>
              </a:rPr>
              <a:t>Aluminum 2024</a:t>
            </a:r>
          </a:p>
          <a:p>
            <a:pPr lvl="1"/>
            <a:r>
              <a:rPr lang="en-US" sz="2200" dirty="0">
                <a:latin typeface="+mj-lt"/>
              </a:rPr>
              <a:t>Titanium 64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Specimen Geometry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343400" y="4114800"/>
            <a:ext cx="4714558" cy="1463675"/>
            <a:chOff x="952252" y="-8250"/>
            <a:chExt cx="5117416" cy="1518787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52252" y="-8250"/>
              <a:ext cx="4928571" cy="15187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lc="http://schemas.openxmlformats.org/drawingml/2006/lockedCanvas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7" name="TextBox 4"/>
            <p:cNvSpPr txBox="1"/>
            <p:nvPr/>
          </p:nvSpPr>
          <p:spPr>
            <a:xfrm>
              <a:off x="3813164" y="179047"/>
              <a:ext cx="2256504" cy="41568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00" kern="1200">
                  <a:solidFill>
                    <a:srgbClr val="FFFFFF"/>
                  </a:solidFill>
                  <a:effectLst/>
                  <a:latin typeface="Times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Original plate stock</a:t>
              </a:r>
              <a:endParaRPr lang="en-US" sz="100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1754568" y="778958"/>
              <a:ext cx="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3127603" y="1265528"/>
              <a:ext cx="53824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0" name="TextBox 10"/>
            <p:cNvSpPr txBox="1"/>
            <p:nvPr/>
          </p:nvSpPr>
          <p:spPr>
            <a:xfrm>
              <a:off x="1466794" y="834471"/>
              <a:ext cx="1505049" cy="33228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900" kern="1200">
                  <a:solidFill>
                    <a:srgbClr val="000099"/>
                  </a:solidFill>
                  <a:effectLst/>
                  <a:latin typeface="Times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Blank removed</a:t>
              </a:r>
              <a:endParaRPr lang="en-US" sz="100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3407309" y="921920"/>
              <a:ext cx="1719648" cy="33228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900" kern="1200" dirty="0">
                  <a:solidFill>
                    <a:srgbClr val="000099"/>
                  </a:solidFill>
                  <a:effectLst/>
                  <a:latin typeface="Times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Sample machined</a:t>
              </a:r>
              <a:endParaRPr lang="en-US" sz="1000" dirty="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525347" y="5724905"/>
            <a:ext cx="435863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Figure 3.1: Specimen production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8514871"/>
              </p:ext>
            </p:extLst>
          </p:nvPr>
        </p:nvGraphicFramePr>
        <p:xfrm>
          <a:off x="4578414" y="2057401"/>
          <a:ext cx="4254334" cy="1600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27167"/>
                <a:gridCol w="2127167"/>
              </a:tblGrid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Dimension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Measurement (mm)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Total Length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58.4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Gauge Length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12.7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Width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14.3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Inner Diameter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9.09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Fillet Radius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27.9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Grip </a:t>
                      </a:r>
                      <a:r>
                        <a:rPr lang="en-US" sz="1200" dirty="0">
                          <a:effectLst/>
                        </a:rPr>
                        <a:t>Length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525347" y="1694876"/>
            <a:ext cx="3429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Table 3.1: Specimen dimensions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650898" y="6109156"/>
            <a:ext cx="449310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“DISTRIBUTION A: </a:t>
            </a:r>
            <a:r>
              <a:rPr lang="en-US" sz="800" dirty="0" smtClean="0"/>
              <a:t>Approved </a:t>
            </a:r>
            <a:r>
              <a:rPr lang="en-US" sz="800" dirty="0"/>
              <a:t>for public release, distribution unlimited</a:t>
            </a:r>
            <a:r>
              <a:rPr lang="en-US" sz="800" dirty="0" smtClean="0"/>
              <a:t>. </a:t>
            </a:r>
            <a:r>
              <a:rPr lang="en-US" sz="800" dirty="0"/>
              <a:t>(96ABW-2014-1649)”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29400" y="6352401"/>
            <a:ext cx="12192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Reginald Scott</a:t>
            </a:r>
          </a:p>
        </p:txBody>
      </p:sp>
    </p:spTree>
    <p:extLst>
      <p:ext uri="{BB962C8B-B14F-4D97-AF65-F5344CB8AC3E}">
        <p14:creationId xmlns:p14="http://schemas.microsoft.com/office/powerpoint/2010/main" val="388696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61160"/>
            <a:ext cx="8229600" cy="4459722"/>
          </a:xfrm>
        </p:spPr>
        <p:txBody>
          <a:bodyPr>
            <a:normAutofit/>
          </a:bodyPr>
          <a:lstStyle/>
          <a:p>
            <a:pPr lvl="0">
              <a:lnSpc>
                <a:spcPct val="130000"/>
              </a:lnSpc>
            </a:pPr>
            <a:r>
              <a:rPr lang="en-US" sz="2200" dirty="0">
                <a:latin typeface="+mj-lt"/>
              </a:rPr>
              <a:t>Maximum torque output: 100Nm</a:t>
            </a:r>
          </a:p>
          <a:p>
            <a:pPr lvl="0">
              <a:lnSpc>
                <a:spcPct val="130000"/>
              </a:lnSpc>
            </a:pPr>
            <a:r>
              <a:rPr lang="en-US" sz="2200" dirty="0">
                <a:latin typeface="+mj-lt"/>
              </a:rPr>
              <a:t>Machine must fit in an area (footprint) of 1m</a:t>
            </a:r>
            <a:r>
              <a:rPr lang="en-US" sz="2200" baseline="30000" dirty="0">
                <a:latin typeface="+mj-lt"/>
              </a:rPr>
              <a:t>2</a:t>
            </a:r>
            <a:endParaRPr lang="en-US" sz="2200" dirty="0">
              <a:latin typeface="+mj-lt"/>
            </a:endParaRPr>
          </a:p>
          <a:p>
            <a:pPr lvl="0">
              <a:lnSpc>
                <a:spcPct val="130000"/>
              </a:lnSpc>
            </a:pPr>
            <a:r>
              <a:rPr lang="en-US" sz="2200" dirty="0" smtClean="0">
                <a:latin typeface="+mj-lt"/>
              </a:rPr>
              <a:t>Monotonic (</a:t>
            </a:r>
            <a:r>
              <a:rPr lang="en-US" sz="2200" dirty="0">
                <a:latin typeface="+mj-lt"/>
              </a:rPr>
              <a:t>one direction) </a:t>
            </a:r>
            <a:r>
              <a:rPr lang="en-US" sz="2200" dirty="0" smtClean="0">
                <a:latin typeface="+mj-lt"/>
              </a:rPr>
              <a:t>free-end </a:t>
            </a:r>
            <a:r>
              <a:rPr lang="en-US" sz="2200" dirty="0">
                <a:latin typeface="+mj-lt"/>
              </a:rPr>
              <a:t>torsion loading </a:t>
            </a:r>
          </a:p>
          <a:p>
            <a:pPr lvl="0">
              <a:lnSpc>
                <a:spcPct val="130000"/>
              </a:lnSpc>
            </a:pPr>
            <a:r>
              <a:rPr lang="en-US" sz="2200" dirty="0" smtClean="0">
                <a:latin typeface="+mj-lt"/>
              </a:rPr>
              <a:t>Free end must allow for axial motion</a:t>
            </a:r>
            <a:endParaRPr lang="en-US" sz="2200" dirty="0">
              <a:latin typeface="+mj-lt"/>
            </a:endParaRPr>
          </a:p>
          <a:p>
            <a:pPr lvl="0">
              <a:lnSpc>
                <a:spcPct val="130000"/>
              </a:lnSpc>
            </a:pPr>
            <a:r>
              <a:rPr lang="en-US" sz="2200" dirty="0">
                <a:latin typeface="+mj-lt"/>
              </a:rPr>
              <a:t>Compatible </a:t>
            </a:r>
            <a:r>
              <a:rPr lang="en-US" sz="2200" dirty="0" smtClean="0">
                <a:latin typeface="+mj-lt"/>
              </a:rPr>
              <a:t>with measurement equipment used by AFRL</a:t>
            </a:r>
            <a:endParaRPr lang="en-US" sz="2200" dirty="0">
              <a:latin typeface="+mj-lt"/>
            </a:endParaRPr>
          </a:p>
          <a:p>
            <a:pPr lvl="0"/>
            <a:r>
              <a:rPr lang="en-US" sz="2200" dirty="0">
                <a:latin typeface="+mj-lt"/>
              </a:rPr>
              <a:t>Budget - $2,000 </a:t>
            </a:r>
            <a:endParaRPr lang="en-US" sz="2200" dirty="0" smtClean="0">
              <a:latin typeface="+mj-lt"/>
            </a:endParaRPr>
          </a:p>
          <a:p>
            <a:pPr lvl="0"/>
            <a:endParaRPr lang="en-US" sz="2200" dirty="0"/>
          </a:p>
          <a:p>
            <a:pPr lvl="0"/>
            <a:endParaRPr lang="en-US" sz="2200" dirty="0" smtClean="0"/>
          </a:p>
          <a:p>
            <a:pPr lvl="0"/>
            <a:endParaRPr lang="en-US" sz="2200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Requirements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29400" y="6352401"/>
            <a:ext cx="12192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Reginald Scott</a:t>
            </a:r>
          </a:p>
        </p:txBody>
      </p:sp>
    </p:spTree>
    <p:extLst>
      <p:ext uri="{BB962C8B-B14F-4D97-AF65-F5344CB8AC3E}">
        <p14:creationId xmlns:p14="http://schemas.microsoft.com/office/powerpoint/2010/main" val="364508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229600" cy="4434840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>
                <a:latin typeface="+mj-lt"/>
              </a:rPr>
              <a:t>Goal </a:t>
            </a:r>
            <a:r>
              <a:rPr lang="en-US" sz="2200" dirty="0" smtClean="0">
                <a:latin typeface="+mj-lt"/>
              </a:rPr>
              <a:t>Statement:</a:t>
            </a:r>
            <a:endParaRPr lang="en-US" sz="2200" dirty="0">
              <a:latin typeface="+mj-lt"/>
            </a:endParaRPr>
          </a:p>
          <a:p>
            <a:pPr marL="0" indent="0">
              <a:buNone/>
            </a:pPr>
            <a:r>
              <a:rPr lang="en-US" sz="2200" b="1" dirty="0">
                <a:latin typeface="+mj-lt"/>
              </a:rPr>
              <a:t>Design a more effective way of testing small specimens in free-end torsion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Requirements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29400" y="6352401"/>
            <a:ext cx="12192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Reginald Scott</a:t>
            </a:r>
          </a:p>
        </p:txBody>
      </p:sp>
    </p:spTree>
    <p:extLst>
      <p:ext uri="{BB962C8B-B14F-4D97-AF65-F5344CB8AC3E}">
        <p14:creationId xmlns:p14="http://schemas.microsoft.com/office/powerpoint/2010/main" val="234080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4800" dirty="0" smtClean="0"/>
              <a:t>DIC (Digital Image Correlation)</a:t>
            </a:r>
            <a:endParaRPr lang="en-US" sz="4800" dirty="0"/>
          </a:p>
        </p:txBody>
      </p:sp>
      <p:sp>
        <p:nvSpPr>
          <p:cNvPr id="6" name="Rectangle 5"/>
          <p:cNvSpPr/>
          <p:nvPr/>
        </p:nvSpPr>
        <p:spPr>
          <a:xfrm>
            <a:off x="4650898" y="6109156"/>
            <a:ext cx="449310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“DISTRIBUTION A: </a:t>
            </a:r>
            <a:r>
              <a:rPr lang="en-US" sz="800" dirty="0" smtClean="0"/>
              <a:t>Approved </a:t>
            </a:r>
            <a:r>
              <a:rPr lang="en-US" sz="800" dirty="0"/>
              <a:t>for public release, distribution unlimited</a:t>
            </a:r>
            <a:r>
              <a:rPr lang="en-US" sz="800" dirty="0" smtClean="0"/>
              <a:t>. </a:t>
            </a:r>
            <a:r>
              <a:rPr lang="en-US" sz="800" dirty="0"/>
              <a:t>(96ABW-2014-1649)”</a:t>
            </a:r>
          </a:p>
        </p:txBody>
      </p:sp>
      <p:sp>
        <p:nvSpPr>
          <p:cNvPr id="7" name="Rectangle 6"/>
          <p:cNvSpPr/>
          <p:nvPr/>
        </p:nvSpPr>
        <p:spPr>
          <a:xfrm>
            <a:off x="4730619" y="5237484"/>
            <a:ext cx="43350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+mj-lt"/>
              </a:rPr>
              <a:t>Figure 6.2 Example </a:t>
            </a:r>
            <a:r>
              <a:rPr lang="en-US" sz="1600" dirty="0">
                <a:latin typeface="+mj-lt"/>
              </a:rPr>
              <a:t>DIC use in torsion sample</a:t>
            </a:r>
          </a:p>
        </p:txBody>
      </p:sp>
      <p:pic>
        <p:nvPicPr>
          <p:cNvPr id="9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200" y="1688967"/>
            <a:ext cx="2552700" cy="3552825"/>
          </a:xfrm>
          <a:prstGeom prst="rect">
            <a:avLst/>
          </a:prstGeom>
          <a:ln w="12700">
            <a:noFill/>
          </a:ln>
        </p:spPr>
      </p:pic>
      <p:pic>
        <p:nvPicPr>
          <p:cNvPr id="1026" name="Picture 2" descr="https://fbcdn-sphotos-c-a.akamaihd.net/hphotos-ak-xfp1/v/t1.0-9/10410453_10205916701863820_6704677258124687693_n.jpg?oh=bc8645578263e64af9e8008f00fe621e&amp;oe=5592F5A9&amp;__gda__=1431496908_b99d8ef90424e8d44aabfe9990b136cf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28"/>
          <a:stretch/>
        </p:blipFill>
        <p:spPr bwMode="auto">
          <a:xfrm>
            <a:off x="762000" y="1781043"/>
            <a:ext cx="3244453" cy="336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90204" y="5237484"/>
            <a:ext cx="34531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+mj-lt"/>
              </a:rPr>
              <a:t>Figure 6.1 DIC setup at Eglin AFRL</a:t>
            </a:r>
            <a:endParaRPr lang="en-US" sz="16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29400" y="6352401"/>
            <a:ext cx="12192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Brendan Keane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2563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173694" y="1990440"/>
            <a:ext cx="4267200" cy="3594804"/>
          </a:xfrm>
        </p:spPr>
        <p:txBody>
          <a:bodyPr>
            <a:normAutofit/>
          </a:bodyPr>
          <a:lstStyle/>
          <a:p>
            <a:r>
              <a:rPr lang="en-US" sz="2200" dirty="0" smtClean="0">
                <a:latin typeface="+mj-lt"/>
              </a:rPr>
              <a:t>Current method used by AFRL to measure applied stress:</a:t>
            </a:r>
          </a:p>
          <a:p>
            <a:pPr lvl="1"/>
            <a:r>
              <a:rPr lang="en-US" sz="2200" dirty="0" smtClean="0">
                <a:latin typeface="+mj-lt"/>
              </a:rPr>
              <a:t>Strain gage placed on elastic bar</a:t>
            </a:r>
          </a:p>
          <a:p>
            <a:pPr lvl="1"/>
            <a:r>
              <a:rPr lang="en-US" sz="2200" dirty="0" smtClean="0">
                <a:latin typeface="+mj-lt"/>
              </a:rPr>
              <a:t>Use shear modulus relationship to output stress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Load Measurement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05400" y="5224622"/>
            <a:ext cx="38808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Figure 7.1: Stress vs. strain plot showing the shear modulus relationship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25" t="7737" r="1992"/>
          <a:stretch/>
        </p:blipFill>
        <p:spPr>
          <a:xfrm>
            <a:off x="4302148" y="2147420"/>
            <a:ext cx="4390872" cy="2976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564158" y="3629500"/>
                <a:ext cx="747324" cy="492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G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den>
                    </m:f>
                  </m:oMath>
                </a14:m>
                <a:endParaRPr lang="en-US" dirty="0" err="1" smtClean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4158" y="3629500"/>
                <a:ext cx="747324" cy="492443"/>
              </a:xfrm>
              <a:prstGeom prst="rect">
                <a:avLst/>
              </a:prstGeom>
              <a:blipFill rotWithShape="0">
                <a:blip r:embed="rId3"/>
                <a:stretch>
                  <a:fillRect l="-7377" b="-24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/>
          <p:cNvCxnSpPr/>
          <p:nvPr/>
        </p:nvCxnSpPr>
        <p:spPr>
          <a:xfrm>
            <a:off x="5734284" y="3629500"/>
            <a:ext cx="0" cy="3640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5505684" y="3993535"/>
            <a:ext cx="228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/>
          <p:nvPr/>
        </p:nvCxnSpPr>
        <p:spPr>
          <a:xfrm>
            <a:off x="5734284" y="3733800"/>
            <a:ext cx="777425" cy="108084"/>
          </a:xfrm>
          <a:prstGeom prst="bentConnector3">
            <a:avLst>
              <a:gd name="adj1" fmla="val 70403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629400" y="6352401"/>
            <a:ext cx="12192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Brendan Keane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9419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6466085"/>
              </p:ext>
            </p:extLst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/>
          <p:cNvSpPr/>
          <p:nvPr/>
        </p:nvSpPr>
        <p:spPr>
          <a:xfrm rot="10800000">
            <a:off x="3276600" y="4343400"/>
            <a:ext cx="5562600" cy="1554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276600" y="3933679"/>
            <a:ext cx="55626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Breakdown of Design</a:t>
            </a:r>
            <a:endParaRPr lang="en-US" sz="3600" dirty="0"/>
          </a:p>
        </p:txBody>
      </p:sp>
      <p:sp>
        <p:nvSpPr>
          <p:cNvPr id="6" name="Rectangle 5"/>
          <p:cNvSpPr/>
          <p:nvPr/>
        </p:nvSpPr>
        <p:spPr>
          <a:xfrm rot="10800000">
            <a:off x="3200400" y="3505200"/>
            <a:ext cx="5562600" cy="2302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270380" y="4724400"/>
            <a:ext cx="5562600" cy="1005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0800000">
            <a:off x="3048000" y="2493372"/>
            <a:ext cx="5715000" cy="3361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629400" y="6352401"/>
            <a:ext cx="12192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Brendan Keane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7756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  <p:bldP spid="6" grpId="0" animBg="1"/>
      <p:bldP spid="9" grpId="0" animBg="1"/>
      <p:bldP spid="10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esentation on brainstorming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Century Gothic-Palatino Linotyp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 on brainstorming" id="{C229246F-E851-40FB-8E1D-535DCA6AFD71}" vid="{8D346C02-FE09-4A8E-BC58-EB73E373F09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5515</TotalTime>
  <Words>1148</Words>
  <Application>Microsoft Office PowerPoint</Application>
  <PresentationFormat>On-screen Show (4:3)</PresentationFormat>
  <Paragraphs>360</Paragraphs>
  <Slides>38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Calibri</vt:lpstr>
      <vt:lpstr>Cambria Math</vt:lpstr>
      <vt:lpstr>Century Gothic</vt:lpstr>
      <vt:lpstr>Palatino Linotype</vt:lpstr>
      <vt:lpstr>Times</vt:lpstr>
      <vt:lpstr>Times New Roman</vt:lpstr>
      <vt:lpstr>Wingdings 2</vt:lpstr>
      <vt:lpstr>Presentation on brainstorming</vt:lpstr>
      <vt:lpstr>Tabletop Torsion Device</vt:lpstr>
      <vt:lpstr>Overview</vt:lpstr>
      <vt:lpstr>Introduction</vt:lpstr>
      <vt:lpstr>Specimen Geometry</vt:lpstr>
      <vt:lpstr>Design Requirements</vt:lpstr>
      <vt:lpstr>Design Requirements</vt:lpstr>
      <vt:lpstr> DIC (Digital Image Correlation)</vt:lpstr>
      <vt:lpstr>Load Measurement</vt:lpstr>
      <vt:lpstr>Breakdown of Design</vt:lpstr>
      <vt:lpstr>Load Generation</vt:lpstr>
      <vt:lpstr>Load Application</vt:lpstr>
      <vt:lpstr>Linear Motion</vt:lpstr>
      <vt:lpstr>Frame</vt:lpstr>
      <vt:lpstr>Concept Evolution</vt:lpstr>
      <vt:lpstr>PowerPoint Presentation</vt:lpstr>
      <vt:lpstr>Load Generation: AC Gearmotor</vt:lpstr>
      <vt:lpstr>Motor Control: VFD</vt:lpstr>
      <vt:lpstr>Load Application: 6-Jaw Chuck</vt:lpstr>
      <vt:lpstr>Load Measurement</vt:lpstr>
      <vt:lpstr>Linear Motion: 2 Rail Ball Bearing Guide</vt:lpstr>
      <vt:lpstr>Frame Design</vt:lpstr>
      <vt:lpstr>Final Design</vt:lpstr>
      <vt:lpstr>Prototype Testing</vt:lpstr>
      <vt:lpstr>Testing Results</vt:lpstr>
      <vt:lpstr>Budget</vt:lpstr>
      <vt:lpstr>Project Progression</vt:lpstr>
      <vt:lpstr>Conclusion</vt:lpstr>
      <vt:lpstr>Conclusion  </vt:lpstr>
      <vt:lpstr>Questions?</vt:lpstr>
      <vt:lpstr>References</vt:lpstr>
      <vt:lpstr>PowerPoint Presentation</vt:lpstr>
      <vt:lpstr>PowerPoint Presentation</vt:lpstr>
      <vt:lpstr>Fall Gantt Chart</vt:lpstr>
      <vt:lpstr>Spring Gantt Chart</vt:lpstr>
      <vt:lpstr>Specimen Dimensions</vt:lpstr>
      <vt:lpstr>Appendix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Logan McCall</dc:creator>
  <cp:lastModifiedBy>studentpro</cp:lastModifiedBy>
  <cp:revision>281</cp:revision>
  <cp:lastPrinted>2014-10-15T23:22:28Z</cp:lastPrinted>
  <dcterms:created xsi:type="dcterms:W3CDTF">2014-03-27T00:01:43Z</dcterms:created>
  <dcterms:modified xsi:type="dcterms:W3CDTF">2015-04-15T18:32:09Z</dcterms:modified>
</cp:coreProperties>
</file>