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67" r:id="rId4"/>
    <p:sldId id="259" r:id="rId5"/>
    <p:sldId id="260" r:id="rId6"/>
    <p:sldId id="261" r:id="rId7"/>
    <p:sldId id="263" r:id="rId8"/>
    <p:sldId id="269" r:id="rId9"/>
    <p:sldId id="275" r:id="rId10"/>
    <p:sldId id="276" r:id="rId11"/>
    <p:sldId id="274" r:id="rId12"/>
    <p:sldId id="265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 autoAdjust="0"/>
    <p:restoredTop sz="85486" autoAdjust="0"/>
  </p:normalViewPr>
  <p:slideViewPr>
    <p:cSldViewPr snapToGrid="0">
      <p:cViewPr>
        <p:scale>
          <a:sx n="79" d="100"/>
          <a:sy n="79" d="100"/>
        </p:scale>
        <p:origin x="-171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15D8B-21A2-442D-B9A3-4118729616C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9DFD-D85E-42AF-BBE8-735D3A346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1: 10 Peddlers</a:t>
            </a:r>
            <a:r>
              <a:rPr lang="en-US" baseline="0" dirty="0" smtClean="0"/>
              <a:t>, 1 driver, 1 “bartender”, and 2 non-peddlers</a:t>
            </a:r>
          </a:p>
          <a:p>
            <a:r>
              <a:rPr lang="en-US" baseline="0" dirty="0" smtClean="0"/>
              <a:t>Point 2: Because of Tallahassee’s hills a crawl gear and cruise gears are </a:t>
            </a:r>
            <a:r>
              <a:rPr lang="en-US" baseline="0" dirty="0" err="1" smtClean="0"/>
              <a:t>recomended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1A3E-EFEA-4EAE-BDCE-7CEB3828F62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45021" y="5968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Midterm 1</a:t>
            </a:r>
            <a:br>
              <a:rPr lang="en-US" b="1" dirty="0" smtClean="0"/>
            </a:br>
            <a:r>
              <a:rPr lang="en-US" b="1" dirty="0" err="1" smtClean="0"/>
              <a:t>Pedibus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Team #22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3402341"/>
            <a:ext cx="9144000" cy="1655762"/>
          </a:xfrm>
        </p:spPr>
        <p:txBody>
          <a:bodyPr numCol="3">
            <a:noAutofit/>
          </a:bodyPr>
          <a:lstStyle/>
          <a:p>
            <a:r>
              <a:rPr lang="en-US" b="1" dirty="0" smtClean="0"/>
              <a:t>Team Members:</a:t>
            </a:r>
          </a:p>
          <a:p>
            <a:r>
              <a:rPr lang="en-US" dirty="0" smtClean="0"/>
              <a:t>Kyle Anderson</a:t>
            </a:r>
          </a:p>
          <a:p>
            <a:r>
              <a:rPr lang="en-US" dirty="0" smtClean="0"/>
              <a:t>Stephen Avery</a:t>
            </a:r>
          </a:p>
          <a:p>
            <a:r>
              <a:rPr lang="en-US" dirty="0" smtClean="0"/>
              <a:t>Alejandro San Segundo </a:t>
            </a:r>
          </a:p>
          <a:p>
            <a:r>
              <a:rPr lang="en-US" dirty="0" smtClean="0"/>
              <a:t>Brett </a:t>
            </a:r>
            <a:r>
              <a:rPr lang="en-US" dirty="0" err="1" smtClean="0"/>
              <a:t>Willenbacher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Sponsor: </a:t>
            </a:r>
          </a:p>
          <a:p>
            <a:r>
              <a:rPr lang="en-US" dirty="0" smtClean="0"/>
              <a:t>Ron Goldstein</a:t>
            </a:r>
          </a:p>
          <a:p>
            <a:r>
              <a:rPr lang="en-US" b="1" dirty="0" smtClean="0"/>
              <a:t>Advisor: </a:t>
            </a:r>
          </a:p>
          <a:p>
            <a:r>
              <a:rPr lang="en-US" dirty="0" smtClean="0"/>
              <a:t>Keith Larson</a:t>
            </a:r>
          </a:p>
          <a:p>
            <a:pPr algn="l"/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Professors: </a:t>
            </a:r>
          </a:p>
          <a:p>
            <a:r>
              <a:rPr lang="en-US" dirty="0" smtClean="0"/>
              <a:t>Dr. Shih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Helzer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Dr. Gupta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5896" y="6001939"/>
            <a:ext cx="137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Kyle Anderson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Safety and Testing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519612" cy="4067388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/>
              <a:t>Large Vehicle Footprint</a:t>
            </a:r>
          </a:p>
          <a:p>
            <a:pPr lvl="1"/>
            <a:r>
              <a:rPr lang="en-US" sz="3300" dirty="0"/>
              <a:t>Increased Stability</a:t>
            </a:r>
          </a:p>
          <a:p>
            <a:r>
              <a:rPr lang="en-US" sz="3800" dirty="0" smtClean="0"/>
              <a:t>Floorboards</a:t>
            </a:r>
          </a:p>
          <a:p>
            <a:r>
              <a:rPr lang="en-US" sz="3800" dirty="0" smtClean="0"/>
              <a:t>Pre-Fabrication Analysis</a:t>
            </a:r>
          </a:p>
          <a:p>
            <a:pPr lvl="1"/>
            <a:r>
              <a:rPr lang="en-US" sz="3400" dirty="0" smtClean="0"/>
              <a:t>SolidWorks FEA</a:t>
            </a:r>
          </a:p>
          <a:p>
            <a:pPr lvl="1"/>
            <a:r>
              <a:rPr lang="en-US" sz="3400" dirty="0" err="1" smtClean="0"/>
              <a:t>Matlab</a:t>
            </a:r>
            <a:r>
              <a:rPr lang="en-US" sz="3400" dirty="0" smtClean="0"/>
              <a:t> Force Calculations</a:t>
            </a:r>
          </a:p>
          <a:p>
            <a:r>
              <a:rPr lang="en-US" sz="3800" dirty="0"/>
              <a:t>Post-Fabrication Testing</a:t>
            </a:r>
          </a:p>
          <a:p>
            <a:pPr lvl="1"/>
            <a:r>
              <a:rPr lang="en-US" sz="3400" dirty="0"/>
              <a:t>Road Testing Prior to </a:t>
            </a:r>
            <a:r>
              <a:rPr lang="en-US" sz="3400" dirty="0" smtClean="0"/>
              <a:t>Release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10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Future Considerations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462515" cy="38679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Roof or Awning</a:t>
            </a:r>
          </a:p>
          <a:p>
            <a:r>
              <a:rPr lang="en-US" sz="3200" dirty="0" smtClean="0"/>
              <a:t>Hitch Mounted Modular Accessories</a:t>
            </a:r>
          </a:p>
          <a:p>
            <a:pPr lvl="1"/>
            <a:r>
              <a:rPr lang="en-US" sz="2800" dirty="0" smtClean="0"/>
              <a:t>Grill, Cooler, or Additional Seating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Re-evaluation of Electronics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Digital Advertisement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LED Lighting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Sound System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4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5896" y="6001939"/>
            <a:ext cx="137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Kyle Anderson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40" y="2915247"/>
            <a:ext cx="2857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Timeline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Add </a:t>
            </a:r>
            <a:r>
              <a:rPr lang="en-US" dirty="0" err="1" smtClean="0"/>
              <a:t>Gannt</a:t>
            </a:r>
            <a:r>
              <a:rPr lang="en-US" dirty="0" smtClean="0"/>
              <a:t> chart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12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5896" y="6001939"/>
            <a:ext cx="137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Kyle Anderson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Summary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Progress</a:t>
            </a:r>
          </a:p>
          <a:p>
            <a:pPr lvl="1"/>
            <a:r>
              <a:rPr lang="en-US" dirty="0" smtClean="0"/>
              <a:t>Initial Designs</a:t>
            </a:r>
          </a:p>
          <a:p>
            <a:pPr lvl="1"/>
            <a:r>
              <a:rPr lang="en-US" dirty="0" smtClean="0"/>
              <a:t>Component Selection and Sourcing</a:t>
            </a:r>
          </a:p>
          <a:p>
            <a:r>
              <a:rPr lang="en-US" dirty="0" smtClean="0"/>
              <a:t>Remain on Schedule</a:t>
            </a:r>
          </a:p>
          <a:p>
            <a:r>
              <a:rPr lang="en-US" dirty="0" smtClean="0"/>
              <a:t>Finish Designs</a:t>
            </a:r>
          </a:p>
          <a:p>
            <a:r>
              <a:rPr lang="en-US" dirty="0" smtClean="0"/>
              <a:t>Start Fabrication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13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86" y="1503948"/>
            <a:ext cx="3284621" cy="32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Questions</a:t>
            </a:r>
            <a:endParaRPr lang="en-US" sz="4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14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52" y="1452646"/>
            <a:ext cx="3829217" cy="3829217"/>
          </a:xfrm>
        </p:spPr>
      </p:pic>
    </p:spTree>
    <p:extLst>
      <p:ext uri="{BB962C8B-B14F-4D97-AF65-F5344CB8AC3E}">
        <p14:creationId xmlns:p14="http://schemas.microsoft.com/office/powerpoint/2010/main" val="2061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41" y="1762878"/>
            <a:ext cx="10462515" cy="33726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Currently in Design Phase</a:t>
            </a:r>
          </a:p>
          <a:p>
            <a:pPr lvl="1"/>
            <a:r>
              <a:rPr lang="en-US" sz="2800" dirty="0" smtClean="0"/>
              <a:t>Frame Design</a:t>
            </a:r>
          </a:p>
          <a:p>
            <a:pPr lvl="1"/>
            <a:r>
              <a:rPr lang="en-US" sz="2800" dirty="0" smtClean="0"/>
              <a:t>Steering Design</a:t>
            </a:r>
            <a:endParaRPr lang="en-US" sz="2800" dirty="0"/>
          </a:p>
          <a:p>
            <a:r>
              <a:rPr lang="en-US" sz="3200" dirty="0" smtClean="0"/>
              <a:t>Component Sourcing </a:t>
            </a:r>
          </a:p>
          <a:p>
            <a:pPr lvl="1"/>
            <a:r>
              <a:rPr lang="en-US" sz="2800" dirty="0" smtClean="0"/>
              <a:t>Price vs. Performance</a:t>
            </a:r>
            <a:endParaRPr lang="en-US" dirty="0"/>
          </a:p>
          <a:p>
            <a:pPr lvl="1"/>
            <a:r>
              <a:rPr lang="en-US" sz="2800" dirty="0" smtClean="0"/>
              <a:t>Availability</a:t>
            </a:r>
          </a:p>
          <a:p>
            <a:pPr lvl="1"/>
            <a:r>
              <a:rPr lang="en-US" sz="2800" dirty="0" smtClean="0"/>
              <a:t>Lead Times</a:t>
            </a: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2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78" y="1624263"/>
            <a:ext cx="4873458" cy="36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Design Requirements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462515" cy="3721571"/>
          </a:xfrm>
        </p:spPr>
        <p:txBody>
          <a:bodyPr>
            <a:normAutofit/>
          </a:bodyPr>
          <a:lstStyle/>
          <a:p>
            <a:r>
              <a:rPr lang="en-US" sz="3200" dirty="0"/>
              <a:t>10 -14 person Seating Arrangements</a:t>
            </a:r>
          </a:p>
          <a:p>
            <a:pPr lvl="1"/>
            <a:r>
              <a:rPr lang="en-US" sz="2800" dirty="0"/>
              <a:t>Bench Seating and Captain’s Chair</a:t>
            </a:r>
          </a:p>
          <a:p>
            <a:r>
              <a:rPr lang="en-US" sz="3200" dirty="0"/>
              <a:t>Rolling Chassis must be &lt; 1499 </a:t>
            </a:r>
            <a:r>
              <a:rPr lang="en-US" sz="3200" dirty="0" err="1"/>
              <a:t>lbs</a:t>
            </a:r>
            <a:endParaRPr lang="en-US" sz="3200" dirty="0"/>
          </a:p>
          <a:p>
            <a:pPr lvl="1"/>
            <a:r>
              <a:rPr lang="en-US" sz="2800" dirty="0"/>
              <a:t>Towing </a:t>
            </a:r>
            <a:r>
              <a:rPr lang="en-US" sz="2800" dirty="0" smtClean="0"/>
              <a:t>Legalities</a:t>
            </a:r>
            <a:endParaRPr lang="en-US" sz="3200" dirty="0" smtClean="0"/>
          </a:p>
          <a:p>
            <a:r>
              <a:rPr lang="en-US" sz="3200" dirty="0" smtClean="0"/>
              <a:t>Must be Transportable</a:t>
            </a:r>
          </a:p>
          <a:p>
            <a:r>
              <a:rPr lang="en-US" sz="3200" dirty="0" smtClean="0"/>
              <a:t>“Off the Shelf”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6</a:t>
            </a:r>
            <a:r>
              <a:rPr lang="en-US" sz="1600" dirty="0" smtClean="0"/>
              <a:t>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Current Design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462515" cy="3896113"/>
          </a:xfrm>
        </p:spPr>
        <p:txBody>
          <a:bodyPr>
            <a:normAutofit/>
          </a:bodyPr>
          <a:lstStyle/>
          <a:p>
            <a:r>
              <a:rPr lang="en-US" sz="3200" dirty="0"/>
              <a:t>Bench Seating</a:t>
            </a:r>
          </a:p>
          <a:p>
            <a:pPr lvl="1"/>
            <a:r>
              <a:rPr lang="en-US" sz="2800" dirty="0"/>
              <a:t>Increased Seating </a:t>
            </a:r>
            <a:r>
              <a:rPr lang="en-US" sz="2800" dirty="0" smtClean="0"/>
              <a:t>Capacity</a:t>
            </a:r>
          </a:p>
          <a:p>
            <a:r>
              <a:rPr lang="en-US" sz="3200" dirty="0" smtClean="0"/>
              <a:t>All Steel Construction</a:t>
            </a:r>
          </a:p>
          <a:p>
            <a:r>
              <a:rPr lang="en-US" sz="3200" dirty="0" smtClean="0"/>
              <a:t>Multi-Speed </a:t>
            </a:r>
            <a:r>
              <a:rPr lang="en-US" sz="3200" dirty="0"/>
              <a:t>F-N-R </a:t>
            </a:r>
            <a:r>
              <a:rPr lang="en-US" sz="3200" dirty="0" smtClean="0"/>
              <a:t>Transaxle</a:t>
            </a:r>
            <a:endParaRPr lang="en-US" sz="3200" dirty="0"/>
          </a:p>
          <a:p>
            <a:r>
              <a:rPr lang="en-US" sz="3200" dirty="0" smtClean="0"/>
              <a:t>Towing Accommodations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5</a:t>
            </a:r>
            <a:r>
              <a:rPr lang="en-US" sz="1600" dirty="0" smtClean="0"/>
              <a:t>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5896" y="6001939"/>
            <a:ext cx="137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Kyle Anderson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at ass.JPG"/>
          <p:cNvPicPr>
            <a:picLocks noChangeAspect="1"/>
          </p:cNvPicPr>
          <p:nvPr/>
        </p:nvPicPr>
        <p:blipFill>
          <a:blip r:embed="rId5" cstate="print"/>
          <a:srcRect l="26552" t="2512" r="18103" b="5582"/>
          <a:stretch>
            <a:fillRect/>
          </a:stretch>
        </p:blipFill>
        <p:spPr>
          <a:xfrm>
            <a:off x="6415650" y="1326305"/>
            <a:ext cx="5180968" cy="39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Chassis Construction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A500 Structural Box Steel Construction</a:t>
            </a:r>
          </a:p>
          <a:p>
            <a:r>
              <a:rPr lang="en-US" sz="3200" dirty="0" smtClean="0"/>
              <a:t>Main Frame Rails 48” Apart</a:t>
            </a:r>
          </a:p>
          <a:p>
            <a:r>
              <a:rPr lang="en-US" sz="3200" dirty="0" smtClean="0"/>
              <a:t>Ladder Style Frame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7</a:t>
            </a:r>
            <a:r>
              <a:rPr lang="en-US" sz="1600" dirty="0" smtClean="0"/>
              <a:t>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36384"/>
              </p:ext>
            </p:extLst>
          </p:nvPr>
        </p:nvGraphicFramePr>
        <p:xfrm>
          <a:off x="922091" y="3616325"/>
          <a:ext cx="10241646" cy="2038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373"/>
                <a:gridCol w="1469509"/>
                <a:gridCol w="1706941"/>
                <a:gridCol w="1706941"/>
                <a:gridCol w="1706941"/>
                <a:gridCol w="1706941"/>
              </a:tblGrid>
              <a:tr h="5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Price: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Rigidity: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Machinability: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Total: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Decision Weight: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A500 Steel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119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6061 Aluminum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55938" y="3616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Steering Requirements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r>
              <a:rPr lang="en-US" sz="3200" dirty="0"/>
              <a:t>Tow Ready Steering</a:t>
            </a:r>
          </a:p>
          <a:p>
            <a:pPr lvl="1"/>
            <a:r>
              <a:rPr lang="en-US" dirty="0"/>
              <a:t>Fully Lockable</a:t>
            </a:r>
          </a:p>
          <a:p>
            <a:pPr lvl="1"/>
            <a:r>
              <a:rPr lang="en-US" dirty="0"/>
              <a:t>Tow Rated </a:t>
            </a:r>
            <a:r>
              <a:rPr lang="en-US" dirty="0" smtClean="0"/>
              <a:t>Components</a:t>
            </a:r>
            <a:endParaRPr lang="en-US" sz="3200" dirty="0" smtClean="0"/>
          </a:p>
          <a:p>
            <a:r>
              <a:rPr lang="en-US" sz="3200" dirty="0" smtClean="0"/>
              <a:t>Curb </a:t>
            </a:r>
            <a:r>
              <a:rPr lang="en-US" sz="3200" dirty="0"/>
              <a:t>to Curb &lt; 45 </a:t>
            </a:r>
            <a:r>
              <a:rPr lang="en-US" sz="3200" dirty="0" err="1"/>
              <a:t>ft</a:t>
            </a:r>
            <a:endParaRPr lang="en-US" sz="3200" dirty="0"/>
          </a:p>
          <a:p>
            <a:pPr lvl="1"/>
            <a:r>
              <a:rPr lang="en-US" dirty="0"/>
              <a:t>Reasonable U-Turn Diameter</a:t>
            </a:r>
          </a:p>
          <a:p>
            <a:r>
              <a:rPr lang="en-US" sz="3200" dirty="0" smtClean="0"/>
              <a:t>Rack and </a:t>
            </a:r>
            <a:r>
              <a:rPr lang="en-US" sz="3200" dirty="0" smtClean="0"/>
              <a:t>Pinion</a:t>
            </a:r>
          </a:p>
          <a:p>
            <a:pPr lvl="1"/>
            <a:r>
              <a:rPr lang="en-US" dirty="0" smtClean="0"/>
              <a:t>Easy to Source and Implement</a:t>
            </a:r>
            <a:endParaRPr lang="en-US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8</a:t>
            </a:r>
            <a:r>
              <a:rPr lang="en-US" sz="1600" dirty="0" smtClean="0"/>
              <a:t>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5896" y="6001939"/>
            <a:ext cx="137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Kyle Anderson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09" y="1500525"/>
            <a:ext cx="5310909" cy="2696870"/>
          </a:xfrm>
          <a:prstGeom prst="rect">
            <a:avLst/>
          </a:prstGeom>
          <a:scene3d>
            <a:camera prst="orthographicFront">
              <a:rot lat="0" lon="21599983" rev="18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820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Drivetrain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462514" cy="39524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Peerless 820-040</a:t>
            </a:r>
          </a:p>
          <a:p>
            <a:r>
              <a:rPr lang="en-US" sz="3200" dirty="0" smtClean="0"/>
              <a:t>Clutch System</a:t>
            </a:r>
          </a:p>
          <a:p>
            <a:pPr lvl="1"/>
            <a:r>
              <a:rPr lang="en-US" dirty="0" smtClean="0"/>
              <a:t>“Shift-on-the-Fly”</a:t>
            </a:r>
          </a:p>
          <a:p>
            <a:pPr lvl="1"/>
            <a:r>
              <a:rPr lang="en-US" dirty="0" smtClean="0"/>
              <a:t>Belt Friction Clutch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9</a:t>
            </a:r>
            <a:r>
              <a:rPr lang="en-US" sz="1600" dirty="0" smtClean="0"/>
              <a:t>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63" y="874917"/>
            <a:ext cx="3635032" cy="27262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2017"/>
              </p:ext>
            </p:extLst>
          </p:nvPr>
        </p:nvGraphicFramePr>
        <p:xfrm>
          <a:off x="874222" y="3777915"/>
          <a:ext cx="9845527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294"/>
                <a:gridCol w="1152607"/>
                <a:gridCol w="740266"/>
                <a:gridCol w="1387998"/>
                <a:gridCol w="1480531"/>
                <a:gridCol w="1573062"/>
                <a:gridCol w="1345844"/>
                <a:gridCol w="800925"/>
              </a:tblGrid>
              <a:tr h="160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Durability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Modularity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User </a:t>
                      </a:r>
                      <a:r>
                        <a:rPr lang="en-US" sz="1600" dirty="0" smtClean="0">
                          <a:effectLst/>
                        </a:rPr>
                        <a:t>Fatigue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Maintenance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Complexity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Hydrostatic Transaxle: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Manual Transaxle: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Vehicle Axle: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Wheels and Brakes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Front 13” Disc Brakes</a:t>
            </a:r>
          </a:p>
          <a:p>
            <a:r>
              <a:rPr lang="en-US" sz="3200" dirty="0" smtClean="0"/>
              <a:t>16” Wheel </a:t>
            </a:r>
          </a:p>
          <a:p>
            <a:pPr lvl="1"/>
            <a:r>
              <a:rPr lang="en-US" sz="2800" dirty="0" smtClean="0"/>
              <a:t>Brake Accommodations</a:t>
            </a:r>
          </a:p>
          <a:p>
            <a:r>
              <a:rPr lang="en-US" sz="3200" dirty="0" smtClean="0"/>
              <a:t>5 on 4.5” Bolt Pattern</a:t>
            </a:r>
          </a:p>
          <a:p>
            <a:r>
              <a:rPr lang="en-US" sz="3200" dirty="0" smtClean="0"/>
              <a:t>175/50/R16 – 185/60/R16 size tire</a:t>
            </a:r>
          </a:p>
          <a:p>
            <a:r>
              <a:rPr lang="en-US" sz="3200" dirty="0"/>
              <a:t>Emergency Brake</a:t>
            </a:r>
          </a:p>
          <a:p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10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Ergonomics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519612" cy="4067388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Driver’s Chair</a:t>
            </a:r>
          </a:p>
          <a:p>
            <a:pPr lvl="1"/>
            <a:r>
              <a:rPr lang="en-US" sz="3000" dirty="0" smtClean="0"/>
              <a:t>Swiveling for Easy Access</a:t>
            </a:r>
          </a:p>
          <a:p>
            <a:pPr lvl="1"/>
            <a:r>
              <a:rPr lang="en-US" sz="3000" dirty="0" smtClean="0"/>
              <a:t>Seat Back for Reduced Fatigue</a:t>
            </a:r>
          </a:p>
          <a:p>
            <a:r>
              <a:rPr lang="en-US" sz="3500" dirty="0" smtClean="0"/>
              <a:t>Bench </a:t>
            </a:r>
            <a:r>
              <a:rPr lang="en-US" sz="3500" dirty="0"/>
              <a:t>Seating</a:t>
            </a:r>
          </a:p>
          <a:p>
            <a:pPr lvl="1"/>
            <a:r>
              <a:rPr lang="en-US" sz="3000" dirty="0"/>
              <a:t>N</a:t>
            </a:r>
            <a:r>
              <a:rPr lang="en-US" sz="3000" dirty="0" smtClean="0"/>
              <a:t>arrow Seat for Easy Pedaling </a:t>
            </a:r>
          </a:p>
          <a:p>
            <a:pPr lvl="1"/>
            <a:r>
              <a:rPr lang="en-US" sz="3000" dirty="0" smtClean="0"/>
              <a:t>Seat Back Isolates Passengers</a:t>
            </a:r>
          </a:p>
          <a:p>
            <a:r>
              <a:rPr lang="en-US" sz="3500" dirty="0"/>
              <a:t>Free Wheeled </a:t>
            </a:r>
            <a:r>
              <a:rPr lang="en-US" sz="3500" dirty="0" smtClean="0"/>
              <a:t>Driveshaft</a:t>
            </a:r>
          </a:p>
          <a:p>
            <a:pPr lvl="1"/>
            <a:r>
              <a:rPr lang="en-US" sz="3000" dirty="0" smtClean="0"/>
              <a:t>Allows Individual Pace</a:t>
            </a:r>
            <a:endParaRPr lang="en-US" sz="3000" dirty="0"/>
          </a:p>
          <a:p>
            <a:pPr lvl="1"/>
            <a:r>
              <a:rPr lang="en-US" sz="3000" dirty="0"/>
              <a:t>Does not Allow Back </a:t>
            </a:r>
            <a:r>
              <a:rPr lang="en-US" sz="3000" dirty="0" smtClean="0"/>
              <a:t>Driving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10 of 14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737" y="6001939"/>
            <a:ext cx="1394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Stephen Avery</a:t>
            </a:r>
          </a:p>
          <a:p>
            <a:pPr algn="r"/>
            <a:r>
              <a:rPr lang="en-US" sz="1600" dirty="0" smtClean="0"/>
              <a:t>Midterm 1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2" y="1518235"/>
            <a:ext cx="3921238" cy="31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532</Words>
  <Application>Microsoft Office PowerPoint</Application>
  <PresentationFormat>Custom</PresentationFormat>
  <Paragraphs>223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Midterm 1 Pedibus Team #22</vt:lpstr>
      <vt:lpstr>Overview</vt:lpstr>
      <vt:lpstr>Design Requirements</vt:lpstr>
      <vt:lpstr>Current Design </vt:lpstr>
      <vt:lpstr>Chassis Construction</vt:lpstr>
      <vt:lpstr>Steering Requirements</vt:lpstr>
      <vt:lpstr>Drivetrain</vt:lpstr>
      <vt:lpstr>Wheels and Brakes</vt:lpstr>
      <vt:lpstr>Ergonomics</vt:lpstr>
      <vt:lpstr>Safety and Testing</vt:lpstr>
      <vt:lpstr>Future Considerations</vt:lpstr>
      <vt:lpstr>Timeline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stephen</cp:lastModifiedBy>
  <cp:revision>49</cp:revision>
  <dcterms:created xsi:type="dcterms:W3CDTF">2014-09-07T19:35:27Z</dcterms:created>
  <dcterms:modified xsi:type="dcterms:W3CDTF">2014-10-16T08:17:51Z</dcterms:modified>
</cp:coreProperties>
</file>