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7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3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0890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27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2849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71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14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1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5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8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5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3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1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4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4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5C4BF-BE6F-41E7-A236-D25BD9123D40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39C882-2257-4FBC-A3A9-5A3F471A0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1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Block Diagrams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Joshua Cushion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94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System 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82" y="1380931"/>
            <a:ext cx="9179372" cy="50866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441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 Signal Chain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1" y="1270000"/>
            <a:ext cx="8943334" cy="48600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Signal Chain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05" y="1418252"/>
            <a:ext cx="9889590" cy="466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6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Demodulator LO Chain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217" y="1385590"/>
            <a:ext cx="5566902" cy="51924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470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331340"/>
              </p:ext>
            </p:extLst>
          </p:nvPr>
        </p:nvGraphicFramePr>
        <p:xfrm>
          <a:off x="1653526" y="1930400"/>
          <a:ext cx="1991759" cy="1680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3526" y="1930400"/>
                        <a:ext cx="1991759" cy="1680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18624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21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Microsoft Excel Worksheet</vt:lpstr>
      <vt:lpstr>System Block Diagrams</vt:lpstr>
      <vt:lpstr>Electrical System Overview</vt:lpstr>
      <vt:lpstr>Receive Signal Chain</vt:lpstr>
      <vt:lpstr>Transmit Signal Chain</vt:lpstr>
      <vt:lpstr>IQ Demodulator LO Chain</vt:lpstr>
      <vt:lpstr>Analysis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Block Diagrams</dc:title>
  <dc:creator>studentpro</dc:creator>
  <cp:lastModifiedBy>studentpro</cp:lastModifiedBy>
  <cp:revision>2</cp:revision>
  <dcterms:created xsi:type="dcterms:W3CDTF">2015-04-23T22:15:03Z</dcterms:created>
  <dcterms:modified xsi:type="dcterms:W3CDTF">2015-04-29T20:21:03Z</dcterms:modified>
</cp:coreProperties>
</file>