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0" r:id="rId1"/>
    <p:sldMasterId id="2147483671" r:id="rId2"/>
  </p:sldMasterIdLst>
  <p:notesMasterIdLst>
    <p:notesMasterId r:id="rId22"/>
  </p:notesMasterIdLst>
  <p:sldIdLst>
    <p:sldId id="256" r:id="rId3"/>
    <p:sldId id="289" r:id="rId4"/>
    <p:sldId id="265" r:id="rId5"/>
    <p:sldId id="260" r:id="rId6"/>
    <p:sldId id="259" r:id="rId7"/>
    <p:sldId id="287" r:id="rId8"/>
    <p:sldId id="294" r:id="rId9"/>
    <p:sldId id="295" r:id="rId10"/>
    <p:sldId id="296" r:id="rId11"/>
    <p:sldId id="293" r:id="rId12"/>
    <p:sldId id="292" r:id="rId13"/>
    <p:sldId id="279" r:id="rId14"/>
    <p:sldId id="280" r:id="rId15"/>
    <p:sldId id="281" r:id="rId16"/>
    <p:sldId id="282" r:id="rId17"/>
    <p:sldId id="286" r:id="rId18"/>
    <p:sldId id="290" r:id="rId19"/>
    <p:sldId id="269" r:id="rId20"/>
    <p:sldId id="270"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Helvetica Neue" panose="020B060402020202020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st User" initials="GU" lastIdx="1" clrIdx="0">
    <p:extLst>
      <p:ext uri="{19B8F6BF-5375-455C-9EA6-DF929625EA0E}">
        <p15:presenceInfo xmlns:p15="http://schemas.microsoft.com/office/powerpoint/2012/main" userId="S::urn:spo:anon#e3747998c23a4fc5844651f33c6f5feb58f78aa9026caf886f27b1f9c9627dd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7C14B6-EF64-4BA0-9453-F6585CF3D52D}" v="1" dt="2018-10-23T00:04:14.999"/>
    <p1510:client id="{6AE0C3F7-CB6D-4106-BC37-99162D2DB799}" v="8" dt="2018-10-24T22:09:06.508"/>
    <p1510:client id="{921C4311-A887-4687-A67A-8D8A5C6BDAD8}" v="5" dt="2018-11-15T23:51:57.872"/>
  </p1510:revLst>
</p1510:revInfo>
</file>

<file path=ppt/tableStyles.xml><?xml version="1.0" encoding="utf-8"?>
<a:tblStyleLst xmlns:a="http://schemas.openxmlformats.org/drawingml/2006/main" def="{648A186D-082F-47DF-A131-91CD6C373F88}">
  <a:tblStyle styleId="{648A186D-082F-47DF-A131-91CD6C373F88}"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AEE"/>
          </a:solidFill>
        </a:fill>
      </a:tcStyle>
    </a:wholeTbl>
    <a:band1H>
      <a:tcTxStyle/>
      <a:tcStyle>
        <a:tcBdr/>
        <a:fill>
          <a:solidFill>
            <a:srgbClr val="CBD1DB"/>
          </a:solidFill>
        </a:fill>
      </a:tcStyle>
    </a:band1H>
    <a:band2H>
      <a:tcTxStyle/>
      <a:tcStyle>
        <a:tcBdr/>
      </a:tcStyle>
    </a:band2H>
    <a:band1V>
      <a:tcTxStyle/>
      <a:tcStyle>
        <a:tcBdr/>
        <a:fill>
          <a:solidFill>
            <a:srgbClr val="CBD1DB"/>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31"/>
    <p:restoredTop sz="94671"/>
  </p:normalViewPr>
  <p:slideViewPr>
    <p:cSldViewPr snapToGrid="0">
      <p:cViewPr varScale="1">
        <p:scale>
          <a:sx n="81" d="100"/>
          <a:sy n="81" d="100"/>
        </p:scale>
        <p:origin x="504" y="67"/>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60" name="Google Shape;16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60" name="Google Shape;16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262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435fe305a5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435fe305a5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g435fe305a5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Not this slide will advance on default after 2 seconds. If you would like to change this then go to the transition tab and under timing change the advance slide settings. </a:t>
            </a:r>
            <a:endParaRPr sz="1200" b="0" i="0" u="none" strike="noStrike" cap="none">
              <a:solidFill>
                <a:schemeClr val="dk1"/>
              </a:solidFill>
              <a:latin typeface="Calibri"/>
              <a:ea typeface="Calibri"/>
              <a:cs typeface="Calibri"/>
              <a:sym typeface="Calibri"/>
            </a:endParaRPr>
          </a:p>
        </p:txBody>
      </p:sp>
      <p:sp>
        <p:nvSpPr>
          <p:cNvPr id="260" name="Google Shape;26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6"/>
        <p:cNvGrpSpPr/>
        <p:nvPr/>
      </p:nvGrpSpPr>
      <p:grpSpPr>
        <a:xfrm>
          <a:off x="0" y="0"/>
          <a:ext cx="0" cy="0"/>
          <a:chOff x="0" y="0"/>
          <a:chExt cx="0" cy="0"/>
        </a:xfrm>
      </p:grpSpPr>
      <p:sp>
        <p:nvSpPr>
          <p:cNvPr id="17" name="Google Shape;17;p2"/>
          <p:cNvSpPr txBox="1">
            <a:spLocks noGrp="1"/>
          </p:cNvSpPr>
          <p:nvPr>
            <p:ph type="ctrTitle"/>
          </p:nvPr>
        </p:nvSpPr>
        <p:spPr>
          <a:xfrm>
            <a:off x="1524000" y="2514600"/>
            <a:ext cx="9144000" cy="18288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dk1"/>
              </a:buClr>
              <a:buSzPts val="6000"/>
              <a:buFont typeface="Helvetica Neue"/>
              <a:buNone/>
              <a:defRPr sz="6000"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 name="Google Shape;18;p2"/>
          <p:cNvSpPr txBox="1">
            <a:spLocks noGrp="1"/>
          </p:cNvSpPr>
          <p:nvPr>
            <p:ph type="subTitle" idx="1"/>
          </p:nvPr>
        </p:nvSpPr>
        <p:spPr>
          <a:xfrm>
            <a:off x="1524000" y="4567881"/>
            <a:ext cx="9144000" cy="1147119"/>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Helvetica Neue"/>
                <a:ea typeface="Helvetica Neue"/>
                <a:cs typeface="Helvetica Neue"/>
                <a:sym typeface="Helvetica Neue"/>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Helvetica Neue"/>
                <a:ea typeface="Helvetica Neue"/>
                <a:cs typeface="Helvetica Neue"/>
                <a:sym typeface="Helvetica Neue"/>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Helvetica Neue"/>
                <a:ea typeface="Helvetica Neue"/>
                <a:cs typeface="Helvetica Neue"/>
                <a:sym typeface="Helvetica Neue"/>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Helvetica Neue"/>
                <a:ea typeface="Helvetica Neue"/>
                <a:cs typeface="Helvetica Neue"/>
                <a:sym typeface="Helvetica Neue"/>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Helvetica Neue"/>
                <a:ea typeface="Helvetica Neue"/>
                <a:cs typeface="Helvetica Neue"/>
                <a:sym typeface="Helvetica Neue"/>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71"/>
        <p:cNvGrpSpPr/>
        <p:nvPr/>
      </p:nvGrpSpPr>
      <p:grpSpPr>
        <a:xfrm>
          <a:off x="0" y="0"/>
          <a:ext cx="0" cy="0"/>
          <a:chOff x="0" y="0"/>
          <a:chExt cx="0" cy="0"/>
        </a:xfrm>
      </p:grpSpPr>
      <p:sp>
        <p:nvSpPr>
          <p:cNvPr id="72" name="Google Shape;72;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Helvetica Neue"/>
              <a:buNone/>
              <a:defRPr sz="3200"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3" name="Google Shape;73;p13"/>
          <p:cNvSpPr>
            <a:spLocks noGrp="1"/>
          </p:cNvSpPr>
          <p:nvPr>
            <p:ph type="pic" idx="2"/>
          </p:nvPr>
        </p:nvSpPr>
        <p:spPr>
          <a:xfrm>
            <a:off x="5183188" y="987425"/>
            <a:ext cx="6172200" cy="510857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Helvetica Neue"/>
                <a:ea typeface="Helvetica Neue"/>
                <a:cs typeface="Helvetica Neue"/>
                <a:sym typeface="Helvetica Neue"/>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Helvetica Neue"/>
                <a:ea typeface="Helvetica Neue"/>
                <a:cs typeface="Helvetica Neue"/>
                <a:sym typeface="Helvetica Neue"/>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Helvetica Neue"/>
                <a:ea typeface="Helvetica Neue"/>
                <a:cs typeface="Helvetica Neue"/>
                <a:sym typeface="Helvetica Neue"/>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Helvetica Neue"/>
                <a:ea typeface="Helvetica Neue"/>
                <a:cs typeface="Helvetica Neue"/>
                <a:sym typeface="Helvetica Neue"/>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Helvetica Neue"/>
                <a:ea typeface="Helvetica Neue"/>
                <a:cs typeface="Helvetica Neue"/>
                <a:sym typeface="Helvetica Neue"/>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4" name="Google Shape;74;p13"/>
          <p:cNvSpPr txBox="1">
            <a:spLocks noGrp="1"/>
          </p:cNvSpPr>
          <p:nvPr>
            <p:ph type="body" idx="1"/>
          </p:nvPr>
        </p:nvSpPr>
        <p:spPr>
          <a:xfrm>
            <a:off x="839788" y="2057399"/>
            <a:ext cx="3932237" cy="3995339"/>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Helvetica Neue"/>
                <a:ea typeface="Helvetica Neue"/>
                <a:cs typeface="Helvetica Neue"/>
                <a:sym typeface="Helvetica Neue"/>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Helvetica Neue"/>
                <a:ea typeface="Helvetica Neue"/>
                <a:cs typeface="Helvetica Neue"/>
                <a:sym typeface="Helvetica Neue"/>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75" name="Google Shape;75;p13"/>
          <p:cNvSpPr txBox="1">
            <a:spLocks noGrp="1"/>
          </p:cNvSpPr>
          <p:nvPr>
            <p:ph type="sldNum" idx="12"/>
          </p:nvPr>
        </p:nvSpPr>
        <p:spPr>
          <a:xfrm>
            <a:off x="4724400" y="6433298"/>
            <a:ext cx="2743200" cy="36576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a:solidFill>
                  <a:schemeClr val="lt1"/>
                </a:solidFill>
                <a:latin typeface="Helvetica Neue"/>
                <a:ea typeface="Helvetica Neue"/>
                <a:cs typeface="Helvetica Neue"/>
                <a:sym typeface="Helvetica Neue"/>
              </a:defRPr>
            </a:lvl1pPr>
            <a:lvl2pPr marL="0" marR="0" lvl="1" indent="0" algn="ctr" rtl="0">
              <a:spcBef>
                <a:spcPts val="0"/>
              </a:spcBef>
              <a:buNone/>
              <a:defRPr sz="1200">
                <a:solidFill>
                  <a:schemeClr val="lt1"/>
                </a:solidFill>
                <a:latin typeface="Helvetica Neue"/>
                <a:ea typeface="Helvetica Neue"/>
                <a:cs typeface="Helvetica Neue"/>
                <a:sym typeface="Helvetica Neue"/>
              </a:defRPr>
            </a:lvl2pPr>
            <a:lvl3pPr marL="0" marR="0" lvl="2" indent="0" algn="ctr" rtl="0">
              <a:spcBef>
                <a:spcPts val="0"/>
              </a:spcBef>
              <a:buNone/>
              <a:defRPr sz="1200">
                <a:solidFill>
                  <a:schemeClr val="lt1"/>
                </a:solidFill>
                <a:latin typeface="Helvetica Neue"/>
                <a:ea typeface="Helvetica Neue"/>
                <a:cs typeface="Helvetica Neue"/>
                <a:sym typeface="Helvetica Neue"/>
              </a:defRPr>
            </a:lvl3pPr>
            <a:lvl4pPr marL="0" marR="0" lvl="3" indent="0" algn="ctr" rtl="0">
              <a:spcBef>
                <a:spcPts val="0"/>
              </a:spcBef>
              <a:buNone/>
              <a:defRPr sz="1200">
                <a:solidFill>
                  <a:schemeClr val="lt1"/>
                </a:solidFill>
                <a:latin typeface="Helvetica Neue"/>
                <a:ea typeface="Helvetica Neue"/>
                <a:cs typeface="Helvetica Neue"/>
                <a:sym typeface="Helvetica Neue"/>
              </a:defRPr>
            </a:lvl4pPr>
            <a:lvl5pPr marL="0" marR="0" lvl="4" indent="0" algn="ctr" rtl="0">
              <a:spcBef>
                <a:spcPts val="0"/>
              </a:spcBef>
              <a:buNone/>
              <a:defRPr sz="1200">
                <a:solidFill>
                  <a:schemeClr val="lt1"/>
                </a:solidFill>
                <a:latin typeface="Helvetica Neue"/>
                <a:ea typeface="Helvetica Neue"/>
                <a:cs typeface="Helvetica Neue"/>
                <a:sym typeface="Helvetica Neue"/>
              </a:defRPr>
            </a:lvl5pPr>
            <a:lvl6pPr marL="0" marR="0" lvl="5" indent="0" algn="ctr" rtl="0">
              <a:spcBef>
                <a:spcPts val="0"/>
              </a:spcBef>
              <a:buNone/>
              <a:defRPr sz="1200">
                <a:solidFill>
                  <a:schemeClr val="lt1"/>
                </a:solidFill>
                <a:latin typeface="Helvetica Neue"/>
                <a:ea typeface="Helvetica Neue"/>
                <a:cs typeface="Helvetica Neue"/>
                <a:sym typeface="Helvetica Neue"/>
              </a:defRPr>
            </a:lvl6pPr>
            <a:lvl7pPr marL="0" marR="0" lvl="6" indent="0" algn="ctr" rtl="0">
              <a:spcBef>
                <a:spcPts val="0"/>
              </a:spcBef>
              <a:buNone/>
              <a:defRPr sz="1200">
                <a:solidFill>
                  <a:schemeClr val="lt1"/>
                </a:solidFill>
                <a:latin typeface="Helvetica Neue"/>
                <a:ea typeface="Helvetica Neue"/>
                <a:cs typeface="Helvetica Neue"/>
                <a:sym typeface="Helvetica Neue"/>
              </a:defRPr>
            </a:lvl7pPr>
            <a:lvl8pPr marL="0" marR="0" lvl="7" indent="0" algn="ctr" rtl="0">
              <a:spcBef>
                <a:spcPts val="0"/>
              </a:spcBef>
              <a:buNone/>
              <a:defRPr sz="1200">
                <a:solidFill>
                  <a:schemeClr val="lt1"/>
                </a:solidFill>
                <a:latin typeface="Helvetica Neue"/>
                <a:ea typeface="Helvetica Neue"/>
                <a:cs typeface="Helvetica Neue"/>
                <a:sym typeface="Helvetica Neue"/>
              </a:defRPr>
            </a:lvl8pPr>
            <a:lvl9pPr marL="0" marR="0" lvl="8" indent="0" algn="ctr" rtl="0">
              <a:spcBef>
                <a:spcPts val="0"/>
              </a:spcBef>
              <a:buNone/>
              <a:defRPr sz="1200">
                <a:solidFill>
                  <a:schemeClr val="lt1"/>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
        <p:nvSpPr>
          <p:cNvPr id="76" name="Google Shape;76;p13"/>
          <p:cNvSpPr txBox="1">
            <a:spLocks noGrp="1"/>
          </p:cNvSpPr>
          <p:nvPr>
            <p:ph type="body" idx="3"/>
          </p:nvPr>
        </p:nvSpPr>
        <p:spPr>
          <a:xfrm>
            <a:off x="8991600" y="6116636"/>
            <a:ext cx="3200400" cy="228600"/>
          </a:xfrm>
          <a:prstGeom prst="rect">
            <a:avLst/>
          </a:prstGeom>
          <a:noFill/>
          <a:ln>
            <a:noFill/>
          </a:ln>
        </p:spPr>
        <p:txBody>
          <a:bodyPr spcFirstLastPara="1" wrap="square" lIns="91425" tIns="45700" rIns="91425" bIns="45700" anchor="t" anchorCtr="0"/>
          <a:lstStyle>
            <a:lvl1pPr marL="457200" marR="0" lvl="0" indent="-228600" algn="r"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77"/>
        <p:cNvGrpSpPr/>
        <p:nvPr/>
      </p:nvGrpSpPr>
      <p:grpSpPr>
        <a:xfrm>
          <a:off x="0" y="0"/>
          <a:ext cx="0" cy="0"/>
          <a:chOff x="0" y="0"/>
          <a:chExt cx="0" cy="0"/>
        </a:xfrm>
      </p:grpSpPr>
      <p:sp>
        <p:nvSpPr>
          <p:cNvPr id="78" name="Google Shape;78;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Helvetica Neue"/>
              <a:buNone/>
              <a:defRPr sz="4400"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9" name="Google Shape;79;p14"/>
          <p:cNvSpPr txBox="1">
            <a:spLocks noGrp="1"/>
          </p:cNvSpPr>
          <p:nvPr>
            <p:ph type="body" idx="1"/>
          </p:nvPr>
        </p:nvSpPr>
        <p:spPr>
          <a:xfrm rot="5400000">
            <a:off x="3960813" y="-1296988"/>
            <a:ext cx="4270374" cy="105156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Google Shape;80;p14"/>
          <p:cNvSpPr txBox="1">
            <a:spLocks noGrp="1"/>
          </p:cNvSpPr>
          <p:nvPr>
            <p:ph type="sldNum" idx="12"/>
          </p:nvPr>
        </p:nvSpPr>
        <p:spPr>
          <a:xfrm>
            <a:off x="4724400" y="6433298"/>
            <a:ext cx="2743200" cy="36576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a:solidFill>
                  <a:schemeClr val="lt1"/>
                </a:solidFill>
                <a:latin typeface="Helvetica Neue"/>
                <a:ea typeface="Helvetica Neue"/>
                <a:cs typeface="Helvetica Neue"/>
                <a:sym typeface="Helvetica Neue"/>
              </a:defRPr>
            </a:lvl1pPr>
            <a:lvl2pPr marL="0" marR="0" lvl="1" indent="0" algn="ctr" rtl="0">
              <a:spcBef>
                <a:spcPts val="0"/>
              </a:spcBef>
              <a:buNone/>
              <a:defRPr sz="1200">
                <a:solidFill>
                  <a:schemeClr val="lt1"/>
                </a:solidFill>
                <a:latin typeface="Helvetica Neue"/>
                <a:ea typeface="Helvetica Neue"/>
                <a:cs typeface="Helvetica Neue"/>
                <a:sym typeface="Helvetica Neue"/>
              </a:defRPr>
            </a:lvl2pPr>
            <a:lvl3pPr marL="0" marR="0" lvl="2" indent="0" algn="ctr" rtl="0">
              <a:spcBef>
                <a:spcPts val="0"/>
              </a:spcBef>
              <a:buNone/>
              <a:defRPr sz="1200">
                <a:solidFill>
                  <a:schemeClr val="lt1"/>
                </a:solidFill>
                <a:latin typeface="Helvetica Neue"/>
                <a:ea typeface="Helvetica Neue"/>
                <a:cs typeface="Helvetica Neue"/>
                <a:sym typeface="Helvetica Neue"/>
              </a:defRPr>
            </a:lvl3pPr>
            <a:lvl4pPr marL="0" marR="0" lvl="3" indent="0" algn="ctr" rtl="0">
              <a:spcBef>
                <a:spcPts val="0"/>
              </a:spcBef>
              <a:buNone/>
              <a:defRPr sz="1200">
                <a:solidFill>
                  <a:schemeClr val="lt1"/>
                </a:solidFill>
                <a:latin typeface="Helvetica Neue"/>
                <a:ea typeface="Helvetica Neue"/>
                <a:cs typeface="Helvetica Neue"/>
                <a:sym typeface="Helvetica Neue"/>
              </a:defRPr>
            </a:lvl4pPr>
            <a:lvl5pPr marL="0" marR="0" lvl="4" indent="0" algn="ctr" rtl="0">
              <a:spcBef>
                <a:spcPts val="0"/>
              </a:spcBef>
              <a:buNone/>
              <a:defRPr sz="1200">
                <a:solidFill>
                  <a:schemeClr val="lt1"/>
                </a:solidFill>
                <a:latin typeface="Helvetica Neue"/>
                <a:ea typeface="Helvetica Neue"/>
                <a:cs typeface="Helvetica Neue"/>
                <a:sym typeface="Helvetica Neue"/>
              </a:defRPr>
            </a:lvl5pPr>
            <a:lvl6pPr marL="0" marR="0" lvl="5" indent="0" algn="ctr" rtl="0">
              <a:spcBef>
                <a:spcPts val="0"/>
              </a:spcBef>
              <a:buNone/>
              <a:defRPr sz="1200">
                <a:solidFill>
                  <a:schemeClr val="lt1"/>
                </a:solidFill>
                <a:latin typeface="Helvetica Neue"/>
                <a:ea typeface="Helvetica Neue"/>
                <a:cs typeface="Helvetica Neue"/>
                <a:sym typeface="Helvetica Neue"/>
              </a:defRPr>
            </a:lvl6pPr>
            <a:lvl7pPr marL="0" marR="0" lvl="6" indent="0" algn="ctr" rtl="0">
              <a:spcBef>
                <a:spcPts val="0"/>
              </a:spcBef>
              <a:buNone/>
              <a:defRPr sz="1200">
                <a:solidFill>
                  <a:schemeClr val="lt1"/>
                </a:solidFill>
                <a:latin typeface="Helvetica Neue"/>
                <a:ea typeface="Helvetica Neue"/>
                <a:cs typeface="Helvetica Neue"/>
                <a:sym typeface="Helvetica Neue"/>
              </a:defRPr>
            </a:lvl7pPr>
            <a:lvl8pPr marL="0" marR="0" lvl="7" indent="0" algn="ctr" rtl="0">
              <a:spcBef>
                <a:spcPts val="0"/>
              </a:spcBef>
              <a:buNone/>
              <a:defRPr sz="1200">
                <a:solidFill>
                  <a:schemeClr val="lt1"/>
                </a:solidFill>
                <a:latin typeface="Helvetica Neue"/>
                <a:ea typeface="Helvetica Neue"/>
                <a:cs typeface="Helvetica Neue"/>
                <a:sym typeface="Helvetica Neue"/>
              </a:defRPr>
            </a:lvl8pPr>
            <a:lvl9pPr marL="0" marR="0" lvl="8" indent="0" algn="ctr" rtl="0">
              <a:spcBef>
                <a:spcPts val="0"/>
              </a:spcBef>
              <a:buNone/>
              <a:defRPr sz="1200">
                <a:solidFill>
                  <a:schemeClr val="lt1"/>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
        <p:nvSpPr>
          <p:cNvPr id="81" name="Google Shape;81;p14"/>
          <p:cNvSpPr txBox="1">
            <a:spLocks noGrp="1"/>
          </p:cNvSpPr>
          <p:nvPr>
            <p:ph type="body" idx="2"/>
          </p:nvPr>
        </p:nvSpPr>
        <p:spPr>
          <a:xfrm>
            <a:off x="8991600" y="6116636"/>
            <a:ext cx="3200400" cy="228600"/>
          </a:xfrm>
          <a:prstGeom prst="rect">
            <a:avLst/>
          </a:prstGeom>
          <a:noFill/>
          <a:ln>
            <a:noFill/>
          </a:ln>
        </p:spPr>
        <p:txBody>
          <a:bodyPr spcFirstLastPara="1" wrap="square" lIns="91425" tIns="45700" rIns="91425" bIns="45700" anchor="t" anchorCtr="0"/>
          <a:lstStyle>
            <a:lvl1pPr marL="457200" marR="0" lvl="0" indent="-228600" algn="r"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82"/>
        <p:cNvGrpSpPr/>
        <p:nvPr/>
      </p:nvGrpSpPr>
      <p:grpSpPr>
        <a:xfrm>
          <a:off x="0" y="0"/>
          <a:ext cx="0" cy="0"/>
          <a:chOff x="0" y="0"/>
          <a:chExt cx="0" cy="0"/>
        </a:xfrm>
      </p:grpSpPr>
      <p:sp>
        <p:nvSpPr>
          <p:cNvPr id="83" name="Google Shape;83;p15"/>
          <p:cNvSpPr txBox="1">
            <a:spLocks noGrp="1"/>
          </p:cNvSpPr>
          <p:nvPr>
            <p:ph type="title"/>
          </p:nvPr>
        </p:nvSpPr>
        <p:spPr>
          <a:xfrm rot="5400000">
            <a:off x="7173913" y="1916113"/>
            <a:ext cx="5730875" cy="26289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Helvetica Neue"/>
              <a:buNone/>
              <a:defRPr sz="4400"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 name="Google Shape;84;p15"/>
          <p:cNvSpPr txBox="1">
            <a:spLocks noGrp="1"/>
          </p:cNvSpPr>
          <p:nvPr>
            <p:ph type="body" idx="1"/>
          </p:nvPr>
        </p:nvSpPr>
        <p:spPr>
          <a:xfrm rot="5400000">
            <a:off x="1839913" y="-636587"/>
            <a:ext cx="5730875" cy="77343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Google Shape;85;p15"/>
          <p:cNvSpPr txBox="1">
            <a:spLocks noGrp="1"/>
          </p:cNvSpPr>
          <p:nvPr>
            <p:ph type="sldNum" idx="12"/>
          </p:nvPr>
        </p:nvSpPr>
        <p:spPr>
          <a:xfrm>
            <a:off x="4724400" y="6433298"/>
            <a:ext cx="2743200" cy="36576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a:solidFill>
                  <a:schemeClr val="lt1"/>
                </a:solidFill>
                <a:latin typeface="Helvetica Neue"/>
                <a:ea typeface="Helvetica Neue"/>
                <a:cs typeface="Helvetica Neue"/>
                <a:sym typeface="Helvetica Neue"/>
              </a:defRPr>
            </a:lvl1pPr>
            <a:lvl2pPr marL="0" marR="0" lvl="1" indent="0" algn="ctr" rtl="0">
              <a:spcBef>
                <a:spcPts val="0"/>
              </a:spcBef>
              <a:buNone/>
              <a:defRPr sz="1200">
                <a:solidFill>
                  <a:schemeClr val="lt1"/>
                </a:solidFill>
                <a:latin typeface="Helvetica Neue"/>
                <a:ea typeface="Helvetica Neue"/>
                <a:cs typeface="Helvetica Neue"/>
                <a:sym typeface="Helvetica Neue"/>
              </a:defRPr>
            </a:lvl2pPr>
            <a:lvl3pPr marL="0" marR="0" lvl="2" indent="0" algn="ctr" rtl="0">
              <a:spcBef>
                <a:spcPts val="0"/>
              </a:spcBef>
              <a:buNone/>
              <a:defRPr sz="1200">
                <a:solidFill>
                  <a:schemeClr val="lt1"/>
                </a:solidFill>
                <a:latin typeface="Helvetica Neue"/>
                <a:ea typeface="Helvetica Neue"/>
                <a:cs typeface="Helvetica Neue"/>
                <a:sym typeface="Helvetica Neue"/>
              </a:defRPr>
            </a:lvl3pPr>
            <a:lvl4pPr marL="0" marR="0" lvl="3" indent="0" algn="ctr" rtl="0">
              <a:spcBef>
                <a:spcPts val="0"/>
              </a:spcBef>
              <a:buNone/>
              <a:defRPr sz="1200">
                <a:solidFill>
                  <a:schemeClr val="lt1"/>
                </a:solidFill>
                <a:latin typeface="Helvetica Neue"/>
                <a:ea typeface="Helvetica Neue"/>
                <a:cs typeface="Helvetica Neue"/>
                <a:sym typeface="Helvetica Neue"/>
              </a:defRPr>
            </a:lvl4pPr>
            <a:lvl5pPr marL="0" marR="0" lvl="4" indent="0" algn="ctr" rtl="0">
              <a:spcBef>
                <a:spcPts val="0"/>
              </a:spcBef>
              <a:buNone/>
              <a:defRPr sz="1200">
                <a:solidFill>
                  <a:schemeClr val="lt1"/>
                </a:solidFill>
                <a:latin typeface="Helvetica Neue"/>
                <a:ea typeface="Helvetica Neue"/>
                <a:cs typeface="Helvetica Neue"/>
                <a:sym typeface="Helvetica Neue"/>
              </a:defRPr>
            </a:lvl5pPr>
            <a:lvl6pPr marL="0" marR="0" lvl="5" indent="0" algn="ctr" rtl="0">
              <a:spcBef>
                <a:spcPts val="0"/>
              </a:spcBef>
              <a:buNone/>
              <a:defRPr sz="1200">
                <a:solidFill>
                  <a:schemeClr val="lt1"/>
                </a:solidFill>
                <a:latin typeface="Helvetica Neue"/>
                <a:ea typeface="Helvetica Neue"/>
                <a:cs typeface="Helvetica Neue"/>
                <a:sym typeface="Helvetica Neue"/>
              </a:defRPr>
            </a:lvl6pPr>
            <a:lvl7pPr marL="0" marR="0" lvl="6" indent="0" algn="ctr" rtl="0">
              <a:spcBef>
                <a:spcPts val="0"/>
              </a:spcBef>
              <a:buNone/>
              <a:defRPr sz="1200">
                <a:solidFill>
                  <a:schemeClr val="lt1"/>
                </a:solidFill>
                <a:latin typeface="Helvetica Neue"/>
                <a:ea typeface="Helvetica Neue"/>
                <a:cs typeface="Helvetica Neue"/>
                <a:sym typeface="Helvetica Neue"/>
              </a:defRPr>
            </a:lvl7pPr>
            <a:lvl8pPr marL="0" marR="0" lvl="7" indent="0" algn="ctr" rtl="0">
              <a:spcBef>
                <a:spcPts val="0"/>
              </a:spcBef>
              <a:buNone/>
              <a:defRPr sz="1200">
                <a:solidFill>
                  <a:schemeClr val="lt1"/>
                </a:solidFill>
                <a:latin typeface="Helvetica Neue"/>
                <a:ea typeface="Helvetica Neue"/>
                <a:cs typeface="Helvetica Neue"/>
                <a:sym typeface="Helvetica Neue"/>
              </a:defRPr>
            </a:lvl8pPr>
            <a:lvl9pPr marL="0" marR="0" lvl="8" indent="0" algn="ctr" rtl="0">
              <a:spcBef>
                <a:spcPts val="0"/>
              </a:spcBef>
              <a:buNone/>
              <a:defRPr sz="1200">
                <a:solidFill>
                  <a:schemeClr val="lt1"/>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
        <p:nvSpPr>
          <p:cNvPr id="86" name="Google Shape;86;p15"/>
          <p:cNvSpPr txBox="1">
            <a:spLocks noGrp="1"/>
          </p:cNvSpPr>
          <p:nvPr>
            <p:ph type="body" idx="2"/>
          </p:nvPr>
        </p:nvSpPr>
        <p:spPr>
          <a:xfrm>
            <a:off x="8991600" y="6116636"/>
            <a:ext cx="3200400" cy="228600"/>
          </a:xfrm>
          <a:prstGeom prst="rect">
            <a:avLst/>
          </a:prstGeom>
          <a:noFill/>
          <a:ln>
            <a:noFill/>
          </a:ln>
        </p:spPr>
        <p:txBody>
          <a:bodyPr spcFirstLastPara="1" wrap="square" lIns="91425" tIns="45700" rIns="91425" bIns="45700" anchor="t" anchorCtr="0"/>
          <a:lstStyle>
            <a:lvl1pPr marL="457200" marR="0" lvl="0" indent="-228600" algn="r"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One-third Slide">
  <p:cSld name="Content One-third Slide">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Helvetica Neue"/>
              <a:buNone/>
              <a:defRPr sz="4400"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9" name="Google Shape;89;p16"/>
          <p:cNvSpPr txBox="1">
            <a:spLocks noGrp="1"/>
          </p:cNvSpPr>
          <p:nvPr>
            <p:ph type="body" idx="1"/>
          </p:nvPr>
        </p:nvSpPr>
        <p:spPr>
          <a:xfrm>
            <a:off x="838200" y="1825625"/>
            <a:ext cx="3474720" cy="4270375"/>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 name="Google Shape;90;p16"/>
          <p:cNvSpPr txBox="1">
            <a:spLocks noGrp="1"/>
          </p:cNvSpPr>
          <p:nvPr>
            <p:ph type="body" idx="2"/>
          </p:nvPr>
        </p:nvSpPr>
        <p:spPr>
          <a:xfrm>
            <a:off x="4404360" y="1825625"/>
            <a:ext cx="6949440" cy="4270375"/>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 name="Google Shape;91;p16"/>
          <p:cNvSpPr txBox="1">
            <a:spLocks noGrp="1"/>
          </p:cNvSpPr>
          <p:nvPr>
            <p:ph type="sldNum" idx="12"/>
          </p:nvPr>
        </p:nvSpPr>
        <p:spPr>
          <a:xfrm>
            <a:off x="4724400" y="6433298"/>
            <a:ext cx="2743200" cy="36576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a:solidFill>
                  <a:schemeClr val="lt1"/>
                </a:solidFill>
                <a:latin typeface="Helvetica Neue"/>
                <a:ea typeface="Helvetica Neue"/>
                <a:cs typeface="Helvetica Neue"/>
                <a:sym typeface="Helvetica Neue"/>
              </a:defRPr>
            </a:lvl1pPr>
            <a:lvl2pPr marL="0" marR="0" lvl="1" indent="0" algn="ctr" rtl="0">
              <a:spcBef>
                <a:spcPts val="0"/>
              </a:spcBef>
              <a:buNone/>
              <a:defRPr sz="1200">
                <a:solidFill>
                  <a:schemeClr val="lt1"/>
                </a:solidFill>
                <a:latin typeface="Helvetica Neue"/>
                <a:ea typeface="Helvetica Neue"/>
                <a:cs typeface="Helvetica Neue"/>
                <a:sym typeface="Helvetica Neue"/>
              </a:defRPr>
            </a:lvl2pPr>
            <a:lvl3pPr marL="0" marR="0" lvl="2" indent="0" algn="ctr" rtl="0">
              <a:spcBef>
                <a:spcPts val="0"/>
              </a:spcBef>
              <a:buNone/>
              <a:defRPr sz="1200">
                <a:solidFill>
                  <a:schemeClr val="lt1"/>
                </a:solidFill>
                <a:latin typeface="Helvetica Neue"/>
                <a:ea typeface="Helvetica Neue"/>
                <a:cs typeface="Helvetica Neue"/>
                <a:sym typeface="Helvetica Neue"/>
              </a:defRPr>
            </a:lvl3pPr>
            <a:lvl4pPr marL="0" marR="0" lvl="3" indent="0" algn="ctr" rtl="0">
              <a:spcBef>
                <a:spcPts val="0"/>
              </a:spcBef>
              <a:buNone/>
              <a:defRPr sz="1200">
                <a:solidFill>
                  <a:schemeClr val="lt1"/>
                </a:solidFill>
                <a:latin typeface="Helvetica Neue"/>
                <a:ea typeface="Helvetica Neue"/>
                <a:cs typeface="Helvetica Neue"/>
                <a:sym typeface="Helvetica Neue"/>
              </a:defRPr>
            </a:lvl4pPr>
            <a:lvl5pPr marL="0" marR="0" lvl="4" indent="0" algn="ctr" rtl="0">
              <a:spcBef>
                <a:spcPts val="0"/>
              </a:spcBef>
              <a:buNone/>
              <a:defRPr sz="1200">
                <a:solidFill>
                  <a:schemeClr val="lt1"/>
                </a:solidFill>
                <a:latin typeface="Helvetica Neue"/>
                <a:ea typeface="Helvetica Neue"/>
                <a:cs typeface="Helvetica Neue"/>
                <a:sym typeface="Helvetica Neue"/>
              </a:defRPr>
            </a:lvl5pPr>
            <a:lvl6pPr marL="0" marR="0" lvl="5" indent="0" algn="ctr" rtl="0">
              <a:spcBef>
                <a:spcPts val="0"/>
              </a:spcBef>
              <a:buNone/>
              <a:defRPr sz="1200">
                <a:solidFill>
                  <a:schemeClr val="lt1"/>
                </a:solidFill>
                <a:latin typeface="Helvetica Neue"/>
                <a:ea typeface="Helvetica Neue"/>
                <a:cs typeface="Helvetica Neue"/>
                <a:sym typeface="Helvetica Neue"/>
              </a:defRPr>
            </a:lvl6pPr>
            <a:lvl7pPr marL="0" marR="0" lvl="6" indent="0" algn="ctr" rtl="0">
              <a:spcBef>
                <a:spcPts val="0"/>
              </a:spcBef>
              <a:buNone/>
              <a:defRPr sz="1200">
                <a:solidFill>
                  <a:schemeClr val="lt1"/>
                </a:solidFill>
                <a:latin typeface="Helvetica Neue"/>
                <a:ea typeface="Helvetica Neue"/>
                <a:cs typeface="Helvetica Neue"/>
                <a:sym typeface="Helvetica Neue"/>
              </a:defRPr>
            </a:lvl7pPr>
            <a:lvl8pPr marL="0" marR="0" lvl="7" indent="0" algn="ctr" rtl="0">
              <a:spcBef>
                <a:spcPts val="0"/>
              </a:spcBef>
              <a:buNone/>
              <a:defRPr sz="1200">
                <a:solidFill>
                  <a:schemeClr val="lt1"/>
                </a:solidFill>
                <a:latin typeface="Helvetica Neue"/>
                <a:ea typeface="Helvetica Neue"/>
                <a:cs typeface="Helvetica Neue"/>
                <a:sym typeface="Helvetica Neue"/>
              </a:defRPr>
            </a:lvl8pPr>
            <a:lvl9pPr marL="0" marR="0" lvl="8" indent="0" algn="ctr" rtl="0">
              <a:spcBef>
                <a:spcPts val="0"/>
              </a:spcBef>
              <a:buNone/>
              <a:defRPr sz="1200">
                <a:solidFill>
                  <a:schemeClr val="lt1"/>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
        <p:nvSpPr>
          <p:cNvPr id="92" name="Google Shape;92;p16"/>
          <p:cNvSpPr txBox="1">
            <a:spLocks noGrp="1"/>
          </p:cNvSpPr>
          <p:nvPr>
            <p:ph type="body" idx="3"/>
          </p:nvPr>
        </p:nvSpPr>
        <p:spPr>
          <a:xfrm>
            <a:off x="8991600" y="6116636"/>
            <a:ext cx="3200400" cy="228600"/>
          </a:xfrm>
          <a:prstGeom prst="rect">
            <a:avLst/>
          </a:prstGeom>
          <a:noFill/>
          <a:ln>
            <a:noFill/>
          </a:ln>
        </p:spPr>
        <p:txBody>
          <a:bodyPr spcFirstLastPara="1" wrap="square" lIns="91425" tIns="45700" rIns="91425" bIns="45700" anchor="t" anchorCtr="0"/>
          <a:lstStyle>
            <a:lvl1pPr marL="457200" marR="0" lvl="0" indent="-228600" algn="r"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Two-thirds Slide">
  <p:cSld name="Content Two-thirds Slide">
    <p:spTree>
      <p:nvGrpSpPr>
        <p:cNvPr id="1" name="Shape 93"/>
        <p:cNvGrpSpPr/>
        <p:nvPr/>
      </p:nvGrpSpPr>
      <p:grpSpPr>
        <a:xfrm>
          <a:off x="0" y="0"/>
          <a:ext cx="0" cy="0"/>
          <a:chOff x="0" y="0"/>
          <a:chExt cx="0" cy="0"/>
        </a:xfrm>
      </p:grpSpPr>
      <p:sp>
        <p:nvSpPr>
          <p:cNvPr id="94" name="Google Shape;94;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Helvetica Neue"/>
              <a:buNone/>
              <a:defRPr sz="4400"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5" name="Google Shape;95;p17"/>
          <p:cNvSpPr txBox="1">
            <a:spLocks noGrp="1"/>
          </p:cNvSpPr>
          <p:nvPr>
            <p:ph type="body" idx="1"/>
          </p:nvPr>
        </p:nvSpPr>
        <p:spPr>
          <a:xfrm>
            <a:off x="7879080" y="1828800"/>
            <a:ext cx="3474720" cy="42672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17"/>
          <p:cNvSpPr txBox="1">
            <a:spLocks noGrp="1"/>
          </p:cNvSpPr>
          <p:nvPr>
            <p:ph type="body" idx="2"/>
          </p:nvPr>
        </p:nvSpPr>
        <p:spPr>
          <a:xfrm>
            <a:off x="838199" y="1828800"/>
            <a:ext cx="6949440" cy="42672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17"/>
          <p:cNvSpPr txBox="1">
            <a:spLocks noGrp="1"/>
          </p:cNvSpPr>
          <p:nvPr>
            <p:ph type="sldNum" idx="12"/>
          </p:nvPr>
        </p:nvSpPr>
        <p:spPr>
          <a:xfrm>
            <a:off x="4724400" y="6433298"/>
            <a:ext cx="2743200" cy="36576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a:solidFill>
                  <a:schemeClr val="lt1"/>
                </a:solidFill>
                <a:latin typeface="Helvetica Neue"/>
                <a:ea typeface="Helvetica Neue"/>
                <a:cs typeface="Helvetica Neue"/>
                <a:sym typeface="Helvetica Neue"/>
              </a:defRPr>
            </a:lvl1pPr>
            <a:lvl2pPr marL="0" marR="0" lvl="1" indent="0" algn="ctr" rtl="0">
              <a:spcBef>
                <a:spcPts val="0"/>
              </a:spcBef>
              <a:buNone/>
              <a:defRPr sz="1200">
                <a:solidFill>
                  <a:schemeClr val="lt1"/>
                </a:solidFill>
                <a:latin typeface="Helvetica Neue"/>
                <a:ea typeface="Helvetica Neue"/>
                <a:cs typeface="Helvetica Neue"/>
                <a:sym typeface="Helvetica Neue"/>
              </a:defRPr>
            </a:lvl2pPr>
            <a:lvl3pPr marL="0" marR="0" lvl="2" indent="0" algn="ctr" rtl="0">
              <a:spcBef>
                <a:spcPts val="0"/>
              </a:spcBef>
              <a:buNone/>
              <a:defRPr sz="1200">
                <a:solidFill>
                  <a:schemeClr val="lt1"/>
                </a:solidFill>
                <a:latin typeface="Helvetica Neue"/>
                <a:ea typeface="Helvetica Neue"/>
                <a:cs typeface="Helvetica Neue"/>
                <a:sym typeface="Helvetica Neue"/>
              </a:defRPr>
            </a:lvl3pPr>
            <a:lvl4pPr marL="0" marR="0" lvl="3" indent="0" algn="ctr" rtl="0">
              <a:spcBef>
                <a:spcPts val="0"/>
              </a:spcBef>
              <a:buNone/>
              <a:defRPr sz="1200">
                <a:solidFill>
                  <a:schemeClr val="lt1"/>
                </a:solidFill>
                <a:latin typeface="Helvetica Neue"/>
                <a:ea typeface="Helvetica Neue"/>
                <a:cs typeface="Helvetica Neue"/>
                <a:sym typeface="Helvetica Neue"/>
              </a:defRPr>
            </a:lvl4pPr>
            <a:lvl5pPr marL="0" marR="0" lvl="4" indent="0" algn="ctr" rtl="0">
              <a:spcBef>
                <a:spcPts val="0"/>
              </a:spcBef>
              <a:buNone/>
              <a:defRPr sz="1200">
                <a:solidFill>
                  <a:schemeClr val="lt1"/>
                </a:solidFill>
                <a:latin typeface="Helvetica Neue"/>
                <a:ea typeface="Helvetica Neue"/>
                <a:cs typeface="Helvetica Neue"/>
                <a:sym typeface="Helvetica Neue"/>
              </a:defRPr>
            </a:lvl5pPr>
            <a:lvl6pPr marL="0" marR="0" lvl="5" indent="0" algn="ctr" rtl="0">
              <a:spcBef>
                <a:spcPts val="0"/>
              </a:spcBef>
              <a:buNone/>
              <a:defRPr sz="1200">
                <a:solidFill>
                  <a:schemeClr val="lt1"/>
                </a:solidFill>
                <a:latin typeface="Helvetica Neue"/>
                <a:ea typeface="Helvetica Neue"/>
                <a:cs typeface="Helvetica Neue"/>
                <a:sym typeface="Helvetica Neue"/>
              </a:defRPr>
            </a:lvl6pPr>
            <a:lvl7pPr marL="0" marR="0" lvl="6" indent="0" algn="ctr" rtl="0">
              <a:spcBef>
                <a:spcPts val="0"/>
              </a:spcBef>
              <a:buNone/>
              <a:defRPr sz="1200">
                <a:solidFill>
                  <a:schemeClr val="lt1"/>
                </a:solidFill>
                <a:latin typeface="Helvetica Neue"/>
                <a:ea typeface="Helvetica Neue"/>
                <a:cs typeface="Helvetica Neue"/>
                <a:sym typeface="Helvetica Neue"/>
              </a:defRPr>
            </a:lvl7pPr>
            <a:lvl8pPr marL="0" marR="0" lvl="7" indent="0" algn="ctr" rtl="0">
              <a:spcBef>
                <a:spcPts val="0"/>
              </a:spcBef>
              <a:buNone/>
              <a:defRPr sz="1200">
                <a:solidFill>
                  <a:schemeClr val="lt1"/>
                </a:solidFill>
                <a:latin typeface="Helvetica Neue"/>
                <a:ea typeface="Helvetica Neue"/>
                <a:cs typeface="Helvetica Neue"/>
                <a:sym typeface="Helvetica Neue"/>
              </a:defRPr>
            </a:lvl8pPr>
            <a:lvl9pPr marL="0" marR="0" lvl="8" indent="0" algn="ctr" rtl="0">
              <a:spcBef>
                <a:spcPts val="0"/>
              </a:spcBef>
              <a:buNone/>
              <a:defRPr sz="1200">
                <a:solidFill>
                  <a:schemeClr val="lt1"/>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
        <p:nvSpPr>
          <p:cNvPr id="98" name="Google Shape;98;p17"/>
          <p:cNvSpPr txBox="1">
            <a:spLocks noGrp="1"/>
          </p:cNvSpPr>
          <p:nvPr>
            <p:ph type="body" idx="3"/>
          </p:nvPr>
        </p:nvSpPr>
        <p:spPr>
          <a:xfrm>
            <a:off x="8991600" y="6116636"/>
            <a:ext cx="3200400" cy="228600"/>
          </a:xfrm>
          <a:prstGeom prst="rect">
            <a:avLst/>
          </a:prstGeom>
          <a:noFill/>
          <a:ln>
            <a:noFill/>
          </a:ln>
        </p:spPr>
        <p:txBody>
          <a:bodyPr spcFirstLastPara="1" wrap="square" lIns="91425" tIns="45700" rIns="91425" bIns="45700" anchor="t" anchorCtr="0"/>
          <a:lstStyle>
            <a:lvl1pPr marL="457200" marR="0" lvl="0" indent="-228600" algn="r"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ub Heading One-third Slide">
  <p:cSld name="Sub Heading One-third Slide">
    <p:spTree>
      <p:nvGrpSpPr>
        <p:cNvPr id="1" name="Shape 99"/>
        <p:cNvGrpSpPr/>
        <p:nvPr/>
      </p:nvGrpSpPr>
      <p:grpSpPr>
        <a:xfrm>
          <a:off x="0" y="0"/>
          <a:ext cx="0" cy="0"/>
          <a:chOff x="0" y="0"/>
          <a:chExt cx="0" cy="0"/>
        </a:xfrm>
      </p:grpSpPr>
      <p:sp>
        <p:nvSpPr>
          <p:cNvPr id="100" name="Google Shape;100;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Helvetica Neue"/>
              <a:buNone/>
              <a:defRPr sz="4400"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1" name="Google Shape;101;p18"/>
          <p:cNvSpPr txBox="1">
            <a:spLocks noGrp="1"/>
          </p:cNvSpPr>
          <p:nvPr>
            <p:ph type="body" idx="1"/>
          </p:nvPr>
        </p:nvSpPr>
        <p:spPr>
          <a:xfrm>
            <a:off x="839788" y="1828800"/>
            <a:ext cx="10515600" cy="676275"/>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Helvetica Neue"/>
                <a:ea typeface="Helvetica Neue"/>
                <a:cs typeface="Helvetica Neue"/>
                <a:sym typeface="Helvetica Neue"/>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Helvetica Neue"/>
                <a:ea typeface="Helvetica Neue"/>
                <a:cs typeface="Helvetica Neue"/>
                <a:sym typeface="Helvetica Neue"/>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02" name="Google Shape;102;p18"/>
          <p:cNvSpPr txBox="1">
            <a:spLocks noGrp="1"/>
          </p:cNvSpPr>
          <p:nvPr>
            <p:ph type="body" idx="2"/>
          </p:nvPr>
        </p:nvSpPr>
        <p:spPr>
          <a:xfrm>
            <a:off x="839788" y="2518665"/>
            <a:ext cx="3474720" cy="3577335"/>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18"/>
          <p:cNvSpPr txBox="1">
            <a:spLocks noGrp="1"/>
          </p:cNvSpPr>
          <p:nvPr>
            <p:ph type="body" idx="3"/>
          </p:nvPr>
        </p:nvSpPr>
        <p:spPr>
          <a:xfrm>
            <a:off x="4419600" y="2518665"/>
            <a:ext cx="6935788" cy="3577335"/>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18"/>
          <p:cNvSpPr txBox="1">
            <a:spLocks noGrp="1"/>
          </p:cNvSpPr>
          <p:nvPr>
            <p:ph type="sldNum" idx="12"/>
          </p:nvPr>
        </p:nvSpPr>
        <p:spPr>
          <a:xfrm>
            <a:off x="4724400" y="6433298"/>
            <a:ext cx="2743200" cy="36576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a:solidFill>
                  <a:schemeClr val="lt1"/>
                </a:solidFill>
                <a:latin typeface="Helvetica Neue"/>
                <a:ea typeface="Helvetica Neue"/>
                <a:cs typeface="Helvetica Neue"/>
                <a:sym typeface="Helvetica Neue"/>
              </a:defRPr>
            </a:lvl1pPr>
            <a:lvl2pPr marL="0" marR="0" lvl="1" indent="0" algn="ctr" rtl="0">
              <a:spcBef>
                <a:spcPts val="0"/>
              </a:spcBef>
              <a:buNone/>
              <a:defRPr sz="1200">
                <a:solidFill>
                  <a:schemeClr val="lt1"/>
                </a:solidFill>
                <a:latin typeface="Helvetica Neue"/>
                <a:ea typeface="Helvetica Neue"/>
                <a:cs typeface="Helvetica Neue"/>
                <a:sym typeface="Helvetica Neue"/>
              </a:defRPr>
            </a:lvl2pPr>
            <a:lvl3pPr marL="0" marR="0" lvl="2" indent="0" algn="ctr" rtl="0">
              <a:spcBef>
                <a:spcPts val="0"/>
              </a:spcBef>
              <a:buNone/>
              <a:defRPr sz="1200">
                <a:solidFill>
                  <a:schemeClr val="lt1"/>
                </a:solidFill>
                <a:latin typeface="Helvetica Neue"/>
                <a:ea typeface="Helvetica Neue"/>
                <a:cs typeface="Helvetica Neue"/>
                <a:sym typeface="Helvetica Neue"/>
              </a:defRPr>
            </a:lvl3pPr>
            <a:lvl4pPr marL="0" marR="0" lvl="3" indent="0" algn="ctr" rtl="0">
              <a:spcBef>
                <a:spcPts val="0"/>
              </a:spcBef>
              <a:buNone/>
              <a:defRPr sz="1200">
                <a:solidFill>
                  <a:schemeClr val="lt1"/>
                </a:solidFill>
                <a:latin typeface="Helvetica Neue"/>
                <a:ea typeface="Helvetica Neue"/>
                <a:cs typeface="Helvetica Neue"/>
                <a:sym typeface="Helvetica Neue"/>
              </a:defRPr>
            </a:lvl4pPr>
            <a:lvl5pPr marL="0" marR="0" lvl="4" indent="0" algn="ctr" rtl="0">
              <a:spcBef>
                <a:spcPts val="0"/>
              </a:spcBef>
              <a:buNone/>
              <a:defRPr sz="1200">
                <a:solidFill>
                  <a:schemeClr val="lt1"/>
                </a:solidFill>
                <a:latin typeface="Helvetica Neue"/>
                <a:ea typeface="Helvetica Neue"/>
                <a:cs typeface="Helvetica Neue"/>
                <a:sym typeface="Helvetica Neue"/>
              </a:defRPr>
            </a:lvl5pPr>
            <a:lvl6pPr marL="0" marR="0" lvl="5" indent="0" algn="ctr" rtl="0">
              <a:spcBef>
                <a:spcPts val="0"/>
              </a:spcBef>
              <a:buNone/>
              <a:defRPr sz="1200">
                <a:solidFill>
                  <a:schemeClr val="lt1"/>
                </a:solidFill>
                <a:latin typeface="Helvetica Neue"/>
                <a:ea typeface="Helvetica Neue"/>
                <a:cs typeface="Helvetica Neue"/>
                <a:sym typeface="Helvetica Neue"/>
              </a:defRPr>
            </a:lvl6pPr>
            <a:lvl7pPr marL="0" marR="0" lvl="6" indent="0" algn="ctr" rtl="0">
              <a:spcBef>
                <a:spcPts val="0"/>
              </a:spcBef>
              <a:buNone/>
              <a:defRPr sz="1200">
                <a:solidFill>
                  <a:schemeClr val="lt1"/>
                </a:solidFill>
                <a:latin typeface="Helvetica Neue"/>
                <a:ea typeface="Helvetica Neue"/>
                <a:cs typeface="Helvetica Neue"/>
                <a:sym typeface="Helvetica Neue"/>
              </a:defRPr>
            </a:lvl7pPr>
            <a:lvl8pPr marL="0" marR="0" lvl="7" indent="0" algn="ctr" rtl="0">
              <a:spcBef>
                <a:spcPts val="0"/>
              </a:spcBef>
              <a:buNone/>
              <a:defRPr sz="1200">
                <a:solidFill>
                  <a:schemeClr val="lt1"/>
                </a:solidFill>
                <a:latin typeface="Helvetica Neue"/>
                <a:ea typeface="Helvetica Neue"/>
                <a:cs typeface="Helvetica Neue"/>
                <a:sym typeface="Helvetica Neue"/>
              </a:defRPr>
            </a:lvl8pPr>
            <a:lvl9pPr marL="0" marR="0" lvl="8" indent="0" algn="ctr" rtl="0">
              <a:spcBef>
                <a:spcPts val="0"/>
              </a:spcBef>
              <a:buNone/>
              <a:defRPr sz="1200">
                <a:solidFill>
                  <a:schemeClr val="lt1"/>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
        <p:nvSpPr>
          <p:cNvPr id="105" name="Google Shape;105;p18"/>
          <p:cNvSpPr txBox="1">
            <a:spLocks noGrp="1"/>
          </p:cNvSpPr>
          <p:nvPr>
            <p:ph type="body" idx="4"/>
          </p:nvPr>
        </p:nvSpPr>
        <p:spPr>
          <a:xfrm>
            <a:off x="8991600" y="6116636"/>
            <a:ext cx="3200400" cy="228600"/>
          </a:xfrm>
          <a:prstGeom prst="rect">
            <a:avLst/>
          </a:prstGeom>
          <a:noFill/>
          <a:ln>
            <a:noFill/>
          </a:ln>
        </p:spPr>
        <p:txBody>
          <a:bodyPr spcFirstLastPara="1" wrap="square" lIns="91425" tIns="45700" rIns="91425" bIns="45700" anchor="t" anchorCtr="0"/>
          <a:lstStyle>
            <a:lvl1pPr marL="457200" marR="0" lvl="0" indent="-228600" algn="r"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ree Columns Slide">
  <p:cSld name="Three Columns Slide">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Helvetica Neue"/>
              <a:buNone/>
              <a:defRPr sz="4400"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8" name="Google Shape;108;p19"/>
          <p:cNvSpPr txBox="1">
            <a:spLocks noGrp="1"/>
          </p:cNvSpPr>
          <p:nvPr>
            <p:ph type="body" idx="1"/>
          </p:nvPr>
        </p:nvSpPr>
        <p:spPr>
          <a:xfrm>
            <a:off x="7879080" y="1854666"/>
            <a:ext cx="3474720" cy="4241334"/>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p19"/>
          <p:cNvSpPr txBox="1">
            <a:spLocks noGrp="1"/>
          </p:cNvSpPr>
          <p:nvPr>
            <p:ph type="body" idx="2"/>
          </p:nvPr>
        </p:nvSpPr>
        <p:spPr>
          <a:xfrm>
            <a:off x="838200" y="1850122"/>
            <a:ext cx="3474720" cy="424579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19"/>
          <p:cNvSpPr txBox="1">
            <a:spLocks noGrp="1"/>
          </p:cNvSpPr>
          <p:nvPr>
            <p:ph type="body" idx="3"/>
          </p:nvPr>
        </p:nvSpPr>
        <p:spPr>
          <a:xfrm>
            <a:off x="4358640" y="1854666"/>
            <a:ext cx="3474720" cy="4241334"/>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19"/>
          <p:cNvSpPr txBox="1">
            <a:spLocks noGrp="1"/>
          </p:cNvSpPr>
          <p:nvPr>
            <p:ph type="sldNum" idx="12"/>
          </p:nvPr>
        </p:nvSpPr>
        <p:spPr>
          <a:xfrm>
            <a:off x="4724400" y="6433298"/>
            <a:ext cx="2743200" cy="36576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a:solidFill>
                  <a:schemeClr val="lt1"/>
                </a:solidFill>
                <a:latin typeface="Helvetica Neue"/>
                <a:ea typeface="Helvetica Neue"/>
                <a:cs typeface="Helvetica Neue"/>
                <a:sym typeface="Helvetica Neue"/>
              </a:defRPr>
            </a:lvl1pPr>
            <a:lvl2pPr marL="0" marR="0" lvl="1" indent="0" algn="ctr" rtl="0">
              <a:spcBef>
                <a:spcPts val="0"/>
              </a:spcBef>
              <a:buNone/>
              <a:defRPr sz="1200">
                <a:solidFill>
                  <a:schemeClr val="lt1"/>
                </a:solidFill>
                <a:latin typeface="Helvetica Neue"/>
                <a:ea typeface="Helvetica Neue"/>
                <a:cs typeface="Helvetica Neue"/>
                <a:sym typeface="Helvetica Neue"/>
              </a:defRPr>
            </a:lvl2pPr>
            <a:lvl3pPr marL="0" marR="0" lvl="2" indent="0" algn="ctr" rtl="0">
              <a:spcBef>
                <a:spcPts val="0"/>
              </a:spcBef>
              <a:buNone/>
              <a:defRPr sz="1200">
                <a:solidFill>
                  <a:schemeClr val="lt1"/>
                </a:solidFill>
                <a:latin typeface="Helvetica Neue"/>
                <a:ea typeface="Helvetica Neue"/>
                <a:cs typeface="Helvetica Neue"/>
                <a:sym typeface="Helvetica Neue"/>
              </a:defRPr>
            </a:lvl3pPr>
            <a:lvl4pPr marL="0" marR="0" lvl="3" indent="0" algn="ctr" rtl="0">
              <a:spcBef>
                <a:spcPts val="0"/>
              </a:spcBef>
              <a:buNone/>
              <a:defRPr sz="1200">
                <a:solidFill>
                  <a:schemeClr val="lt1"/>
                </a:solidFill>
                <a:latin typeface="Helvetica Neue"/>
                <a:ea typeface="Helvetica Neue"/>
                <a:cs typeface="Helvetica Neue"/>
                <a:sym typeface="Helvetica Neue"/>
              </a:defRPr>
            </a:lvl4pPr>
            <a:lvl5pPr marL="0" marR="0" lvl="4" indent="0" algn="ctr" rtl="0">
              <a:spcBef>
                <a:spcPts val="0"/>
              </a:spcBef>
              <a:buNone/>
              <a:defRPr sz="1200">
                <a:solidFill>
                  <a:schemeClr val="lt1"/>
                </a:solidFill>
                <a:latin typeface="Helvetica Neue"/>
                <a:ea typeface="Helvetica Neue"/>
                <a:cs typeface="Helvetica Neue"/>
                <a:sym typeface="Helvetica Neue"/>
              </a:defRPr>
            </a:lvl5pPr>
            <a:lvl6pPr marL="0" marR="0" lvl="5" indent="0" algn="ctr" rtl="0">
              <a:spcBef>
                <a:spcPts val="0"/>
              </a:spcBef>
              <a:buNone/>
              <a:defRPr sz="1200">
                <a:solidFill>
                  <a:schemeClr val="lt1"/>
                </a:solidFill>
                <a:latin typeface="Helvetica Neue"/>
                <a:ea typeface="Helvetica Neue"/>
                <a:cs typeface="Helvetica Neue"/>
                <a:sym typeface="Helvetica Neue"/>
              </a:defRPr>
            </a:lvl6pPr>
            <a:lvl7pPr marL="0" marR="0" lvl="6" indent="0" algn="ctr" rtl="0">
              <a:spcBef>
                <a:spcPts val="0"/>
              </a:spcBef>
              <a:buNone/>
              <a:defRPr sz="1200">
                <a:solidFill>
                  <a:schemeClr val="lt1"/>
                </a:solidFill>
                <a:latin typeface="Helvetica Neue"/>
                <a:ea typeface="Helvetica Neue"/>
                <a:cs typeface="Helvetica Neue"/>
                <a:sym typeface="Helvetica Neue"/>
              </a:defRPr>
            </a:lvl7pPr>
            <a:lvl8pPr marL="0" marR="0" lvl="7" indent="0" algn="ctr" rtl="0">
              <a:spcBef>
                <a:spcPts val="0"/>
              </a:spcBef>
              <a:buNone/>
              <a:defRPr sz="1200">
                <a:solidFill>
                  <a:schemeClr val="lt1"/>
                </a:solidFill>
                <a:latin typeface="Helvetica Neue"/>
                <a:ea typeface="Helvetica Neue"/>
                <a:cs typeface="Helvetica Neue"/>
                <a:sym typeface="Helvetica Neue"/>
              </a:defRPr>
            </a:lvl8pPr>
            <a:lvl9pPr marL="0" marR="0" lvl="8" indent="0" algn="ctr" rtl="0">
              <a:spcBef>
                <a:spcPts val="0"/>
              </a:spcBef>
              <a:buNone/>
              <a:defRPr sz="1200">
                <a:solidFill>
                  <a:schemeClr val="lt1"/>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
        <p:nvSpPr>
          <p:cNvPr id="112" name="Google Shape;112;p19"/>
          <p:cNvSpPr txBox="1">
            <a:spLocks noGrp="1"/>
          </p:cNvSpPr>
          <p:nvPr>
            <p:ph type="body" idx="4"/>
          </p:nvPr>
        </p:nvSpPr>
        <p:spPr>
          <a:xfrm>
            <a:off x="8991600" y="6116636"/>
            <a:ext cx="3200400" cy="228600"/>
          </a:xfrm>
          <a:prstGeom prst="rect">
            <a:avLst/>
          </a:prstGeom>
          <a:noFill/>
          <a:ln>
            <a:noFill/>
          </a:ln>
        </p:spPr>
        <p:txBody>
          <a:bodyPr spcFirstLastPara="1" wrap="square" lIns="91425" tIns="45700" rIns="91425" bIns="45700" anchor="t" anchorCtr="0"/>
          <a:lstStyle>
            <a:lvl1pPr marL="457200" marR="0" lvl="0" indent="-228600" algn="r"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Bottom Two Columns ">
  <p:cSld name="Content with Bottom Two Columns ">
    <p:spTree>
      <p:nvGrpSpPr>
        <p:cNvPr id="1" name="Shape 113"/>
        <p:cNvGrpSpPr/>
        <p:nvPr/>
      </p:nvGrpSpPr>
      <p:grpSpPr>
        <a:xfrm>
          <a:off x="0" y="0"/>
          <a:ext cx="0" cy="0"/>
          <a:chOff x="0" y="0"/>
          <a:chExt cx="0" cy="0"/>
        </a:xfrm>
      </p:grpSpPr>
      <p:sp>
        <p:nvSpPr>
          <p:cNvPr id="114" name="Google Shape;114;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Helvetica Neue"/>
              <a:buNone/>
              <a:defRPr sz="4400"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5" name="Google Shape;115;p20"/>
          <p:cNvSpPr txBox="1">
            <a:spLocks noGrp="1"/>
          </p:cNvSpPr>
          <p:nvPr>
            <p:ph type="body" idx="1"/>
          </p:nvPr>
        </p:nvSpPr>
        <p:spPr>
          <a:xfrm>
            <a:off x="6205728" y="3124200"/>
            <a:ext cx="5148072" cy="2971801"/>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 name="Google Shape;116;p20"/>
          <p:cNvSpPr txBox="1">
            <a:spLocks noGrp="1"/>
          </p:cNvSpPr>
          <p:nvPr>
            <p:ph type="body" idx="2"/>
          </p:nvPr>
        </p:nvSpPr>
        <p:spPr>
          <a:xfrm>
            <a:off x="838200" y="1850122"/>
            <a:ext cx="10515600" cy="119787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20"/>
          <p:cNvSpPr txBox="1">
            <a:spLocks noGrp="1"/>
          </p:cNvSpPr>
          <p:nvPr>
            <p:ph type="body" idx="3"/>
          </p:nvPr>
        </p:nvSpPr>
        <p:spPr>
          <a:xfrm>
            <a:off x="838200" y="3124201"/>
            <a:ext cx="5148072" cy="29718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20"/>
          <p:cNvSpPr txBox="1">
            <a:spLocks noGrp="1"/>
          </p:cNvSpPr>
          <p:nvPr>
            <p:ph type="sldNum" idx="12"/>
          </p:nvPr>
        </p:nvSpPr>
        <p:spPr>
          <a:xfrm>
            <a:off x="4724400" y="6433298"/>
            <a:ext cx="2743200" cy="36576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a:solidFill>
                  <a:schemeClr val="lt1"/>
                </a:solidFill>
                <a:latin typeface="Helvetica Neue"/>
                <a:ea typeface="Helvetica Neue"/>
                <a:cs typeface="Helvetica Neue"/>
                <a:sym typeface="Helvetica Neue"/>
              </a:defRPr>
            </a:lvl1pPr>
            <a:lvl2pPr marL="0" marR="0" lvl="1" indent="0" algn="ctr" rtl="0">
              <a:spcBef>
                <a:spcPts val="0"/>
              </a:spcBef>
              <a:buNone/>
              <a:defRPr sz="1200">
                <a:solidFill>
                  <a:schemeClr val="lt1"/>
                </a:solidFill>
                <a:latin typeface="Helvetica Neue"/>
                <a:ea typeface="Helvetica Neue"/>
                <a:cs typeface="Helvetica Neue"/>
                <a:sym typeface="Helvetica Neue"/>
              </a:defRPr>
            </a:lvl2pPr>
            <a:lvl3pPr marL="0" marR="0" lvl="2" indent="0" algn="ctr" rtl="0">
              <a:spcBef>
                <a:spcPts val="0"/>
              </a:spcBef>
              <a:buNone/>
              <a:defRPr sz="1200">
                <a:solidFill>
                  <a:schemeClr val="lt1"/>
                </a:solidFill>
                <a:latin typeface="Helvetica Neue"/>
                <a:ea typeface="Helvetica Neue"/>
                <a:cs typeface="Helvetica Neue"/>
                <a:sym typeface="Helvetica Neue"/>
              </a:defRPr>
            </a:lvl3pPr>
            <a:lvl4pPr marL="0" marR="0" lvl="3" indent="0" algn="ctr" rtl="0">
              <a:spcBef>
                <a:spcPts val="0"/>
              </a:spcBef>
              <a:buNone/>
              <a:defRPr sz="1200">
                <a:solidFill>
                  <a:schemeClr val="lt1"/>
                </a:solidFill>
                <a:latin typeface="Helvetica Neue"/>
                <a:ea typeface="Helvetica Neue"/>
                <a:cs typeface="Helvetica Neue"/>
                <a:sym typeface="Helvetica Neue"/>
              </a:defRPr>
            </a:lvl4pPr>
            <a:lvl5pPr marL="0" marR="0" lvl="4" indent="0" algn="ctr" rtl="0">
              <a:spcBef>
                <a:spcPts val="0"/>
              </a:spcBef>
              <a:buNone/>
              <a:defRPr sz="1200">
                <a:solidFill>
                  <a:schemeClr val="lt1"/>
                </a:solidFill>
                <a:latin typeface="Helvetica Neue"/>
                <a:ea typeface="Helvetica Neue"/>
                <a:cs typeface="Helvetica Neue"/>
                <a:sym typeface="Helvetica Neue"/>
              </a:defRPr>
            </a:lvl5pPr>
            <a:lvl6pPr marL="0" marR="0" lvl="5" indent="0" algn="ctr" rtl="0">
              <a:spcBef>
                <a:spcPts val="0"/>
              </a:spcBef>
              <a:buNone/>
              <a:defRPr sz="1200">
                <a:solidFill>
                  <a:schemeClr val="lt1"/>
                </a:solidFill>
                <a:latin typeface="Helvetica Neue"/>
                <a:ea typeface="Helvetica Neue"/>
                <a:cs typeface="Helvetica Neue"/>
                <a:sym typeface="Helvetica Neue"/>
              </a:defRPr>
            </a:lvl6pPr>
            <a:lvl7pPr marL="0" marR="0" lvl="6" indent="0" algn="ctr" rtl="0">
              <a:spcBef>
                <a:spcPts val="0"/>
              </a:spcBef>
              <a:buNone/>
              <a:defRPr sz="1200">
                <a:solidFill>
                  <a:schemeClr val="lt1"/>
                </a:solidFill>
                <a:latin typeface="Helvetica Neue"/>
                <a:ea typeface="Helvetica Neue"/>
                <a:cs typeface="Helvetica Neue"/>
                <a:sym typeface="Helvetica Neue"/>
              </a:defRPr>
            </a:lvl7pPr>
            <a:lvl8pPr marL="0" marR="0" lvl="7" indent="0" algn="ctr" rtl="0">
              <a:spcBef>
                <a:spcPts val="0"/>
              </a:spcBef>
              <a:buNone/>
              <a:defRPr sz="1200">
                <a:solidFill>
                  <a:schemeClr val="lt1"/>
                </a:solidFill>
                <a:latin typeface="Helvetica Neue"/>
                <a:ea typeface="Helvetica Neue"/>
                <a:cs typeface="Helvetica Neue"/>
                <a:sym typeface="Helvetica Neue"/>
              </a:defRPr>
            </a:lvl8pPr>
            <a:lvl9pPr marL="0" marR="0" lvl="8" indent="0" algn="ctr" rtl="0">
              <a:spcBef>
                <a:spcPts val="0"/>
              </a:spcBef>
              <a:buNone/>
              <a:defRPr sz="1200">
                <a:solidFill>
                  <a:schemeClr val="lt1"/>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
        <p:nvSpPr>
          <p:cNvPr id="119" name="Google Shape;119;p20"/>
          <p:cNvSpPr txBox="1">
            <a:spLocks noGrp="1"/>
          </p:cNvSpPr>
          <p:nvPr>
            <p:ph type="body" idx="4"/>
          </p:nvPr>
        </p:nvSpPr>
        <p:spPr>
          <a:xfrm>
            <a:off x="8991600" y="6116636"/>
            <a:ext cx="3200400" cy="228600"/>
          </a:xfrm>
          <a:prstGeom prst="rect">
            <a:avLst/>
          </a:prstGeom>
          <a:noFill/>
          <a:ln>
            <a:noFill/>
          </a:ln>
        </p:spPr>
        <p:txBody>
          <a:bodyPr spcFirstLastPara="1" wrap="square" lIns="91425" tIns="45700" rIns="91425" bIns="45700" anchor="t" anchorCtr="0"/>
          <a:lstStyle>
            <a:lvl1pPr marL="457200" marR="0" lvl="0" indent="-228600" algn="r"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Bottom Three Columns ">
  <p:cSld name="Content with Bottom Three Columns ">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Helvetica Neue"/>
              <a:buNone/>
              <a:defRPr sz="4400"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2" name="Google Shape;122;p21"/>
          <p:cNvSpPr txBox="1">
            <a:spLocks noGrp="1"/>
          </p:cNvSpPr>
          <p:nvPr>
            <p:ph type="body" idx="1"/>
          </p:nvPr>
        </p:nvSpPr>
        <p:spPr>
          <a:xfrm>
            <a:off x="7879080" y="3124200"/>
            <a:ext cx="3474720" cy="2985033"/>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 name="Google Shape;123;p21"/>
          <p:cNvSpPr txBox="1">
            <a:spLocks noGrp="1"/>
          </p:cNvSpPr>
          <p:nvPr>
            <p:ph type="body" idx="2"/>
          </p:nvPr>
        </p:nvSpPr>
        <p:spPr>
          <a:xfrm>
            <a:off x="838200" y="1850122"/>
            <a:ext cx="10515600" cy="119787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21"/>
          <p:cNvSpPr txBox="1">
            <a:spLocks noGrp="1"/>
          </p:cNvSpPr>
          <p:nvPr>
            <p:ph type="body" idx="3"/>
          </p:nvPr>
        </p:nvSpPr>
        <p:spPr>
          <a:xfrm>
            <a:off x="838200" y="3124200"/>
            <a:ext cx="3474720" cy="2985033"/>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 name="Google Shape;125;p21"/>
          <p:cNvSpPr txBox="1">
            <a:spLocks noGrp="1"/>
          </p:cNvSpPr>
          <p:nvPr>
            <p:ph type="body" idx="4"/>
          </p:nvPr>
        </p:nvSpPr>
        <p:spPr>
          <a:xfrm>
            <a:off x="4358640" y="3124200"/>
            <a:ext cx="3474720" cy="2985033"/>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 name="Google Shape;126;p21"/>
          <p:cNvSpPr txBox="1">
            <a:spLocks noGrp="1"/>
          </p:cNvSpPr>
          <p:nvPr>
            <p:ph type="sldNum" idx="12"/>
          </p:nvPr>
        </p:nvSpPr>
        <p:spPr>
          <a:xfrm>
            <a:off x="4724400" y="6433298"/>
            <a:ext cx="2743200" cy="36576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a:solidFill>
                  <a:schemeClr val="lt1"/>
                </a:solidFill>
                <a:latin typeface="Helvetica Neue"/>
                <a:ea typeface="Helvetica Neue"/>
                <a:cs typeface="Helvetica Neue"/>
                <a:sym typeface="Helvetica Neue"/>
              </a:defRPr>
            </a:lvl1pPr>
            <a:lvl2pPr marL="0" marR="0" lvl="1" indent="0" algn="ctr" rtl="0">
              <a:spcBef>
                <a:spcPts val="0"/>
              </a:spcBef>
              <a:buNone/>
              <a:defRPr sz="1200">
                <a:solidFill>
                  <a:schemeClr val="lt1"/>
                </a:solidFill>
                <a:latin typeface="Helvetica Neue"/>
                <a:ea typeface="Helvetica Neue"/>
                <a:cs typeface="Helvetica Neue"/>
                <a:sym typeface="Helvetica Neue"/>
              </a:defRPr>
            </a:lvl2pPr>
            <a:lvl3pPr marL="0" marR="0" lvl="2" indent="0" algn="ctr" rtl="0">
              <a:spcBef>
                <a:spcPts val="0"/>
              </a:spcBef>
              <a:buNone/>
              <a:defRPr sz="1200">
                <a:solidFill>
                  <a:schemeClr val="lt1"/>
                </a:solidFill>
                <a:latin typeface="Helvetica Neue"/>
                <a:ea typeface="Helvetica Neue"/>
                <a:cs typeface="Helvetica Neue"/>
                <a:sym typeface="Helvetica Neue"/>
              </a:defRPr>
            </a:lvl3pPr>
            <a:lvl4pPr marL="0" marR="0" lvl="3" indent="0" algn="ctr" rtl="0">
              <a:spcBef>
                <a:spcPts val="0"/>
              </a:spcBef>
              <a:buNone/>
              <a:defRPr sz="1200">
                <a:solidFill>
                  <a:schemeClr val="lt1"/>
                </a:solidFill>
                <a:latin typeface="Helvetica Neue"/>
                <a:ea typeface="Helvetica Neue"/>
                <a:cs typeface="Helvetica Neue"/>
                <a:sym typeface="Helvetica Neue"/>
              </a:defRPr>
            </a:lvl4pPr>
            <a:lvl5pPr marL="0" marR="0" lvl="4" indent="0" algn="ctr" rtl="0">
              <a:spcBef>
                <a:spcPts val="0"/>
              </a:spcBef>
              <a:buNone/>
              <a:defRPr sz="1200">
                <a:solidFill>
                  <a:schemeClr val="lt1"/>
                </a:solidFill>
                <a:latin typeface="Helvetica Neue"/>
                <a:ea typeface="Helvetica Neue"/>
                <a:cs typeface="Helvetica Neue"/>
                <a:sym typeface="Helvetica Neue"/>
              </a:defRPr>
            </a:lvl5pPr>
            <a:lvl6pPr marL="0" marR="0" lvl="5" indent="0" algn="ctr" rtl="0">
              <a:spcBef>
                <a:spcPts val="0"/>
              </a:spcBef>
              <a:buNone/>
              <a:defRPr sz="1200">
                <a:solidFill>
                  <a:schemeClr val="lt1"/>
                </a:solidFill>
                <a:latin typeface="Helvetica Neue"/>
                <a:ea typeface="Helvetica Neue"/>
                <a:cs typeface="Helvetica Neue"/>
                <a:sym typeface="Helvetica Neue"/>
              </a:defRPr>
            </a:lvl6pPr>
            <a:lvl7pPr marL="0" marR="0" lvl="6" indent="0" algn="ctr" rtl="0">
              <a:spcBef>
                <a:spcPts val="0"/>
              </a:spcBef>
              <a:buNone/>
              <a:defRPr sz="1200">
                <a:solidFill>
                  <a:schemeClr val="lt1"/>
                </a:solidFill>
                <a:latin typeface="Helvetica Neue"/>
                <a:ea typeface="Helvetica Neue"/>
                <a:cs typeface="Helvetica Neue"/>
                <a:sym typeface="Helvetica Neue"/>
              </a:defRPr>
            </a:lvl7pPr>
            <a:lvl8pPr marL="0" marR="0" lvl="7" indent="0" algn="ctr" rtl="0">
              <a:spcBef>
                <a:spcPts val="0"/>
              </a:spcBef>
              <a:buNone/>
              <a:defRPr sz="1200">
                <a:solidFill>
                  <a:schemeClr val="lt1"/>
                </a:solidFill>
                <a:latin typeface="Helvetica Neue"/>
                <a:ea typeface="Helvetica Neue"/>
                <a:cs typeface="Helvetica Neue"/>
                <a:sym typeface="Helvetica Neue"/>
              </a:defRPr>
            </a:lvl8pPr>
            <a:lvl9pPr marL="0" marR="0" lvl="8" indent="0" algn="ctr" rtl="0">
              <a:spcBef>
                <a:spcPts val="0"/>
              </a:spcBef>
              <a:buNone/>
              <a:defRPr sz="1200">
                <a:solidFill>
                  <a:schemeClr val="lt1"/>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
        <p:nvSpPr>
          <p:cNvPr id="127" name="Google Shape;127;p21"/>
          <p:cNvSpPr txBox="1">
            <a:spLocks noGrp="1"/>
          </p:cNvSpPr>
          <p:nvPr>
            <p:ph type="body" idx="5"/>
          </p:nvPr>
        </p:nvSpPr>
        <p:spPr>
          <a:xfrm>
            <a:off x="8991600" y="6116636"/>
            <a:ext cx="3200400" cy="228600"/>
          </a:xfrm>
          <a:prstGeom prst="rect">
            <a:avLst/>
          </a:prstGeom>
          <a:noFill/>
          <a:ln>
            <a:noFill/>
          </a:ln>
        </p:spPr>
        <p:txBody>
          <a:bodyPr spcFirstLastPara="1" wrap="square" lIns="91425" tIns="45700" rIns="91425" bIns="45700" anchor="t" anchorCtr="0"/>
          <a:lstStyle>
            <a:lvl1pPr marL="457200" marR="0" lvl="0" indent="-228600" algn="r"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 Columns with Captions">
  <p:cSld name="3 Columns with Captions">
    <p:spTree>
      <p:nvGrpSpPr>
        <p:cNvPr id="1" name="Shape 128"/>
        <p:cNvGrpSpPr/>
        <p:nvPr/>
      </p:nvGrpSpPr>
      <p:grpSpPr>
        <a:xfrm>
          <a:off x="0" y="0"/>
          <a:ext cx="0" cy="0"/>
          <a:chOff x="0" y="0"/>
          <a:chExt cx="0" cy="0"/>
        </a:xfrm>
      </p:grpSpPr>
      <p:sp>
        <p:nvSpPr>
          <p:cNvPr id="129" name="Google Shape;129;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Helvetica Neue"/>
              <a:buNone/>
              <a:defRPr sz="4400"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0" name="Google Shape;130;p22"/>
          <p:cNvSpPr txBox="1">
            <a:spLocks noGrp="1"/>
          </p:cNvSpPr>
          <p:nvPr>
            <p:ph type="body" idx="1"/>
          </p:nvPr>
        </p:nvSpPr>
        <p:spPr>
          <a:xfrm>
            <a:off x="838200" y="1804140"/>
            <a:ext cx="3474720" cy="383466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 name="Google Shape;131;p22"/>
          <p:cNvSpPr txBox="1">
            <a:spLocks noGrp="1"/>
          </p:cNvSpPr>
          <p:nvPr>
            <p:ph type="body" idx="2"/>
          </p:nvPr>
        </p:nvSpPr>
        <p:spPr>
          <a:xfrm>
            <a:off x="4358640" y="1804139"/>
            <a:ext cx="3474720" cy="3834661"/>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 name="Google Shape;132;p22"/>
          <p:cNvSpPr txBox="1">
            <a:spLocks noGrp="1"/>
          </p:cNvSpPr>
          <p:nvPr>
            <p:ph type="body" idx="3"/>
          </p:nvPr>
        </p:nvSpPr>
        <p:spPr>
          <a:xfrm>
            <a:off x="7879080" y="1804138"/>
            <a:ext cx="3474720" cy="383466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3" name="Google Shape;133;p22"/>
          <p:cNvSpPr txBox="1">
            <a:spLocks noGrp="1"/>
          </p:cNvSpPr>
          <p:nvPr>
            <p:ph type="body" idx="4"/>
          </p:nvPr>
        </p:nvSpPr>
        <p:spPr>
          <a:xfrm>
            <a:off x="838200" y="5638800"/>
            <a:ext cx="3473132" cy="4572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Helvetica Neue"/>
                <a:ea typeface="Helvetica Neue"/>
                <a:cs typeface="Helvetica Neue"/>
                <a:sym typeface="Helvetica Neue"/>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Helvetica Neue"/>
                <a:ea typeface="Helvetica Neue"/>
                <a:cs typeface="Helvetica Neue"/>
                <a:sym typeface="Helvetica Neue"/>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34" name="Google Shape;134;p22"/>
          <p:cNvSpPr txBox="1">
            <a:spLocks noGrp="1"/>
          </p:cNvSpPr>
          <p:nvPr>
            <p:ph type="body" idx="5"/>
          </p:nvPr>
        </p:nvSpPr>
        <p:spPr>
          <a:xfrm>
            <a:off x="4358640" y="5638800"/>
            <a:ext cx="3474720" cy="4572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Helvetica Neue"/>
                <a:ea typeface="Helvetica Neue"/>
                <a:cs typeface="Helvetica Neue"/>
                <a:sym typeface="Helvetica Neue"/>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Helvetica Neue"/>
                <a:ea typeface="Helvetica Neue"/>
                <a:cs typeface="Helvetica Neue"/>
                <a:sym typeface="Helvetica Neue"/>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35" name="Google Shape;135;p22"/>
          <p:cNvSpPr txBox="1">
            <a:spLocks noGrp="1"/>
          </p:cNvSpPr>
          <p:nvPr>
            <p:ph type="body" idx="6"/>
          </p:nvPr>
        </p:nvSpPr>
        <p:spPr>
          <a:xfrm>
            <a:off x="7875037" y="5638800"/>
            <a:ext cx="3478763" cy="4572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Helvetica Neue"/>
                <a:ea typeface="Helvetica Neue"/>
                <a:cs typeface="Helvetica Neue"/>
                <a:sym typeface="Helvetica Neue"/>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Helvetica Neue"/>
                <a:ea typeface="Helvetica Neue"/>
                <a:cs typeface="Helvetica Neue"/>
                <a:sym typeface="Helvetica Neue"/>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36" name="Google Shape;136;p22"/>
          <p:cNvSpPr txBox="1">
            <a:spLocks noGrp="1"/>
          </p:cNvSpPr>
          <p:nvPr>
            <p:ph type="sldNum" idx="12"/>
          </p:nvPr>
        </p:nvSpPr>
        <p:spPr>
          <a:xfrm>
            <a:off x="4724400" y="6433298"/>
            <a:ext cx="2743200" cy="36576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a:solidFill>
                  <a:schemeClr val="lt1"/>
                </a:solidFill>
                <a:latin typeface="Helvetica Neue"/>
                <a:ea typeface="Helvetica Neue"/>
                <a:cs typeface="Helvetica Neue"/>
                <a:sym typeface="Helvetica Neue"/>
              </a:defRPr>
            </a:lvl1pPr>
            <a:lvl2pPr marL="0" marR="0" lvl="1" indent="0" algn="ctr" rtl="0">
              <a:spcBef>
                <a:spcPts val="0"/>
              </a:spcBef>
              <a:buNone/>
              <a:defRPr sz="1200">
                <a:solidFill>
                  <a:schemeClr val="lt1"/>
                </a:solidFill>
                <a:latin typeface="Helvetica Neue"/>
                <a:ea typeface="Helvetica Neue"/>
                <a:cs typeface="Helvetica Neue"/>
                <a:sym typeface="Helvetica Neue"/>
              </a:defRPr>
            </a:lvl2pPr>
            <a:lvl3pPr marL="0" marR="0" lvl="2" indent="0" algn="ctr" rtl="0">
              <a:spcBef>
                <a:spcPts val="0"/>
              </a:spcBef>
              <a:buNone/>
              <a:defRPr sz="1200">
                <a:solidFill>
                  <a:schemeClr val="lt1"/>
                </a:solidFill>
                <a:latin typeface="Helvetica Neue"/>
                <a:ea typeface="Helvetica Neue"/>
                <a:cs typeface="Helvetica Neue"/>
                <a:sym typeface="Helvetica Neue"/>
              </a:defRPr>
            </a:lvl3pPr>
            <a:lvl4pPr marL="0" marR="0" lvl="3" indent="0" algn="ctr" rtl="0">
              <a:spcBef>
                <a:spcPts val="0"/>
              </a:spcBef>
              <a:buNone/>
              <a:defRPr sz="1200">
                <a:solidFill>
                  <a:schemeClr val="lt1"/>
                </a:solidFill>
                <a:latin typeface="Helvetica Neue"/>
                <a:ea typeface="Helvetica Neue"/>
                <a:cs typeface="Helvetica Neue"/>
                <a:sym typeface="Helvetica Neue"/>
              </a:defRPr>
            </a:lvl4pPr>
            <a:lvl5pPr marL="0" marR="0" lvl="4" indent="0" algn="ctr" rtl="0">
              <a:spcBef>
                <a:spcPts val="0"/>
              </a:spcBef>
              <a:buNone/>
              <a:defRPr sz="1200">
                <a:solidFill>
                  <a:schemeClr val="lt1"/>
                </a:solidFill>
                <a:latin typeface="Helvetica Neue"/>
                <a:ea typeface="Helvetica Neue"/>
                <a:cs typeface="Helvetica Neue"/>
                <a:sym typeface="Helvetica Neue"/>
              </a:defRPr>
            </a:lvl5pPr>
            <a:lvl6pPr marL="0" marR="0" lvl="5" indent="0" algn="ctr" rtl="0">
              <a:spcBef>
                <a:spcPts val="0"/>
              </a:spcBef>
              <a:buNone/>
              <a:defRPr sz="1200">
                <a:solidFill>
                  <a:schemeClr val="lt1"/>
                </a:solidFill>
                <a:latin typeface="Helvetica Neue"/>
                <a:ea typeface="Helvetica Neue"/>
                <a:cs typeface="Helvetica Neue"/>
                <a:sym typeface="Helvetica Neue"/>
              </a:defRPr>
            </a:lvl6pPr>
            <a:lvl7pPr marL="0" marR="0" lvl="6" indent="0" algn="ctr" rtl="0">
              <a:spcBef>
                <a:spcPts val="0"/>
              </a:spcBef>
              <a:buNone/>
              <a:defRPr sz="1200">
                <a:solidFill>
                  <a:schemeClr val="lt1"/>
                </a:solidFill>
                <a:latin typeface="Helvetica Neue"/>
                <a:ea typeface="Helvetica Neue"/>
                <a:cs typeface="Helvetica Neue"/>
                <a:sym typeface="Helvetica Neue"/>
              </a:defRPr>
            </a:lvl7pPr>
            <a:lvl8pPr marL="0" marR="0" lvl="7" indent="0" algn="ctr" rtl="0">
              <a:spcBef>
                <a:spcPts val="0"/>
              </a:spcBef>
              <a:buNone/>
              <a:defRPr sz="1200">
                <a:solidFill>
                  <a:schemeClr val="lt1"/>
                </a:solidFill>
                <a:latin typeface="Helvetica Neue"/>
                <a:ea typeface="Helvetica Neue"/>
                <a:cs typeface="Helvetica Neue"/>
                <a:sym typeface="Helvetica Neue"/>
              </a:defRPr>
            </a:lvl8pPr>
            <a:lvl9pPr marL="0" marR="0" lvl="8" indent="0" algn="ctr" rtl="0">
              <a:spcBef>
                <a:spcPts val="0"/>
              </a:spcBef>
              <a:buNone/>
              <a:defRPr sz="1200">
                <a:solidFill>
                  <a:schemeClr val="lt1"/>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
        <p:nvSpPr>
          <p:cNvPr id="137" name="Google Shape;137;p22"/>
          <p:cNvSpPr txBox="1">
            <a:spLocks noGrp="1"/>
          </p:cNvSpPr>
          <p:nvPr>
            <p:ph type="body" idx="7"/>
          </p:nvPr>
        </p:nvSpPr>
        <p:spPr>
          <a:xfrm>
            <a:off x="8991600" y="6116636"/>
            <a:ext cx="3200400" cy="228600"/>
          </a:xfrm>
          <a:prstGeom prst="rect">
            <a:avLst/>
          </a:prstGeom>
          <a:noFill/>
          <a:ln>
            <a:noFill/>
          </a:ln>
        </p:spPr>
        <p:txBody>
          <a:bodyPr spcFirstLastPara="1" wrap="square" lIns="91425" tIns="45700" rIns="91425" bIns="45700" anchor="t" anchorCtr="0"/>
          <a:lstStyle>
            <a:lvl1pPr marL="457200" marR="0" lvl="0" indent="-228600" algn="r"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831850" y="1792118"/>
            <a:ext cx="10515600" cy="2852737"/>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6000"/>
              <a:buFont typeface="Helvetica Neue"/>
              <a:buNone/>
              <a:defRPr sz="6000"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 name="Google Shape;21;p3"/>
          <p:cNvSpPr txBox="1">
            <a:spLocks noGrp="1"/>
          </p:cNvSpPr>
          <p:nvPr>
            <p:ph type="body" idx="1"/>
          </p:nvPr>
        </p:nvSpPr>
        <p:spPr>
          <a:xfrm>
            <a:off x="831850" y="4671843"/>
            <a:ext cx="10515600" cy="1500187"/>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Helvetica Neue"/>
                <a:ea typeface="Helvetica Neue"/>
                <a:cs typeface="Helvetica Neue"/>
                <a:sym typeface="Helvetica Neue"/>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Helvetica Neue"/>
                <a:ea typeface="Helvetica Neue"/>
                <a:cs typeface="Helvetica Neue"/>
                <a:sym typeface="Helvetica Neue"/>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Helvetica Neue"/>
                <a:ea typeface="Helvetica Neue"/>
                <a:cs typeface="Helvetica Neue"/>
                <a:sym typeface="Helvetica Neue"/>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Helvetica Neue"/>
                <a:ea typeface="Helvetica Neue"/>
                <a:cs typeface="Helvetica Neue"/>
                <a:sym typeface="Helvetica Neue"/>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Helvetica Neue"/>
                <a:ea typeface="Helvetica Neue"/>
                <a:cs typeface="Helvetica Neue"/>
                <a:sym typeface="Helvetica Neue"/>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22" name="Google Shape;22;p3"/>
          <p:cNvSpPr txBox="1">
            <a:spLocks noGrp="1"/>
          </p:cNvSpPr>
          <p:nvPr>
            <p:ph type="sldNum" idx="12"/>
          </p:nvPr>
        </p:nvSpPr>
        <p:spPr>
          <a:xfrm>
            <a:off x="4724400" y="6433298"/>
            <a:ext cx="2743200" cy="36576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0" i="0" u="none" strike="noStrike" cap="none">
                <a:solidFill>
                  <a:schemeClr val="lt1"/>
                </a:solidFill>
                <a:latin typeface="Helvetica Neue"/>
                <a:ea typeface="Helvetica Neue"/>
                <a:cs typeface="Helvetica Neue"/>
                <a:sym typeface="Helvetica Neue"/>
              </a:defRPr>
            </a:lvl1pPr>
            <a:lvl2pPr marL="0" marR="0" lvl="1" indent="0" algn="ctr" rtl="0">
              <a:spcBef>
                <a:spcPts val="0"/>
              </a:spcBef>
              <a:buNone/>
              <a:defRPr sz="1200" b="0" i="0" u="none" strike="noStrike" cap="none">
                <a:solidFill>
                  <a:schemeClr val="lt1"/>
                </a:solidFill>
                <a:latin typeface="Helvetica Neue"/>
                <a:ea typeface="Helvetica Neue"/>
                <a:cs typeface="Helvetica Neue"/>
                <a:sym typeface="Helvetica Neue"/>
              </a:defRPr>
            </a:lvl2pPr>
            <a:lvl3pPr marL="0" marR="0" lvl="2" indent="0" algn="ctr" rtl="0">
              <a:spcBef>
                <a:spcPts val="0"/>
              </a:spcBef>
              <a:buNone/>
              <a:defRPr sz="1200" b="0" i="0" u="none" strike="noStrike" cap="none">
                <a:solidFill>
                  <a:schemeClr val="lt1"/>
                </a:solidFill>
                <a:latin typeface="Helvetica Neue"/>
                <a:ea typeface="Helvetica Neue"/>
                <a:cs typeface="Helvetica Neue"/>
                <a:sym typeface="Helvetica Neue"/>
              </a:defRPr>
            </a:lvl3pPr>
            <a:lvl4pPr marL="0" marR="0" lvl="3" indent="0" algn="ctr" rtl="0">
              <a:spcBef>
                <a:spcPts val="0"/>
              </a:spcBef>
              <a:buNone/>
              <a:defRPr sz="1200" b="0" i="0" u="none" strike="noStrike" cap="none">
                <a:solidFill>
                  <a:schemeClr val="lt1"/>
                </a:solidFill>
                <a:latin typeface="Helvetica Neue"/>
                <a:ea typeface="Helvetica Neue"/>
                <a:cs typeface="Helvetica Neue"/>
                <a:sym typeface="Helvetica Neue"/>
              </a:defRPr>
            </a:lvl4pPr>
            <a:lvl5pPr marL="0" marR="0" lvl="4" indent="0" algn="ctr" rtl="0">
              <a:spcBef>
                <a:spcPts val="0"/>
              </a:spcBef>
              <a:buNone/>
              <a:defRPr sz="1200" b="0" i="0" u="none" strike="noStrike" cap="none">
                <a:solidFill>
                  <a:schemeClr val="lt1"/>
                </a:solidFill>
                <a:latin typeface="Helvetica Neue"/>
                <a:ea typeface="Helvetica Neue"/>
                <a:cs typeface="Helvetica Neue"/>
                <a:sym typeface="Helvetica Neue"/>
              </a:defRPr>
            </a:lvl5pPr>
            <a:lvl6pPr marL="0" marR="0" lvl="5" indent="0" algn="ctr" rtl="0">
              <a:spcBef>
                <a:spcPts val="0"/>
              </a:spcBef>
              <a:buNone/>
              <a:defRPr sz="1200" b="0" i="0" u="none" strike="noStrike" cap="none">
                <a:solidFill>
                  <a:schemeClr val="lt1"/>
                </a:solidFill>
                <a:latin typeface="Helvetica Neue"/>
                <a:ea typeface="Helvetica Neue"/>
                <a:cs typeface="Helvetica Neue"/>
                <a:sym typeface="Helvetica Neue"/>
              </a:defRPr>
            </a:lvl6pPr>
            <a:lvl7pPr marL="0" marR="0" lvl="6" indent="0" algn="ctr" rtl="0">
              <a:spcBef>
                <a:spcPts val="0"/>
              </a:spcBef>
              <a:buNone/>
              <a:defRPr sz="1200" b="0" i="0" u="none" strike="noStrike" cap="none">
                <a:solidFill>
                  <a:schemeClr val="lt1"/>
                </a:solidFill>
                <a:latin typeface="Helvetica Neue"/>
                <a:ea typeface="Helvetica Neue"/>
                <a:cs typeface="Helvetica Neue"/>
                <a:sym typeface="Helvetica Neue"/>
              </a:defRPr>
            </a:lvl7pPr>
            <a:lvl8pPr marL="0" marR="0" lvl="7" indent="0" algn="ctr" rtl="0">
              <a:spcBef>
                <a:spcPts val="0"/>
              </a:spcBef>
              <a:buNone/>
              <a:defRPr sz="1200" b="0" i="0" u="none" strike="noStrike" cap="none">
                <a:solidFill>
                  <a:schemeClr val="lt1"/>
                </a:solidFill>
                <a:latin typeface="Helvetica Neue"/>
                <a:ea typeface="Helvetica Neue"/>
                <a:cs typeface="Helvetica Neue"/>
                <a:sym typeface="Helvetica Neue"/>
              </a:defRPr>
            </a:lvl8pPr>
            <a:lvl9pPr marL="0" marR="0" lvl="8" indent="0" algn="ctr" rtl="0">
              <a:spcBef>
                <a:spcPts val="0"/>
              </a:spcBef>
              <a:buNone/>
              <a:defRPr sz="1200" b="0" i="0" u="none" strike="noStrike" cap="none">
                <a:solidFill>
                  <a:schemeClr val="lt1"/>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 Columns and 2 Rows with Captions">
  <p:cSld name="3 Columns and 2 Rows with Captions">
    <p:spTree>
      <p:nvGrpSpPr>
        <p:cNvPr id="1" name="Shape 138"/>
        <p:cNvGrpSpPr/>
        <p:nvPr/>
      </p:nvGrpSpPr>
      <p:grpSpPr>
        <a:xfrm>
          <a:off x="0" y="0"/>
          <a:ext cx="0" cy="0"/>
          <a:chOff x="0" y="0"/>
          <a:chExt cx="0" cy="0"/>
        </a:xfrm>
      </p:grpSpPr>
      <p:sp>
        <p:nvSpPr>
          <p:cNvPr id="139" name="Google Shape;139;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Helvetica Neue"/>
              <a:buNone/>
              <a:defRPr sz="4400"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0" name="Google Shape;140;p23"/>
          <p:cNvSpPr txBox="1">
            <a:spLocks noGrp="1"/>
          </p:cNvSpPr>
          <p:nvPr>
            <p:ph type="body" idx="1"/>
          </p:nvPr>
        </p:nvSpPr>
        <p:spPr>
          <a:xfrm>
            <a:off x="841248" y="1777261"/>
            <a:ext cx="3474720" cy="1655064"/>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Google Shape;141;p23"/>
          <p:cNvSpPr txBox="1">
            <a:spLocks noGrp="1"/>
          </p:cNvSpPr>
          <p:nvPr>
            <p:ph type="body" idx="2"/>
          </p:nvPr>
        </p:nvSpPr>
        <p:spPr>
          <a:xfrm>
            <a:off x="4358640" y="1752600"/>
            <a:ext cx="3474720" cy="1655064"/>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23"/>
          <p:cNvSpPr txBox="1">
            <a:spLocks noGrp="1"/>
          </p:cNvSpPr>
          <p:nvPr>
            <p:ph type="body" idx="3"/>
          </p:nvPr>
        </p:nvSpPr>
        <p:spPr>
          <a:xfrm>
            <a:off x="7882128" y="1752600"/>
            <a:ext cx="3474720" cy="1655064"/>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 name="Google Shape;143;p23"/>
          <p:cNvSpPr txBox="1">
            <a:spLocks noGrp="1"/>
          </p:cNvSpPr>
          <p:nvPr>
            <p:ph type="body" idx="4"/>
          </p:nvPr>
        </p:nvSpPr>
        <p:spPr>
          <a:xfrm>
            <a:off x="841248" y="5663462"/>
            <a:ext cx="3473132" cy="4572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Helvetica Neue"/>
                <a:ea typeface="Helvetica Neue"/>
                <a:cs typeface="Helvetica Neue"/>
                <a:sym typeface="Helvetica Neue"/>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Helvetica Neue"/>
                <a:ea typeface="Helvetica Neue"/>
                <a:cs typeface="Helvetica Neue"/>
                <a:sym typeface="Helvetica Neue"/>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44" name="Google Shape;144;p23"/>
          <p:cNvSpPr txBox="1">
            <a:spLocks noGrp="1"/>
          </p:cNvSpPr>
          <p:nvPr>
            <p:ph type="body" idx="5"/>
          </p:nvPr>
        </p:nvSpPr>
        <p:spPr>
          <a:xfrm>
            <a:off x="4350882" y="5663462"/>
            <a:ext cx="3490236" cy="4572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Helvetica Neue"/>
                <a:ea typeface="Helvetica Neue"/>
                <a:cs typeface="Helvetica Neue"/>
                <a:sym typeface="Helvetica Neue"/>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Helvetica Neue"/>
                <a:ea typeface="Helvetica Neue"/>
                <a:cs typeface="Helvetica Neue"/>
                <a:sym typeface="Helvetica Neue"/>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45" name="Google Shape;145;p23"/>
          <p:cNvSpPr txBox="1">
            <a:spLocks noGrp="1"/>
          </p:cNvSpPr>
          <p:nvPr>
            <p:ph type="body" idx="6"/>
          </p:nvPr>
        </p:nvSpPr>
        <p:spPr>
          <a:xfrm>
            <a:off x="7882128" y="5663462"/>
            <a:ext cx="3490236" cy="4572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Helvetica Neue"/>
                <a:ea typeface="Helvetica Neue"/>
                <a:cs typeface="Helvetica Neue"/>
                <a:sym typeface="Helvetica Neue"/>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Helvetica Neue"/>
                <a:ea typeface="Helvetica Neue"/>
                <a:cs typeface="Helvetica Neue"/>
                <a:sym typeface="Helvetica Neue"/>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46" name="Google Shape;146;p23"/>
          <p:cNvSpPr txBox="1">
            <a:spLocks noGrp="1"/>
          </p:cNvSpPr>
          <p:nvPr>
            <p:ph type="body" idx="7"/>
          </p:nvPr>
        </p:nvSpPr>
        <p:spPr>
          <a:xfrm>
            <a:off x="841248" y="3422706"/>
            <a:ext cx="3473132" cy="4572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Helvetica Neue"/>
                <a:ea typeface="Helvetica Neue"/>
                <a:cs typeface="Helvetica Neue"/>
                <a:sym typeface="Helvetica Neue"/>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Helvetica Neue"/>
                <a:ea typeface="Helvetica Neue"/>
                <a:cs typeface="Helvetica Neue"/>
                <a:sym typeface="Helvetica Neue"/>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47" name="Google Shape;147;p23"/>
          <p:cNvSpPr txBox="1">
            <a:spLocks noGrp="1"/>
          </p:cNvSpPr>
          <p:nvPr>
            <p:ph type="body" idx="8"/>
          </p:nvPr>
        </p:nvSpPr>
        <p:spPr>
          <a:xfrm>
            <a:off x="4350882" y="3422706"/>
            <a:ext cx="3490236" cy="4572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Helvetica Neue"/>
                <a:ea typeface="Helvetica Neue"/>
                <a:cs typeface="Helvetica Neue"/>
                <a:sym typeface="Helvetica Neue"/>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Helvetica Neue"/>
                <a:ea typeface="Helvetica Neue"/>
                <a:cs typeface="Helvetica Neue"/>
                <a:sym typeface="Helvetica Neue"/>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48" name="Google Shape;148;p23"/>
          <p:cNvSpPr txBox="1">
            <a:spLocks noGrp="1"/>
          </p:cNvSpPr>
          <p:nvPr>
            <p:ph type="body" idx="9"/>
          </p:nvPr>
        </p:nvSpPr>
        <p:spPr>
          <a:xfrm>
            <a:off x="7882128" y="3422706"/>
            <a:ext cx="3490236" cy="4572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Helvetica Neue"/>
                <a:ea typeface="Helvetica Neue"/>
                <a:cs typeface="Helvetica Neue"/>
                <a:sym typeface="Helvetica Neue"/>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Helvetica Neue"/>
                <a:ea typeface="Helvetica Neue"/>
                <a:cs typeface="Helvetica Neue"/>
                <a:sym typeface="Helvetica Neue"/>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49" name="Google Shape;149;p23"/>
          <p:cNvSpPr txBox="1">
            <a:spLocks noGrp="1"/>
          </p:cNvSpPr>
          <p:nvPr>
            <p:ph type="body" idx="13"/>
          </p:nvPr>
        </p:nvSpPr>
        <p:spPr>
          <a:xfrm>
            <a:off x="841248" y="3985855"/>
            <a:ext cx="3474720" cy="1655064"/>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 name="Google Shape;150;p23"/>
          <p:cNvSpPr txBox="1">
            <a:spLocks noGrp="1"/>
          </p:cNvSpPr>
          <p:nvPr>
            <p:ph type="body" idx="14"/>
          </p:nvPr>
        </p:nvSpPr>
        <p:spPr>
          <a:xfrm>
            <a:off x="4358640" y="3985854"/>
            <a:ext cx="3474720" cy="1655064"/>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1" name="Google Shape;151;p23"/>
          <p:cNvSpPr txBox="1">
            <a:spLocks noGrp="1"/>
          </p:cNvSpPr>
          <p:nvPr>
            <p:ph type="body" idx="15"/>
          </p:nvPr>
        </p:nvSpPr>
        <p:spPr>
          <a:xfrm>
            <a:off x="7882128" y="3985853"/>
            <a:ext cx="3474720" cy="1655064"/>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2" name="Google Shape;152;p23"/>
          <p:cNvSpPr txBox="1">
            <a:spLocks noGrp="1"/>
          </p:cNvSpPr>
          <p:nvPr>
            <p:ph type="sldNum" idx="12"/>
          </p:nvPr>
        </p:nvSpPr>
        <p:spPr>
          <a:xfrm>
            <a:off x="4724400" y="6433298"/>
            <a:ext cx="2743200" cy="36576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a:solidFill>
                  <a:schemeClr val="lt1"/>
                </a:solidFill>
                <a:latin typeface="Helvetica Neue"/>
                <a:ea typeface="Helvetica Neue"/>
                <a:cs typeface="Helvetica Neue"/>
                <a:sym typeface="Helvetica Neue"/>
              </a:defRPr>
            </a:lvl1pPr>
            <a:lvl2pPr marL="0" marR="0" lvl="1" indent="0" algn="ctr" rtl="0">
              <a:spcBef>
                <a:spcPts val="0"/>
              </a:spcBef>
              <a:buNone/>
              <a:defRPr sz="1200">
                <a:solidFill>
                  <a:schemeClr val="lt1"/>
                </a:solidFill>
                <a:latin typeface="Helvetica Neue"/>
                <a:ea typeface="Helvetica Neue"/>
                <a:cs typeface="Helvetica Neue"/>
                <a:sym typeface="Helvetica Neue"/>
              </a:defRPr>
            </a:lvl2pPr>
            <a:lvl3pPr marL="0" marR="0" lvl="2" indent="0" algn="ctr" rtl="0">
              <a:spcBef>
                <a:spcPts val="0"/>
              </a:spcBef>
              <a:buNone/>
              <a:defRPr sz="1200">
                <a:solidFill>
                  <a:schemeClr val="lt1"/>
                </a:solidFill>
                <a:latin typeface="Helvetica Neue"/>
                <a:ea typeface="Helvetica Neue"/>
                <a:cs typeface="Helvetica Neue"/>
                <a:sym typeface="Helvetica Neue"/>
              </a:defRPr>
            </a:lvl3pPr>
            <a:lvl4pPr marL="0" marR="0" lvl="3" indent="0" algn="ctr" rtl="0">
              <a:spcBef>
                <a:spcPts val="0"/>
              </a:spcBef>
              <a:buNone/>
              <a:defRPr sz="1200">
                <a:solidFill>
                  <a:schemeClr val="lt1"/>
                </a:solidFill>
                <a:latin typeface="Helvetica Neue"/>
                <a:ea typeface="Helvetica Neue"/>
                <a:cs typeface="Helvetica Neue"/>
                <a:sym typeface="Helvetica Neue"/>
              </a:defRPr>
            </a:lvl4pPr>
            <a:lvl5pPr marL="0" marR="0" lvl="4" indent="0" algn="ctr" rtl="0">
              <a:spcBef>
                <a:spcPts val="0"/>
              </a:spcBef>
              <a:buNone/>
              <a:defRPr sz="1200">
                <a:solidFill>
                  <a:schemeClr val="lt1"/>
                </a:solidFill>
                <a:latin typeface="Helvetica Neue"/>
                <a:ea typeface="Helvetica Neue"/>
                <a:cs typeface="Helvetica Neue"/>
                <a:sym typeface="Helvetica Neue"/>
              </a:defRPr>
            </a:lvl5pPr>
            <a:lvl6pPr marL="0" marR="0" lvl="5" indent="0" algn="ctr" rtl="0">
              <a:spcBef>
                <a:spcPts val="0"/>
              </a:spcBef>
              <a:buNone/>
              <a:defRPr sz="1200">
                <a:solidFill>
                  <a:schemeClr val="lt1"/>
                </a:solidFill>
                <a:latin typeface="Helvetica Neue"/>
                <a:ea typeface="Helvetica Neue"/>
                <a:cs typeface="Helvetica Neue"/>
                <a:sym typeface="Helvetica Neue"/>
              </a:defRPr>
            </a:lvl6pPr>
            <a:lvl7pPr marL="0" marR="0" lvl="6" indent="0" algn="ctr" rtl="0">
              <a:spcBef>
                <a:spcPts val="0"/>
              </a:spcBef>
              <a:buNone/>
              <a:defRPr sz="1200">
                <a:solidFill>
                  <a:schemeClr val="lt1"/>
                </a:solidFill>
                <a:latin typeface="Helvetica Neue"/>
                <a:ea typeface="Helvetica Neue"/>
                <a:cs typeface="Helvetica Neue"/>
                <a:sym typeface="Helvetica Neue"/>
              </a:defRPr>
            </a:lvl7pPr>
            <a:lvl8pPr marL="0" marR="0" lvl="7" indent="0" algn="ctr" rtl="0">
              <a:spcBef>
                <a:spcPts val="0"/>
              </a:spcBef>
              <a:buNone/>
              <a:defRPr sz="1200">
                <a:solidFill>
                  <a:schemeClr val="lt1"/>
                </a:solidFill>
                <a:latin typeface="Helvetica Neue"/>
                <a:ea typeface="Helvetica Neue"/>
                <a:cs typeface="Helvetica Neue"/>
                <a:sym typeface="Helvetica Neue"/>
              </a:defRPr>
            </a:lvl8pPr>
            <a:lvl9pPr marL="0" marR="0" lvl="8" indent="0" algn="ctr" rtl="0">
              <a:spcBef>
                <a:spcPts val="0"/>
              </a:spcBef>
              <a:buNone/>
              <a:defRPr sz="1200">
                <a:solidFill>
                  <a:schemeClr val="lt1"/>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Content Only">
  <p:cSld name="1_Content Only">
    <p:spTree>
      <p:nvGrpSpPr>
        <p:cNvPr id="1" name="Shape 153"/>
        <p:cNvGrpSpPr/>
        <p:nvPr/>
      </p:nvGrpSpPr>
      <p:grpSpPr>
        <a:xfrm>
          <a:off x="0" y="0"/>
          <a:ext cx="0" cy="0"/>
          <a:chOff x="0" y="0"/>
          <a:chExt cx="0" cy="0"/>
        </a:xfrm>
      </p:grpSpPr>
      <p:sp>
        <p:nvSpPr>
          <p:cNvPr id="154" name="Google Shape;154;p24"/>
          <p:cNvSpPr txBox="1">
            <a:spLocks noGrp="1"/>
          </p:cNvSpPr>
          <p:nvPr>
            <p:ph type="body" idx="1"/>
          </p:nvPr>
        </p:nvSpPr>
        <p:spPr>
          <a:xfrm>
            <a:off x="838200" y="365125"/>
            <a:ext cx="10515600" cy="5730875"/>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 name="Google Shape;155;p24"/>
          <p:cNvSpPr txBox="1">
            <a:spLocks noGrp="1"/>
          </p:cNvSpPr>
          <p:nvPr>
            <p:ph type="sldNum" idx="12"/>
          </p:nvPr>
        </p:nvSpPr>
        <p:spPr>
          <a:xfrm>
            <a:off x="4724400" y="6433298"/>
            <a:ext cx="2743200" cy="36576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a:solidFill>
                  <a:schemeClr val="lt1"/>
                </a:solidFill>
                <a:latin typeface="Helvetica Neue"/>
                <a:ea typeface="Helvetica Neue"/>
                <a:cs typeface="Helvetica Neue"/>
                <a:sym typeface="Helvetica Neue"/>
              </a:defRPr>
            </a:lvl1pPr>
            <a:lvl2pPr marL="0" marR="0" lvl="1" indent="0" algn="ctr" rtl="0">
              <a:spcBef>
                <a:spcPts val="0"/>
              </a:spcBef>
              <a:buNone/>
              <a:defRPr sz="1200">
                <a:solidFill>
                  <a:schemeClr val="lt1"/>
                </a:solidFill>
                <a:latin typeface="Helvetica Neue"/>
                <a:ea typeface="Helvetica Neue"/>
                <a:cs typeface="Helvetica Neue"/>
                <a:sym typeface="Helvetica Neue"/>
              </a:defRPr>
            </a:lvl2pPr>
            <a:lvl3pPr marL="0" marR="0" lvl="2" indent="0" algn="ctr" rtl="0">
              <a:spcBef>
                <a:spcPts val="0"/>
              </a:spcBef>
              <a:buNone/>
              <a:defRPr sz="1200">
                <a:solidFill>
                  <a:schemeClr val="lt1"/>
                </a:solidFill>
                <a:latin typeface="Helvetica Neue"/>
                <a:ea typeface="Helvetica Neue"/>
                <a:cs typeface="Helvetica Neue"/>
                <a:sym typeface="Helvetica Neue"/>
              </a:defRPr>
            </a:lvl3pPr>
            <a:lvl4pPr marL="0" marR="0" lvl="3" indent="0" algn="ctr" rtl="0">
              <a:spcBef>
                <a:spcPts val="0"/>
              </a:spcBef>
              <a:buNone/>
              <a:defRPr sz="1200">
                <a:solidFill>
                  <a:schemeClr val="lt1"/>
                </a:solidFill>
                <a:latin typeface="Helvetica Neue"/>
                <a:ea typeface="Helvetica Neue"/>
                <a:cs typeface="Helvetica Neue"/>
                <a:sym typeface="Helvetica Neue"/>
              </a:defRPr>
            </a:lvl4pPr>
            <a:lvl5pPr marL="0" marR="0" lvl="4" indent="0" algn="ctr" rtl="0">
              <a:spcBef>
                <a:spcPts val="0"/>
              </a:spcBef>
              <a:buNone/>
              <a:defRPr sz="1200">
                <a:solidFill>
                  <a:schemeClr val="lt1"/>
                </a:solidFill>
                <a:latin typeface="Helvetica Neue"/>
                <a:ea typeface="Helvetica Neue"/>
                <a:cs typeface="Helvetica Neue"/>
                <a:sym typeface="Helvetica Neue"/>
              </a:defRPr>
            </a:lvl5pPr>
            <a:lvl6pPr marL="0" marR="0" lvl="5" indent="0" algn="ctr" rtl="0">
              <a:spcBef>
                <a:spcPts val="0"/>
              </a:spcBef>
              <a:buNone/>
              <a:defRPr sz="1200">
                <a:solidFill>
                  <a:schemeClr val="lt1"/>
                </a:solidFill>
                <a:latin typeface="Helvetica Neue"/>
                <a:ea typeface="Helvetica Neue"/>
                <a:cs typeface="Helvetica Neue"/>
                <a:sym typeface="Helvetica Neue"/>
              </a:defRPr>
            </a:lvl6pPr>
            <a:lvl7pPr marL="0" marR="0" lvl="6" indent="0" algn="ctr" rtl="0">
              <a:spcBef>
                <a:spcPts val="0"/>
              </a:spcBef>
              <a:buNone/>
              <a:defRPr sz="1200">
                <a:solidFill>
                  <a:schemeClr val="lt1"/>
                </a:solidFill>
                <a:latin typeface="Helvetica Neue"/>
                <a:ea typeface="Helvetica Neue"/>
                <a:cs typeface="Helvetica Neue"/>
                <a:sym typeface="Helvetica Neue"/>
              </a:defRPr>
            </a:lvl7pPr>
            <a:lvl8pPr marL="0" marR="0" lvl="7" indent="0" algn="ctr" rtl="0">
              <a:spcBef>
                <a:spcPts val="0"/>
              </a:spcBef>
              <a:buNone/>
              <a:defRPr sz="1200">
                <a:solidFill>
                  <a:schemeClr val="lt1"/>
                </a:solidFill>
                <a:latin typeface="Helvetica Neue"/>
                <a:ea typeface="Helvetica Neue"/>
                <a:cs typeface="Helvetica Neue"/>
                <a:sym typeface="Helvetica Neue"/>
              </a:defRPr>
            </a:lvl8pPr>
            <a:lvl9pPr marL="0" marR="0" lvl="8" indent="0" algn="ctr" rtl="0">
              <a:spcBef>
                <a:spcPts val="0"/>
              </a:spcBef>
              <a:buNone/>
              <a:defRPr sz="1200">
                <a:solidFill>
                  <a:schemeClr val="lt1"/>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
        <p:nvSpPr>
          <p:cNvPr id="156" name="Google Shape;156;p24"/>
          <p:cNvSpPr txBox="1">
            <a:spLocks noGrp="1"/>
          </p:cNvSpPr>
          <p:nvPr>
            <p:ph type="body" idx="2"/>
          </p:nvPr>
        </p:nvSpPr>
        <p:spPr>
          <a:xfrm>
            <a:off x="8991600" y="6116636"/>
            <a:ext cx="3200400" cy="228600"/>
          </a:xfrm>
          <a:prstGeom prst="rect">
            <a:avLst/>
          </a:prstGeom>
          <a:noFill/>
          <a:ln>
            <a:noFill/>
          </a:ln>
        </p:spPr>
        <p:txBody>
          <a:bodyPr spcFirstLastPara="1" wrap="square" lIns="91425" tIns="45700" rIns="91425" bIns="45700" anchor="t" anchorCtr="0"/>
          <a:lstStyle>
            <a:lvl1pPr marL="457200" marR="0" lvl="0" indent="-228600" algn="r"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efinition">
  <p:cSld name="Definition">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1850" y="2286000"/>
            <a:ext cx="10515600" cy="530352"/>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000"/>
              <a:buFont typeface="Helvetica Neue"/>
              <a:buNone/>
              <a:defRPr sz="3000"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4"/>
          <p:cNvSpPr txBox="1">
            <a:spLocks noGrp="1"/>
          </p:cNvSpPr>
          <p:nvPr>
            <p:ph type="body" idx="1"/>
          </p:nvPr>
        </p:nvSpPr>
        <p:spPr>
          <a:xfrm>
            <a:off x="831850" y="2895600"/>
            <a:ext cx="10515600" cy="2743029"/>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Helvetica Neue"/>
                <a:ea typeface="Helvetica Neue"/>
                <a:cs typeface="Helvetica Neue"/>
                <a:sym typeface="Helvetica Neue"/>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Helvetica Neue"/>
                <a:ea typeface="Helvetica Neue"/>
                <a:cs typeface="Helvetica Neue"/>
                <a:sym typeface="Helvetica Neue"/>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Helvetica Neue"/>
                <a:ea typeface="Helvetica Neue"/>
                <a:cs typeface="Helvetica Neue"/>
                <a:sym typeface="Helvetica Neue"/>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Helvetica Neue"/>
                <a:ea typeface="Helvetica Neue"/>
                <a:cs typeface="Helvetica Neue"/>
                <a:sym typeface="Helvetica Neue"/>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Helvetica Neue"/>
                <a:ea typeface="Helvetica Neue"/>
                <a:cs typeface="Helvetica Neue"/>
                <a:sym typeface="Helvetica Neue"/>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26" name="Google Shape;26;p4"/>
          <p:cNvSpPr txBox="1">
            <a:spLocks noGrp="1"/>
          </p:cNvSpPr>
          <p:nvPr>
            <p:ph type="sldNum" idx="12"/>
          </p:nvPr>
        </p:nvSpPr>
        <p:spPr>
          <a:xfrm>
            <a:off x="4724400" y="6433298"/>
            <a:ext cx="2743200" cy="36576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a:solidFill>
                  <a:schemeClr val="lt1"/>
                </a:solidFill>
                <a:latin typeface="Helvetica Neue"/>
                <a:ea typeface="Helvetica Neue"/>
                <a:cs typeface="Helvetica Neue"/>
                <a:sym typeface="Helvetica Neue"/>
              </a:defRPr>
            </a:lvl1pPr>
            <a:lvl2pPr marL="0" marR="0" lvl="1" indent="0" algn="ctr" rtl="0">
              <a:spcBef>
                <a:spcPts val="0"/>
              </a:spcBef>
              <a:buNone/>
              <a:defRPr sz="1200">
                <a:solidFill>
                  <a:schemeClr val="lt1"/>
                </a:solidFill>
                <a:latin typeface="Helvetica Neue"/>
                <a:ea typeface="Helvetica Neue"/>
                <a:cs typeface="Helvetica Neue"/>
                <a:sym typeface="Helvetica Neue"/>
              </a:defRPr>
            </a:lvl2pPr>
            <a:lvl3pPr marL="0" marR="0" lvl="2" indent="0" algn="ctr" rtl="0">
              <a:spcBef>
                <a:spcPts val="0"/>
              </a:spcBef>
              <a:buNone/>
              <a:defRPr sz="1200">
                <a:solidFill>
                  <a:schemeClr val="lt1"/>
                </a:solidFill>
                <a:latin typeface="Helvetica Neue"/>
                <a:ea typeface="Helvetica Neue"/>
                <a:cs typeface="Helvetica Neue"/>
                <a:sym typeface="Helvetica Neue"/>
              </a:defRPr>
            </a:lvl3pPr>
            <a:lvl4pPr marL="0" marR="0" lvl="3" indent="0" algn="ctr" rtl="0">
              <a:spcBef>
                <a:spcPts val="0"/>
              </a:spcBef>
              <a:buNone/>
              <a:defRPr sz="1200">
                <a:solidFill>
                  <a:schemeClr val="lt1"/>
                </a:solidFill>
                <a:latin typeface="Helvetica Neue"/>
                <a:ea typeface="Helvetica Neue"/>
                <a:cs typeface="Helvetica Neue"/>
                <a:sym typeface="Helvetica Neue"/>
              </a:defRPr>
            </a:lvl4pPr>
            <a:lvl5pPr marL="0" marR="0" lvl="4" indent="0" algn="ctr" rtl="0">
              <a:spcBef>
                <a:spcPts val="0"/>
              </a:spcBef>
              <a:buNone/>
              <a:defRPr sz="1200">
                <a:solidFill>
                  <a:schemeClr val="lt1"/>
                </a:solidFill>
                <a:latin typeface="Helvetica Neue"/>
                <a:ea typeface="Helvetica Neue"/>
                <a:cs typeface="Helvetica Neue"/>
                <a:sym typeface="Helvetica Neue"/>
              </a:defRPr>
            </a:lvl5pPr>
            <a:lvl6pPr marL="0" marR="0" lvl="5" indent="0" algn="ctr" rtl="0">
              <a:spcBef>
                <a:spcPts val="0"/>
              </a:spcBef>
              <a:buNone/>
              <a:defRPr sz="1200">
                <a:solidFill>
                  <a:schemeClr val="lt1"/>
                </a:solidFill>
                <a:latin typeface="Helvetica Neue"/>
                <a:ea typeface="Helvetica Neue"/>
                <a:cs typeface="Helvetica Neue"/>
                <a:sym typeface="Helvetica Neue"/>
              </a:defRPr>
            </a:lvl6pPr>
            <a:lvl7pPr marL="0" marR="0" lvl="6" indent="0" algn="ctr" rtl="0">
              <a:spcBef>
                <a:spcPts val="0"/>
              </a:spcBef>
              <a:buNone/>
              <a:defRPr sz="1200">
                <a:solidFill>
                  <a:schemeClr val="lt1"/>
                </a:solidFill>
                <a:latin typeface="Helvetica Neue"/>
                <a:ea typeface="Helvetica Neue"/>
                <a:cs typeface="Helvetica Neue"/>
                <a:sym typeface="Helvetica Neue"/>
              </a:defRPr>
            </a:lvl7pPr>
            <a:lvl8pPr marL="0" marR="0" lvl="7" indent="0" algn="ctr" rtl="0">
              <a:spcBef>
                <a:spcPts val="0"/>
              </a:spcBef>
              <a:buNone/>
              <a:defRPr sz="1200">
                <a:solidFill>
                  <a:schemeClr val="lt1"/>
                </a:solidFill>
                <a:latin typeface="Helvetica Neue"/>
                <a:ea typeface="Helvetica Neue"/>
                <a:cs typeface="Helvetica Neue"/>
                <a:sym typeface="Helvetica Neue"/>
              </a:defRPr>
            </a:lvl8pPr>
            <a:lvl9pPr marL="0" marR="0" lvl="8" indent="0" algn="ctr" rtl="0">
              <a:spcBef>
                <a:spcPts val="0"/>
              </a:spcBef>
              <a:buNone/>
              <a:defRPr sz="1200">
                <a:solidFill>
                  <a:schemeClr val="lt1"/>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
        <p:nvSpPr>
          <p:cNvPr id="27" name="Google Shape;27;p4"/>
          <p:cNvSpPr txBox="1">
            <a:spLocks noGrp="1"/>
          </p:cNvSpPr>
          <p:nvPr>
            <p:ph type="body" idx="2"/>
          </p:nvPr>
        </p:nvSpPr>
        <p:spPr>
          <a:xfrm>
            <a:off x="8991600" y="6116636"/>
            <a:ext cx="3200400" cy="228600"/>
          </a:xfrm>
          <a:prstGeom prst="rect">
            <a:avLst/>
          </a:prstGeom>
          <a:noFill/>
          <a:ln>
            <a:noFill/>
          </a:ln>
        </p:spPr>
        <p:txBody>
          <a:bodyPr spcFirstLastPara="1" wrap="square" lIns="91425" tIns="45700" rIns="91425" bIns="45700" anchor="t" anchorCtr="0"/>
          <a:lstStyle>
            <a:lvl1pPr marL="457200" marR="0" lvl="0" indent="-228600" algn="r"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Helvetica Neue"/>
              <a:buNone/>
              <a:defRPr sz="4400"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3" name="Google Shape;43;p7"/>
          <p:cNvSpPr txBox="1">
            <a:spLocks noGrp="1"/>
          </p:cNvSpPr>
          <p:nvPr>
            <p:ph type="body" idx="1"/>
          </p:nvPr>
        </p:nvSpPr>
        <p:spPr>
          <a:xfrm>
            <a:off x="838200" y="1825625"/>
            <a:ext cx="10515600" cy="4270374"/>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7"/>
          <p:cNvSpPr txBox="1">
            <a:spLocks noGrp="1"/>
          </p:cNvSpPr>
          <p:nvPr>
            <p:ph type="sldNum" idx="12"/>
          </p:nvPr>
        </p:nvSpPr>
        <p:spPr>
          <a:xfrm>
            <a:off x="4724400" y="6433298"/>
            <a:ext cx="2743200" cy="36576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0" i="0" u="none" strike="noStrike" cap="none">
                <a:solidFill>
                  <a:schemeClr val="lt1"/>
                </a:solidFill>
                <a:latin typeface="Helvetica Neue"/>
                <a:ea typeface="Helvetica Neue"/>
                <a:cs typeface="Helvetica Neue"/>
                <a:sym typeface="Helvetica Neue"/>
              </a:defRPr>
            </a:lvl1pPr>
            <a:lvl2pPr marL="0" marR="0" lvl="1" indent="0" algn="ctr" rtl="0">
              <a:spcBef>
                <a:spcPts val="0"/>
              </a:spcBef>
              <a:buNone/>
              <a:defRPr sz="1200" b="0" i="0" u="none" strike="noStrike" cap="none">
                <a:solidFill>
                  <a:schemeClr val="lt1"/>
                </a:solidFill>
                <a:latin typeface="Helvetica Neue"/>
                <a:ea typeface="Helvetica Neue"/>
                <a:cs typeface="Helvetica Neue"/>
                <a:sym typeface="Helvetica Neue"/>
              </a:defRPr>
            </a:lvl2pPr>
            <a:lvl3pPr marL="0" marR="0" lvl="2" indent="0" algn="ctr" rtl="0">
              <a:spcBef>
                <a:spcPts val="0"/>
              </a:spcBef>
              <a:buNone/>
              <a:defRPr sz="1200" b="0" i="0" u="none" strike="noStrike" cap="none">
                <a:solidFill>
                  <a:schemeClr val="lt1"/>
                </a:solidFill>
                <a:latin typeface="Helvetica Neue"/>
                <a:ea typeface="Helvetica Neue"/>
                <a:cs typeface="Helvetica Neue"/>
                <a:sym typeface="Helvetica Neue"/>
              </a:defRPr>
            </a:lvl3pPr>
            <a:lvl4pPr marL="0" marR="0" lvl="3" indent="0" algn="ctr" rtl="0">
              <a:spcBef>
                <a:spcPts val="0"/>
              </a:spcBef>
              <a:buNone/>
              <a:defRPr sz="1200" b="0" i="0" u="none" strike="noStrike" cap="none">
                <a:solidFill>
                  <a:schemeClr val="lt1"/>
                </a:solidFill>
                <a:latin typeface="Helvetica Neue"/>
                <a:ea typeface="Helvetica Neue"/>
                <a:cs typeface="Helvetica Neue"/>
                <a:sym typeface="Helvetica Neue"/>
              </a:defRPr>
            </a:lvl4pPr>
            <a:lvl5pPr marL="0" marR="0" lvl="4" indent="0" algn="ctr" rtl="0">
              <a:spcBef>
                <a:spcPts val="0"/>
              </a:spcBef>
              <a:buNone/>
              <a:defRPr sz="1200" b="0" i="0" u="none" strike="noStrike" cap="none">
                <a:solidFill>
                  <a:schemeClr val="lt1"/>
                </a:solidFill>
                <a:latin typeface="Helvetica Neue"/>
                <a:ea typeface="Helvetica Neue"/>
                <a:cs typeface="Helvetica Neue"/>
                <a:sym typeface="Helvetica Neue"/>
              </a:defRPr>
            </a:lvl5pPr>
            <a:lvl6pPr marL="0" marR="0" lvl="5" indent="0" algn="ctr" rtl="0">
              <a:spcBef>
                <a:spcPts val="0"/>
              </a:spcBef>
              <a:buNone/>
              <a:defRPr sz="1200" b="0" i="0" u="none" strike="noStrike" cap="none">
                <a:solidFill>
                  <a:schemeClr val="lt1"/>
                </a:solidFill>
                <a:latin typeface="Helvetica Neue"/>
                <a:ea typeface="Helvetica Neue"/>
                <a:cs typeface="Helvetica Neue"/>
                <a:sym typeface="Helvetica Neue"/>
              </a:defRPr>
            </a:lvl6pPr>
            <a:lvl7pPr marL="0" marR="0" lvl="6" indent="0" algn="ctr" rtl="0">
              <a:spcBef>
                <a:spcPts val="0"/>
              </a:spcBef>
              <a:buNone/>
              <a:defRPr sz="1200" b="0" i="0" u="none" strike="noStrike" cap="none">
                <a:solidFill>
                  <a:schemeClr val="lt1"/>
                </a:solidFill>
                <a:latin typeface="Helvetica Neue"/>
                <a:ea typeface="Helvetica Neue"/>
                <a:cs typeface="Helvetica Neue"/>
                <a:sym typeface="Helvetica Neue"/>
              </a:defRPr>
            </a:lvl7pPr>
            <a:lvl8pPr marL="0" marR="0" lvl="7" indent="0" algn="ctr" rtl="0">
              <a:spcBef>
                <a:spcPts val="0"/>
              </a:spcBef>
              <a:buNone/>
              <a:defRPr sz="1200" b="0" i="0" u="none" strike="noStrike" cap="none">
                <a:solidFill>
                  <a:schemeClr val="lt1"/>
                </a:solidFill>
                <a:latin typeface="Helvetica Neue"/>
                <a:ea typeface="Helvetica Neue"/>
                <a:cs typeface="Helvetica Neue"/>
                <a:sym typeface="Helvetica Neue"/>
              </a:defRPr>
            </a:lvl8pPr>
            <a:lvl9pPr marL="0" marR="0" lvl="8" indent="0" algn="ctr" rtl="0">
              <a:spcBef>
                <a:spcPts val="0"/>
              </a:spcBef>
              <a:buNone/>
              <a:defRPr sz="1200" b="0" i="0" u="none" strike="noStrike" cap="none">
                <a:solidFill>
                  <a:schemeClr val="lt1"/>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
        <p:nvSpPr>
          <p:cNvPr id="45" name="Google Shape;45;p7"/>
          <p:cNvSpPr txBox="1">
            <a:spLocks noGrp="1"/>
          </p:cNvSpPr>
          <p:nvPr>
            <p:ph type="body" idx="2"/>
          </p:nvPr>
        </p:nvSpPr>
        <p:spPr>
          <a:xfrm>
            <a:off x="8991600" y="6116636"/>
            <a:ext cx="3200400" cy="228600"/>
          </a:xfrm>
          <a:prstGeom prst="rect">
            <a:avLst/>
          </a:prstGeom>
          <a:noFill/>
          <a:ln>
            <a:noFill/>
          </a:ln>
        </p:spPr>
        <p:txBody>
          <a:bodyPr spcFirstLastPara="1" wrap="square" lIns="91425" tIns="45700" rIns="91425" bIns="45700" anchor="t" anchorCtr="0"/>
          <a:lstStyle>
            <a:lvl1pPr marL="457200" marR="0" lvl="0" indent="-228600" algn="r"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Helvetica Neue"/>
              <a:buNone/>
              <a:defRPr sz="4400"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8" name="Google Shape;48;p8"/>
          <p:cNvSpPr txBox="1">
            <a:spLocks noGrp="1"/>
          </p:cNvSpPr>
          <p:nvPr>
            <p:ph type="sldNum" idx="12"/>
          </p:nvPr>
        </p:nvSpPr>
        <p:spPr>
          <a:xfrm>
            <a:off x="4724400" y="6433298"/>
            <a:ext cx="2743200" cy="36576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0" i="0" u="none" strike="noStrike" cap="none">
                <a:solidFill>
                  <a:schemeClr val="lt1"/>
                </a:solidFill>
                <a:latin typeface="Helvetica Neue"/>
                <a:ea typeface="Helvetica Neue"/>
                <a:cs typeface="Helvetica Neue"/>
                <a:sym typeface="Helvetica Neue"/>
              </a:defRPr>
            </a:lvl1pPr>
            <a:lvl2pPr marL="0" marR="0" lvl="1" indent="0" algn="ctr" rtl="0">
              <a:spcBef>
                <a:spcPts val="0"/>
              </a:spcBef>
              <a:buNone/>
              <a:defRPr sz="1200" b="0" i="0" u="none" strike="noStrike" cap="none">
                <a:solidFill>
                  <a:schemeClr val="lt1"/>
                </a:solidFill>
                <a:latin typeface="Helvetica Neue"/>
                <a:ea typeface="Helvetica Neue"/>
                <a:cs typeface="Helvetica Neue"/>
                <a:sym typeface="Helvetica Neue"/>
              </a:defRPr>
            </a:lvl2pPr>
            <a:lvl3pPr marL="0" marR="0" lvl="2" indent="0" algn="ctr" rtl="0">
              <a:spcBef>
                <a:spcPts val="0"/>
              </a:spcBef>
              <a:buNone/>
              <a:defRPr sz="1200" b="0" i="0" u="none" strike="noStrike" cap="none">
                <a:solidFill>
                  <a:schemeClr val="lt1"/>
                </a:solidFill>
                <a:latin typeface="Helvetica Neue"/>
                <a:ea typeface="Helvetica Neue"/>
                <a:cs typeface="Helvetica Neue"/>
                <a:sym typeface="Helvetica Neue"/>
              </a:defRPr>
            </a:lvl3pPr>
            <a:lvl4pPr marL="0" marR="0" lvl="3" indent="0" algn="ctr" rtl="0">
              <a:spcBef>
                <a:spcPts val="0"/>
              </a:spcBef>
              <a:buNone/>
              <a:defRPr sz="1200" b="0" i="0" u="none" strike="noStrike" cap="none">
                <a:solidFill>
                  <a:schemeClr val="lt1"/>
                </a:solidFill>
                <a:latin typeface="Helvetica Neue"/>
                <a:ea typeface="Helvetica Neue"/>
                <a:cs typeface="Helvetica Neue"/>
                <a:sym typeface="Helvetica Neue"/>
              </a:defRPr>
            </a:lvl4pPr>
            <a:lvl5pPr marL="0" marR="0" lvl="4" indent="0" algn="ctr" rtl="0">
              <a:spcBef>
                <a:spcPts val="0"/>
              </a:spcBef>
              <a:buNone/>
              <a:defRPr sz="1200" b="0" i="0" u="none" strike="noStrike" cap="none">
                <a:solidFill>
                  <a:schemeClr val="lt1"/>
                </a:solidFill>
                <a:latin typeface="Helvetica Neue"/>
                <a:ea typeface="Helvetica Neue"/>
                <a:cs typeface="Helvetica Neue"/>
                <a:sym typeface="Helvetica Neue"/>
              </a:defRPr>
            </a:lvl5pPr>
            <a:lvl6pPr marL="0" marR="0" lvl="5" indent="0" algn="ctr" rtl="0">
              <a:spcBef>
                <a:spcPts val="0"/>
              </a:spcBef>
              <a:buNone/>
              <a:defRPr sz="1200" b="0" i="0" u="none" strike="noStrike" cap="none">
                <a:solidFill>
                  <a:schemeClr val="lt1"/>
                </a:solidFill>
                <a:latin typeface="Helvetica Neue"/>
                <a:ea typeface="Helvetica Neue"/>
                <a:cs typeface="Helvetica Neue"/>
                <a:sym typeface="Helvetica Neue"/>
              </a:defRPr>
            </a:lvl6pPr>
            <a:lvl7pPr marL="0" marR="0" lvl="6" indent="0" algn="ctr" rtl="0">
              <a:spcBef>
                <a:spcPts val="0"/>
              </a:spcBef>
              <a:buNone/>
              <a:defRPr sz="1200" b="0" i="0" u="none" strike="noStrike" cap="none">
                <a:solidFill>
                  <a:schemeClr val="lt1"/>
                </a:solidFill>
                <a:latin typeface="Helvetica Neue"/>
                <a:ea typeface="Helvetica Neue"/>
                <a:cs typeface="Helvetica Neue"/>
                <a:sym typeface="Helvetica Neue"/>
              </a:defRPr>
            </a:lvl7pPr>
            <a:lvl8pPr marL="0" marR="0" lvl="7" indent="0" algn="ctr" rtl="0">
              <a:spcBef>
                <a:spcPts val="0"/>
              </a:spcBef>
              <a:buNone/>
              <a:defRPr sz="1200" b="0" i="0" u="none" strike="noStrike" cap="none">
                <a:solidFill>
                  <a:schemeClr val="lt1"/>
                </a:solidFill>
                <a:latin typeface="Helvetica Neue"/>
                <a:ea typeface="Helvetica Neue"/>
                <a:cs typeface="Helvetica Neue"/>
                <a:sym typeface="Helvetica Neue"/>
              </a:defRPr>
            </a:lvl8pPr>
            <a:lvl9pPr marL="0" marR="0" lvl="8" indent="0" algn="ctr" rtl="0">
              <a:spcBef>
                <a:spcPts val="0"/>
              </a:spcBef>
              <a:buNone/>
              <a:defRPr sz="1200" b="0" i="0" u="none" strike="noStrike" cap="none">
                <a:solidFill>
                  <a:schemeClr val="lt1"/>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
        <p:nvSpPr>
          <p:cNvPr id="49" name="Google Shape;49;p8"/>
          <p:cNvSpPr txBox="1">
            <a:spLocks noGrp="1"/>
          </p:cNvSpPr>
          <p:nvPr>
            <p:ph type="body" idx="1"/>
          </p:nvPr>
        </p:nvSpPr>
        <p:spPr>
          <a:xfrm>
            <a:off x="8991600" y="6116636"/>
            <a:ext cx="3200400" cy="228600"/>
          </a:xfrm>
          <a:prstGeom prst="rect">
            <a:avLst/>
          </a:prstGeom>
          <a:noFill/>
          <a:ln>
            <a:noFill/>
          </a:ln>
        </p:spPr>
        <p:txBody>
          <a:bodyPr spcFirstLastPara="1" wrap="square" lIns="91425" tIns="45700" rIns="91425" bIns="45700" anchor="t" anchorCtr="0"/>
          <a:lstStyle>
            <a:lvl1pPr marL="457200" marR="0" lvl="0" indent="-228600" algn="r"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50"/>
        <p:cNvGrpSpPr/>
        <p:nvPr/>
      </p:nvGrpSpPr>
      <p:grpSpPr>
        <a:xfrm>
          <a:off x="0" y="0"/>
          <a:ext cx="0" cy="0"/>
          <a:chOff x="0" y="0"/>
          <a:chExt cx="0" cy="0"/>
        </a:xfrm>
      </p:grpSpPr>
      <p:sp>
        <p:nvSpPr>
          <p:cNvPr id="51" name="Google Shape;51;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Helvetica Neue"/>
              <a:buNone/>
              <a:defRPr sz="4400"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9"/>
          <p:cNvSpPr txBox="1">
            <a:spLocks noGrp="1"/>
          </p:cNvSpPr>
          <p:nvPr>
            <p:ph type="body" idx="1"/>
          </p:nvPr>
        </p:nvSpPr>
        <p:spPr>
          <a:xfrm>
            <a:off x="839788" y="1828800"/>
            <a:ext cx="5157787" cy="676275"/>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Helvetica Neue"/>
                <a:ea typeface="Helvetica Neue"/>
                <a:cs typeface="Helvetica Neue"/>
                <a:sym typeface="Helvetica Neue"/>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Helvetica Neue"/>
                <a:ea typeface="Helvetica Neue"/>
                <a:cs typeface="Helvetica Neue"/>
                <a:sym typeface="Helvetica Neue"/>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3" name="Google Shape;53;p9"/>
          <p:cNvSpPr txBox="1">
            <a:spLocks noGrp="1"/>
          </p:cNvSpPr>
          <p:nvPr>
            <p:ph type="body" idx="2"/>
          </p:nvPr>
        </p:nvSpPr>
        <p:spPr>
          <a:xfrm>
            <a:off x="839788" y="2505075"/>
            <a:ext cx="5157787" cy="3590925"/>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9"/>
          <p:cNvSpPr txBox="1">
            <a:spLocks noGrp="1"/>
          </p:cNvSpPr>
          <p:nvPr>
            <p:ph type="body" idx="3"/>
          </p:nvPr>
        </p:nvSpPr>
        <p:spPr>
          <a:xfrm>
            <a:off x="6172200" y="1828800"/>
            <a:ext cx="5183188" cy="676275"/>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Helvetica Neue"/>
                <a:ea typeface="Helvetica Neue"/>
                <a:cs typeface="Helvetica Neue"/>
                <a:sym typeface="Helvetica Neue"/>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Helvetica Neue"/>
                <a:ea typeface="Helvetica Neue"/>
                <a:cs typeface="Helvetica Neue"/>
                <a:sym typeface="Helvetica Neue"/>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5" name="Google Shape;55;p9"/>
          <p:cNvSpPr txBox="1">
            <a:spLocks noGrp="1"/>
          </p:cNvSpPr>
          <p:nvPr>
            <p:ph type="body" idx="4"/>
          </p:nvPr>
        </p:nvSpPr>
        <p:spPr>
          <a:xfrm>
            <a:off x="6172200" y="2505075"/>
            <a:ext cx="5183188" cy="3590925"/>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9"/>
          <p:cNvSpPr txBox="1">
            <a:spLocks noGrp="1"/>
          </p:cNvSpPr>
          <p:nvPr>
            <p:ph type="sldNum" idx="12"/>
          </p:nvPr>
        </p:nvSpPr>
        <p:spPr>
          <a:xfrm>
            <a:off x="4724400" y="6433298"/>
            <a:ext cx="2743200" cy="36576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a:solidFill>
                  <a:schemeClr val="lt1"/>
                </a:solidFill>
                <a:latin typeface="Helvetica Neue"/>
                <a:ea typeface="Helvetica Neue"/>
                <a:cs typeface="Helvetica Neue"/>
                <a:sym typeface="Helvetica Neue"/>
              </a:defRPr>
            </a:lvl1pPr>
            <a:lvl2pPr marL="0" marR="0" lvl="1" indent="0" algn="ctr" rtl="0">
              <a:spcBef>
                <a:spcPts val="0"/>
              </a:spcBef>
              <a:buNone/>
              <a:defRPr sz="1200">
                <a:solidFill>
                  <a:schemeClr val="lt1"/>
                </a:solidFill>
                <a:latin typeface="Helvetica Neue"/>
                <a:ea typeface="Helvetica Neue"/>
                <a:cs typeface="Helvetica Neue"/>
                <a:sym typeface="Helvetica Neue"/>
              </a:defRPr>
            </a:lvl2pPr>
            <a:lvl3pPr marL="0" marR="0" lvl="2" indent="0" algn="ctr" rtl="0">
              <a:spcBef>
                <a:spcPts val="0"/>
              </a:spcBef>
              <a:buNone/>
              <a:defRPr sz="1200">
                <a:solidFill>
                  <a:schemeClr val="lt1"/>
                </a:solidFill>
                <a:latin typeface="Helvetica Neue"/>
                <a:ea typeface="Helvetica Neue"/>
                <a:cs typeface="Helvetica Neue"/>
                <a:sym typeface="Helvetica Neue"/>
              </a:defRPr>
            </a:lvl3pPr>
            <a:lvl4pPr marL="0" marR="0" lvl="3" indent="0" algn="ctr" rtl="0">
              <a:spcBef>
                <a:spcPts val="0"/>
              </a:spcBef>
              <a:buNone/>
              <a:defRPr sz="1200">
                <a:solidFill>
                  <a:schemeClr val="lt1"/>
                </a:solidFill>
                <a:latin typeface="Helvetica Neue"/>
                <a:ea typeface="Helvetica Neue"/>
                <a:cs typeface="Helvetica Neue"/>
                <a:sym typeface="Helvetica Neue"/>
              </a:defRPr>
            </a:lvl4pPr>
            <a:lvl5pPr marL="0" marR="0" lvl="4" indent="0" algn="ctr" rtl="0">
              <a:spcBef>
                <a:spcPts val="0"/>
              </a:spcBef>
              <a:buNone/>
              <a:defRPr sz="1200">
                <a:solidFill>
                  <a:schemeClr val="lt1"/>
                </a:solidFill>
                <a:latin typeface="Helvetica Neue"/>
                <a:ea typeface="Helvetica Neue"/>
                <a:cs typeface="Helvetica Neue"/>
                <a:sym typeface="Helvetica Neue"/>
              </a:defRPr>
            </a:lvl5pPr>
            <a:lvl6pPr marL="0" marR="0" lvl="5" indent="0" algn="ctr" rtl="0">
              <a:spcBef>
                <a:spcPts val="0"/>
              </a:spcBef>
              <a:buNone/>
              <a:defRPr sz="1200">
                <a:solidFill>
                  <a:schemeClr val="lt1"/>
                </a:solidFill>
                <a:latin typeface="Helvetica Neue"/>
                <a:ea typeface="Helvetica Neue"/>
                <a:cs typeface="Helvetica Neue"/>
                <a:sym typeface="Helvetica Neue"/>
              </a:defRPr>
            </a:lvl6pPr>
            <a:lvl7pPr marL="0" marR="0" lvl="6" indent="0" algn="ctr" rtl="0">
              <a:spcBef>
                <a:spcPts val="0"/>
              </a:spcBef>
              <a:buNone/>
              <a:defRPr sz="1200">
                <a:solidFill>
                  <a:schemeClr val="lt1"/>
                </a:solidFill>
                <a:latin typeface="Helvetica Neue"/>
                <a:ea typeface="Helvetica Neue"/>
                <a:cs typeface="Helvetica Neue"/>
                <a:sym typeface="Helvetica Neue"/>
              </a:defRPr>
            </a:lvl7pPr>
            <a:lvl8pPr marL="0" marR="0" lvl="7" indent="0" algn="ctr" rtl="0">
              <a:spcBef>
                <a:spcPts val="0"/>
              </a:spcBef>
              <a:buNone/>
              <a:defRPr sz="1200">
                <a:solidFill>
                  <a:schemeClr val="lt1"/>
                </a:solidFill>
                <a:latin typeface="Helvetica Neue"/>
                <a:ea typeface="Helvetica Neue"/>
                <a:cs typeface="Helvetica Neue"/>
                <a:sym typeface="Helvetica Neue"/>
              </a:defRPr>
            </a:lvl8pPr>
            <a:lvl9pPr marL="0" marR="0" lvl="8" indent="0" algn="ctr" rtl="0">
              <a:spcBef>
                <a:spcPts val="0"/>
              </a:spcBef>
              <a:buNone/>
              <a:defRPr sz="1200">
                <a:solidFill>
                  <a:schemeClr val="lt1"/>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
        <p:nvSpPr>
          <p:cNvPr id="57" name="Google Shape;57;p9"/>
          <p:cNvSpPr txBox="1">
            <a:spLocks noGrp="1"/>
          </p:cNvSpPr>
          <p:nvPr>
            <p:ph type="body" idx="5"/>
          </p:nvPr>
        </p:nvSpPr>
        <p:spPr>
          <a:xfrm>
            <a:off x="8991600" y="6116636"/>
            <a:ext cx="3200400" cy="228600"/>
          </a:xfrm>
          <a:prstGeom prst="rect">
            <a:avLst/>
          </a:prstGeom>
          <a:noFill/>
          <a:ln>
            <a:noFill/>
          </a:ln>
        </p:spPr>
        <p:txBody>
          <a:bodyPr spcFirstLastPara="1" wrap="square" lIns="91425" tIns="45700" rIns="91425" bIns="45700" anchor="t" anchorCtr="0"/>
          <a:lstStyle>
            <a:lvl1pPr marL="457200" marR="0" lvl="0" indent="-228600" algn="r"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8"/>
        <p:cNvGrpSpPr/>
        <p:nvPr/>
      </p:nvGrpSpPr>
      <p:grpSpPr>
        <a:xfrm>
          <a:off x="0" y="0"/>
          <a:ext cx="0" cy="0"/>
          <a:chOff x="0" y="0"/>
          <a:chExt cx="0" cy="0"/>
        </a:xfrm>
      </p:grpSpPr>
      <p:sp>
        <p:nvSpPr>
          <p:cNvPr id="59" name="Google Shape;59;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Helvetica Neue"/>
              <a:buNone/>
              <a:defRPr sz="4400"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Google Shape;60;p10"/>
          <p:cNvSpPr txBox="1">
            <a:spLocks noGrp="1"/>
          </p:cNvSpPr>
          <p:nvPr>
            <p:ph type="sldNum" idx="12"/>
          </p:nvPr>
        </p:nvSpPr>
        <p:spPr>
          <a:xfrm>
            <a:off x="4724400" y="6433298"/>
            <a:ext cx="2743200" cy="36576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a:solidFill>
                  <a:schemeClr val="lt1"/>
                </a:solidFill>
                <a:latin typeface="Helvetica Neue"/>
                <a:ea typeface="Helvetica Neue"/>
                <a:cs typeface="Helvetica Neue"/>
                <a:sym typeface="Helvetica Neue"/>
              </a:defRPr>
            </a:lvl1pPr>
            <a:lvl2pPr marL="0" marR="0" lvl="1" indent="0" algn="ctr" rtl="0">
              <a:spcBef>
                <a:spcPts val="0"/>
              </a:spcBef>
              <a:buNone/>
              <a:defRPr sz="1200">
                <a:solidFill>
                  <a:schemeClr val="lt1"/>
                </a:solidFill>
                <a:latin typeface="Helvetica Neue"/>
                <a:ea typeface="Helvetica Neue"/>
                <a:cs typeface="Helvetica Neue"/>
                <a:sym typeface="Helvetica Neue"/>
              </a:defRPr>
            </a:lvl2pPr>
            <a:lvl3pPr marL="0" marR="0" lvl="2" indent="0" algn="ctr" rtl="0">
              <a:spcBef>
                <a:spcPts val="0"/>
              </a:spcBef>
              <a:buNone/>
              <a:defRPr sz="1200">
                <a:solidFill>
                  <a:schemeClr val="lt1"/>
                </a:solidFill>
                <a:latin typeface="Helvetica Neue"/>
                <a:ea typeface="Helvetica Neue"/>
                <a:cs typeface="Helvetica Neue"/>
                <a:sym typeface="Helvetica Neue"/>
              </a:defRPr>
            </a:lvl3pPr>
            <a:lvl4pPr marL="0" marR="0" lvl="3" indent="0" algn="ctr" rtl="0">
              <a:spcBef>
                <a:spcPts val="0"/>
              </a:spcBef>
              <a:buNone/>
              <a:defRPr sz="1200">
                <a:solidFill>
                  <a:schemeClr val="lt1"/>
                </a:solidFill>
                <a:latin typeface="Helvetica Neue"/>
                <a:ea typeface="Helvetica Neue"/>
                <a:cs typeface="Helvetica Neue"/>
                <a:sym typeface="Helvetica Neue"/>
              </a:defRPr>
            </a:lvl4pPr>
            <a:lvl5pPr marL="0" marR="0" lvl="4" indent="0" algn="ctr" rtl="0">
              <a:spcBef>
                <a:spcPts val="0"/>
              </a:spcBef>
              <a:buNone/>
              <a:defRPr sz="1200">
                <a:solidFill>
                  <a:schemeClr val="lt1"/>
                </a:solidFill>
                <a:latin typeface="Helvetica Neue"/>
                <a:ea typeface="Helvetica Neue"/>
                <a:cs typeface="Helvetica Neue"/>
                <a:sym typeface="Helvetica Neue"/>
              </a:defRPr>
            </a:lvl5pPr>
            <a:lvl6pPr marL="0" marR="0" lvl="5" indent="0" algn="ctr" rtl="0">
              <a:spcBef>
                <a:spcPts val="0"/>
              </a:spcBef>
              <a:buNone/>
              <a:defRPr sz="1200">
                <a:solidFill>
                  <a:schemeClr val="lt1"/>
                </a:solidFill>
                <a:latin typeface="Helvetica Neue"/>
                <a:ea typeface="Helvetica Neue"/>
                <a:cs typeface="Helvetica Neue"/>
                <a:sym typeface="Helvetica Neue"/>
              </a:defRPr>
            </a:lvl6pPr>
            <a:lvl7pPr marL="0" marR="0" lvl="6" indent="0" algn="ctr" rtl="0">
              <a:spcBef>
                <a:spcPts val="0"/>
              </a:spcBef>
              <a:buNone/>
              <a:defRPr sz="1200">
                <a:solidFill>
                  <a:schemeClr val="lt1"/>
                </a:solidFill>
                <a:latin typeface="Helvetica Neue"/>
                <a:ea typeface="Helvetica Neue"/>
                <a:cs typeface="Helvetica Neue"/>
                <a:sym typeface="Helvetica Neue"/>
              </a:defRPr>
            </a:lvl7pPr>
            <a:lvl8pPr marL="0" marR="0" lvl="7" indent="0" algn="ctr" rtl="0">
              <a:spcBef>
                <a:spcPts val="0"/>
              </a:spcBef>
              <a:buNone/>
              <a:defRPr sz="1200">
                <a:solidFill>
                  <a:schemeClr val="lt1"/>
                </a:solidFill>
                <a:latin typeface="Helvetica Neue"/>
                <a:ea typeface="Helvetica Neue"/>
                <a:cs typeface="Helvetica Neue"/>
                <a:sym typeface="Helvetica Neue"/>
              </a:defRPr>
            </a:lvl8pPr>
            <a:lvl9pPr marL="0" marR="0" lvl="8" indent="0" algn="ctr" rtl="0">
              <a:spcBef>
                <a:spcPts val="0"/>
              </a:spcBef>
              <a:buNone/>
              <a:defRPr sz="1200">
                <a:solidFill>
                  <a:schemeClr val="lt1"/>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
        <p:nvSpPr>
          <p:cNvPr id="61" name="Google Shape;61;p10"/>
          <p:cNvSpPr txBox="1">
            <a:spLocks noGrp="1"/>
          </p:cNvSpPr>
          <p:nvPr>
            <p:ph type="body" idx="1"/>
          </p:nvPr>
        </p:nvSpPr>
        <p:spPr>
          <a:xfrm>
            <a:off x="8991600" y="6116636"/>
            <a:ext cx="3200400" cy="228600"/>
          </a:xfrm>
          <a:prstGeom prst="rect">
            <a:avLst/>
          </a:prstGeom>
          <a:noFill/>
          <a:ln>
            <a:noFill/>
          </a:ln>
        </p:spPr>
        <p:txBody>
          <a:bodyPr spcFirstLastPara="1" wrap="square" lIns="91425" tIns="45700" rIns="91425" bIns="45700" anchor="t" anchorCtr="0"/>
          <a:lstStyle>
            <a:lvl1pPr marL="457200" marR="0" lvl="0" indent="-228600" algn="r"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62"/>
        <p:cNvGrpSpPr/>
        <p:nvPr/>
      </p:nvGrpSpPr>
      <p:grpSpPr>
        <a:xfrm>
          <a:off x="0" y="0"/>
          <a:ext cx="0" cy="0"/>
          <a:chOff x="0" y="0"/>
          <a:chExt cx="0" cy="0"/>
        </a:xfrm>
      </p:grpSpPr>
      <p:sp>
        <p:nvSpPr>
          <p:cNvPr id="63" name="Google Shape;63;p11"/>
          <p:cNvSpPr txBox="1">
            <a:spLocks noGrp="1"/>
          </p:cNvSpPr>
          <p:nvPr>
            <p:ph type="sldNum" idx="12"/>
          </p:nvPr>
        </p:nvSpPr>
        <p:spPr>
          <a:xfrm>
            <a:off x="4724400" y="6433298"/>
            <a:ext cx="2743200" cy="36576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a:solidFill>
                  <a:schemeClr val="lt1"/>
                </a:solidFill>
                <a:latin typeface="Helvetica Neue"/>
                <a:ea typeface="Helvetica Neue"/>
                <a:cs typeface="Helvetica Neue"/>
                <a:sym typeface="Helvetica Neue"/>
              </a:defRPr>
            </a:lvl1pPr>
            <a:lvl2pPr marL="0" marR="0" lvl="1" indent="0" algn="ctr" rtl="0">
              <a:spcBef>
                <a:spcPts val="0"/>
              </a:spcBef>
              <a:buNone/>
              <a:defRPr sz="1200">
                <a:solidFill>
                  <a:schemeClr val="lt1"/>
                </a:solidFill>
                <a:latin typeface="Helvetica Neue"/>
                <a:ea typeface="Helvetica Neue"/>
                <a:cs typeface="Helvetica Neue"/>
                <a:sym typeface="Helvetica Neue"/>
              </a:defRPr>
            </a:lvl2pPr>
            <a:lvl3pPr marL="0" marR="0" lvl="2" indent="0" algn="ctr" rtl="0">
              <a:spcBef>
                <a:spcPts val="0"/>
              </a:spcBef>
              <a:buNone/>
              <a:defRPr sz="1200">
                <a:solidFill>
                  <a:schemeClr val="lt1"/>
                </a:solidFill>
                <a:latin typeface="Helvetica Neue"/>
                <a:ea typeface="Helvetica Neue"/>
                <a:cs typeface="Helvetica Neue"/>
                <a:sym typeface="Helvetica Neue"/>
              </a:defRPr>
            </a:lvl3pPr>
            <a:lvl4pPr marL="0" marR="0" lvl="3" indent="0" algn="ctr" rtl="0">
              <a:spcBef>
                <a:spcPts val="0"/>
              </a:spcBef>
              <a:buNone/>
              <a:defRPr sz="1200">
                <a:solidFill>
                  <a:schemeClr val="lt1"/>
                </a:solidFill>
                <a:latin typeface="Helvetica Neue"/>
                <a:ea typeface="Helvetica Neue"/>
                <a:cs typeface="Helvetica Neue"/>
                <a:sym typeface="Helvetica Neue"/>
              </a:defRPr>
            </a:lvl4pPr>
            <a:lvl5pPr marL="0" marR="0" lvl="4" indent="0" algn="ctr" rtl="0">
              <a:spcBef>
                <a:spcPts val="0"/>
              </a:spcBef>
              <a:buNone/>
              <a:defRPr sz="1200">
                <a:solidFill>
                  <a:schemeClr val="lt1"/>
                </a:solidFill>
                <a:latin typeface="Helvetica Neue"/>
                <a:ea typeface="Helvetica Neue"/>
                <a:cs typeface="Helvetica Neue"/>
                <a:sym typeface="Helvetica Neue"/>
              </a:defRPr>
            </a:lvl5pPr>
            <a:lvl6pPr marL="0" marR="0" lvl="5" indent="0" algn="ctr" rtl="0">
              <a:spcBef>
                <a:spcPts val="0"/>
              </a:spcBef>
              <a:buNone/>
              <a:defRPr sz="1200">
                <a:solidFill>
                  <a:schemeClr val="lt1"/>
                </a:solidFill>
                <a:latin typeface="Helvetica Neue"/>
                <a:ea typeface="Helvetica Neue"/>
                <a:cs typeface="Helvetica Neue"/>
                <a:sym typeface="Helvetica Neue"/>
              </a:defRPr>
            </a:lvl6pPr>
            <a:lvl7pPr marL="0" marR="0" lvl="6" indent="0" algn="ctr" rtl="0">
              <a:spcBef>
                <a:spcPts val="0"/>
              </a:spcBef>
              <a:buNone/>
              <a:defRPr sz="1200">
                <a:solidFill>
                  <a:schemeClr val="lt1"/>
                </a:solidFill>
                <a:latin typeface="Helvetica Neue"/>
                <a:ea typeface="Helvetica Neue"/>
                <a:cs typeface="Helvetica Neue"/>
                <a:sym typeface="Helvetica Neue"/>
              </a:defRPr>
            </a:lvl7pPr>
            <a:lvl8pPr marL="0" marR="0" lvl="7" indent="0" algn="ctr" rtl="0">
              <a:spcBef>
                <a:spcPts val="0"/>
              </a:spcBef>
              <a:buNone/>
              <a:defRPr sz="1200">
                <a:solidFill>
                  <a:schemeClr val="lt1"/>
                </a:solidFill>
                <a:latin typeface="Helvetica Neue"/>
                <a:ea typeface="Helvetica Neue"/>
                <a:cs typeface="Helvetica Neue"/>
                <a:sym typeface="Helvetica Neue"/>
              </a:defRPr>
            </a:lvl8pPr>
            <a:lvl9pPr marL="0" marR="0" lvl="8" indent="0" algn="ctr" rtl="0">
              <a:spcBef>
                <a:spcPts val="0"/>
              </a:spcBef>
              <a:buNone/>
              <a:defRPr sz="1200">
                <a:solidFill>
                  <a:schemeClr val="lt1"/>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
        <p:nvSpPr>
          <p:cNvPr id="64" name="Google Shape;64;p11"/>
          <p:cNvSpPr txBox="1">
            <a:spLocks noGrp="1"/>
          </p:cNvSpPr>
          <p:nvPr>
            <p:ph type="body" idx="1"/>
          </p:nvPr>
        </p:nvSpPr>
        <p:spPr>
          <a:xfrm>
            <a:off x="8991600" y="6116636"/>
            <a:ext cx="3200400" cy="228600"/>
          </a:xfrm>
          <a:prstGeom prst="rect">
            <a:avLst/>
          </a:prstGeom>
          <a:noFill/>
          <a:ln>
            <a:noFill/>
          </a:ln>
        </p:spPr>
        <p:txBody>
          <a:bodyPr spcFirstLastPara="1" wrap="square" lIns="91425" tIns="45700" rIns="91425" bIns="45700" anchor="t" anchorCtr="0"/>
          <a:lstStyle>
            <a:lvl1pPr marL="457200" marR="0" lvl="0" indent="-228600" algn="r"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65"/>
        <p:cNvGrpSpPr/>
        <p:nvPr/>
      </p:nvGrpSpPr>
      <p:grpSpPr>
        <a:xfrm>
          <a:off x="0" y="0"/>
          <a:ext cx="0" cy="0"/>
          <a:chOff x="0" y="0"/>
          <a:chExt cx="0" cy="0"/>
        </a:xfrm>
      </p:grpSpPr>
      <p:sp>
        <p:nvSpPr>
          <p:cNvPr id="66" name="Google Shape;66;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Helvetica Neue"/>
              <a:buNone/>
              <a:defRPr sz="3200"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12"/>
          <p:cNvSpPr txBox="1">
            <a:spLocks noGrp="1"/>
          </p:cNvSpPr>
          <p:nvPr>
            <p:ph type="body" idx="1"/>
          </p:nvPr>
        </p:nvSpPr>
        <p:spPr>
          <a:xfrm>
            <a:off x="5183188" y="987425"/>
            <a:ext cx="6172200" cy="5108575"/>
          </a:xfrm>
          <a:prstGeom prst="rect">
            <a:avLst/>
          </a:prstGeom>
          <a:noFill/>
          <a:ln>
            <a:noFill/>
          </a:ln>
        </p:spPr>
        <p:txBody>
          <a:bodyPr spcFirstLastPara="1" wrap="square" lIns="91425" tIns="45700" rIns="91425" bIns="45700"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Helvetica Neue"/>
                <a:ea typeface="Helvetica Neue"/>
                <a:cs typeface="Helvetica Neue"/>
                <a:sym typeface="Helvetica Neue"/>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8" name="Google Shape;68;p12"/>
          <p:cNvSpPr txBox="1">
            <a:spLocks noGrp="1"/>
          </p:cNvSpPr>
          <p:nvPr>
            <p:ph type="body" idx="2"/>
          </p:nvPr>
        </p:nvSpPr>
        <p:spPr>
          <a:xfrm>
            <a:off x="839788" y="2057399"/>
            <a:ext cx="3932237" cy="3995339"/>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Helvetica Neue"/>
                <a:ea typeface="Helvetica Neue"/>
                <a:cs typeface="Helvetica Neue"/>
                <a:sym typeface="Helvetica Neue"/>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Helvetica Neue"/>
                <a:ea typeface="Helvetica Neue"/>
                <a:cs typeface="Helvetica Neue"/>
                <a:sym typeface="Helvetica Neue"/>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Google Shape;69;p12"/>
          <p:cNvSpPr txBox="1">
            <a:spLocks noGrp="1"/>
          </p:cNvSpPr>
          <p:nvPr>
            <p:ph type="sldNum" idx="12"/>
          </p:nvPr>
        </p:nvSpPr>
        <p:spPr>
          <a:xfrm>
            <a:off x="4724400" y="6433298"/>
            <a:ext cx="2743200" cy="36576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a:solidFill>
                  <a:schemeClr val="lt1"/>
                </a:solidFill>
                <a:latin typeface="Helvetica Neue"/>
                <a:ea typeface="Helvetica Neue"/>
                <a:cs typeface="Helvetica Neue"/>
                <a:sym typeface="Helvetica Neue"/>
              </a:defRPr>
            </a:lvl1pPr>
            <a:lvl2pPr marL="0" marR="0" lvl="1" indent="0" algn="ctr" rtl="0">
              <a:spcBef>
                <a:spcPts val="0"/>
              </a:spcBef>
              <a:buNone/>
              <a:defRPr sz="1200">
                <a:solidFill>
                  <a:schemeClr val="lt1"/>
                </a:solidFill>
                <a:latin typeface="Helvetica Neue"/>
                <a:ea typeface="Helvetica Neue"/>
                <a:cs typeface="Helvetica Neue"/>
                <a:sym typeface="Helvetica Neue"/>
              </a:defRPr>
            </a:lvl2pPr>
            <a:lvl3pPr marL="0" marR="0" lvl="2" indent="0" algn="ctr" rtl="0">
              <a:spcBef>
                <a:spcPts val="0"/>
              </a:spcBef>
              <a:buNone/>
              <a:defRPr sz="1200">
                <a:solidFill>
                  <a:schemeClr val="lt1"/>
                </a:solidFill>
                <a:latin typeface="Helvetica Neue"/>
                <a:ea typeface="Helvetica Neue"/>
                <a:cs typeface="Helvetica Neue"/>
                <a:sym typeface="Helvetica Neue"/>
              </a:defRPr>
            </a:lvl3pPr>
            <a:lvl4pPr marL="0" marR="0" lvl="3" indent="0" algn="ctr" rtl="0">
              <a:spcBef>
                <a:spcPts val="0"/>
              </a:spcBef>
              <a:buNone/>
              <a:defRPr sz="1200">
                <a:solidFill>
                  <a:schemeClr val="lt1"/>
                </a:solidFill>
                <a:latin typeface="Helvetica Neue"/>
                <a:ea typeface="Helvetica Neue"/>
                <a:cs typeface="Helvetica Neue"/>
                <a:sym typeface="Helvetica Neue"/>
              </a:defRPr>
            </a:lvl4pPr>
            <a:lvl5pPr marL="0" marR="0" lvl="4" indent="0" algn="ctr" rtl="0">
              <a:spcBef>
                <a:spcPts val="0"/>
              </a:spcBef>
              <a:buNone/>
              <a:defRPr sz="1200">
                <a:solidFill>
                  <a:schemeClr val="lt1"/>
                </a:solidFill>
                <a:latin typeface="Helvetica Neue"/>
                <a:ea typeface="Helvetica Neue"/>
                <a:cs typeface="Helvetica Neue"/>
                <a:sym typeface="Helvetica Neue"/>
              </a:defRPr>
            </a:lvl5pPr>
            <a:lvl6pPr marL="0" marR="0" lvl="5" indent="0" algn="ctr" rtl="0">
              <a:spcBef>
                <a:spcPts val="0"/>
              </a:spcBef>
              <a:buNone/>
              <a:defRPr sz="1200">
                <a:solidFill>
                  <a:schemeClr val="lt1"/>
                </a:solidFill>
                <a:latin typeface="Helvetica Neue"/>
                <a:ea typeface="Helvetica Neue"/>
                <a:cs typeface="Helvetica Neue"/>
                <a:sym typeface="Helvetica Neue"/>
              </a:defRPr>
            </a:lvl6pPr>
            <a:lvl7pPr marL="0" marR="0" lvl="6" indent="0" algn="ctr" rtl="0">
              <a:spcBef>
                <a:spcPts val="0"/>
              </a:spcBef>
              <a:buNone/>
              <a:defRPr sz="1200">
                <a:solidFill>
                  <a:schemeClr val="lt1"/>
                </a:solidFill>
                <a:latin typeface="Helvetica Neue"/>
                <a:ea typeface="Helvetica Neue"/>
                <a:cs typeface="Helvetica Neue"/>
                <a:sym typeface="Helvetica Neue"/>
              </a:defRPr>
            </a:lvl7pPr>
            <a:lvl8pPr marL="0" marR="0" lvl="7" indent="0" algn="ctr" rtl="0">
              <a:spcBef>
                <a:spcPts val="0"/>
              </a:spcBef>
              <a:buNone/>
              <a:defRPr sz="1200">
                <a:solidFill>
                  <a:schemeClr val="lt1"/>
                </a:solidFill>
                <a:latin typeface="Helvetica Neue"/>
                <a:ea typeface="Helvetica Neue"/>
                <a:cs typeface="Helvetica Neue"/>
                <a:sym typeface="Helvetica Neue"/>
              </a:defRPr>
            </a:lvl8pPr>
            <a:lvl9pPr marL="0" marR="0" lvl="8" indent="0" algn="ctr" rtl="0">
              <a:spcBef>
                <a:spcPts val="0"/>
              </a:spcBef>
              <a:buNone/>
              <a:defRPr sz="1200">
                <a:solidFill>
                  <a:schemeClr val="lt1"/>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
        <p:nvSpPr>
          <p:cNvPr id="70" name="Google Shape;70;p12"/>
          <p:cNvSpPr txBox="1">
            <a:spLocks noGrp="1"/>
          </p:cNvSpPr>
          <p:nvPr>
            <p:ph type="body" idx="3"/>
          </p:nvPr>
        </p:nvSpPr>
        <p:spPr>
          <a:xfrm>
            <a:off x="8991600" y="6116636"/>
            <a:ext cx="3200400" cy="228600"/>
          </a:xfrm>
          <a:prstGeom prst="rect">
            <a:avLst/>
          </a:prstGeom>
          <a:noFill/>
          <a:ln>
            <a:noFill/>
          </a:ln>
        </p:spPr>
        <p:txBody>
          <a:bodyPr spcFirstLastPara="1" wrap="square" lIns="91425" tIns="45700" rIns="91425" bIns="45700" anchor="t" anchorCtr="0"/>
          <a:lstStyle>
            <a:lvl1pPr marL="457200" marR="0" lvl="0" indent="-228600" algn="r"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0" y="6356350"/>
            <a:ext cx="12192000" cy="50165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Helvetica Neue"/>
              <a:ea typeface="Helvetica Neue"/>
              <a:cs typeface="Helvetica Neue"/>
              <a:sym typeface="Helvetica Neue"/>
            </a:endParaRPr>
          </a:p>
        </p:txBody>
      </p:sp>
      <p:sp>
        <p:nvSpPr>
          <p:cNvPr id="11" name="Google Shape;11;p1"/>
          <p:cNvSpPr txBox="1"/>
          <p:nvPr/>
        </p:nvSpPr>
        <p:spPr>
          <a:xfrm>
            <a:off x="9296400" y="6475210"/>
            <a:ext cx="2743200" cy="36576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400" b="0" i="0" u="none" strike="noStrike" cap="none">
                <a:solidFill>
                  <a:schemeClr val="lt1"/>
                </a:solidFill>
                <a:latin typeface="Helvetica Neue"/>
                <a:ea typeface="Helvetica Neue"/>
                <a:cs typeface="Helvetica Neue"/>
                <a:sym typeface="Helvetica Neue"/>
              </a:rPr>
              <a:t>MECHANICAL </a:t>
            </a:r>
            <a:r>
              <a:rPr lang="en-US" sz="1400" b="1" i="0" u="none" strike="noStrike" cap="none">
                <a:solidFill>
                  <a:schemeClr val="lt1"/>
                </a:solidFill>
                <a:latin typeface="Helvetica Neue"/>
                <a:ea typeface="Helvetica Neue"/>
                <a:cs typeface="Helvetica Neue"/>
                <a:sym typeface="Helvetica Neue"/>
              </a:rPr>
              <a:t>ENGINEERING</a:t>
            </a:r>
            <a:endParaRPr/>
          </a:p>
        </p:txBody>
      </p:sp>
      <p:sp>
        <p:nvSpPr>
          <p:cNvPr id="12" name="Google Shape;12;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Helvetica Neue"/>
              <a:buNone/>
              <a:defRPr sz="4400"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1"/>
          <p:cNvSpPr txBox="1">
            <a:spLocks noGrp="1"/>
          </p:cNvSpPr>
          <p:nvPr>
            <p:ph type="body" idx="1"/>
          </p:nvPr>
        </p:nvSpPr>
        <p:spPr>
          <a:xfrm>
            <a:off x="838200" y="1825625"/>
            <a:ext cx="10515600" cy="4270374"/>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4" name="Google Shape;14;p1"/>
          <p:cNvPicPr preferRelativeResize="0"/>
          <p:nvPr/>
        </p:nvPicPr>
        <p:blipFill rotWithShape="1">
          <a:blip r:embed="rId5">
            <a:alphaModFix/>
          </a:blip>
          <a:srcRect/>
          <a:stretch/>
        </p:blipFill>
        <p:spPr>
          <a:xfrm>
            <a:off x="152400" y="6424295"/>
            <a:ext cx="3258412" cy="365760"/>
          </a:xfrm>
          <a:prstGeom prst="rect">
            <a:avLst/>
          </a:prstGeom>
          <a:noFill/>
          <a:ln>
            <a:noFill/>
          </a:ln>
        </p:spPr>
      </p:pic>
      <p:sp>
        <p:nvSpPr>
          <p:cNvPr id="15" name="Google Shape;15;p1"/>
          <p:cNvSpPr txBox="1">
            <a:spLocks noGrp="1"/>
          </p:cNvSpPr>
          <p:nvPr>
            <p:ph type="sldNum" idx="12"/>
          </p:nvPr>
        </p:nvSpPr>
        <p:spPr>
          <a:xfrm>
            <a:off x="4724400" y="6433298"/>
            <a:ext cx="2743200" cy="36576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0" i="0" u="none" strike="noStrike" cap="none">
                <a:solidFill>
                  <a:schemeClr val="lt1"/>
                </a:solidFill>
                <a:latin typeface="Helvetica Neue"/>
                <a:ea typeface="Helvetica Neue"/>
                <a:cs typeface="Helvetica Neue"/>
                <a:sym typeface="Helvetica Neue"/>
              </a:defRPr>
            </a:lvl1pPr>
            <a:lvl2pPr marL="0" marR="0" lvl="1" indent="0" algn="ctr" rtl="0">
              <a:spcBef>
                <a:spcPts val="0"/>
              </a:spcBef>
              <a:buNone/>
              <a:defRPr sz="1200" b="0" i="0" u="none" strike="noStrike" cap="none">
                <a:solidFill>
                  <a:schemeClr val="lt1"/>
                </a:solidFill>
                <a:latin typeface="Helvetica Neue"/>
                <a:ea typeface="Helvetica Neue"/>
                <a:cs typeface="Helvetica Neue"/>
                <a:sym typeface="Helvetica Neue"/>
              </a:defRPr>
            </a:lvl2pPr>
            <a:lvl3pPr marL="0" marR="0" lvl="2" indent="0" algn="ctr" rtl="0">
              <a:spcBef>
                <a:spcPts val="0"/>
              </a:spcBef>
              <a:buNone/>
              <a:defRPr sz="1200" b="0" i="0" u="none" strike="noStrike" cap="none">
                <a:solidFill>
                  <a:schemeClr val="lt1"/>
                </a:solidFill>
                <a:latin typeface="Helvetica Neue"/>
                <a:ea typeface="Helvetica Neue"/>
                <a:cs typeface="Helvetica Neue"/>
                <a:sym typeface="Helvetica Neue"/>
              </a:defRPr>
            </a:lvl3pPr>
            <a:lvl4pPr marL="0" marR="0" lvl="3" indent="0" algn="ctr" rtl="0">
              <a:spcBef>
                <a:spcPts val="0"/>
              </a:spcBef>
              <a:buNone/>
              <a:defRPr sz="1200" b="0" i="0" u="none" strike="noStrike" cap="none">
                <a:solidFill>
                  <a:schemeClr val="lt1"/>
                </a:solidFill>
                <a:latin typeface="Helvetica Neue"/>
                <a:ea typeface="Helvetica Neue"/>
                <a:cs typeface="Helvetica Neue"/>
                <a:sym typeface="Helvetica Neue"/>
              </a:defRPr>
            </a:lvl4pPr>
            <a:lvl5pPr marL="0" marR="0" lvl="4" indent="0" algn="ctr" rtl="0">
              <a:spcBef>
                <a:spcPts val="0"/>
              </a:spcBef>
              <a:buNone/>
              <a:defRPr sz="1200" b="0" i="0" u="none" strike="noStrike" cap="none">
                <a:solidFill>
                  <a:schemeClr val="lt1"/>
                </a:solidFill>
                <a:latin typeface="Helvetica Neue"/>
                <a:ea typeface="Helvetica Neue"/>
                <a:cs typeface="Helvetica Neue"/>
                <a:sym typeface="Helvetica Neue"/>
              </a:defRPr>
            </a:lvl5pPr>
            <a:lvl6pPr marL="0" marR="0" lvl="5" indent="0" algn="ctr" rtl="0">
              <a:spcBef>
                <a:spcPts val="0"/>
              </a:spcBef>
              <a:buNone/>
              <a:defRPr sz="1200" b="0" i="0" u="none" strike="noStrike" cap="none">
                <a:solidFill>
                  <a:schemeClr val="lt1"/>
                </a:solidFill>
                <a:latin typeface="Helvetica Neue"/>
                <a:ea typeface="Helvetica Neue"/>
                <a:cs typeface="Helvetica Neue"/>
                <a:sym typeface="Helvetica Neue"/>
              </a:defRPr>
            </a:lvl6pPr>
            <a:lvl7pPr marL="0" marR="0" lvl="6" indent="0" algn="ctr" rtl="0">
              <a:spcBef>
                <a:spcPts val="0"/>
              </a:spcBef>
              <a:buNone/>
              <a:defRPr sz="1200" b="0" i="0" u="none" strike="noStrike" cap="none">
                <a:solidFill>
                  <a:schemeClr val="lt1"/>
                </a:solidFill>
                <a:latin typeface="Helvetica Neue"/>
                <a:ea typeface="Helvetica Neue"/>
                <a:cs typeface="Helvetica Neue"/>
                <a:sym typeface="Helvetica Neue"/>
              </a:defRPr>
            </a:lvl7pPr>
            <a:lvl8pPr marL="0" marR="0" lvl="7" indent="0" algn="ctr" rtl="0">
              <a:spcBef>
                <a:spcPts val="0"/>
              </a:spcBef>
              <a:buNone/>
              <a:defRPr sz="1200" b="0" i="0" u="none" strike="noStrike" cap="none">
                <a:solidFill>
                  <a:schemeClr val="lt1"/>
                </a:solidFill>
                <a:latin typeface="Helvetica Neue"/>
                <a:ea typeface="Helvetica Neue"/>
                <a:cs typeface="Helvetica Neue"/>
                <a:sym typeface="Helvetica Neue"/>
              </a:defRPr>
            </a:lvl8pPr>
            <a:lvl9pPr marL="0" marR="0" lvl="8" indent="0" algn="ctr" rtl="0">
              <a:spcBef>
                <a:spcPts val="0"/>
              </a:spcBef>
              <a:buNone/>
              <a:defRPr sz="1200" b="0" i="0" u="none" strike="noStrike" cap="none">
                <a:solidFill>
                  <a:schemeClr val="lt1"/>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
        <p:cNvGrpSpPr/>
        <p:nvPr/>
      </p:nvGrpSpPr>
      <p:grpSpPr>
        <a:xfrm>
          <a:off x="0" y="0"/>
          <a:ext cx="0" cy="0"/>
          <a:chOff x="0" y="0"/>
          <a:chExt cx="0" cy="0"/>
        </a:xfrm>
      </p:grpSpPr>
      <p:sp>
        <p:nvSpPr>
          <p:cNvPr id="29" name="Google Shape;29;p5"/>
          <p:cNvSpPr/>
          <p:nvPr/>
        </p:nvSpPr>
        <p:spPr>
          <a:xfrm>
            <a:off x="0" y="6356350"/>
            <a:ext cx="12192000" cy="50165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Helvetica Neue"/>
              <a:ea typeface="Helvetica Neue"/>
              <a:cs typeface="Helvetica Neue"/>
              <a:sym typeface="Helvetica Neue"/>
            </a:endParaRPr>
          </a:p>
        </p:txBody>
      </p:sp>
      <p:sp>
        <p:nvSpPr>
          <p:cNvPr id="30" name="Google Shape;30;p5"/>
          <p:cNvSpPr txBox="1"/>
          <p:nvPr/>
        </p:nvSpPr>
        <p:spPr>
          <a:xfrm>
            <a:off x="9296400" y="6475210"/>
            <a:ext cx="2743200" cy="36576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400" b="0" i="0" u="none" strike="noStrike" cap="none">
                <a:solidFill>
                  <a:schemeClr val="lt1"/>
                </a:solidFill>
                <a:latin typeface="Helvetica Neue"/>
                <a:ea typeface="Helvetica Neue"/>
                <a:cs typeface="Helvetica Neue"/>
                <a:sym typeface="Helvetica Neue"/>
              </a:rPr>
              <a:t>MECHANICAL </a:t>
            </a:r>
            <a:r>
              <a:rPr lang="en-US" sz="1400" b="1" i="0" u="none" strike="noStrike" cap="none">
                <a:solidFill>
                  <a:schemeClr val="lt1"/>
                </a:solidFill>
                <a:latin typeface="Helvetica Neue"/>
                <a:ea typeface="Helvetica Neue"/>
                <a:cs typeface="Helvetica Neue"/>
                <a:sym typeface="Helvetica Neue"/>
              </a:rPr>
              <a:t>ENGINEERING</a:t>
            </a:r>
            <a:endParaRPr/>
          </a:p>
        </p:txBody>
      </p:sp>
      <p:sp>
        <p:nvSpPr>
          <p:cNvPr id="31" name="Google Shape;31;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Helvetica Neue"/>
              <a:buNone/>
              <a:defRPr sz="4400"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 name="Google Shape;32;p5"/>
          <p:cNvSpPr txBox="1">
            <a:spLocks noGrp="1"/>
          </p:cNvSpPr>
          <p:nvPr>
            <p:ph type="body" idx="1"/>
          </p:nvPr>
        </p:nvSpPr>
        <p:spPr>
          <a:xfrm>
            <a:off x="838200" y="1825625"/>
            <a:ext cx="10515600" cy="4270374"/>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33" name="Google Shape;33;p5"/>
          <p:cNvPicPr preferRelativeResize="0"/>
          <p:nvPr/>
        </p:nvPicPr>
        <p:blipFill rotWithShape="1">
          <a:blip r:embed="rId20">
            <a:alphaModFix/>
          </a:blip>
          <a:srcRect/>
          <a:stretch/>
        </p:blipFill>
        <p:spPr>
          <a:xfrm>
            <a:off x="152400" y="6424295"/>
            <a:ext cx="3258412" cy="365760"/>
          </a:xfrm>
          <a:prstGeom prst="rect">
            <a:avLst/>
          </a:prstGeom>
          <a:noFill/>
          <a:ln>
            <a:noFill/>
          </a:ln>
        </p:spPr>
      </p:pic>
      <p:sp>
        <p:nvSpPr>
          <p:cNvPr id="34" name="Google Shape;34;p5"/>
          <p:cNvSpPr txBox="1">
            <a:spLocks noGrp="1"/>
          </p:cNvSpPr>
          <p:nvPr>
            <p:ph type="sldNum" idx="12"/>
          </p:nvPr>
        </p:nvSpPr>
        <p:spPr>
          <a:xfrm>
            <a:off x="4724400" y="6433298"/>
            <a:ext cx="2743200" cy="36576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0" i="0" u="none" strike="noStrike" cap="none">
                <a:solidFill>
                  <a:schemeClr val="lt1"/>
                </a:solidFill>
                <a:latin typeface="Helvetica Neue"/>
                <a:ea typeface="Helvetica Neue"/>
                <a:cs typeface="Helvetica Neue"/>
                <a:sym typeface="Helvetica Neue"/>
              </a:defRPr>
            </a:lvl1pPr>
            <a:lvl2pPr marL="0" marR="0" lvl="1" indent="0" algn="ctr" rtl="0">
              <a:spcBef>
                <a:spcPts val="0"/>
              </a:spcBef>
              <a:buNone/>
              <a:defRPr sz="1200" b="0" i="0" u="none" strike="noStrike" cap="none">
                <a:solidFill>
                  <a:schemeClr val="lt1"/>
                </a:solidFill>
                <a:latin typeface="Helvetica Neue"/>
                <a:ea typeface="Helvetica Neue"/>
                <a:cs typeface="Helvetica Neue"/>
                <a:sym typeface="Helvetica Neue"/>
              </a:defRPr>
            </a:lvl2pPr>
            <a:lvl3pPr marL="0" marR="0" lvl="2" indent="0" algn="ctr" rtl="0">
              <a:spcBef>
                <a:spcPts val="0"/>
              </a:spcBef>
              <a:buNone/>
              <a:defRPr sz="1200" b="0" i="0" u="none" strike="noStrike" cap="none">
                <a:solidFill>
                  <a:schemeClr val="lt1"/>
                </a:solidFill>
                <a:latin typeface="Helvetica Neue"/>
                <a:ea typeface="Helvetica Neue"/>
                <a:cs typeface="Helvetica Neue"/>
                <a:sym typeface="Helvetica Neue"/>
              </a:defRPr>
            </a:lvl3pPr>
            <a:lvl4pPr marL="0" marR="0" lvl="3" indent="0" algn="ctr" rtl="0">
              <a:spcBef>
                <a:spcPts val="0"/>
              </a:spcBef>
              <a:buNone/>
              <a:defRPr sz="1200" b="0" i="0" u="none" strike="noStrike" cap="none">
                <a:solidFill>
                  <a:schemeClr val="lt1"/>
                </a:solidFill>
                <a:latin typeface="Helvetica Neue"/>
                <a:ea typeface="Helvetica Neue"/>
                <a:cs typeface="Helvetica Neue"/>
                <a:sym typeface="Helvetica Neue"/>
              </a:defRPr>
            </a:lvl4pPr>
            <a:lvl5pPr marL="0" marR="0" lvl="4" indent="0" algn="ctr" rtl="0">
              <a:spcBef>
                <a:spcPts val="0"/>
              </a:spcBef>
              <a:buNone/>
              <a:defRPr sz="1200" b="0" i="0" u="none" strike="noStrike" cap="none">
                <a:solidFill>
                  <a:schemeClr val="lt1"/>
                </a:solidFill>
                <a:latin typeface="Helvetica Neue"/>
                <a:ea typeface="Helvetica Neue"/>
                <a:cs typeface="Helvetica Neue"/>
                <a:sym typeface="Helvetica Neue"/>
              </a:defRPr>
            </a:lvl5pPr>
            <a:lvl6pPr marL="0" marR="0" lvl="5" indent="0" algn="ctr" rtl="0">
              <a:spcBef>
                <a:spcPts val="0"/>
              </a:spcBef>
              <a:buNone/>
              <a:defRPr sz="1200" b="0" i="0" u="none" strike="noStrike" cap="none">
                <a:solidFill>
                  <a:schemeClr val="lt1"/>
                </a:solidFill>
                <a:latin typeface="Helvetica Neue"/>
                <a:ea typeface="Helvetica Neue"/>
                <a:cs typeface="Helvetica Neue"/>
                <a:sym typeface="Helvetica Neue"/>
              </a:defRPr>
            </a:lvl6pPr>
            <a:lvl7pPr marL="0" marR="0" lvl="6" indent="0" algn="ctr" rtl="0">
              <a:spcBef>
                <a:spcPts val="0"/>
              </a:spcBef>
              <a:buNone/>
              <a:defRPr sz="1200" b="0" i="0" u="none" strike="noStrike" cap="none">
                <a:solidFill>
                  <a:schemeClr val="lt1"/>
                </a:solidFill>
                <a:latin typeface="Helvetica Neue"/>
                <a:ea typeface="Helvetica Neue"/>
                <a:cs typeface="Helvetica Neue"/>
                <a:sym typeface="Helvetica Neue"/>
              </a:defRPr>
            </a:lvl7pPr>
            <a:lvl8pPr marL="0" marR="0" lvl="7" indent="0" algn="ctr" rtl="0">
              <a:spcBef>
                <a:spcPts val="0"/>
              </a:spcBef>
              <a:buNone/>
              <a:defRPr sz="1200" b="0" i="0" u="none" strike="noStrike" cap="none">
                <a:solidFill>
                  <a:schemeClr val="lt1"/>
                </a:solidFill>
                <a:latin typeface="Helvetica Neue"/>
                <a:ea typeface="Helvetica Neue"/>
                <a:cs typeface="Helvetica Neue"/>
                <a:sym typeface="Helvetica Neue"/>
              </a:defRPr>
            </a:lvl8pPr>
            <a:lvl9pPr marL="0" marR="0" lvl="8" indent="0" algn="ctr" rtl="0">
              <a:spcBef>
                <a:spcPts val="0"/>
              </a:spcBef>
              <a:buNone/>
              <a:defRPr sz="1200" b="0" i="0" u="none" strike="noStrike" cap="none">
                <a:solidFill>
                  <a:schemeClr val="lt1"/>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www.go-dove.com/en/auction/view?id=13216983" TargetMode="External"/><Relationship Id="rId7" Type="http://schemas.openxmlformats.org/officeDocument/2006/relationships/hyperlink" Target="https://www.grainger.com/product/DORMEYER-Solenoid-4X241?searchBar=true&amp;searchQuery=4X241"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hyperlink" Target="https://www.grainger.com/product/TELEMECANIQUE-SENSORS-48mm-Retroreflective-Cylindrical-32J327?searchBar=true&amp;searchQuery=32J327" TargetMode="External"/><Relationship Id="rId5" Type="http://schemas.openxmlformats.org/officeDocument/2006/relationships/hyperlink" Target="https://ab.rockwellautomation.com/" TargetMode="External"/><Relationship Id="rId4" Type="http://schemas.openxmlformats.org/officeDocument/2006/relationships/hyperlink" Target="https://www.draw.io/"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5"/>
          <p:cNvSpPr txBox="1">
            <a:spLocks noGrp="1"/>
          </p:cNvSpPr>
          <p:nvPr>
            <p:ph type="ctrTitle"/>
          </p:nvPr>
        </p:nvSpPr>
        <p:spPr>
          <a:xfrm>
            <a:off x="307911" y="270588"/>
            <a:ext cx="9144000" cy="1492898"/>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5000"/>
              <a:buFont typeface="Helvetica Neue"/>
              <a:buNone/>
            </a:pPr>
            <a:r>
              <a:rPr lang="en-US" sz="4400" b="1" i="0" u="none" strike="noStrike" cap="none" dirty="0">
                <a:latin typeface="Helvetica Neue"/>
                <a:ea typeface="Helvetica Neue"/>
                <a:cs typeface="Helvetica Neue"/>
                <a:sym typeface="Helvetica Neue"/>
              </a:rPr>
              <a:t>Simulated Assembly Line and </a:t>
            </a:r>
            <a:r>
              <a:rPr lang="en-US" sz="4400" dirty="0"/>
              <a:t>Process</a:t>
            </a:r>
            <a:r>
              <a:rPr lang="en-US" sz="4400" b="1" i="0" u="none" strike="noStrike" cap="none" dirty="0">
                <a:latin typeface="Helvetica Neue"/>
                <a:ea typeface="Helvetica Neue"/>
                <a:cs typeface="Helvetica Neue"/>
                <a:sym typeface="Helvetica Neue"/>
              </a:rPr>
              <a:t> Workstation</a:t>
            </a:r>
            <a:endParaRPr sz="4800" dirty="0"/>
          </a:p>
        </p:txBody>
      </p:sp>
      <p:sp>
        <p:nvSpPr>
          <p:cNvPr id="6" name="Google Shape;171;p26">
            <a:extLst>
              <a:ext uri="{FF2B5EF4-FFF2-40B4-BE49-F238E27FC236}">
                <a16:creationId xmlns:a16="http://schemas.microsoft.com/office/drawing/2014/main" id="{C65B56A5-2EB7-40DC-9A81-30E015B20E23}"/>
              </a:ext>
            </a:extLst>
          </p:cNvPr>
          <p:cNvSpPr txBox="1">
            <a:spLocks/>
          </p:cNvSpPr>
          <p:nvPr/>
        </p:nvSpPr>
        <p:spPr>
          <a:xfrm>
            <a:off x="307911" y="2815520"/>
            <a:ext cx="11046245" cy="293758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2400"/>
            </a:pPr>
            <a:r>
              <a:rPr lang="en-US" sz="2400" u="sng">
                <a:latin typeface="Helvetica Neue"/>
                <a:ea typeface="Helvetica Neue"/>
                <a:cs typeface="Helvetica Neue"/>
                <a:sym typeface="Helvetica Neue"/>
              </a:rPr>
              <a:t>Sponsor:</a:t>
            </a:r>
            <a:r>
              <a:rPr lang="en-US" sz="2400">
                <a:latin typeface="Helvetica Neue"/>
                <a:ea typeface="Helvetica Neue"/>
                <a:cs typeface="Helvetica Neue"/>
                <a:sym typeface="Helvetica Neue"/>
              </a:rPr>
              <a:t> Tallahassee Community College</a:t>
            </a:r>
          </a:p>
          <a:p>
            <a:pPr algn="ctr">
              <a:lnSpc>
                <a:spcPct val="90000"/>
              </a:lnSpc>
              <a:buClr>
                <a:schemeClr val="dk1"/>
              </a:buClr>
              <a:buSzPts val="2400"/>
            </a:pPr>
            <a:endParaRPr lang="en-US"/>
          </a:p>
          <a:p>
            <a:pPr algn="ctr">
              <a:buSzPts val="2400"/>
            </a:pPr>
            <a:r>
              <a:rPr lang="en-US" sz="2400" u="sng">
                <a:latin typeface="Helvetica Neue"/>
                <a:ea typeface="Helvetica Neue"/>
                <a:cs typeface="Helvetica Neue"/>
                <a:sym typeface="Helvetica Neue"/>
              </a:rPr>
              <a:t>Sponsor Representatives:</a:t>
            </a:r>
            <a:r>
              <a:rPr lang="en-US" sz="2400"/>
              <a:t> Bobette Stubble and Dylan Sutton</a:t>
            </a:r>
          </a:p>
          <a:p>
            <a:pPr algn="ctr">
              <a:buSzPts val="2400"/>
            </a:pPr>
            <a:endParaRPr lang="en-US"/>
          </a:p>
          <a:p>
            <a:pPr algn="ctr">
              <a:lnSpc>
                <a:spcPct val="90000"/>
              </a:lnSpc>
              <a:spcBef>
                <a:spcPts val="1000"/>
              </a:spcBef>
              <a:buClr>
                <a:schemeClr val="dk1"/>
              </a:buClr>
              <a:buSzPts val="2400"/>
            </a:pPr>
            <a:r>
              <a:rPr lang="en-US" sz="2400" u="sng">
                <a:latin typeface="Helvetica Neue"/>
                <a:ea typeface="Helvetica Neue"/>
                <a:cs typeface="Helvetica Neue"/>
                <a:sym typeface="Helvetica Neue"/>
              </a:rPr>
              <a:t>Academic Advisor:</a:t>
            </a:r>
            <a:r>
              <a:rPr lang="en-US" sz="2400">
                <a:latin typeface="Helvetica Neue"/>
                <a:ea typeface="Helvetica Neue"/>
                <a:cs typeface="Helvetica Neue"/>
                <a:sym typeface="Helvetica Neue"/>
              </a:rPr>
              <a:t> Dr. Dorr Campbell</a:t>
            </a:r>
          </a:p>
          <a:p>
            <a:pPr algn="ctr">
              <a:lnSpc>
                <a:spcPct val="90000"/>
              </a:lnSpc>
              <a:spcBef>
                <a:spcPts val="1000"/>
              </a:spcBef>
              <a:buClr>
                <a:schemeClr val="dk1"/>
              </a:buClr>
              <a:buSzPts val="2400"/>
            </a:pPr>
            <a:endParaRPr lang="en-US"/>
          </a:p>
          <a:p>
            <a:pPr algn="ctr">
              <a:lnSpc>
                <a:spcPct val="90000"/>
              </a:lnSpc>
              <a:spcBef>
                <a:spcPts val="1000"/>
              </a:spcBef>
              <a:buClr>
                <a:schemeClr val="dk1"/>
              </a:buClr>
              <a:buSzPts val="2400"/>
            </a:pPr>
            <a:r>
              <a:rPr lang="en-US" sz="2400" u="sng">
                <a:latin typeface="Helvetica Neue"/>
                <a:ea typeface="Helvetica Neue"/>
                <a:cs typeface="Helvetica Neue"/>
                <a:sym typeface="Helvetica Neue"/>
              </a:rPr>
              <a:t>Instructor:</a:t>
            </a:r>
            <a:r>
              <a:rPr lang="en-US" sz="2400">
                <a:latin typeface="Helvetica Neue"/>
                <a:ea typeface="Helvetica Neue"/>
                <a:cs typeface="Helvetica Neue"/>
                <a:sym typeface="Helvetica Neue"/>
              </a:rPr>
              <a:t> Dr. Shayne </a:t>
            </a:r>
            <a:r>
              <a:rPr lang="en-US" sz="2400" err="1">
                <a:latin typeface="Helvetica Neue"/>
                <a:ea typeface="Helvetica Neue"/>
                <a:cs typeface="Helvetica Neue"/>
                <a:sym typeface="Helvetica Neue"/>
              </a:rPr>
              <a:t>McConomy</a:t>
            </a:r>
            <a:endParaRPr lang="en-US" sz="2400">
              <a:latin typeface="Helvetica Neue"/>
              <a:ea typeface="Helvetica Neue"/>
              <a:cs typeface="Helvetica Neue"/>
              <a:sym typeface="Helvetica Neue"/>
            </a:endParaRPr>
          </a:p>
        </p:txBody>
      </p:sp>
      <p:sp>
        <p:nvSpPr>
          <p:cNvPr id="2" name="TextBox 1">
            <a:extLst>
              <a:ext uri="{FF2B5EF4-FFF2-40B4-BE49-F238E27FC236}">
                <a16:creationId xmlns:a16="http://schemas.microsoft.com/office/drawing/2014/main" id="{6D71DE1E-B4BA-48A2-BF6F-F8C685FFDB5C}"/>
              </a:ext>
            </a:extLst>
          </p:cNvPr>
          <p:cNvSpPr txBox="1"/>
          <p:nvPr/>
        </p:nvSpPr>
        <p:spPr>
          <a:xfrm>
            <a:off x="4128439" y="1763486"/>
            <a:ext cx="1782860" cy="738664"/>
          </a:xfrm>
          <a:prstGeom prst="rect">
            <a:avLst/>
          </a:prstGeom>
          <a:noFill/>
        </p:spPr>
        <p:txBody>
          <a:bodyPr wrap="none" rtlCol="0">
            <a:spAutoFit/>
          </a:bodyPr>
          <a:lstStyle/>
          <a:p>
            <a:r>
              <a:rPr lang="en-US" sz="2800">
                <a:latin typeface="Helvetica Neue" panose="020B0604020202020204" charset="0"/>
              </a:rPr>
              <a:t>Team 520</a:t>
            </a:r>
          </a:p>
          <a:p>
            <a:endParaRPr lang="en-US"/>
          </a:p>
        </p:txBody>
      </p:sp>
      <p:pic>
        <p:nvPicPr>
          <p:cNvPr id="8" name="Google Shape;317;p43">
            <a:extLst>
              <a:ext uri="{FF2B5EF4-FFF2-40B4-BE49-F238E27FC236}">
                <a16:creationId xmlns:a16="http://schemas.microsoft.com/office/drawing/2014/main" id="{BD3FD4E0-A2A5-43DA-B55C-2D73E20FF13B}"/>
              </a:ext>
            </a:extLst>
          </p:cNvPr>
          <p:cNvPicPr preferRelativeResize="0"/>
          <p:nvPr/>
        </p:nvPicPr>
        <p:blipFill rotWithShape="1">
          <a:blip r:embed="rId3">
            <a:alphaModFix/>
          </a:blip>
          <a:srcRect/>
          <a:stretch/>
        </p:blipFill>
        <p:spPr>
          <a:xfrm>
            <a:off x="9386597" y="130630"/>
            <a:ext cx="2292218" cy="225800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A0D8E-1AF5-435C-924F-64BE028814FA}"/>
              </a:ext>
            </a:extLst>
          </p:cNvPr>
          <p:cNvSpPr>
            <a:spLocks noGrp="1"/>
          </p:cNvSpPr>
          <p:nvPr>
            <p:ph type="title"/>
          </p:nvPr>
        </p:nvSpPr>
        <p:spPr/>
        <p:txBody>
          <a:bodyPr/>
          <a:lstStyle/>
          <a:p>
            <a:r>
              <a:rPr lang="en-US" dirty="0"/>
              <a:t>Solenoids </a:t>
            </a:r>
          </a:p>
        </p:txBody>
      </p:sp>
      <p:sp>
        <p:nvSpPr>
          <p:cNvPr id="8" name="Google Shape;188;p28">
            <a:extLst>
              <a:ext uri="{FF2B5EF4-FFF2-40B4-BE49-F238E27FC236}">
                <a16:creationId xmlns:a16="http://schemas.microsoft.com/office/drawing/2014/main" id="{CEC99E19-27A8-4510-A779-6FFF69D78C85}"/>
              </a:ext>
            </a:extLst>
          </p:cNvPr>
          <p:cNvSpPr txBox="1">
            <a:spLocks/>
          </p:cNvSpPr>
          <p:nvPr/>
        </p:nvSpPr>
        <p:spPr>
          <a:xfrm>
            <a:off x="8991600" y="5867399"/>
            <a:ext cx="3200400" cy="228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dirty="0"/>
              <a:t>Cheyenne Laurel</a:t>
            </a:r>
          </a:p>
          <a:p>
            <a:pPr marL="0" indent="0">
              <a:spcBef>
                <a:spcPts val="0"/>
              </a:spcBef>
            </a:pPr>
            <a:endParaRPr lang="en-US" dirty="0"/>
          </a:p>
        </p:txBody>
      </p:sp>
      <p:sp>
        <p:nvSpPr>
          <p:cNvPr id="13" name="TextBox 12">
            <a:extLst>
              <a:ext uri="{FF2B5EF4-FFF2-40B4-BE49-F238E27FC236}">
                <a16:creationId xmlns:a16="http://schemas.microsoft.com/office/drawing/2014/main" id="{81B25FF0-D4B7-4CF2-974A-3B9A2678A7A2}"/>
              </a:ext>
            </a:extLst>
          </p:cNvPr>
          <p:cNvSpPr txBox="1"/>
          <p:nvPr/>
        </p:nvSpPr>
        <p:spPr>
          <a:xfrm>
            <a:off x="7957718" y="4932142"/>
            <a:ext cx="2743200"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dirty="0" err="1">
                <a:latin typeface="Helvetica Neue"/>
              </a:rPr>
              <a:t>Dormeyer</a:t>
            </a:r>
            <a:r>
              <a:rPr lang="en-US" sz="1600" i="1" dirty="0">
                <a:latin typeface="Helvetica Neue"/>
              </a:rPr>
              <a:t> 120VAC Continuous Solenoid</a:t>
            </a:r>
          </a:p>
        </p:txBody>
      </p:sp>
      <p:sp>
        <p:nvSpPr>
          <p:cNvPr id="11" name="Text Placeholder 2">
            <a:extLst>
              <a:ext uri="{FF2B5EF4-FFF2-40B4-BE49-F238E27FC236}">
                <a16:creationId xmlns:a16="http://schemas.microsoft.com/office/drawing/2014/main" id="{54A6A95C-5554-ED4C-AF85-EBD1A87B9AB0}"/>
              </a:ext>
            </a:extLst>
          </p:cNvPr>
          <p:cNvSpPr txBox="1">
            <a:spLocks noGrp="1"/>
          </p:cNvSpPr>
          <p:nvPr>
            <p:ph type="body" idx="1"/>
          </p:nvPr>
        </p:nvSpPr>
        <p:spPr>
          <a:xfrm>
            <a:off x="768178" y="1825625"/>
            <a:ext cx="5327822" cy="4270374"/>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buNone/>
            </a:pPr>
            <a:r>
              <a:rPr lang="en-US" dirty="0"/>
              <a:t>Solenoids</a:t>
            </a:r>
            <a:endParaRPr lang="en-US"/>
          </a:p>
          <a:p>
            <a:pPr lvl="1"/>
            <a:r>
              <a:rPr lang="en-US" dirty="0"/>
              <a:t>Use electric currents to create an electromagnetic field in the stacked sheets of metal to create a mechanical motion.</a:t>
            </a:r>
            <a:r>
              <a:rPr lang="en-US" baseline="30000" dirty="0"/>
              <a:t>6</a:t>
            </a:r>
            <a:endParaRPr lang="en-US" dirty="0"/>
          </a:p>
          <a:p>
            <a:pPr lvl="1"/>
            <a:r>
              <a:rPr lang="en-US" dirty="0"/>
              <a:t>Many different types for different applications</a:t>
            </a:r>
          </a:p>
          <a:p>
            <a:pPr lvl="1"/>
            <a:r>
              <a:rPr lang="en-US" dirty="0"/>
              <a:t>Will be using AC Laminated Linear Solenoid</a:t>
            </a:r>
          </a:p>
        </p:txBody>
      </p:sp>
      <p:pic>
        <p:nvPicPr>
          <p:cNvPr id="9" name="Picture 8">
            <a:extLst>
              <a:ext uri="{FF2B5EF4-FFF2-40B4-BE49-F238E27FC236}">
                <a16:creationId xmlns:a16="http://schemas.microsoft.com/office/drawing/2014/main" id="{3F6CEA8F-6D13-554B-BE26-7AC98335B153}"/>
              </a:ext>
            </a:extLst>
          </p:cNvPr>
          <p:cNvPicPr>
            <a:picLocks noChangeAspect="1"/>
          </p:cNvPicPr>
          <p:nvPr/>
        </p:nvPicPr>
        <p:blipFill>
          <a:blip r:embed="rId2"/>
          <a:stretch>
            <a:fillRect/>
          </a:stretch>
        </p:blipFill>
        <p:spPr>
          <a:xfrm>
            <a:off x="7616878" y="1531986"/>
            <a:ext cx="3424881" cy="3424881"/>
          </a:xfrm>
          <a:prstGeom prst="rect">
            <a:avLst/>
          </a:prstGeom>
        </p:spPr>
      </p:pic>
    </p:spTree>
    <p:extLst>
      <p:ext uri="{BB962C8B-B14F-4D97-AF65-F5344CB8AC3E}">
        <p14:creationId xmlns:p14="http://schemas.microsoft.com/office/powerpoint/2010/main" val="2748130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A0D8E-1AF5-435C-924F-64BE028814FA}"/>
              </a:ext>
            </a:extLst>
          </p:cNvPr>
          <p:cNvSpPr>
            <a:spLocks noGrp="1"/>
          </p:cNvSpPr>
          <p:nvPr>
            <p:ph type="title"/>
          </p:nvPr>
        </p:nvSpPr>
        <p:spPr/>
        <p:txBody>
          <a:bodyPr/>
          <a:lstStyle/>
          <a:p>
            <a:r>
              <a:rPr lang="en-US" dirty="0"/>
              <a:t>Photoelectric Sensor </a:t>
            </a:r>
          </a:p>
        </p:txBody>
      </p:sp>
      <p:sp>
        <p:nvSpPr>
          <p:cNvPr id="3" name="Text Placeholder 2">
            <a:extLst>
              <a:ext uri="{FF2B5EF4-FFF2-40B4-BE49-F238E27FC236}">
                <a16:creationId xmlns:a16="http://schemas.microsoft.com/office/drawing/2014/main" id="{E19DF5A3-B280-4123-969C-A19660976114}"/>
              </a:ext>
            </a:extLst>
          </p:cNvPr>
          <p:cNvSpPr>
            <a:spLocks noGrp="1"/>
          </p:cNvSpPr>
          <p:nvPr>
            <p:ph type="body" idx="1"/>
          </p:nvPr>
        </p:nvSpPr>
        <p:spPr>
          <a:xfrm>
            <a:off x="585408" y="1809892"/>
            <a:ext cx="6618969" cy="4284751"/>
          </a:xfrm>
        </p:spPr>
        <p:txBody>
          <a:bodyPr/>
          <a:lstStyle/>
          <a:p>
            <a:pPr marL="50800" indent="0">
              <a:buNone/>
            </a:pPr>
            <a:r>
              <a:rPr lang="en-US" dirty="0"/>
              <a:t>Photoelectric /Retroreflective Sensor</a:t>
            </a:r>
            <a:endParaRPr lang="en-US"/>
          </a:p>
          <a:p>
            <a:pPr lvl="1" indent="-406400"/>
            <a:r>
              <a:rPr lang="en-US" dirty="0"/>
              <a:t>The light emitter and receiver are in the same unit, so a reflector is needed for the sensor to be able to detect if the light beam is being blocked or reflected to determine size, opaqueness, material, etc.</a:t>
            </a:r>
            <a:r>
              <a:rPr lang="en-US" baseline="30000" dirty="0"/>
              <a:t>5</a:t>
            </a:r>
            <a:endParaRPr lang="en-US" dirty="0"/>
          </a:p>
          <a:p>
            <a:pPr marL="508000" lvl="1" indent="0">
              <a:buNone/>
            </a:pPr>
            <a:endParaRPr lang="en-US" baseline="30000" dirty="0"/>
          </a:p>
          <a:p>
            <a:pPr lvl="1"/>
            <a:endParaRPr lang="en-US" baseline="30000" dirty="0"/>
          </a:p>
          <a:p>
            <a:endParaRPr lang="en-US" dirty="0"/>
          </a:p>
        </p:txBody>
      </p:sp>
      <p:sp>
        <p:nvSpPr>
          <p:cNvPr id="8" name="Google Shape;188;p28">
            <a:extLst>
              <a:ext uri="{FF2B5EF4-FFF2-40B4-BE49-F238E27FC236}">
                <a16:creationId xmlns:a16="http://schemas.microsoft.com/office/drawing/2014/main" id="{CEC99E19-27A8-4510-A779-6FFF69D78C85}"/>
              </a:ext>
            </a:extLst>
          </p:cNvPr>
          <p:cNvSpPr txBox="1">
            <a:spLocks/>
          </p:cNvSpPr>
          <p:nvPr/>
        </p:nvSpPr>
        <p:spPr>
          <a:xfrm>
            <a:off x="8966820" y="5980343"/>
            <a:ext cx="3200400" cy="228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dirty="0"/>
              <a:t>Cheyenne Laurel</a:t>
            </a:r>
          </a:p>
          <a:p>
            <a:pPr marL="0" indent="0">
              <a:spcBef>
                <a:spcPts val="0"/>
              </a:spcBef>
            </a:pPr>
            <a:endParaRPr lang="en-US"/>
          </a:p>
        </p:txBody>
      </p:sp>
      <p:pic>
        <p:nvPicPr>
          <p:cNvPr id="10" name="Picture 4" descr="A picture containing object&#10;&#10;Description generated with high confidence">
            <a:extLst>
              <a:ext uri="{FF2B5EF4-FFF2-40B4-BE49-F238E27FC236}">
                <a16:creationId xmlns:a16="http://schemas.microsoft.com/office/drawing/2014/main" id="{95B4E1B0-2003-488C-A05F-5BADB68BDC00}"/>
              </a:ext>
            </a:extLst>
          </p:cNvPr>
          <p:cNvPicPr>
            <a:picLocks noChangeAspect="1"/>
          </p:cNvPicPr>
          <p:nvPr/>
        </p:nvPicPr>
        <p:blipFill>
          <a:blip r:embed="rId2"/>
          <a:stretch>
            <a:fillRect/>
          </a:stretch>
        </p:blipFill>
        <p:spPr>
          <a:xfrm>
            <a:off x="7673118" y="1699348"/>
            <a:ext cx="3680682" cy="3663466"/>
          </a:xfrm>
          <a:prstGeom prst="rect">
            <a:avLst/>
          </a:prstGeom>
        </p:spPr>
      </p:pic>
      <p:sp>
        <p:nvSpPr>
          <p:cNvPr id="13" name="TextBox 12">
            <a:extLst>
              <a:ext uri="{FF2B5EF4-FFF2-40B4-BE49-F238E27FC236}">
                <a16:creationId xmlns:a16="http://schemas.microsoft.com/office/drawing/2014/main" id="{81B25FF0-D4B7-4CF2-974A-3B9A2678A7A2}"/>
              </a:ext>
            </a:extLst>
          </p:cNvPr>
          <p:cNvSpPr txBox="1"/>
          <p:nvPr/>
        </p:nvSpPr>
        <p:spPr>
          <a:xfrm>
            <a:off x="8141859" y="4778039"/>
            <a:ext cx="2743200"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dirty="0">
                <a:latin typeface="Helvetica Neue"/>
              </a:rPr>
              <a:t>TELEMECANIQUE Photoelectric Sensor</a:t>
            </a:r>
          </a:p>
        </p:txBody>
      </p:sp>
    </p:spTree>
    <p:extLst>
      <p:ext uri="{BB962C8B-B14F-4D97-AF65-F5344CB8AC3E}">
        <p14:creationId xmlns:p14="http://schemas.microsoft.com/office/powerpoint/2010/main" val="4203839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D0FF2-C49C-4E63-9C45-FA409088C72F}"/>
              </a:ext>
            </a:extLst>
          </p:cNvPr>
          <p:cNvSpPr>
            <a:spLocks noGrp="1"/>
          </p:cNvSpPr>
          <p:nvPr>
            <p:ph type="title"/>
          </p:nvPr>
        </p:nvSpPr>
        <p:spPr>
          <a:xfrm>
            <a:off x="823823" y="293238"/>
            <a:ext cx="10515600" cy="1325563"/>
          </a:xfrm>
        </p:spPr>
        <p:txBody>
          <a:bodyPr/>
          <a:lstStyle/>
          <a:p>
            <a:r>
              <a:rPr lang="en-US"/>
              <a:t>Functional Decomposition </a:t>
            </a:r>
          </a:p>
        </p:txBody>
      </p:sp>
      <p:pic>
        <p:nvPicPr>
          <p:cNvPr id="6" name="Picture 6" descr="A close up of a map&#10;&#10;Description generated with high confidence">
            <a:extLst>
              <a:ext uri="{FF2B5EF4-FFF2-40B4-BE49-F238E27FC236}">
                <a16:creationId xmlns:a16="http://schemas.microsoft.com/office/drawing/2014/main" id="{7FB6E43F-CDBC-4FDD-A537-D5C6AD5EAAE1}"/>
              </a:ext>
            </a:extLst>
          </p:cNvPr>
          <p:cNvPicPr>
            <a:picLocks noChangeAspect="1"/>
          </p:cNvPicPr>
          <p:nvPr/>
        </p:nvPicPr>
        <p:blipFill>
          <a:blip r:embed="rId2"/>
          <a:stretch>
            <a:fillRect/>
          </a:stretch>
        </p:blipFill>
        <p:spPr>
          <a:xfrm>
            <a:off x="2451861" y="1249576"/>
            <a:ext cx="7399015" cy="5088424"/>
          </a:xfrm>
          <a:prstGeom prst="rect">
            <a:avLst/>
          </a:prstGeom>
        </p:spPr>
      </p:pic>
      <p:sp>
        <p:nvSpPr>
          <p:cNvPr id="3" name="TextBox 2">
            <a:extLst>
              <a:ext uri="{FF2B5EF4-FFF2-40B4-BE49-F238E27FC236}">
                <a16:creationId xmlns:a16="http://schemas.microsoft.com/office/drawing/2014/main" id="{2AF0FB43-87D5-478B-933E-C34161F83125}"/>
              </a:ext>
            </a:extLst>
          </p:cNvPr>
          <p:cNvSpPr txBox="1"/>
          <p:nvPr/>
        </p:nvSpPr>
        <p:spPr>
          <a:xfrm>
            <a:off x="9965472" y="6028473"/>
            <a:ext cx="2743200" cy="3077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Cheyenne Laurel</a:t>
            </a:r>
          </a:p>
        </p:txBody>
      </p:sp>
    </p:spTree>
    <p:extLst>
      <p:ext uri="{BB962C8B-B14F-4D97-AF65-F5344CB8AC3E}">
        <p14:creationId xmlns:p14="http://schemas.microsoft.com/office/powerpoint/2010/main" val="4182462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6CBB139-CAB3-43E5-BFF3-A1E21EBB402A}"/>
              </a:ext>
            </a:extLst>
          </p:cNvPr>
          <p:cNvSpPr>
            <a:spLocks noGrp="1"/>
          </p:cNvSpPr>
          <p:nvPr>
            <p:ph type="body" idx="2"/>
          </p:nvPr>
        </p:nvSpPr>
        <p:spPr>
          <a:xfrm>
            <a:off x="8948234" y="5961758"/>
            <a:ext cx="3200400" cy="228600"/>
          </a:xfrm>
        </p:spPr>
        <p:txBody>
          <a:bodyPr/>
          <a:lstStyle/>
          <a:p>
            <a:r>
              <a:rPr lang="en-US"/>
              <a:t>Cheyenne Laurel</a:t>
            </a:r>
          </a:p>
        </p:txBody>
      </p:sp>
      <p:pic>
        <p:nvPicPr>
          <p:cNvPr id="5" name="Picture 5" descr="A close up of a logo&#10;&#10;Description generated with high confidence">
            <a:extLst>
              <a:ext uri="{FF2B5EF4-FFF2-40B4-BE49-F238E27FC236}">
                <a16:creationId xmlns:a16="http://schemas.microsoft.com/office/drawing/2014/main" id="{EDC0E9B5-E17B-449B-853B-EBA3E17244A9}"/>
              </a:ext>
            </a:extLst>
          </p:cNvPr>
          <p:cNvPicPr>
            <a:picLocks noChangeAspect="1"/>
          </p:cNvPicPr>
          <p:nvPr/>
        </p:nvPicPr>
        <p:blipFill>
          <a:blip r:embed="rId2"/>
          <a:stretch>
            <a:fillRect/>
          </a:stretch>
        </p:blipFill>
        <p:spPr>
          <a:xfrm>
            <a:off x="1561382" y="901988"/>
            <a:ext cx="8479765" cy="4593948"/>
          </a:xfrm>
          <a:prstGeom prst="rect">
            <a:avLst/>
          </a:prstGeom>
        </p:spPr>
      </p:pic>
    </p:spTree>
    <p:extLst>
      <p:ext uri="{BB962C8B-B14F-4D97-AF65-F5344CB8AC3E}">
        <p14:creationId xmlns:p14="http://schemas.microsoft.com/office/powerpoint/2010/main" val="1431302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E225718-2917-44C5-84E7-C2E339F07145}"/>
              </a:ext>
            </a:extLst>
          </p:cNvPr>
          <p:cNvSpPr>
            <a:spLocks noGrp="1"/>
          </p:cNvSpPr>
          <p:nvPr>
            <p:ph type="body" idx="2"/>
          </p:nvPr>
        </p:nvSpPr>
        <p:spPr>
          <a:xfrm>
            <a:off x="8991600" y="5974148"/>
            <a:ext cx="3200400" cy="228600"/>
          </a:xfrm>
        </p:spPr>
        <p:txBody>
          <a:bodyPr/>
          <a:lstStyle/>
          <a:p>
            <a:r>
              <a:rPr lang="en-US"/>
              <a:t>Cheyenne Laurel</a:t>
            </a:r>
          </a:p>
        </p:txBody>
      </p:sp>
      <p:pic>
        <p:nvPicPr>
          <p:cNvPr id="5" name="Picture 5" descr="A close up of a logo&#10;&#10;Description generated with very high confidence">
            <a:extLst>
              <a:ext uri="{FF2B5EF4-FFF2-40B4-BE49-F238E27FC236}">
                <a16:creationId xmlns:a16="http://schemas.microsoft.com/office/drawing/2014/main" id="{5D8C1934-DCE4-4C9B-828F-C559C24801A7}"/>
              </a:ext>
            </a:extLst>
          </p:cNvPr>
          <p:cNvPicPr>
            <a:picLocks noChangeAspect="1"/>
          </p:cNvPicPr>
          <p:nvPr/>
        </p:nvPicPr>
        <p:blipFill>
          <a:blip r:embed="rId2"/>
          <a:stretch>
            <a:fillRect/>
          </a:stretch>
        </p:blipFill>
        <p:spPr>
          <a:xfrm>
            <a:off x="713117" y="1284781"/>
            <a:ext cx="10780143" cy="4015271"/>
          </a:xfrm>
          <a:prstGeom prst="rect">
            <a:avLst/>
          </a:prstGeom>
        </p:spPr>
      </p:pic>
    </p:spTree>
    <p:extLst>
      <p:ext uri="{BB962C8B-B14F-4D97-AF65-F5344CB8AC3E}">
        <p14:creationId xmlns:p14="http://schemas.microsoft.com/office/powerpoint/2010/main" val="1445204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D87CE14-32E0-41D4-981B-A323CB98CFB1}"/>
              </a:ext>
            </a:extLst>
          </p:cNvPr>
          <p:cNvSpPr>
            <a:spLocks noGrp="1"/>
          </p:cNvSpPr>
          <p:nvPr>
            <p:ph type="body" idx="2"/>
          </p:nvPr>
        </p:nvSpPr>
        <p:spPr>
          <a:xfrm>
            <a:off x="8991600" y="5949368"/>
            <a:ext cx="3200400" cy="228600"/>
          </a:xfrm>
        </p:spPr>
        <p:txBody>
          <a:bodyPr/>
          <a:lstStyle/>
          <a:p>
            <a:r>
              <a:rPr lang="en-US"/>
              <a:t>Cheyenne Laurel</a:t>
            </a:r>
          </a:p>
        </p:txBody>
      </p:sp>
      <p:pic>
        <p:nvPicPr>
          <p:cNvPr id="5" name="Picture 5" descr="A close up of a logo&#10;&#10;Description generated with very high confidence">
            <a:extLst>
              <a:ext uri="{FF2B5EF4-FFF2-40B4-BE49-F238E27FC236}">
                <a16:creationId xmlns:a16="http://schemas.microsoft.com/office/drawing/2014/main" id="{020A44F1-5D61-4AAF-9E4E-2D07C0E3E586}"/>
              </a:ext>
            </a:extLst>
          </p:cNvPr>
          <p:cNvPicPr>
            <a:picLocks noChangeAspect="1"/>
          </p:cNvPicPr>
          <p:nvPr/>
        </p:nvPicPr>
        <p:blipFill>
          <a:blip r:embed="rId2"/>
          <a:stretch>
            <a:fillRect/>
          </a:stretch>
        </p:blipFill>
        <p:spPr>
          <a:xfrm>
            <a:off x="770627" y="1528110"/>
            <a:ext cx="10895162" cy="3255443"/>
          </a:xfrm>
          <a:prstGeom prst="rect">
            <a:avLst/>
          </a:prstGeom>
        </p:spPr>
      </p:pic>
    </p:spTree>
    <p:extLst>
      <p:ext uri="{BB962C8B-B14F-4D97-AF65-F5344CB8AC3E}">
        <p14:creationId xmlns:p14="http://schemas.microsoft.com/office/powerpoint/2010/main" val="1308248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0F1083B-A14F-4F23-B330-24483E616C4D}"/>
              </a:ext>
            </a:extLst>
          </p:cNvPr>
          <p:cNvSpPr>
            <a:spLocks noGrp="1"/>
          </p:cNvSpPr>
          <p:nvPr>
            <p:ph type="body" idx="2"/>
          </p:nvPr>
        </p:nvSpPr>
        <p:spPr>
          <a:xfrm>
            <a:off x="8991600" y="5986538"/>
            <a:ext cx="3200400" cy="228600"/>
          </a:xfrm>
        </p:spPr>
        <p:txBody>
          <a:bodyPr/>
          <a:lstStyle/>
          <a:p>
            <a:r>
              <a:rPr lang="en-US" dirty="0"/>
              <a:t>Cheyenne Laurel</a:t>
            </a:r>
          </a:p>
        </p:txBody>
      </p:sp>
      <p:pic>
        <p:nvPicPr>
          <p:cNvPr id="2" name="Picture 2">
            <a:extLst>
              <a:ext uri="{FF2B5EF4-FFF2-40B4-BE49-F238E27FC236}">
                <a16:creationId xmlns:a16="http://schemas.microsoft.com/office/drawing/2014/main" id="{DE978915-FE5B-46D8-895E-C2917CD73A35}"/>
              </a:ext>
            </a:extLst>
          </p:cNvPr>
          <p:cNvPicPr>
            <a:picLocks noChangeAspect="1"/>
          </p:cNvPicPr>
          <p:nvPr/>
        </p:nvPicPr>
        <p:blipFill>
          <a:blip r:embed="rId2"/>
          <a:stretch>
            <a:fillRect/>
          </a:stretch>
        </p:blipFill>
        <p:spPr>
          <a:xfrm>
            <a:off x="234834" y="531341"/>
            <a:ext cx="6332694" cy="4692658"/>
          </a:xfrm>
          <a:prstGeom prst="rect">
            <a:avLst/>
          </a:prstGeom>
        </p:spPr>
      </p:pic>
      <p:sp>
        <p:nvSpPr>
          <p:cNvPr id="6" name="TextBox 5">
            <a:extLst>
              <a:ext uri="{FF2B5EF4-FFF2-40B4-BE49-F238E27FC236}">
                <a16:creationId xmlns:a16="http://schemas.microsoft.com/office/drawing/2014/main" id="{F4EBCAEA-3855-4B3E-ADD5-4A1EB1E4A7F9}"/>
              </a:ext>
            </a:extLst>
          </p:cNvPr>
          <p:cNvSpPr txBox="1"/>
          <p:nvPr/>
        </p:nvSpPr>
        <p:spPr>
          <a:xfrm>
            <a:off x="6567528" y="1742706"/>
            <a:ext cx="5413456" cy="289310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lvl="6" indent="-285750">
              <a:lnSpc>
                <a:spcPct val="150000"/>
              </a:lnSpc>
              <a:buFont typeface="Arial" panose="020B0604020202020204" pitchFamily="34" charset="0"/>
              <a:buChar char="•"/>
            </a:pPr>
            <a:r>
              <a:rPr lang="en-US" sz="1600" dirty="0">
                <a:latin typeface="Helvetica Neue" panose="02000503000000020004" pitchFamily="2" charset="0"/>
                <a:ea typeface="Helvetica Neue" panose="02000503000000020004" pitchFamily="2" charset="0"/>
                <a:cs typeface="Helvetica Neue" panose="02000503000000020004" pitchFamily="2" charset="0"/>
              </a:rPr>
              <a:t>Bullets represent areas where the secondary functions, and corresponding physical components are required in order to complete the three main functions of the machine. </a:t>
            </a:r>
          </a:p>
          <a:p>
            <a:pPr marL="285750" lvl="6" indent="-285750">
              <a:lnSpc>
                <a:spcPct val="150000"/>
              </a:lnSpc>
              <a:buFont typeface="Arial" panose="020B0604020202020204" pitchFamily="34" charset="0"/>
              <a:buChar char="•"/>
            </a:pPr>
            <a:r>
              <a:rPr lang="en-US" sz="1600" dirty="0">
                <a:latin typeface="Helvetica Neue" panose="02000503000000020004" pitchFamily="2" charset="0"/>
                <a:ea typeface="Helvetica Neue" panose="02000503000000020004" pitchFamily="2" charset="0"/>
                <a:cs typeface="Helvetica Neue" panose="02000503000000020004" pitchFamily="2" charset="0"/>
              </a:rPr>
              <a:t>More bullets next to the secondary functions and components indicate a more important part of the system</a:t>
            </a:r>
          </a:p>
          <a:p>
            <a:pPr lvl="4"/>
            <a:endParaRPr lang="en-US" dirty="0"/>
          </a:p>
        </p:txBody>
      </p:sp>
    </p:spTree>
    <p:extLst>
      <p:ext uri="{BB962C8B-B14F-4D97-AF65-F5344CB8AC3E}">
        <p14:creationId xmlns:p14="http://schemas.microsoft.com/office/powerpoint/2010/main" val="4086705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0F1083B-A14F-4F23-B330-24483E616C4D}"/>
              </a:ext>
            </a:extLst>
          </p:cNvPr>
          <p:cNvSpPr>
            <a:spLocks noGrp="1"/>
          </p:cNvSpPr>
          <p:nvPr>
            <p:ph type="body" idx="2"/>
          </p:nvPr>
        </p:nvSpPr>
        <p:spPr>
          <a:xfrm>
            <a:off x="8991600" y="5986538"/>
            <a:ext cx="3200400" cy="228600"/>
          </a:xfrm>
        </p:spPr>
        <p:txBody>
          <a:bodyPr/>
          <a:lstStyle/>
          <a:p>
            <a:r>
              <a:rPr lang="en-US"/>
              <a:t>Cheyenne Laurel</a:t>
            </a:r>
          </a:p>
        </p:txBody>
      </p:sp>
      <p:pic>
        <p:nvPicPr>
          <p:cNvPr id="2" name="Picture 2" descr="A picture containing shoji&#10;&#10;Description generated with high confidence">
            <a:extLst>
              <a:ext uri="{FF2B5EF4-FFF2-40B4-BE49-F238E27FC236}">
                <a16:creationId xmlns:a16="http://schemas.microsoft.com/office/drawing/2014/main" id="{DE978915-FE5B-46D8-895E-C2917CD73A35}"/>
              </a:ext>
            </a:extLst>
          </p:cNvPr>
          <p:cNvPicPr>
            <a:picLocks noChangeAspect="1"/>
          </p:cNvPicPr>
          <p:nvPr/>
        </p:nvPicPr>
        <p:blipFill>
          <a:blip r:embed="rId2"/>
          <a:stretch>
            <a:fillRect/>
          </a:stretch>
        </p:blipFill>
        <p:spPr>
          <a:xfrm>
            <a:off x="234834" y="910175"/>
            <a:ext cx="6332694" cy="3934989"/>
          </a:xfrm>
          <a:prstGeom prst="rect">
            <a:avLst/>
          </a:prstGeom>
        </p:spPr>
      </p:pic>
      <p:sp>
        <p:nvSpPr>
          <p:cNvPr id="6" name="TextBox 5">
            <a:extLst>
              <a:ext uri="{FF2B5EF4-FFF2-40B4-BE49-F238E27FC236}">
                <a16:creationId xmlns:a16="http://schemas.microsoft.com/office/drawing/2014/main" id="{F4EBCAEA-3855-4B3E-ADD5-4A1EB1E4A7F9}"/>
              </a:ext>
            </a:extLst>
          </p:cNvPr>
          <p:cNvSpPr txBox="1"/>
          <p:nvPr/>
        </p:nvSpPr>
        <p:spPr>
          <a:xfrm>
            <a:off x="6567528" y="2051799"/>
            <a:ext cx="5413456" cy="178510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lvl="6" indent="-285750">
              <a:lnSpc>
                <a:spcPct val="150000"/>
              </a:lnSpc>
              <a:buFont typeface="Arial" panose="020B0604020202020204" pitchFamily="34" charset="0"/>
              <a:buChar char="•"/>
            </a:pPr>
            <a:r>
              <a:rPr lang="en-US" sz="1600" dirty="0">
                <a:latin typeface="Helvetica Neue" panose="02000503000000020004" pitchFamily="2" charset="0"/>
                <a:ea typeface="Helvetica Neue" panose="02000503000000020004" pitchFamily="2" charset="0"/>
                <a:cs typeface="Helvetica Neue" panose="02000503000000020004" pitchFamily="2" charset="0"/>
              </a:rPr>
              <a:t>Based on the table, the mechanical guidance system that will be used to redirect the objects to their designated line, and the electrical signal that initiates sorting, are key to making all three functions happen.</a:t>
            </a:r>
          </a:p>
          <a:p>
            <a:pPr lvl="4"/>
            <a:endParaRPr lang="en-US" dirty="0"/>
          </a:p>
        </p:txBody>
      </p:sp>
    </p:spTree>
    <p:extLst>
      <p:ext uri="{BB962C8B-B14F-4D97-AF65-F5344CB8AC3E}">
        <p14:creationId xmlns:p14="http://schemas.microsoft.com/office/powerpoint/2010/main" val="1798707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Helvetica Neue"/>
              <a:buNone/>
            </a:pPr>
            <a:r>
              <a:rPr lang="en-US" sz="4400" b="1" i="0" u="none" strike="noStrike" cap="none" dirty="0">
                <a:solidFill>
                  <a:schemeClr val="dk1"/>
                </a:solidFill>
                <a:latin typeface="Helvetica Neue"/>
                <a:ea typeface="Helvetica Neue"/>
                <a:cs typeface="Helvetica Neue"/>
                <a:sym typeface="Helvetica Neue"/>
              </a:rPr>
              <a:t>References</a:t>
            </a:r>
            <a:endParaRPr dirty="0"/>
          </a:p>
        </p:txBody>
      </p:sp>
      <p:sp>
        <p:nvSpPr>
          <p:cNvPr id="263" name="Google Shape;263;p38"/>
          <p:cNvSpPr txBox="1">
            <a:spLocks noGrp="1"/>
          </p:cNvSpPr>
          <p:nvPr>
            <p:ph type="body" idx="1"/>
          </p:nvPr>
        </p:nvSpPr>
        <p:spPr>
          <a:xfrm>
            <a:off x="838200" y="1825625"/>
            <a:ext cx="10515600" cy="4270374"/>
          </a:xfrm>
          <a:prstGeom prst="rect">
            <a:avLst/>
          </a:prstGeom>
          <a:noFill/>
          <a:ln>
            <a:noFill/>
          </a:ln>
        </p:spPr>
        <p:txBody>
          <a:bodyPr spcFirstLastPara="1" wrap="square" lIns="91425" tIns="45700" rIns="91425" bIns="45700" anchor="t" anchorCtr="0">
            <a:noAutofit/>
          </a:bodyPr>
          <a:lstStyle/>
          <a:p>
            <a:pPr>
              <a:buSzPts val="1200"/>
              <a:buNone/>
            </a:pPr>
            <a:r>
              <a:rPr lang="en-US" sz="1200" dirty="0"/>
              <a:t>1. </a:t>
            </a:r>
            <a:r>
              <a:rPr lang="en-US" sz="1200" dirty="0" err="1"/>
              <a:t>Kranzberg</a:t>
            </a:r>
            <a:r>
              <a:rPr lang="en-US" sz="1200" dirty="0"/>
              <a:t>, M., &amp; Hannan, M. T. (2017, June 02). History of the organization of work. Retrieved from https://www.britannica.com/topic/history-of-work-organization-648000/The-assembly-line#ref539120</a:t>
            </a:r>
          </a:p>
          <a:p>
            <a:pPr>
              <a:buSzPts val="1200"/>
              <a:buNone/>
            </a:pPr>
            <a:r>
              <a:rPr lang="en-US" sz="1200" dirty="0"/>
              <a:t>2. CEIA , THS, Metal Detector, 2011, Serial number 20800450034, aperture 550 x 75mm, belt 2750 x 500mm .This items will be. (n.d.). Retrieved from </a:t>
            </a:r>
            <a:r>
              <a:rPr lang="en-US" sz="1200" dirty="0">
                <a:hlinkClick r:id="rId3"/>
              </a:rPr>
              <a:t>https://www.go-dove.com/en/auction/view?id=13216983</a:t>
            </a:r>
            <a:endParaRPr lang="en-US" dirty="0"/>
          </a:p>
          <a:p>
            <a:pPr>
              <a:buSzPts val="1200"/>
              <a:buNone/>
            </a:pPr>
            <a:r>
              <a:rPr lang="en-US" sz="1200" dirty="0"/>
              <a:t>3.  Free flowchart maker and diagrams online. (n.d.). Retrieved from </a:t>
            </a:r>
            <a:r>
              <a:rPr lang="en-US" sz="1200" dirty="0">
                <a:hlinkClick r:id="rId4"/>
              </a:rPr>
              <a:t>https://www.draw.io/</a:t>
            </a:r>
            <a:r>
              <a:rPr lang="en-US" sz="1200" dirty="0"/>
              <a:t>.</a:t>
            </a:r>
          </a:p>
          <a:p>
            <a:pPr>
              <a:buSzPts val="1200"/>
              <a:buNone/>
            </a:pPr>
            <a:r>
              <a:rPr lang="en-US" sz="1200" dirty="0"/>
              <a:t>4. Flexible &amp; Easy to Configure. (n.d.). Retrieved from </a:t>
            </a:r>
            <a:r>
              <a:rPr lang="en-US" sz="1200" dirty="0">
                <a:hlinkClick r:id="rId5"/>
              </a:rPr>
              <a:t>https://ab.rockwellautomation.com/</a:t>
            </a:r>
            <a:endParaRPr lang="en-US" sz="1200" dirty="0"/>
          </a:p>
          <a:p>
            <a:pPr>
              <a:buSzPts val="1200"/>
              <a:buNone/>
            </a:pPr>
            <a:r>
              <a:rPr lang="en-US" sz="1200" dirty="0"/>
              <a:t>5. 48mm Retroreflective Cylindrical Photoelectric Sensor; Max. Sensing Distance: 3.0m. (n.d.). Retrieved from </a:t>
            </a:r>
            <a:r>
              <a:rPr lang="en-US" sz="1200" dirty="0">
                <a:hlinkClick r:id="rId6"/>
              </a:rPr>
              <a:t>https://www.grainger.com/product/TELEMECANIQUE-SENSORS-48mm-Retroreflective-Cylindrical-32J327?searchBar=true&amp;searchQuery=32J327</a:t>
            </a:r>
            <a:endParaRPr lang="en-US" sz="1200" dirty="0"/>
          </a:p>
          <a:p>
            <a:pPr>
              <a:buSzPts val="1200"/>
              <a:buNone/>
            </a:pPr>
            <a:r>
              <a:rPr lang="en-US" sz="1200" dirty="0"/>
              <a:t>6. T. (2018, January 31). Solenoid, 120VAC Coil Volts, Stroke Range: 1/8" to 1", Duty Cycle: Continuous. Retrieved from </a:t>
            </a:r>
            <a:r>
              <a:rPr lang="en-US" sz="1200" dirty="0">
                <a:hlinkClick r:id="rId7"/>
              </a:rPr>
              <a:t>https://www.grainger.com/product/DORMEYER-Solenoid-4X241?searchBar=true&amp;searchQuery=4X241</a:t>
            </a:r>
            <a:endParaRPr lang="en-US" sz="1200" dirty="0"/>
          </a:p>
          <a:p>
            <a:pPr>
              <a:buSzPts val="1200"/>
              <a:buNone/>
            </a:pPr>
            <a:endParaRPr lang="en-US" sz="1200" dirty="0"/>
          </a:p>
          <a:p>
            <a:pPr>
              <a:buSzPts val="1200"/>
              <a:buNone/>
            </a:pPr>
            <a:endParaRPr lang="en-US" sz="1200" dirty="0"/>
          </a:p>
          <a:p>
            <a:pPr>
              <a:buSzPts val="1200"/>
              <a:buNone/>
            </a:pPr>
            <a:endParaRPr lang="en-US" sz="1200" dirty="0"/>
          </a:p>
          <a:p>
            <a:pPr>
              <a:buSzPts val="1200"/>
              <a:buNone/>
            </a:pPr>
            <a:endParaRPr lang="en-US" dirty="0"/>
          </a:p>
          <a:p>
            <a:pPr>
              <a:buSzPts val="1200"/>
              <a:buNone/>
            </a:pPr>
            <a:endParaRPr lang="en-US" sz="1200" dirty="0"/>
          </a:p>
          <a:p>
            <a:pPr marL="0" indent="0">
              <a:buSzPts val="1200"/>
              <a:buNone/>
            </a:pPr>
            <a:endParaRPr lang="en-US" sz="1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70" name="Google Shape;270;p39"/>
          <p:cNvSpPr txBox="1">
            <a:spLocks noGrp="1"/>
          </p:cNvSpPr>
          <p:nvPr>
            <p:ph type="body" idx="1"/>
          </p:nvPr>
        </p:nvSpPr>
        <p:spPr>
          <a:xfrm>
            <a:off x="844467" y="180339"/>
            <a:ext cx="10515600" cy="5837506"/>
          </a:xfrm>
          <a:prstGeom prst="rect">
            <a:avLst/>
          </a:prstGeom>
          <a:noFill/>
          <a:ln>
            <a:noFill/>
          </a:ln>
        </p:spPr>
        <p:txBody>
          <a:bodyPr spcFirstLastPara="1" wrap="square" lIns="91425" tIns="45700" rIns="91425" bIns="45700" anchor="t" anchorCtr="0">
            <a:noAutofit/>
          </a:bodyPr>
          <a:lstStyle/>
          <a:p>
            <a:pPr marL="228600" indent="-50800" algn="ctr">
              <a:spcBef>
                <a:spcPts val="0"/>
              </a:spcBef>
              <a:buNone/>
            </a:pPr>
            <a:endParaRPr lang="en-US"/>
          </a:p>
          <a:p>
            <a:pPr marL="228600" indent="-50800" algn="ctr">
              <a:spcBef>
                <a:spcPts val="0"/>
              </a:spcBef>
              <a:buNone/>
            </a:pPr>
            <a:endParaRPr lang="en-US"/>
          </a:p>
          <a:p>
            <a:pPr marL="228600" indent="-50800" algn="ctr">
              <a:spcBef>
                <a:spcPts val="0"/>
              </a:spcBef>
              <a:buNone/>
            </a:pPr>
            <a:endParaRPr lang="en-US"/>
          </a:p>
          <a:p>
            <a:pPr marL="228600" indent="-50800" algn="ctr">
              <a:spcBef>
                <a:spcPts val="0"/>
              </a:spcBef>
              <a:buNone/>
            </a:pPr>
            <a:endParaRPr lang="en-US"/>
          </a:p>
          <a:p>
            <a:pPr marL="228600" indent="-50800" algn="ctr">
              <a:spcBef>
                <a:spcPts val="0"/>
              </a:spcBef>
              <a:buNone/>
            </a:pPr>
            <a:endParaRPr lang="en-US"/>
          </a:p>
          <a:p>
            <a:pPr marL="228600" indent="-50800" algn="ctr">
              <a:spcBef>
                <a:spcPts val="0"/>
              </a:spcBef>
              <a:buNone/>
            </a:pPr>
            <a:endParaRPr lang="en-US"/>
          </a:p>
          <a:p>
            <a:pPr marL="228600" indent="-50800" algn="ctr">
              <a:spcBef>
                <a:spcPts val="0"/>
              </a:spcBef>
              <a:buNone/>
            </a:pPr>
            <a:endParaRPr lang="en-US"/>
          </a:p>
          <a:p>
            <a:pPr marL="228600" marR="0" lvl="0" indent="-50800" algn="ctr">
              <a:lnSpc>
                <a:spcPct val="90000"/>
              </a:lnSpc>
              <a:spcBef>
                <a:spcPts val="0"/>
              </a:spcBef>
              <a:spcAft>
                <a:spcPts val="0"/>
              </a:spcAft>
              <a:buClr>
                <a:schemeClr val="dk1"/>
              </a:buClr>
              <a:buSzPts val="2800"/>
              <a:buFont typeface="Arial"/>
              <a:buNone/>
            </a:pPr>
            <a:r>
              <a:rPr lang="en-US" sz="3600" b="1"/>
              <a:t>Questions?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7" name="Title 1">
            <a:extLst>
              <a:ext uri="{FF2B5EF4-FFF2-40B4-BE49-F238E27FC236}">
                <a16:creationId xmlns:a16="http://schemas.microsoft.com/office/drawing/2014/main" id="{91E8FE3D-4F10-4FC3-B8EC-F620646EA70A}"/>
              </a:ext>
            </a:extLst>
          </p:cNvPr>
          <p:cNvSpPr txBox="1">
            <a:spLocks/>
          </p:cNvSpPr>
          <p:nvPr/>
        </p:nvSpPr>
        <p:spPr>
          <a:xfrm>
            <a:off x="838200" y="365125"/>
            <a:ext cx="10515600" cy="1006435"/>
          </a:xfrm>
          <a:prstGeom prst="rect">
            <a:avLst/>
          </a:prstGeom>
          <a:noFill/>
          <a:ln>
            <a:noFill/>
          </a:ln>
        </p:spPr>
        <p:txBody>
          <a:bodyPr spcFirstLastPara="1" wrap="square" lIns="91425" tIns="45700" rIns="91425" bIns="45700" anchor="b" anchorCtr="0"/>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Helvetica Neue"/>
              <a:buNone/>
              <a:defRPr sz="6000"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4400"/>
              <a:t>Group Introduction</a:t>
            </a:r>
          </a:p>
        </p:txBody>
      </p:sp>
      <p:sp>
        <p:nvSpPr>
          <p:cNvPr id="12" name="TextBox 11">
            <a:extLst>
              <a:ext uri="{FF2B5EF4-FFF2-40B4-BE49-F238E27FC236}">
                <a16:creationId xmlns:a16="http://schemas.microsoft.com/office/drawing/2014/main" id="{79B4F2BB-342A-4140-A366-5EB90686A0CF}"/>
              </a:ext>
            </a:extLst>
          </p:cNvPr>
          <p:cNvSpPr txBox="1"/>
          <p:nvPr/>
        </p:nvSpPr>
        <p:spPr>
          <a:xfrm>
            <a:off x="2899459" y="4278271"/>
            <a:ext cx="1981200" cy="76944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t>David C. DiMaggio</a:t>
            </a:r>
          </a:p>
          <a:p>
            <a:pPr algn="ctr"/>
            <a:r>
              <a:rPr lang="en-US" b="1"/>
              <a:t>Design Engineer</a:t>
            </a:r>
            <a:endParaRPr lang="en-US" sz="1600" b="1"/>
          </a:p>
          <a:p>
            <a:pPr algn="ctr"/>
            <a:endParaRPr lang="en-US"/>
          </a:p>
        </p:txBody>
      </p:sp>
      <p:sp>
        <p:nvSpPr>
          <p:cNvPr id="16" name="TextBox 15">
            <a:extLst>
              <a:ext uri="{FF2B5EF4-FFF2-40B4-BE49-F238E27FC236}">
                <a16:creationId xmlns:a16="http://schemas.microsoft.com/office/drawing/2014/main" id="{624BD325-9325-4D4E-A0AA-4F954D886859}"/>
              </a:ext>
            </a:extLst>
          </p:cNvPr>
          <p:cNvSpPr txBox="1"/>
          <p:nvPr/>
        </p:nvSpPr>
        <p:spPr>
          <a:xfrm>
            <a:off x="5108658" y="4278271"/>
            <a:ext cx="2020276" cy="76944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err="1"/>
              <a:t>Boluwatife</a:t>
            </a:r>
            <a:r>
              <a:rPr lang="en-US" sz="1600"/>
              <a:t> </a:t>
            </a:r>
            <a:r>
              <a:rPr lang="en-US" sz="1600" err="1"/>
              <a:t>Olabiran</a:t>
            </a:r>
          </a:p>
          <a:p>
            <a:pPr algn="ctr"/>
            <a:r>
              <a:rPr lang="en-US" b="1"/>
              <a:t>Program Engineer</a:t>
            </a:r>
          </a:p>
          <a:p>
            <a:pPr algn="ctr"/>
            <a:endParaRPr lang="en-US"/>
          </a:p>
        </p:txBody>
      </p:sp>
      <p:sp>
        <p:nvSpPr>
          <p:cNvPr id="18" name="TextBox 17">
            <a:extLst>
              <a:ext uri="{FF2B5EF4-FFF2-40B4-BE49-F238E27FC236}">
                <a16:creationId xmlns:a16="http://schemas.microsoft.com/office/drawing/2014/main" id="{1C167F11-937F-4DAC-857A-254F61DC2D05}"/>
              </a:ext>
            </a:extLst>
          </p:cNvPr>
          <p:cNvSpPr txBox="1"/>
          <p:nvPr/>
        </p:nvSpPr>
        <p:spPr>
          <a:xfrm>
            <a:off x="7368607" y="4278271"/>
            <a:ext cx="2020276" cy="76944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err="1"/>
              <a:t>Nataajah</a:t>
            </a:r>
            <a:r>
              <a:rPr lang="en-US" sz="1600"/>
              <a:t> Taylor</a:t>
            </a:r>
          </a:p>
          <a:p>
            <a:pPr algn="ctr"/>
            <a:r>
              <a:rPr lang="en-US" b="1"/>
              <a:t>Software Engineer</a:t>
            </a:r>
          </a:p>
          <a:p>
            <a:pPr algn="ctr"/>
            <a:endParaRPr lang="en-US"/>
          </a:p>
        </p:txBody>
      </p:sp>
      <p:sp>
        <p:nvSpPr>
          <p:cNvPr id="20" name="TextBox 19">
            <a:extLst>
              <a:ext uri="{FF2B5EF4-FFF2-40B4-BE49-F238E27FC236}">
                <a16:creationId xmlns:a16="http://schemas.microsoft.com/office/drawing/2014/main" id="{F71E5266-F403-4AA4-B4DF-6F89B8BF6523}"/>
              </a:ext>
            </a:extLst>
          </p:cNvPr>
          <p:cNvSpPr txBox="1"/>
          <p:nvPr/>
        </p:nvSpPr>
        <p:spPr>
          <a:xfrm>
            <a:off x="9394093" y="4278271"/>
            <a:ext cx="2020276" cy="76944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err="1"/>
              <a:t>Joell</a:t>
            </a:r>
            <a:r>
              <a:rPr lang="en-US" sz="1600"/>
              <a:t> Williams</a:t>
            </a:r>
          </a:p>
          <a:p>
            <a:pPr algn="ctr"/>
            <a:r>
              <a:rPr lang="en-US" b="1"/>
              <a:t>Test Engineer</a:t>
            </a:r>
          </a:p>
          <a:p>
            <a:pPr algn="ctr"/>
            <a:endParaRPr lang="en-US"/>
          </a:p>
        </p:txBody>
      </p:sp>
      <p:pic>
        <p:nvPicPr>
          <p:cNvPr id="2" name="Picture 2">
            <a:extLst>
              <a:ext uri="{FF2B5EF4-FFF2-40B4-BE49-F238E27FC236}">
                <a16:creationId xmlns:a16="http://schemas.microsoft.com/office/drawing/2014/main" id="{8D0C6B8A-F6F5-4429-B90F-B0AB9179BD9A}"/>
              </a:ext>
            </a:extLst>
          </p:cNvPr>
          <p:cNvPicPr>
            <a:picLocks noChangeAspect="1"/>
          </p:cNvPicPr>
          <p:nvPr/>
        </p:nvPicPr>
        <p:blipFill>
          <a:blip r:embed="rId3"/>
          <a:stretch>
            <a:fillRect/>
          </a:stretch>
        </p:blipFill>
        <p:spPr>
          <a:xfrm>
            <a:off x="5170098" y="1772450"/>
            <a:ext cx="1837428" cy="2493591"/>
          </a:xfrm>
          <a:prstGeom prst="rect">
            <a:avLst/>
          </a:prstGeom>
        </p:spPr>
      </p:pic>
      <p:sp>
        <p:nvSpPr>
          <p:cNvPr id="10" name="TextBox 1">
            <a:extLst>
              <a:ext uri="{FF2B5EF4-FFF2-40B4-BE49-F238E27FC236}">
                <a16:creationId xmlns:a16="http://schemas.microsoft.com/office/drawing/2014/main" id="{F41CE5C7-1176-45B7-8C63-89B260277EB4}"/>
              </a:ext>
            </a:extLst>
          </p:cNvPr>
          <p:cNvSpPr txBox="1"/>
          <p:nvPr/>
        </p:nvSpPr>
        <p:spPr>
          <a:xfrm>
            <a:off x="648972" y="4278271"/>
            <a:ext cx="2020276" cy="769441"/>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a:t>Cheyenne R. Laurel</a:t>
            </a:r>
          </a:p>
          <a:p>
            <a:pPr algn="ctr"/>
            <a:r>
              <a:rPr lang="en-US" b="1"/>
              <a:t>Project Manager</a:t>
            </a:r>
            <a:endParaRPr lang="en-US" sz="1600" b="1"/>
          </a:p>
          <a:p>
            <a:pPr algn="ctr"/>
            <a:endParaRPr lang="en-US"/>
          </a:p>
        </p:txBody>
      </p:sp>
      <p:pic>
        <p:nvPicPr>
          <p:cNvPr id="11" name="Picture 10" descr="A person standing on a sidewalk&#10;&#10;Description generated with very high confidence">
            <a:extLst>
              <a:ext uri="{FF2B5EF4-FFF2-40B4-BE49-F238E27FC236}">
                <a16:creationId xmlns:a16="http://schemas.microsoft.com/office/drawing/2014/main" id="{F881B3A9-9DA8-4858-B0A5-6F9EA0BC7940}"/>
              </a:ext>
            </a:extLst>
          </p:cNvPr>
          <p:cNvPicPr>
            <a:picLocks noChangeAspect="1"/>
          </p:cNvPicPr>
          <p:nvPr/>
        </p:nvPicPr>
        <p:blipFill rotWithShape="1">
          <a:blip r:embed="rId4"/>
          <a:srcRect l="-300" t="10090" b="448"/>
          <a:stretch/>
        </p:blipFill>
        <p:spPr>
          <a:xfrm>
            <a:off x="648972" y="1778504"/>
            <a:ext cx="2020284" cy="2492084"/>
          </a:xfrm>
          <a:prstGeom prst="rect">
            <a:avLst/>
          </a:prstGeom>
        </p:spPr>
      </p:pic>
      <p:pic>
        <p:nvPicPr>
          <p:cNvPr id="3" name="Picture 3">
            <a:extLst>
              <a:ext uri="{FF2B5EF4-FFF2-40B4-BE49-F238E27FC236}">
                <a16:creationId xmlns:a16="http://schemas.microsoft.com/office/drawing/2014/main" id="{CAF2BB99-CE00-4447-9879-DC0B4E9C584F}"/>
              </a:ext>
            </a:extLst>
          </p:cNvPr>
          <p:cNvPicPr>
            <a:picLocks noChangeAspect="1"/>
          </p:cNvPicPr>
          <p:nvPr/>
        </p:nvPicPr>
        <p:blipFill>
          <a:blip r:embed="rId5"/>
          <a:stretch>
            <a:fillRect/>
          </a:stretch>
        </p:blipFill>
        <p:spPr>
          <a:xfrm>
            <a:off x="3072224" y="1774165"/>
            <a:ext cx="1633705" cy="2475782"/>
          </a:xfrm>
          <a:prstGeom prst="rect">
            <a:avLst/>
          </a:prstGeom>
        </p:spPr>
      </p:pic>
      <p:pic>
        <p:nvPicPr>
          <p:cNvPr id="4" name="Picture 4" descr="A person wearing a suit and tie smiling at the camera&#10;&#10;Description generated with very high confidence">
            <a:extLst>
              <a:ext uri="{FF2B5EF4-FFF2-40B4-BE49-F238E27FC236}">
                <a16:creationId xmlns:a16="http://schemas.microsoft.com/office/drawing/2014/main" id="{102FD57B-228A-499D-B61F-F9FA6F1ED4E3}"/>
              </a:ext>
            </a:extLst>
          </p:cNvPr>
          <p:cNvPicPr>
            <a:picLocks noChangeAspect="1"/>
          </p:cNvPicPr>
          <p:nvPr/>
        </p:nvPicPr>
        <p:blipFill>
          <a:blip r:embed="rId6"/>
          <a:stretch>
            <a:fillRect/>
          </a:stretch>
        </p:blipFill>
        <p:spPr>
          <a:xfrm>
            <a:off x="9572816" y="1771288"/>
            <a:ext cx="1613011" cy="2469880"/>
          </a:xfrm>
          <a:prstGeom prst="rect">
            <a:avLst/>
          </a:prstGeom>
        </p:spPr>
      </p:pic>
      <p:pic>
        <p:nvPicPr>
          <p:cNvPr id="6" name="Picture 7" descr="A person smiling for the camera&#10;&#10;Description generated with very high confidence">
            <a:extLst>
              <a:ext uri="{FF2B5EF4-FFF2-40B4-BE49-F238E27FC236}">
                <a16:creationId xmlns:a16="http://schemas.microsoft.com/office/drawing/2014/main" id="{78992033-908F-4796-81A8-203FA8300B54}"/>
              </a:ext>
            </a:extLst>
          </p:cNvPr>
          <p:cNvPicPr>
            <a:picLocks noChangeAspect="1"/>
          </p:cNvPicPr>
          <p:nvPr/>
        </p:nvPicPr>
        <p:blipFill>
          <a:blip r:embed="rId7"/>
          <a:stretch>
            <a:fillRect/>
          </a:stretch>
        </p:blipFill>
        <p:spPr>
          <a:xfrm>
            <a:off x="7457050" y="1744494"/>
            <a:ext cx="1679664" cy="2534055"/>
          </a:xfrm>
          <a:prstGeom prst="rect">
            <a:avLst/>
          </a:prstGeom>
        </p:spPr>
      </p:pic>
    </p:spTree>
    <p:extLst>
      <p:ext uri="{BB962C8B-B14F-4D97-AF65-F5344CB8AC3E}">
        <p14:creationId xmlns:p14="http://schemas.microsoft.com/office/powerpoint/2010/main" val="1777653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Helvetica Neue"/>
              <a:buNone/>
            </a:pPr>
            <a:r>
              <a:rPr lang="en-US" sz="4400" b="1" i="0" u="none" strike="noStrike" cap="none" dirty="0">
                <a:latin typeface="Helvetica Neue"/>
                <a:ea typeface="Helvetica Neue"/>
                <a:cs typeface="Helvetica Neue"/>
                <a:sym typeface="Helvetica Neue"/>
              </a:rPr>
              <a:t>Project Overview</a:t>
            </a:r>
            <a:endParaRPr dirty="0"/>
          </a:p>
        </p:txBody>
      </p:sp>
      <p:sp>
        <p:nvSpPr>
          <p:cNvPr id="231" name="Google Shape;231;p34"/>
          <p:cNvSpPr txBox="1">
            <a:spLocks noGrp="1"/>
          </p:cNvSpPr>
          <p:nvPr>
            <p:ph type="body" idx="1"/>
          </p:nvPr>
        </p:nvSpPr>
        <p:spPr>
          <a:xfrm>
            <a:off x="838200" y="1825625"/>
            <a:ext cx="5715652" cy="4270374"/>
          </a:xfrm>
          <a:prstGeom prst="rect">
            <a:avLst/>
          </a:prstGeom>
          <a:noFill/>
          <a:ln>
            <a:noFill/>
          </a:ln>
        </p:spPr>
        <p:txBody>
          <a:bodyPr spcFirstLastPara="1" wrap="square" lIns="91425" tIns="45700" rIns="91425" bIns="45700" anchor="t" anchorCtr="0">
            <a:noAutofit/>
          </a:bodyPr>
          <a:lstStyle/>
          <a:p>
            <a:pPr marL="0" indent="0">
              <a:spcBef>
                <a:spcPts val="0"/>
              </a:spcBef>
              <a:buNone/>
            </a:pPr>
            <a:r>
              <a:rPr lang="en-US" sz="2800" b="0" i="0" u="none" strike="noStrike" cap="none" dirty="0">
                <a:latin typeface="Helvetica Neue"/>
                <a:ea typeface="Helvetica Neue"/>
                <a:cs typeface="Helvetica Neue"/>
                <a:sym typeface="Helvetica Neue"/>
              </a:rPr>
              <a:t>TCC needs an automated assembly station for teaching and certifying their students in a mechatronic program. The team is required to build a conveyor belt system with categorizing and sorting capabilities using materials provided. </a:t>
            </a:r>
            <a:endParaRPr dirty="0"/>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dirty="0">
              <a:solidFill>
                <a:schemeClr val="dk1"/>
              </a:solidFill>
              <a:latin typeface="Helvetica Neue"/>
              <a:ea typeface="Helvetica Neue"/>
              <a:cs typeface="Helvetica Neue"/>
              <a:sym typeface="Helvetica Neue"/>
            </a:endParaRPr>
          </a:p>
        </p:txBody>
      </p:sp>
      <p:sp>
        <p:nvSpPr>
          <p:cNvPr id="233" name="Google Shape;233;p34"/>
          <p:cNvSpPr txBox="1">
            <a:spLocks noGrp="1"/>
          </p:cNvSpPr>
          <p:nvPr>
            <p:ph type="body" idx="2"/>
          </p:nvPr>
        </p:nvSpPr>
        <p:spPr>
          <a:xfrm>
            <a:off x="8991600" y="6116636"/>
            <a:ext cx="3200400" cy="2286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chemeClr val="dk1"/>
              </a:buClr>
              <a:buSzPts val="1400"/>
              <a:buFont typeface="Arial"/>
              <a:buNone/>
            </a:pPr>
            <a:r>
              <a:rPr lang="en-US">
                <a:latin typeface="Helvetica Neue"/>
              </a:rPr>
              <a:t>Nataajah Taylor</a:t>
            </a:r>
            <a:r>
              <a:rPr lang="en-US">
                <a:latin typeface="Helvetica Neue"/>
                <a:ea typeface="Helvetica Neue"/>
                <a:cs typeface="Helvetica Neue"/>
              </a:rPr>
              <a:t>​</a:t>
            </a:r>
            <a:endParaRPr sz="1400" b="0" i="0" u="none" strike="noStrike" cap="none">
              <a:solidFill>
                <a:schemeClr val="dk1"/>
              </a:solidFill>
              <a:latin typeface="Helvetica Neue"/>
              <a:ea typeface="Helvetica Neue"/>
              <a:cs typeface="Helvetica Neue"/>
              <a:sym typeface="Helvetica Neue"/>
            </a:endParaRPr>
          </a:p>
        </p:txBody>
      </p:sp>
      <p:pic>
        <p:nvPicPr>
          <p:cNvPr id="5" name="Picture 4" descr="A large machine in a room&#10;&#10;Description generated with very high confidence">
            <a:extLst>
              <a:ext uri="{FF2B5EF4-FFF2-40B4-BE49-F238E27FC236}">
                <a16:creationId xmlns:a16="http://schemas.microsoft.com/office/drawing/2014/main" id="{AD8352D4-31EB-4B5E-AA58-A2F8F5F89119}"/>
              </a:ext>
            </a:extLst>
          </p:cNvPr>
          <p:cNvPicPr>
            <a:picLocks noChangeAspect="1"/>
          </p:cNvPicPr>
          <p:nvPr/>
        </p:nvPicPr>
        <p:blipFill>
          <a:blip r:embed="rId3"/>
          <a:stretch>
            <a:fillRect/>
          </a:stretch>
        </p:blipFill>
        <p:spPr>
          <a:xfrm>
            <a:off x="6834554" y="1149839"/>
            <a:ext cx="4716584" cy="3529297"/>
          </a:xfrm>
          <a:prstGeom prst="rect">
            <a:avLst/>
          </a:prstGeom>
        </p:spPr>
      </p:pic>
      <p:sp>
        <p:nvSpPr>
          <p:cNvPr id="6" name="TextBox 2">
            <a:extLst>
              <a:ext uri="{FF2B5EF4-FFF2-40B4-BE49-F238E27FC236}">
                <a16:creationId xmlns:a16="http://schemas.microsoft.com/office/drawing/2014/main" id="{B017011D-FD5F-4718-82B7-7C52DB11C1A5}"/>
              </a:ext>
            </a:extLst>
          </p:cNvPr>
          <p:cNvSpPr txBox="1"/>
          <p:nvPr/>
        </p:nvSpPr>
        <p:spPr>
          <a:xfrm>
            <a:off x="8071990" y="4812323"/>
            <a:ext cx="2743200" cy="523220"/>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i="1"/>
              <a:t>Example of Material Detection Manufacturing Machine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Helvetica Neue"/>
              <a:buNone/>
            </a:pPr>
            <a:r>
              <a:rPr lang="en-US" sz="4400" b="1" i="0" u="none" strike="noStrike" cap="none" dirty="0">
                <a:solidFill>
                  <a:schemeClr val="dk1"/>
                </a:solidFill>
                <a:latin typeface="Helvetica Neue"/>
                <a:ea typeface="Helvetica Neue"/>
                <a:cs typeface="Helvetica Neue"/>
                <a:sym typeface="Helvetica Neue"/>
              </a:rPr>
              <a:t>Project Scope</a:t>
            </a:r>
            <a:endParaRPr dirty="0"/>
          </a:p>
        </p:txBody>
      </p:sp>
      <p:sp>
        <p:nvSpPr>
          <p:cNvPr id="194" name="Google Shape;194;p29"/>
          <p:cNvSpPr txBox="1">
            <a:spLocks noGrp="1"/>
          </p:cNvSpPr>
          <p:nvPr>
            <p:ph type="body" idx="1"/>
          </p:nvPr>
        </p:nvSpPr>
        <p:spPr>
          <a:xfrm>
            <a:off x="838200" y="1825625"/>
            <a:ext cx="10515600" cy="4270374"/>
          </a:xfrm>
          <a:prstGeom prst="rect">
            <a:avLst/>
          </a:prstGeom>
          <a:noFill/>
          <a:ln>
            <a:noFill/>
          </a:ln>
        </p:spPr>
        <p:txBody>
          <a:bodyPr spcFirstLastPara="1" wrap="square" lIns="91425" tIns="45700" rIns="91425" bIns="45700" anchor="t" anchorCtr="0">
            <a:noAutofit/>
          </a:bodyPr>
          <a:lstStyle/>
          <a:p>
            <a:pPr marL="342900" indent="-342900"/>
            <a:r>
              <a:rPr lang="en-US" sz="2600" dirty="0"/>
              <a:t>This machine will teach the integration of electrical and mechanical components in a factory-style setting. </a:t>
            </a:r>
          </a:p>
          <a:p>
            <a:pPr marL="342900" indent="-342900"/>
            <a:r>
              <a:rPr lang="en-US" sz="2600" dirty="0"/>
              <a:t>Based on products Tallahassee Community College (TCC) has already purchased, materials of different sizes will be detected and sorted according to required conditions using the technologies previously described.</a:t>
            </a:r>
          </a:p>
          <a:p>
            <a:pPr marL="342900" indent="-342900"/>
            <a:r>
              <a:rPr lang="en-US" sz="2600" dirty="0"/>
              <a:t>The major stakeholders in this project include Tallahassee Community College (TCC), and the students of TCC that will use the machine as learning or other project piece.</a:t>
            </a:r>
          </a:p>
        </p:txBody>
      </p:sp>
      <p:sp>
        <p:nvSpPr>
          <p:cNvPr id="196" name="Google Shape;196;p29"/>
          <p:cNvSpPr txBox="1">
            <a:spLocks noGrp="1"/>
          </p:cNvSpPr>
          <p:nvPr>
            <p:ph type="body" idx="2"/>
          </p:nvPr>
        </p:nvSpPr>
        <p:spPr>
          <a:xfrm>
            <a:off x="8945696" y="5914660"/>
            <a:ext cx="3200400" cy="228600"/>
          </a:xfrm>
          <a:prstGeom prst="rect">
            <a:avLst/>
          </a:prstGeom>
          <a:noFill/>
          <a:ln>
            <a:noFill/>
          </a:ln>
        </p:spPr>
        <p:txBody>
          <a:bodyPr spcFirstLastPara="1" wrap="square" lIns="91425" tIns="45700" rIns="91425" bIns="45700" anchor="t" anchorCtr="0">
            <a:noAutofit/>
          </a:bodyPr>
          <a:lstStyle/>
          <a:p>
            <a:r>
              <a:rPr lang="en-US" dirty="0" err="1"/>
              <a:t>Nataajah</a:t>
            </a:r>
            <a:r>
              <a:rPr lang="en-US" dirty="0"/>
              <a:t> Taylor</a:t>
            </a:r>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Helvetica Neue"/>
              <a:buNone/>
            </a:pPr>
            <a:r>
              <a:rPr lang="en-US" sz="4400" b="1" i="0" u="none" strike="noStrike" cap="none" dirty="0">
                <a:solidFill>
                  <a:schemeClr val="dk1"/>
                </a:solidFill>
                <a:latin typeface="Helvetica Neue"/>
                <a:ea typeface="Helvetica Neue"/>
                <a:cs typeface="Helvetica Neue"/>
                <a:sym typeface="Helvetica Neue"/>
              </a:rPr>
              <a:t>Manufacturing Background</a:t>
            </a:r>
            <a:endParaRPr dirty="0"/>
          </a:p>
        </p:txBody>
      </p:sp>
      <p:sp>
        <p:nvSpPr>
          <p:cNvPr id="186" name="Google Shape;186;p28"/>
          <p:cNvSpPr txBox="1">
            <a:spLocks noGrp="1"/>
          </p:cNvSpPr>
          <p:nvPr>
            <p:ph type="body" idx="1"/>
          </p:nvPr>
        </p:nvSpPr>
        <p:spPr>
          <a:xfrm>
            <a:off x="745597" y="1771947"/>
            <a:ext cx="7448062" cy="4263862"/>
          </a:xfrm>
          <a:prstGeom prst="rect">
            <a:avLst/>
          </a:prstGeom>
          <a:noFill/>
          <a:ln>
            <a:noFill/>
          </a:ln>
        </p:spPr>
        <p:txBody>
          <a:bodyPr spcFirstLastPara="1" wrap="square" lIns="91425" tIns="45700" rIns="91425" bIns="45700" anchor="t" anchorCtr="0">
            <a:noAutofit/>
          </a:bodyPr>
          <a:lstStyle/>
          <a:p>
            <a:pPr indent="-457200">
              <a:spcBef>
                <a:spcPts val="0"/>
              </a:spcBef>
            </a:pPr>
            <a:r>
              <a:rPr lang="en-US" sz="2500"/>
              <a:t>Assembly lines date back to early 19</a:t>
            </a:r>
            <a:r>
              <a:rPr lang="en-US" sz="2500" baseline="30000"/>
              <a:t>th</a:t>
            </a:r>
            <a:r>
              <a:rPr lang="en-US" sz="2500"/>
              <a:t> century in the meatpacking industry with overhead trolleys, automotive industry optimized assembly line.</a:t>
            </a:r>
            <a:r>
              <a:rPr lang="en-US" sz="2500" baseline="30000"/>
              <a:t>1</a:t>
            </a:r>
            <a:endParaRPr lang="en-US" sz="2500"/>
          </a:p>
          <a:p>
            <a:pPr indent="-457200">
              <a:spcBef>
                <a:spcPts val="0"/>
              </a:spcBef>
            </a:pPr>
            <a:r>
              <a:rPr lang="en-US" sz="2500"/>
              <a:t>Current manufacturing relies on programmable logic controllers (PLCs) to automate manufacturing processes </a:t>
            </a:r>
            <a:r>
              <a:rPr lang="en-US" sz="2500" baseline="30000"/>
              <a:t>4</a:t>
            </a:r>
            <a:endParaRPr lang="en-US" sz="2500"/>
          </a:p>
          <a:p>
            <a:pPr lvl="1" indent="-457200">
              <a:spcBef>
                <a:spcPts val="0"/>
              </a:spcBef>
            </a:pPr>
            <a:r>
              <a:rPr lang="en-US" sz="2300"/>
              <a:t>A PLC is an industrial digital computer that controls manufacturing processes with high reliability control and ease of programming and process fault diagnosing.</a:t>
            </a:r>
          </a:p>
          <a:p>
            <a:pPr lvl="1" indent="-457200">
              <a:spcBef>
                <a:spcPts val="0"/>
              </a:spcBef>
            </a:pPr>
            <a:r>
              <a:rPr lang="en-US" sz="2300"/>
              <a:t>Allen-Bradley PLCs and Rockwell Automation</a:t>
            </a:r>
          </a:p>
        </p:txBody>
      </p:sp>
      <p:sp>
        <p:nvSpPr>
          <p:cNvPr id="188" name="Google Shape;188;p28"/>
          <p:cNvSpPr txBox="1">
            <a:spLocks noGrp="1"/>
          </p:cNvSpPr>
          <p:nvPr>
            <p:ph type="body" idx="2"/>
          </p:nvPr>
        </p:nvSpPr>
        <p:spPr>
          <a:xfrm>
            <a:off x="8966820" y="5980343"/>
            <a:ext cx="3200400" cy="228600"/>
          </a:xfrm>
          <a:prstGeom prst="rect">
            <a:avLst/>
          </a:prstGeom>
          <a:noFill/>
          <a:ln>
            <a:noFill/>
          </a:ln>
        </p:spPr>
        <p:txBody>
          <a:bodyPr spcFirstLastPara="1" wrap="square" lIns="91425" tIns="45700" rIns="91425" bIns="45700" anchor="t" anchorCtr="0">
            <a:noAutofit/>
          </a:bodyPr>
          <a:lstStyle/>
          <a:p>
            <a:r>
              <a:rPr lang="en-US" dirty="0"/>
              <a:t>Cheyenne Laurel</a:t>
            </a:r>
          </a:p>
          <a:p>
            <a:pPr marL="0" marR="0" lvl="0" indent="0" algn="r">
              <a:lnSpc>
                <a:spcPct val="90000"/>
              </a:lnSpc>
              <a:spcBef>
                <a:spcPts val="0"/>
              </a:spcBef>
              <a:spcAft>
                <a:spcPts val="0"/>
              </a:spcAft>
              <a:buClr>
                <a:schemeClr val="dk1"/>
              </a:buClr>
              <a:buSzPts val="1400"/>
              <a:buFont typeface="Arial"/>
              <a:buNone/>
            </a:pPr>
            <a:endParaRPr sz="1400" b="0" i="0" u="none" strike="noStrike" cap="none">
              <a:latin typeface="Helvetica Neue"/>
              <a:ea typeface="Helvetica Neue"/>
              <a:cs typeface="Helvetica Neue"/>
            </a:endParaRPr>
          </a:p>
        </p:txBody>
      </p:sp>
      <p:pic>
        <p:nvPicPr>
          <p:cNvPr id="2" name="Picture 2" descr="A close up of electronics&#10;&#10;Description generated with very high confidence">
            <a:extLst>
              <a:ext uri="{FF2B5EF4-FFF2-40B4-BE49-F238E27FC236}">
                <a16:creationId xmlns:a16="http://schemas.microsoft.com/office/drawing/2014/main" id="{92FE2D4D-5CA2-4DCF-BFDE-128096FE9583}"/>
              </a:ext>
            </a:extLst>
          </p:cNvPr>
          <p:cNvPicPr>
            <a:picLocks noChangeAspect="1"/>
          </p:cNvPicPr>
          <p:nvPr/>
        </p:nvPicPr>
        <p:blipFill>
          <a:blip r:embed="rId3"/>
          <a:stretch>
            <a:fillRect/>
          </a:stretch>
        </p:blipFill>
        <p:spPr>
          <a:xfrm>
            <a:off x="8357171" y="1860632"/>
            <a:ext cx="3403762" cy="3403762"/>
          </a:xfrm>
          <a:prstGeom prst="rect">
            <a:avLst/>
          </a:prstGeom>
        </p:spPr>
      </p:pic>
      <p:sp>
        <p:nvSpPr>
          <p:cNvPr id="4" name="TextBox 3">
            <a:extLst>
              <a:ext uri="{FF2B5EF4-FFF2-40B4-BE49-F238E27FC236}">
                <a16:creationId xmlns:a16="http://schemas.microsoft.com/office/drawing/2014/main" id="{0F66CD2D-9040-47B1-8803-0B1A0EE8DD97}"/>
              </a:ext>
            </a:extLst>
          </p:cNvPr>
          <p:cNvSpPr txBox="1"/>
          <p:nvPr/>
        </p:nvSpPr>
        <p:spPr>
          <a:xfrm>
            <a:off x="8684195" y="5059810"/>
            <a:ext cx="2743200" cy="5232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a:t>Allen Bradley Compact Logix PLC</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7"/>
          <p:cNvSpPr txBox="1">
            <a:spLocks noGrp="1"/>
          </p:cNvSpPr>
          <p:nvPr>
            <p:ph type="title"/>
          </p:nvPr>
        </p:nvSpPr>
        <p:spPr>
          <a:xfrm>
            <a:off x="689517" y="420881"/>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Customer Needs</a:t>
            </a:r>
            <a:endParaRPr dirty="0"/>
          </a:p>
        </p:txBody>
      </p:sp>
      <p:sp>
        <p:nvSpPr>
          <p:cNvPr id="349" name="Google Shape;349;p47"/>
          <p:cNvSpPr txBox="1">
            <a:spLocks noGrp="1"/>
          </p:cNvSpPr>
          <p:nvPr>
            <p:ph type="body" idx="1"/>
          </p:nvPr>
        </p:nvSpPr>
        <p:spPr>
          <a:xfrm>
            <a:off x="838200" y="1825625"/>
            <a:ext cx="10515600" cy="4270500"/>
          </a:xfrm>
          <a:prstGeom prst="rect">
            <a:avLst/>
          </a:prstGeom>
        </p:spPr>
        <p:txBody>
          <a:bodyPr spcFirstLastPara="1" wrap="square" lIns="91425" tIns="45700" rIns="91425" bIns="45700" anchor="t" anchorCtr="0">
            <a:noAutofit/>
          </a:bodyPr>
          <a:lstStyle/>
          <a:p>
            <a:pPr marL="285750" indent="-285750"/>
            <a:r>
              <a:rPr lang="en-US" sz="2100" dirty="0"/>
              <a:t>Automatic assembly line capable of moving products through manufacturing processes</a:t>
            </a:r>
          </a:p>
          <a:p>
            <a:pPr marL="285750" indent="-285750"/>
            <a:r>
              <a:rPr lang="en-US" sz="2100" dirty="0"/>
              <a:t>Manufacturing processes must include:</a:t>
            </a:r>
          </a:p>
          <a:p>
            <a:pPr marL="742950" lvl="1" indent="-285750"/>
            <a:r>
              <a:rPr lang="en-US" sz="1800" dirty="0"/>
              <a:t>Detection of object</a:t>
            </a:r>
          </a:p>
          <a:p>
            <a:pPr marL="742950" lvl="1" indent="-285750"/>
            <a:r>
              <a:rPr lang="en-US" sz="1800" dirty="0"/>
              <a:t>Differentiation of object characteristics (size, material, etc.)</a:t>
            </a:r>
          </a:p>
          <a:p>
            <a:pPr marL="742950" lvl="1" indent="-285750"/>
            <a:r>
              <a:rPr lang="en-US" sz="1800" dirty="0"/>
              <a:t>Physical redirection of product based on characterization</a:t>
            </a:r>
          </a:p>
          <a:p>
            <a:pPr marL="285750" indent="-285750"/>
            <a:r>
              <a:rPr lang="en-US" sz="2100" dirty="0"/>
              <a:t>Modular system integration to allow for instructing problem diagnoses and resolution</a:t>
            </a:r>
          </a:p>
          <a:p>
            <a:pPr marL="285750" indent="-285750"/>
            <a:r>
              <a:rPr lang="en-US" sz="2100" dirty="0"/>
              <a:t>Mechatronic program manipulation</a:t>
            </a:r>
          </a:p>
          <a:p>
            <a:pPr marL="742950" lvl="1" indent="-285750"/>
            <a:r>
              <a:rPr lang="en-US" sz="1800" dirty="0"/>
              <a:t>Program must be able to be manipulated to use as educational tool for a mechatronic certification process</a:t>
            </a:r>
          </a:p>
        </p:txBody>
      </p:sp>
      <p:sp>
        <p:nvSpPr>
          <p:cNvPr id="351" name="Google Shape;351;p47"/>
          <p:cNvSpPr txBox="1">
            <a:spLocks noGrp="1"/>
          </p:cNvSpPr>
          <p:nvPr>
            <p:ph type="body" idx="2"/>
          </p:nvPr>
        </p:nvSpPr>
        <p:spPr>
          <a:xfrm>
            <a:off x="8960625" y="5980343"/>
            <a:ext cx="3200400" cy="228600"/>
          </a:xfrm>
          <a:prstGeom prst="rect">
            <a:avLst/>
          </a:prstGeom>
        </p:spPr>
        <p:txBody>
          <a:bodyPr spcFirstLastPara="1" wrap="square" lIns="91425" tIns="45700" rIns="91425" bIns="45700" anchor="t" anchorCtr="0">
            <a:noAutofit/>
          </a:bodyPr>
          <a:lstStyle/>
          <a:p>
            <a:r>
              <a:rPr lang="en-US" dirty="0" err="1"/>
              <a:t>Nataajah</a:t>
            </a:r>
            <a:r>
              <a:rPr lang="en-US" dirty="0"/>
              <a:t> Taylor</a:t>
            </a:r>
          </a:p>
        </p:txBody>
      </p:sp>
    </p:spTree>
    <p:extLst>
      <p:ext uri="{BB962C8B-B14F-4D97-AF65-F5344CB8AC3E}">
        <p14:creationId xmlns:p14="http://schemas.microsoft.com/office/powerpoint/2010/main" val="2368449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D336C-8B53-413A-8DA0-5202BFD51F8B}"/>
              </a:ext>
            </a:extLst>
          </p:cNvPr>
          <p:cNvSpPr>
            <a:spLocks noGrp="1"/>
          </p:cNvSpPr>
          <p:nvPr>
            <p:ph type="title"/>
          </p:nvPr>
        </p:nvSpPr>
        <p:spPr/>
        <p:txBody>
          <a:bodyPr/>
          <a:lstStyle/>
          <a:p>
            <a:r>
              <a:rPr lang="en-US" dirty="0"/>
              <a:t>Requirements </a:t>
            </a:r>
          </a:p>
        </p:txBody>
      </p:sp>
      <p:sp>
        <p:nvSpPr>
          <p:cNvPr id="3" name="Text Placeholder 2">
            <a:extLst>
              <a:ext uri="{FF2B5EF4-FFF2-40B4-BE49-F238E27FC236}">
                <a16:creationId xmlns:a16="http://schemas.microsoft.com/office/drawing/2014/main" id="{1C00EEFA-66B0-40E5-96DC-621FD441852C}"/>
              </a:ext>
            </a:extLst>
          </p:cNvPr>
          <p:cNvSpPr>
            <a:spLocks noGrp="1"/>
          </p:cNvSpPr>
          <p:nvPr>
            <p:ph type="body" idx="1"/>
          </p:nvPr>
        </p:nvSpPr>
        <p:spPr>
          <a:xfrm>
            <a:off x="838200" y="1742999"/>
            <a:ext cx="10515600" cy="4270374"/>
          </a:xfrm>
        </p:spPr>
        <p:txBody>
          <a:bodyPr/>
          <a:lstStyle/>
          <a:p>
            <a:pPr>
              <a:lnSpc>
                <a:spcPct val="150000"/>
              </a:lnSpc>
            </a:pPr>
            <a:r>
              <a:rPr lang="en-US" dirty="0"/>
              <a:t>Conveyer Belt </a:t>
            </a:r>
            <a:endParaRPr lang="en-US"/>
          </a:p>
          <a:p>
            <a:pPr>
              <a:lnSpc>
                <a:spcPct val="150000"/>
              </a:lnSpc>
            </a:pPr>
            <a:r>
              <a:rPr lang="en-US" dirty="0"/>
              <a:t>Sensors </a:t>
            </a:r>
          </a:p>
          <a:p>
            <a:pPr>
              <a:lnSpc>
                <a:spcPct val="150000"/>
              </a:lnSpc>
            </a:pPr>
            <a:r>
              <a:rPr lang="en-US" dirty="0"/>
              <a:t>Guiding Device </a:t>
            </a:r>
          </a:p>
          <a:p>
            <a:pPr>
              <a:lnSpc>
                <a:spcPct val="150000"/>
              </a:lnSpc>
            </a:pPr>
            <a:r>
              <a:rPr lang="en-US" dirty="0"/>
              <a:t>Item Placeholders</a:t>
            </a:r>
          </a:p>
          <a:p>
            <a:pPr>
              <a:lnSpc>
                <a:spcPct val="150000"/>
              </a:lnSpc>
            </a:pPr>
            <a:r>
              <a:rPr lang="en-US" dirty="0"/>
              <a:t>Easy programmable methods </a:t>
            </a:r>
          </a:p>
          <a:p>
            <a:pPr>
              <a:lnSpc>
                <a:spcPct val="150000"/>
              </a:lnSpc>
            </a:pPr>
            <a:endParaRPr lang="en-US" dirty="0"/>
          </a:p>
          <a:p>
            <a:endParaRPr lang="en-US"/>
          </a:p>
        </p:txBody>
      </p:sp>
      <p:sp>
        <p:nvSpPr>
          <p:cNvPr id="4" name="Text Placeholder 3">
            <a:extLst>
              <a:ext uri="{FF2B5EF4-FFF2-40B4-BE49-F238E27FC236}">
                <a16:creationId xmlns:a16="http://schemas.microsoft.com/office/drawing/2014/main" id="{B636F087-8D05-47CC-8E71-93B9AA44F2C1}"/>
              </a:ext>
            </a:extLst>
          </p:cNvPr>
          <p:cNvSpPr>
            <a:spLocks noGrp="1"/>
          </p:cNvSpPr>
          <p:nvPr>
            <p:ph type="body" idx="2"/>
          </p:nvPr>
        </p:nvSpPr>
        <p:spPr>
          <a:xfrm>
            <a:off x="8991600" y="5896299"/>
            <a:ext cx="3200400" cy="228600"/>
          </a:xfrm>
        </p:spPr>
        <p:txBody>
          <a:bodyPr/>
          <a:lstStyle/>
          <a:p>
            <a:r>
              <a:rPr lang="en-US" dirty="0" err="1"/>
              <a:t>Nataajah</a:t>
            </a:r>
            <a:r>
              <a:rPr lang="en-US" dirty="0"/>
              <a:t> Taylor</a:t>
            </a:r>
          </a:p>
        </p:txBody>
      </p:sp>
    </p:spTree>
    <p:extLst>
      <p:ext uri="{BB962C8B-B14F-4D97-AF65-F5344CB8AC3E}">
        <p14:creationId xmlns:p14="http://schemas.microsoft.com/office/powerpoint/2010/main" val="1797610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785EB-1838-4FFD-AC13-0A1609015803}"/>
              </a:ext>
            </a:extLst>
          </p:cNvPr>
          <p:cNvSpPr>
            <a:spLocks noGrp="1"/>
          </p:cNvSpPr>
          <p:nvPr>
            <p:ph type="title"/>
          </p:nvPr>
        </p:nvSpPr>
        <p:spPr/>
        <p:txBody>
          <a:bodyPr/>
          <a:lstStyle/>
          <a:p>
            <a:r>
              <a:rPr lang="en-US" dirty="0"/>
              <a:t>Manufacturing Technology </a:t>
            </a:r>
          </a:p>
        </p:txBody>
      </p:sp>
      <p:sp>
        <p:nvSpPr>
          <p:cNvPr id="3" name="Text Placeholder 2">
            <a:extLst>
              <a:ext uri="{FF2B5EF4-FFF2-40B4-BE49-F238E27FC236}">
                <a16:creationId xmlns:a16="http://schemas.microsoft.com/office/drawing/2014/main" id="{6A8ED65D-DBCC-442C-9C73-A3964346AE90}"/>
              </a:ext>
            </a:extLst>
          </p:cNvPr>
          <p:cNvSpPr>
            <a:spLocks noGrp="1"/>
          </p:cNvSpPr>
          <p:nvPr>
            <p:ph type="body" idx="1"/>
          </p:nvPr>
        </p:nvSpPr>
        <p:spPr/>
        <p:txBody>
          <a:bodyPr/>
          <a:lstStyle/>
          <a:p>
            <a:r>
              <a:rPr lang="en-US" dirty="0"/>
              <a:t>Proximity Sensor </a:t>
            </a:r>
          </a:p>
          <a:p>
            <a:r>
              <a:rPr lang="en-US" dirty="0"/>
              <a:t>Solenoids </a:t>
            </a:r>
          </a:p>
          <a:p>
            <a:r>
              <a:rPr lang="en-US" dirty="0"/>
              <a:t>Photoelectric Sensor </a:t>
            </a:r>
          </a:p>
          <a:p>
            <a:pPr marL="50800" indent="0">
              <a:buNone/>
            </a:pPr>
            <a:endParaRPr lang="en-US"/>
          </a:p>
          <a:p>
            <a:endParaRPr lang="en-US" dirty="0"/>
          </a:p>
        </p:txBody>
      </p:sp>
      <p:sp>
        <p:nvSpPr>
          <p:cNvPr id="4" name="Text Placeholder 3">
            <a:extLst>
              <a:ext uri="{FF2B5EF4-FFF2-40B4-BE49-F238E27FC236}">
                <a16:creationId xmlns:a16="http://schemas.microsoft.com/office/drawing/2014/main" id="{F8EA6FED-94B3-4D8F-9B04-77D480C4E3B2}"/>
              </a:ext>
            </a:extLst>
          </p:cNvPr>
          <p:cNvSpPr>
            <a:spLocks noGrp="1"/>
          </p:cNvSpPr>
          <p:nvPr>
            <p:ph type="body" idx="2"/>
          </p:nvPr>
        </p:nvSpPr>
        <p:spPr>
          <a:xfrm>
            <a:off x="8991600" y="5978925"/>
            <a:ext cx="3200400" cy="228600"/>
          </a:xfrm>
        </p:spPr>
        <p:txBody>
          <a:bodyPr/>
          <a:lstStyle/>
          <a:p>
            <a:r>
              <a:rPr lang="en-US" dirty="0" err="1"/>
              <a:t>Nataajah</a:t>
            </a:r>
            <a:r>
              <a:rPr lang="en-US" dirty="0"/>
              <a:t> Taylor</a:t>
            </a:r>
          </a:p>
        </p:txBody>
      </p:sp>
    </p:spTree>
    <p:extLst>
      <p:ext uri="{BB962C8B-B14F-4D97-AF65-F5344CB8AC3E}">
        <p14:creationId xmlns:p14="http://schemas.microsoft.com/office/powerpoint/2010/main" val="47646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785EB-1838-4FFD-AC13-0A1609015803}"/>
              </a:ext>
            </a:extLst>
          </p:cNvPr>
          <p:cNvSpPr>
            <a:spLocks noGrp="1"/>
          </p:cNvSpPr>
          <p:nvPr>
            <p:ph type="title"/>
          </p:nvPr>
        </p:nvSpPr>
        <p:spPr/>
        <p:txBody>
          <a:bodyPr/>
          <a:lstStyle/>
          <a:p>
            <a:r>
              <a:rPr lang="en-US" dirty="0"/>
              <a:t>Proximity Sensor  </a:t>
            </a:r>
          </a:p>
        </p:txBody>
      </p:sp>
      <p:sp>
        <p:nvSpPr>
          <p:cNvPr id="3" name="Text Placeholder 2">
            <a:extLst>
              <a:ext uri="{FF2B5EF4-FFF2-40B4-BE49-F238E27FC236}">
                <a16:creationId xmlns:a16="http://schemas.microsoft.com/office/drawing/2014/main" id="{6A8ED65D-DBCC-442C-9C73-A3964346AE90}"/>
              </a:ext>
            </a:extLst>
          </p:cNvPr>
          <p:cNvSpPr>
            <a:spLocks noGrp="1"/>
          </p:cNvSpPr>
          <p:nvPr>
            <p:ph type="body" idx="1"/>
          </p:nvPr>
        </p:nvSpPr>
        <p:spPr>
          <a:xfrm>
            <a:off x="838200" y="1825625"/>
            <a:ext cx="10515600" cy="4270374"/>
          </a:xfrm>
        </p:spPr>
        <p:txBody>
          <a:bodyPr/>
          <a:lstStyle/>
          <a:p>
            <a:pPr lvl="1">
              <a:buNone/>
            </a:pPr>
            <a:r>
              <a:rPr lang="en-US" sz="2800" dirty="0"/>
              <a:t>Proximity Sensor </a:t>
            </a:r>
            <a:endParaRPr lang="en-US"/>
          </a:p>
          <a:p>
            <a:pPr lvl="2"/>
            <a:r>
              <a:rPr lang="en-US" sz="2400" dirty="0"/>
              <a:t>Detects the presence of nearby objects without any physical contact </a:t>
            </a:r>
          </a:p>
          <a:p>
            <a:pPr lvl="2"/>
            <a:r>
              <a:rPr lang="en-US" sz="2400" dirty="0"/>
              <a:t>Requires object to be within a few millimeters of sensor</a:t>
            </a:r>
          </a:p>
          <a:p>
            <a:pPr marL="1016000" lvl="2" indent="0">
              <a:buNone/>
            </a:pPr>
            <a:endParaRPr lang="en-US" sz="2400" dirty="0"/>
          </a:p>
        </p:txBody>
      </p:sp>
      <p:sp>
        <p:nvSpPr>
          <p:cNvPr id="4" name="Text Placeholder 3">
            <a:extLst>
              <a:ext uri="{FF2B5EF4-FFF2-40B4-BE49-F238E27FC236}">
                <a16:creationId xmlns:a16="http://schemas.microsoft.com/office/drawing/2014/main" id="{F8EA6FED-94B3-4D8F-9B04-77D480C4E3B2}"/>
              </a:ext>
            </a:extLst>
          </p:cNvPr>
          <p:cNvSpPr>
            <a:spLocks noGrp="1"/>
          </p:cNvSpPr>
          <p:nvPr>
            <p:ph type="body" idx="2"/>
          </p:nvPr>
        </p:nvSpPr>
        <p:spPr>
          <a:xfrm>
            <a:off x="8991600" y="5987240"/>
            <a:ext cx="3200400" cy="228600"/>
          </a:xfrm>
        </p:spPr>
        <p:txBody>
          <a:bodyPr/>
          <a:lstStyle/>
          <a:p>
            <a:r>
              <a:rPr lang="en-US" dirty="0"/>
              <a:t>Cheyenne Laurel</a:t>
            </a:r>
          </a:p>
        </p:txBody>
      </p:sp>
      <p:pic>
        <p:nvPicPr>
          <p:cNvPr id="5" name="Picture 5">
            <a:extLst>
              <a:ext uri="{FF2B5EF4-FFF2-40B4-BE49-F238E27FC236}">
                <a16:creationId xmlns:a16="http://schemas.microsoft.com/office/drawing/2014/main" id="{EB88DFC8-219A-4FFE-8305-9D4B827FC485}"/>
              </a:ext>
            </a:extLst>
          </p:cNvPr>
          <p:cNvPicPr>
            <a:picLocks noChangeAspect="1"/>
          </p:cNvPicPr>
          <p:nvPr/>
        </p:nvPicPr>
        <p:blipFill>
          <a:blip r:embed="rId2"/>
          <a:stretch>
            <a:fillRect/>
          </a:stretch>
        </p:blipFill>
        <p:spPr>
          <a:xfrm>
            <a:off x="1288211" y="3552646"/>
            <a:ext cx="2139351" cy="2139351"/>
          </a:xfrm>
          <a:prstGeom prst="rect">
            <a:avLst/>
          </a:prstGeom>
        </p:spPr>
      </p:pic>
      <p:sp>
        <p:nvSpPr>
          <p:cNvPr id="7" name="TextBox 6">
            <a:extLst>
              <a:ext uri="{FF2B5EF4-FFF2-40B4-BE49-F238E27FC236}">
                <a16:creationId xmlns:a16="http://schemas.microsoft.com/office/drawing/2014/main" id="{90DF7527-F719-4A8F-9091-A7623BE4FBAE}"/>
              </a:ext>
            </a:extLst>
          </p:cNvPr>
          <p:cNvSpPr txBox="1"/>
          <p:nvPr/>
        </p:nvSpPr>
        <p:spPr>
          <a:xfrm>
            <a:off x="3329796" y="4185249"/>
            <a:ext cx="3016369"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dirty="0"/>
              <a:t>Proximity Sensor </a:t>
            </a:r>
          </a:p>
          <a:p>
            <a:pPr algn="ctr"/>
            <a:r>
              <a:rPr lang="en-US" sz="1800" dirty="0"/>
              <a:t>Capacitive (Used in Project)</a:t>
            </a:r>
          </a:p>
        </p:txBody>
      </p:sp>
      <p:pic>
        <p:nvPicPr>
          <p:cNvPr id="8" name="Picture 8" descr="A close up of a cable&#10;&#10;Description generated with high confidence">
            <a:extLst>
              <a:ext uri="{FF2B5EF4-FFF2-40B4-BE49-F238E27FC236}">
                <a16:creationId xmlns:a16="http://schemas.microsoft.com/office/drawing/2014/main" id="{B2FDD724-3838-4EE9-B6E6-2B91BF05B919}"/>
              </a:ext>
            </a:extLst>
          </p:cNvPr>
          <p:cNvPicPr>
            <a:picLocks noChangeAspect="1"/>
          </p:cNvPicPr>
          <p:nvPr/>
        </p:nvPicPr>
        <p:blipFill>
          <a:blip r:embed="rId3"/>
          <a:stretch>
            <a:fillRect/>
          </a:stretch>
        </p:blipFill>
        <p:spPr>
          <a:xfrm>
            <a:off x="6535948" y="3796521"/>
            <a:ext cx="2311880" cy="2183562"/>
          </a:xfrm>
          <a:prstGeom prst="rect">
            <a:avLst/>
          </a:prstGeom>
        </p:spPr>
      </p:pic>
      <p:sp>
        <p:nvSpPr>
          <p:cNvPr id="10" name="TextBox 9">
            <a:extLst>
              <a:ext uri="{FF2B5EF4-FFF2-40B4-BE49-F238E27FC236}">
                <a16:creationId xmlns:a16="http://schemas.microsoft.com/office/drawing/2014/main" id="{CCB79426-FC2D-41E6-9F49-9AF4BB9B6451}"/>
              </a:ext>
            </a:extLst>
          </p:cNvPr>
          <p:cNvSpPr txBox="1"/>
          <p:nvPr/>
        </p:nvSpPr>
        <p:spPr>
          <a:xfrm>
            <a:off x="8836325" y="4228380"/>
            <a:ext cx="2743200" cy="80021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t> Proximity Sensor</a:t>
            </a:r>
          </a:p>
          <a:p>
            <a:pPr algn="ctr"/>
            <a:r>
              <a:rPr lang="en-US" sz="1600" dirty="0"/>
              <a:t>Inductive </a:t>
            </a:r>
          </a:p>
          <a:p>
            <a:pPr algn="ctr"/>
            <a:endParaRPr lang="en-US"/>
          </a:p>
        </p:txBody>
      </p:sp>
    </p:spTree>
    <p:extLst>
      <p:ext uri="{BB962C8B-B14F-4D97-AF65-F5344CB8AC3E}">
        <p14:creationId xmlns:p14="http://schemas.microsoft.com/office/powerpoint/2010/main" val="1355587829"/>
      </p:ext>
    </p:extLst>
  </p:cSld>
  <p:clrMapOvr>
    <a:masterClrMapping/>
  </p:clrMapOvr>
</p:sld>
</file>

<file path=ppt/theme/theme1.xml><?xml version="1.0" encoding="utf-8"?>
<a:theme xmlns:a="http://schemas.openxmlformats.org/drawingml/2006/main" name="Title Slides">
  <a:themeElements>
    <a:clrScheme name="College of Engineering 2">
      <a:dk1>
        <a:srgbClr val="000000"/>
      </a:dk1>
      <a:lt1>
        <a:srgbClr val="FFFFFF"/>
      </a:lt1>
      <a:dk2>
        <a:srgbClr val="404040"/>
      </a:dk2>
      <a:lt2>
        <a:srgbClr val="BFBFBF"/>
      </a:lt2>
      <a:accent1>
        <a:srgbClr val="236192"/>
      </a:accent1>
      <a:accent2>
        <a:srgbClr val="00CFB4"/>
      </a:accent2>
      <a:accent3>
        <a:srgbClr val="A4D233"/>
      </a:accent3>
      <a:accent4>
        <a:srgbClr val="00BBDC"/>
      </a:accent4>
      <a:accent5>
        <a:srgbClr val="EE2737"/>
      </a:accent5>
      <a:accent6>
        <a:srgbClr val="B7B09C"/>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Slides">
  <a:themeElements>
    <a:clrScheme name="College of Engineering">
      <a:dk1>
        <a:srgbClr val="000000"/>
      </a:dk1>
      <a:lt1>
        <a:srgbClr val="FFFFFF"/>
      </a:lt1>
      <a:dk2>
        <a:srgbClr val="404040"/>
      </a:dk2>
      <a:lt2>
        <a:srgbClr val="BFBFBF"/>
      </a:lt2>
      <a:accent1>
        <a:srgbClr val="236192"/>
      </a:accent1>
      <a:accent2>
        <a:srgbClr val="A4D233"/>
      </a:accent2>
      <a:accent3>
        <a:srgbClr val="00CFB4"/>
      </a:accent3>
      <a:accent4>
        <a:srgbClr val="00BBDC"/>
      </a:accent4>
      <a:accent5>
        <a:srgbClr val="EE2737"/>
      </a:accent5>
      <a:accent6>
        <a:srgbClr val="B7B09C"/>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698</Words>
  <Application>Microsoft Office PowerPoint</Application>
  <PresentationFormat>Widescreen</PresentationFormat>
  <Paragraphs>114</Paragraphs>
  <Slides>19</Slides>
  <Notes>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19</vt:i4>
      </vt:variant>
    </vt:vector>
  </HeadingPairs>
  <TitlesOfParts>
    <vt:vector size="24" baseType="lpstr">
      <vt:lpstr>Helvetica Neue</vt:lpstr>
      <vt:lpstr>Arial</vt:lpstr>
      <vt:lpstr>Calibri</vt:lpstr>
      <vt:lpstr>Title Slides</vt:lpstr>
      <vt:lpstr>Content Slides</vt:lpstr>
      <vt:lpstr>Simulated Assembly Line and Process Workstation</vt:lpstr>
      <vt:lpstr>PowerPoint Presentation</vt:lpstr>
      <vt:lpstr>Project Overview</vt:lpstr>
      <vt:lpstr>Project Scope</vt:lpstr>
      <vt:lpstr>Manufacturing Background</vt:lpstr>
      <vt:lpstr>Customer Needs</vt:lpstr>
      <vt:lpstr>Requirements </vt:lpstr>
      <vt:lpstr>Manufacturing Technology </vt:lpstr>
      <vt:lpstr>Proximity Sensor  </vt:lpstr>
      <vt:lpstr>Solenoids </vt:lpstr>
      <vt:lpstr>Photoelectric Sensor </vt:lpstr>
      <vt:lpstr>Functional Decomposition </vt:lpstr>
      <vt:lpstr>PowerPoint Presentation</vt:lpstr>
      <vt:lpstr>PowerPoint Presentation</vt:lpstr>
      <vt:lpstr>PowerPoint Presentation</vt:lpstr>
      <vt:lpstr>PowerPoint Presentation</vt:lpstr>
      <vt:lpstr>PowerPoint Presentation</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Simulated Assembly Line and Processing Workstation</dc:title>
  <dc:creator>David</dc:creator>
  <cp:lastModifiedBy>David DiMaggio</cp:lastModifiedBy>
  <cp:revision>433</cp:revision>
  <dcterms:modified xsi:type="dcterms:W3CDTF">2019-02-07T19:47:25Z</dcterms:modified>
</cp:coreProperties>
</file>