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77" r:id="rId8"/>
    <p:sldId id="259" r:id="rId9"/>
    <p:sldId id="258" r:id="rId10"/>
    <p:sldId id="262" r:id="rId11"/>
    <p:sldId id="263" r:id="rId12"/>
    <p:sldId id="279" r:id="rId13"/>
    <p:sldId id="280" r:id="rId14"/>
    <p:sldId id="281" r:id="rId15"/>
    <p:sldId id="282" r:id="rId16"/>
    <p:sldId id="283" r:id="rId17"/>
    <p:sldId id="264" r:id="rId18"/>
    <p:sldId id="295" r:id="rId19"/>
    <p:sldId id="285" r:id="rId20"/>
    <p:sldId id="293" r:id="rId21"/>
    <p:sldId id="294" r:id="rId22"/>
    <p:sldId id="268" r:id="rId23"/>
    <p:sldId id="292" r:id="rId24"/>
    <p:sldId id="276" r:id="rId25"/>
    <p:sldId id="296" r:id="rId26"/>
    <p:sldId id="291" r:id="rId27"/>
    <p:sldId id="269" r:id="rId28"/>
    <p:sldId id="275" r:id="rId29"/>
    <p:sldId id="272" r:id="rId30"/>
    <p:sldId id="271" r:id="rId31"/>
    <p:sldId id="270" r:id="rId32"/>
    <p:sldId id="265" r:id="rId33"/>
    <p:sldId id="274" r:id="rId34"/>
    <p:sldId id="266" r:id="rId35"/>
    <p:sldId id="273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 Dineen" initials="DD" lastIdx="1" clrIdx="0">
    <p:extLst>
      <p:ext uri="{19B8F6BF-5375-455C-9EA6-DF929625EA0E}">
        <p15:presenceInfo xmlns:p15="http://schemas.microsoft.com/office/powerpoint/2012/main" userId="Denis Din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3D9"/>
    <a:srgbClr val="2F97DA"/>
    <a:srgbClr val="9CBEE5"/>
    <a:srgbClr val="567293"/>
    <a:srgbClr val="024880"/>
    <a:srgbClr val="948AAF"/>
    <a:srgbClr val="CEEAFD"/>
    <a:srgbClr val="FFFF00"/>
    <a:srgbClr val="02049E"/>
    <a:srgbClr val="B7B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1F909-0714-CDAA-B042-817B81681032}" v="1374" dt="2019-10-04T16:25:28.453"/>
    <p1510:client id="{905C6FF7-129B-2780-B104-BFFF26573FD8}" v="85" dt="2019-10-04T13:33:20.299"/>
    <p1510:client id="{A2069714-374A-4AAB-C400-15FB2AC3F52A}" v="32" dt="2019-10-03T17:53:06.668"/>
    <p1510:client id="{F0A7BC44-A178-E54F-8B7C-F5B26D0E2462}" v="5" dt="2019-10-04T15:21:29.635"/>
    <p1510:client id="{F30B3598-5003-4715-E389-3A08DBF77857}" v="13" dt="2019-10-04T13:21:13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51CF0-B6EB-45E1-AA1E-3CA59CFE05F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75167509-1703-498C-9106-D2579D6F28CF}">
      <dgm:prSet/>
      <dgm:spPr/>
      <dgm:t>
        <a:bodyPr/>
        <a:lstStyle/>
        <a:p>
          <a:pPr>
            <a:buNone/>
          </a:pPr>
          <a:r>
            <a:rPr lang="en-US" dirty="0"/>
            <a:t>Denis Dineen</a:t>
          </a:r>
        </a:p>
        <a:p>
          <a:pPr>
            <a:buNone/>
          </a:pPr>
          <a:r>
            <a:rPr lang="en-US" dirty="0">
              <a:cs typeface="Calibri"/>
            </a:rPr>
            <a:t>Project Lead Engineer</a:t>
          </a:r>
          <a:endParaRPr lang="en-US" dirty="0"/>
        </a:p>
      </dgm:t>
    </dgm:pt>
    <dgm:pt modelId="{BF130DFF-4F53-4047-8D0A-8FC6F582485A}" type="parTrans" cxnId="{5F1FF929-77D7-4CF3-BE2A-3D82DD4AE4AB}">
      <dgm:prSet/>
      <dgm:spPr/>
      <dgm:t>
        <a:bodyPr/>
        <a:lstStyle/>
        <a:p>
          <a:endParaRPr lang="en-US"/>
        </a:p>
      </dgm:t>
    </dgm:pt>
    <dgm:pt modelId="{1F655FC4-0872-48CD-ADEB-B06CE148CE7B}" type="sibTrans" cxnId="{5F1FF929-77D7-4CF3-BE2A-3D82DD4AE4AB}">
      <dgm:prSet/>
      <dgm:spPr/>
      <dgm:t>
        <a:bodyPr/>
        <a:lstStyle/>
        <a:p>
          <a:endParaRPr lang="en-US"/>
        </a:p>
      </dgm:t>
    </dgm:pt>
    <dgm:pt modelId="{37D0890D-0DBE-4D20-A01D-9A8880E9CD97}">
      <dgm:prSet/>
      <dgm:spPr/>
      <dgm:t>
        <a:bodyPr/>
        <a:lstStyle/>
        <a:p>
          <a:pPr>
            <a:buNone/>
          </a:pPr>
          <a:r>
            <a:rPr lang="en-US"/>
            <a:t>Doran McFalls</a:t>
          </a:r>
          <a:endParaRPr lang="en-US">
            <a:cs typeface="Calibri"/>
          </a:endParaRPr>
        </a:p>
        <a:p>
          <a:pPr>
            <a:buNone/>
          </a:pPr>
          <a:r>
            <a:rPr lang="en-US">
              <a:cs typeface="Calibri"/>
            </a:rPr>
            <a:t>Mechatronics Design Engineer</a:t>
          </a:r>
          <a:endParaRPr lang="en-US"/>
        </a:p>
      </dgm:t>
    </dgm:pt>
    <dgm:pt modelId="{20183892-0879-459F-9528-8E8E34CFB7CD}" type="parTrans" cxnId="{66C6AA89-5855-418E-B13B-9B86D8D65EA1}">
      <dgm:prSet/>
      <dgm:spPr/>
      <dgm:t>
        <a:bodyPr/>
        <a:lstStyle/>
        <a:p>
          <a:endParaRPr lang="en-US"/>
        </a:p>
      </dgm:t>
    </dgm:pt>
    <dgm:pt modelId="{42FA29DE-358E-4D56-A15F-00F6D148CFC6}" type="sibTrans" cxnId="{66C6AA89-5855-418E-B13B-9B86D8D65EA1}">
      <dgm:prSet/>
      <dgm:spPr/>
      <dgm:t>
        <a:bodyPr/>
        <a:lstStyle/>
        <a:p>
          <a:endParaRPr lang="en-US"/>
        </a:p>
      </dgm:t>
    </dgm:pt>
    <dgm:pt modelId="{395DF158-D82B-4E20-942B-6C32F01EAAA6}">
      <dgm:prSet/>
      <dgm:spPr/>
      <dgm:t>
        <a:bodyPr/>
        <a:lstStyle/>
        <a:p>
          <a:pPr>
            <a:buNone/>
          </a:pPr>
          <a:r>
            <a:rPr lang="en-US"/>
            <a:t>Jacob Hutto</a:t>
          </a:r>
        </a:p>
        <a:p>
          <a:pPr>
            <a:buNone/>
          </a:pPr>
          <a:r>
            <a:rPr lang="en-US">
              <a:cs typeface="Calibri"/>
            </a:rPr>
            <a:t>Electrical Design Engineer</a:t>
          </a:r>
          <a:endParaRPr lang="en-US"/>
        </a:p>
      </dgm:t>
    </dgm:pt>
    <dgm:pt modelId="{D2D80843-A8AB-4144-A0D1-87E4333BD886}" type="parTrans" cxnId="{6F0006CE-CC2E-4610-8B95-B575554E04DB}">
      <dgm:prSet/>
      <dgm:spPr/>
      <dgm:t>
        <a:bodyPr/>
        <a:lstStyle/>
        <a:p>
          <a:endParaRPr lang="en-US"/>
        </a:p>
      </dgm:t>
    </dgm:pt>
    <dgm:pt modelId="{4FFAB114-445D-4522-A042-E20BAAC82F66}" type="sibTrans" cxnId="{6F0006CE-CC2E-4610-8B95-B575554E04DB}">
      <dgm:prSet/>
      <dgm:spPr/>
      <dgm:t>
        <a:bodyPr/>
        <a:lstStyle/>
        <a:p>
          <a:endParaRPr lang="en-US"/>
        </a:p>
      </dgm:t>
    </dgm:pt>
    <dgm:pt modelId="{7F65E2F0-D28E-4E7A-99C0-F47BF679A83D}">
      <dgm:prSet phldrT="[Text]"/>
      <dgm:spPr/>
      <dgm:t>
        <a:bodyPr/>
        <a:lstStyle/>
        <a:p>
          <a:r>
            <a:rPr lang="en-US"/>
            <a:t>Hunter Kramer</a:t>
          </a:r>
        </a:p>
        <a:p>
          <a:r>
            <a:rPr lang="en-US"/>
            <a:t>Lead Mechanical Engineer</a:t>
          </a:r>
        </a:p>
      </dgm:t>
    </dgm:pt>
    <dgm:pt modelId="{E3DF7E4A-F774-4A01-92AF-2E9965AEFA51}" type="parTrans" cxnId="{7BE2490B-1C4C-4F90-9EA6-0204E120097C}">
      <dgm:prSet/>
      <dgm:spPr/>
      <dgm:t>
        <a:bodyPr/>
        <a:lstStyle/>
        <a:p>
          <a:endParaRPr lang="en-US"/>
        </a:p>
      </dgm:t>
    </dgm:pt>
    <dgm:pt modelId="{81C8E1DD-735B-41CC-A0DF-8CE65FB09C16}" type="sibTrans" cxnId="{7BE2490B-1C4C-4F90-9EA6-0204E120097C}">
      <dgm:prSet/>
      <dgm:spPr/>
      <dgm:t>
        <a:bodyPr/>
        <a:lstStyle/>
        <a:p>
          <a:endParaRPr lang="en-US"/>
        </a:p>
      </dgm:t>
    </dgm:pt>
    <dgm:pt modelId="{511723AA-100E-4442-8810-B449EFFB362A}">
      <dgm:prSet/>
      <dgm:spPr/>
      <dgm:t>
        <a:bodyPr/>
        <a:lstStyle/>
        <a:p>
          <a:pPr>
            <a:buNone/>
          </a:pPr>
          <a:r>
            <a:rPr lang="en-US"/>
            <a:t>Nicolas </a:t>
          </a:r>
          <a:r>
            <a:rPr lang="en-US" err="1"/>
            <a:t>Palmeiro</a:t>
          </a:r>
          <a:endParaRPr lang="en-US">
            <a:cs typeface="Calibri"/>
          </a:endParaRPr>
        </a:p>
        <a:p>
          <a:pPr>
            <a:buNone/>
          </a:pPr>
          <a:r>
            <a:rPr lang="en-US">
              <a:cs typeface="Calibri"/>
            </a:rPr>
            <a:t>Lead Electrical Engineer</a:t>
          </a:r>
          <a:endParaRPr lang="en-US"/>
        </a:p>
      </dgm:t>
    </dgm:pt>
    <dgm:pt modelId="{19C5CD2A-455D-47F2-AA4F-FB2CC9D443AF}" type="parTrans" cxnId="{8B140615-C5F2-4A6A-B2AE-BE3352F0E544}">
      <dgm:prSet/>
      <dgm:spPr/>
      <dgm:t>
        <a:bodyPr/>
        <a:lstStyle/>
        <a:p>
          <a:endParaRPr lang="en-US"/>
        </a:p>
      </dgm:t>
    </dgm:pt>
    <dgm:pt modelId="{CDEDBCE1-CC12-400D-9906-CD6FD06FB553}" type="sibTrans" cxnId="{8B140615-C5F2-4A6A-B2AE-BE3352F0E544}">
      <dgm:prSet/>
      <dgm:spPr/>
      <dgm:t>
        <a:bodyPr/>
        <a:lstStyle/>
        <a:p>
          <a:endParaRPr lang="en-US"/>
        </a:p>
      </dgm:t>
    </dgm:pt>
    <dgm:pt modelId="{60B56FFB-7E26-4242-A986-E8E10CF697F6}" type="pres">
      <dgm:prSet presAssocID="{03E51CF0-B6EB-45E1-AA1E-3CA59CFE05FE}" presName="Name0" presStyleCnt="0">
        <dgm:presLayoutVars>
          <dgm:dir/>
          <dgm:resizeHandles val="exact"/>
        </dgm:presLayoutVars>
      </dgm:prSet>
      <dgm:spPr/>
    </dgm:pt>
    <dgm:pt modelId="{5B36AFDD-3FCC-4F2D-9291-BACF43ED0045}" type="pres">
      <dgm:prSet presAssocID="{75167509-1703-498C-9106-D2579D6F28CF}" presName="compNode" presStyleCnt="0"/>
      <dgm:spPr/>
    </dgm:pt>
    <dgm:pt modelId="{FB286FE0-D2B7-4CA8-A217-8878C4A69E72}" type="pres">
      <dgm:prSet presAssocID="{75167509-1703-498C-9106-D2579D6F28CF}" presName="pictRect" presStyleLbl="node1" presStyleIdx="0" presStyleCnt="5"/>
      <dgm:spPr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38DFEC8E-0EC1-41D3-A447-E3E7FA24C929}"/>
              </a:ext>
            </a:extLst>
          </dgm14:cNvPr>
        </a:ext>
      </dgm:extLst>
    </dgm:pt>
    <dgm:pt modelId="{4A0EED30-32F1-4DA4-AA81-AA96526AB8E8}" type="pres">
      <dgm:prSet presAssocID="{75167509-1703-498C-9106-D2579D6F28C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783FF-1266-4C62-90AA-50A28F9FB7CE}" type="pres">
      <dgm:prSet presAssocID="{1F655FC4-0872-48CD-ADEB-B06CE148CE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A65CB0-02FC-4F9D-BBB2-95D79918715E}" type="pres">
      <dgm:prSet presAssocID="{37D0890D-0DBE-4D20-A01D-9A8880E9CD97}" presName="compNode" presStyleCnt="0"/>
      <dgm:spPr/>
    </dgm:pt>
    <dgm:pt modelId="{0FF82324-8310-422E-8260-F16082A1FE92}" type="pres">
      <dgm:prSet presAssocID="{37D0890D-0DBE-4D20-A01D-9A8880E9CD97}" presName="pictRect" presStyleLbl="node1" presStyleIdx="1" presStyleCnt="5"/>
      <dgm:spPr>
        <a:blipFill>
          <a:blip xmlns:r="http://schemas.openxmlformats.org/officeDocument/2006/relationships" r:embed="rId2"/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905A235-9FAC-4F4B-8397-2F2B225907B1}"/>
              </a:ext>
            </a:extLst>
          </dgm14:cNvPr>
        </a:ext>
      </dgm:extLst>
    </dgm:pt>
    <dgm:pt modelId="{BAC53595-93E3-4CCD-BEE5-9B92CDEAF644}" type="pres">
      <dgm:prSet presAssocID="{37D0890D-0DBE-4D20-A01D-9A8880E9CD97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A35EB-EABB-4385-8542-F5D52A6A41D9}" type="pres">
      <dgm:prSet presAssocID="{42FA29DE-358E-4D56-A15F-00F6D148CF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403067-793D-44E6-BDFC-27340A5C7254}" type="pres">
      <dgm:prSet presAssocID="{395DF158-D82B-4E20-942B-6C32F01EAAA6}" presName="compNode" presStyleCnt="0"/>
      <dgm:spPr/>
    </dgm:pt>
    <dgm:pt modelId="{61B1767D-4DEE-4DE5-B9EE-95F99999AD9B}" type="pres">
      <dgm:prSet presAssocID="{395DF158-D82B-4E20-942B-6C32F01EAAA6}" presName="pictRect" presStyleLbl="node1" presStyleIdx="2" presStyleCnt="5"/>
      <dgm:spPr>
        <a:blipFill dpi="0" rotWithShape="1">
          <a:blip xmlns:r="http://schemas.openxmlformats.org/officeDocument/2006/relationships" r:embed="rId3"/>
          <a:srcRect/>
          <a:stretch>
            <a:fillRect l="3220" t="713" r="-3220" b="-10713"/>
          </a:stretch>
        </a:blipFill>
      </dgm:spPr>
      <dgm:extLst>
        <a:ext uri="{E40237B7-FDA0-4F09-8148-C483321AD2D9}">
          <dgm14:cNvPr xmlns:dgm14="http://schemas.microsoft.com/office/drawing/2010/diagram" id="0" name="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3B43553F-15E4-4975-AAE5-E2AA02036E3D}"/>
              </a:ext>
            </a:extLst>
          </dgm14:cNvPr>
        </a:ext>
      </dgm:extLst>
    </dgm:pt>
    <dgm:pt modelId="{B688D805-CBBC-4F32-B003-3E06540FF713}" type="pres">
      <dgm:prSet presAssocID="{395DF158-D82B-4E20-942B-6C32F01EAAA6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B15EC-DFAF-4996-9328-1E8D15997C78}" type="pres">
      <dgm:prSet presAssocID="{4FFAB114-445D-4522-A042-E20BAAC82F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496964-005A-4FD9-96E6-51668911965E}" type="pres">
      <dgm:prSet presAssocID="{7F65E2F0-D28E-4E7A-99C0-F47BF679A83D}" presName="compNode" presStyleCnt="0"/>
      <dgm:spPr/>
    </dgm:pt>
    <dgm:pt modelId="{53B9AD90-E913-4F1E-85D0-A92F196106E6}" type="pres">
      <dgm:prSet presAssocID="{7F65E2F0-D28E-4E7A-99C0-F47BF679A83D}" presName="pictRect" presStyleLbl="node1" presStyleIdx="3" presStyleCnt="5"/>
      <dgm:spPr>
        <a:blipFill>
          <a:blip xmlns:r="http://schemas.openxmlformats.org/officeDocument/2006/relationships" r:embed="rId4"/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5793CA2F-CF1F-4FEA-B485-49AF04A82F11}"/>
              </a:ext>
            </a:extLst>
          </dgm14:cNvPr>
        </a:ext>
      </dgm:extLst>
    </dgm:pt>
    <dgm:pt modelId="{917F2095-6ACC-458C-9695-AE0B1915AC45}" type="pres">
      <dgm:prSet presAssocID="{7F65E2F0-D28E-4E7A-99C0-F47BF679A83D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9BC07-0F14-4F7F-99DB-AA8BF7BECBC6}" type="pres">
      <dgm:prSet presAssocID="{81C8E1DD-735B-41CC-A0DF-8CE65FB09C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79A4EA-6C9F-42AB-9A1F-5F3717699B55}" type="pres">
      <dgm:prSet presAssocID="{511723AA-100E-4442-8810-B449EFFB362A}" presName="compNode" presStyleCnt="0"/>
      <dgm:spPr/>
    </dgm:pt>
    <dgm:pt modelId="{90771EB3-FF7E-490A-BCF0-32FF7985026F}" type="pres">
      <dgm:prSet presAssocID="{511723AA-100E-4442-8810-B449EFFB362A}" presName="pictRect" presStyleLbl="node1" presStyleIdx="4" presStyleCnt="5"/>
      <dgm:spPr>
        <a:blipFill>
          <a:blip xmlns:r="http://schemas.openxmlformats.org/officeDocument/2006/relationships" r:embed="rId5"/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183AA74C-5600-4EBC-B14F-6CCD82721559}"/>
              </a:ext>
            </a:extLst>
          </dgm14:cNvPr>
        </a:ext>
      </dgm:extLst>
    </dgm:pt>
    <dgm:pt modelId="{44774D66-17BF-41F1-9189-7B13EAA8B60C}" type="pres">
      <dgm:prSet presAssocID="{511723AA-100E-4442-8810-B449EFFB362A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2490B-1C4C-4F90-9EA6-0204E120097C}" srcId="{03E51CF0-B6EB-45E1-AA1E-3CA59CFE05FE}" destId="{7F65E2F0-D28E-4E7A-99C0-F47BF679A83D}" srcOrd="3" destOrd="0" parTransId="{E3DF7E4A-F774-4A01-92AF-2E9965AEFA51}" sibTransId="{81C8E1DD-735B-41CC-A0DF-8CE65FB09C16}"/>
    <dgm:cxn modelId="{D9C16052-7DC4-4189-AC8E-EF4B4AD20E25}" type="presOf" srcId="{81C8E1DD-735B-41CC-A0DF-8CE65FB09C16}" destId="{0DB9BC07-0F14-4F7F-99DB-AA8BF7BECBC6}" srcOrd="0" destOrd="0" presId="urn:microsoft.com/office/officeart/2005/8/layout/pList1"/>
    <dgm:cxn modelId="{F8CB0F55-70B1-4F9C-B9C6-AFB5F95117A8}" type="presOf" srcId="{4FFAB114-445D-4522-A042-E20BAAC82F66}" destId="{DEAB15EC-DFAF-4996-9328-1E8D15997C78}" srcOrd="0" destOrd="0" presId="urn:microsoft.com/office/officeart/2005/8/layout/pList1"/>
    <dgm:cxn modelId="{27505273-14D9-4790-8F60-1F2C4E54E101}" type="presOf" srcId="{7F65E2F0-D28E-4E7A-99C0-F47BF679A83D}" destId="{917F2095-6ACC-458C-9695-AE0B1915AC45}" srcOrd="0" destOrd="0" presId="urn:microsoft.com/office/officeart/2005/8/layout/pList1"/>
    <dgm:cxn modelId="{BAC6FC86-7A9F-4852-AD0F-01ABF9DDE730}" type="presOf" srcId="{37D0890D-0DBE-4D20-A01D-9A8880E9CD97}" destId="{BAC53595-93E3-4CCD-BEE5-9B92CDEAF644}" srcOrd="0" destOrd="0" presId="urn:microsoft.com/office/officeart/2005/8/layout/pList1"/>
    <dgm:cxn modelId="{8B140615-C5F2-4A6A-B2AE-BE3352F0E544}" srcId="{03E51CF0-B6EB-45E1-AA1E-3CA59CFE05FE}" destId="{511723AA-100E-4442-8810-B449EFFB362A}" srcOrd="4" destOrd="0" parTransId="{19C5CD2A-455D-47F2-AA4F-FB2CC9D443AF}" sibTransId="{CDEDBCE1-CC12-400D-9906-CD6FD06FB553}"/>
    <dgm:cxn modelId="{F47C2CE6-A237-44A7-9C8D-8DF770DEED6F}" type="presOf" srcId="{03E51CF0-B6EB-45E1-AA1E-3CA59CFE05FE}" destId="{60B56FFB-7E26-4242-A986-E8E10CF697F6}" srcOrd="0" destOrd="0" presId="urn:microsoft.com/office/officeart/2005/8/layout/pList1"/>
    <dgm:cxn modelId="{B5E16909-BCA0-4FC6-BC26-479B4B5948F4}" type="presOf" srcId="{511723AA-100E-4442-8810-B449EFFB362A}" destId="{44774D66-17BF-41F1-9189-7B13EAA8B60C}" srcOrd="0" destOrd="0" presId="urn:microsoft.com/office/officeart/2005/8/layout/pList1"/>
    <dgm:cxn modelId="{5F1FF929-77D7-4CF3-BE2A-3D82DD4AE4AB}" srcId="{03E51CF0-B6EB-45E1-AA1E-3CA59CFE05FE}" destId="{75167509-1703-498C-9106-D2579D6F28CF}" srcOrd="0" destOrd="0" parTransId="{BF130DFF-4F53-4047-8D0A-8FC6F582485A}" sibTransId="{1F655FC4-0872-48CD-ADEB-B06CE148CE7B}"/>
    <dgm:cxn modelId="{86B4D97D-D646-4D72-9F33-1AB1C8A0D2C0}" type="presOf" srcId="{42FA29DE-358E-4D56-A15F-00F6D148CFC6}" destId="{316A35EB-EABB-4385-8542-F5D52A6A41D9}" srcOrd="0" destOrd="0" presId="urn:microsoft.com/office/officeart/2005/8/layout/pList1"/>
    <dgm:cxn modelId="{2452D1C0-DDB8-4995-BC98-9C01A71ADF9C}" type="presOf" srcId="{395DF158-D82B-4E20-942B-6C32F01EAAA6}" destId="{B688D805-CBBC-4F32-B003-3E06540FF713}" srcOrd="0" destOrd="0" presId="urn:microsoft.com/office/officeart/2005/8/layout/pList1"/>
    <dgm:cxn modelId="{66C6AA89-5855-418E-B13B-9B86D8D65EA1}" srcId="{03E51CF0-B6EB-45E1-AA1E-3CA59CFE05FE}" destId="{37D0890D-0DBE-4D20-A01D-9A8880E9CD97}" srcOrd="1" destOrd="0" parTransId="{20183892-0879-459F-9528-8E8E34CFB7CD}" sibTransId="{42FA29DE-358E-4D56-A15F-00F6D148CFC6}"/>
    <dgm:cxn modelId="{85821DA3-F9FD-48F6-B109-D613EC03C2D3}" type="presOf" srcId="{75167509-1703-498C-9106-D2579D6F28CF}" destId="{4A0EED30-32F1-4DA4-AA81-AA96526AB8E8}" srcOrd="0" destOrd="0" presId="urn:microsoft.com/office/officeart/2005/8/layout/pList1"/>
    <dgm:cxn modelId="{6F0006CE-CC2E-4610-8B95-B575554E04DB}" srcId="{03E51CF0-B6EB-45E1-AA1E-3CA59CFE05FE}" destId="{395DF158-D82B-4E20-942B-6C32F01EAAA6}" srcOrd="2" destOrd="0" parTransId="{D2D80843-A8AB-4144-A0D1-87E4333BD886}" sibTransId="{4FFAB114-445D-4522-A042-E20BAAC82F66}"/>
    <dgm:cxn modelId="{EB9B063E-1E08-44A6-8271-4C92791558B1}" type="presOf" srcId="{1F655FC4-0872-48CD-ADEB-B06CE148CE7B}" destId="{9C2783FF-1266-4C62-90AA-50A28F9FB7CE}" srcOrd="0" destOrd="0" presId="urn:microsoft.com/office/officeart/2005/8/layout/pList1"/>
    <dgm:cxn modelId="{232271D0-7AC9-4085-AEFD-0159C40E69C6}" type="presParOf" srcId="{60B56FFB-7E26-4242-A986-E8E10CF697F6}" destId="{5B36AFDD-3FCC-4F2D-9291-BACF43ED0045}" srcOrd="0" destOrd="0" presId="urn:microsoft.com/office/officeart/2005/8/layout/pList1"/>
    <dgm:cxn modelId="{F94F3CEB-EA79-4D23-8EE9-B37C7F592C7A}" type="presParOf" srcId="{5B36AFDD-3FCC-4F2D-9291-BACF43ED0045}" destId="{FB286FE0-D2B7-4CA8-A217-8878C4A69E72}" srcOrd="0" destOrd="0" presId="urn:microsoft.com/office/officeart/2005/8/layout/pList1"/>
    <dgm:cxn modelId="{6969BBA8-251E-43FA-8E04-BD82ADE080DC}" type="presParOf" srcId="{5B36AFDD-3FCC-4F2D-9291-BACF43ED0045}" destId="{4A0EED30-32F1-4DA4-AA81-AA96526AB8E8}" srcOrd="1" destOrd="0" presId="urn:microsoft.com/office/officeart/2005/8/layout/pList1"/>
    <dgm:cxn modelId="{1A67D707-C4FE-42BE-A99F-C1E7DA0A770C}" type="presParOf" srcId="{60B56FFB-7E26-4242-A986-E8E10CF697F6}" destId="{9C2783FF-1266-4C62-90AA-50A28F9FB7CE}" srcOrd="1" destOrd="0" presId="urn:microsoft.com/office/officeart/2005/8/layout/pList1"/>
    <dgm:cxn modelId="{1ACBF627-3F03-49EB-8BD0-61BAD2E162C4}" type="presParOf" srcId="{60B56FFB-7E26-4242-A986-E8E10CF697F6}" destId="{ABA65CB0-02FC-4F9D-BBB2-95D79918715E}" srcOrd="2" destOrd="0" presId="urn:microsoft.com/office/officeart/2005/8/layout/pList1"/>
    <dgm:cxn modelId="{48B7DA17-73FE-4213-A564-1854353ADC0F}" type="presParOf" srcId="{ABA65CB0-02FC-4F9D-BBB2-95D79918715E}" destId="{0FF82324-8310-422E-8260-F16082A1FE92}" srcOrd="0" destOrd="0" presId="urn:microsoft.com/office/officeart/2005/8/layout/pList1"/>
    <dgm:cxn modelId="{D4AE7A3A-B055-46A2-9021-FAEBB65121B4}" type="presParOf" srcId="{ABA65CB0-02FC-4F9D-BBB2-95D79918715E}" destId="{BAC53595-93E3-4CCD-BEE5-9B92CDEAF644}" srcOrd="1" destOrd="0" presId="urn:microsoft.com/office/officeart/2005/8/layout/pList1"/>
    <dgm:cxn modelId="{502DC9BA-9252-449D-B0CD-24C38D05A94D}" type="presParOf" srcId="{60B56FFB-7E26-4242-A986-E8E10CF697F6}" destId="{316A35EB-EABB-4385-8542-F5D52A6A41D9}" srcOrd="3" destOrd="0" presId="urn:microsoft.com/office/officeart/2005/8/layout/pList1"/>
    <dgm:cxn modelId="{1673691E-7A53-4A2D-BF73-119745C6BE34}" type="presParOf" srcId="{60B56FFB-7E26-4242-A986-E8E10CF697F6}" destId="{01403067-793D-44E6-BDFC-27340A5C7254}" srcOrd="4" destOrd="0" presId="urn:microsoft.com/office/officeart/2005/8/layout/pList1"/>
    <dgm:cxn modelId="{B253C54A-3630-4E1F-9F22-AA92E64E70B4}" type="presParOf" srcId="{01403067-793D-44E6-BDFC-27340A5C7254}" destId="{61B1767D-4DEE-4DE5-B9EE-95F99999AD9B}" srcOrd="0" destOrd="0" presId="urn:microsoft.com/office/officeart/2005/8/layout/pList1"/>
    <dgm:cxn modelId="{FEC9B87F-BF2E-4539-9EAD-084B831A4289}" type="presParOf" srcId="{01403067-793D-44E6-BDFC-27340A5C7254}" destId="{B688D805-CBBC-4F32-B003-3E06540FF713}" srcOrd="1" destOrd="0" presId="urn:microsoft.com/office/officeart/2005/8/layout/pList1"/>
    <dgm:cxn modelId="{8B63B2FE-F0B7-4ED5-BC88-4B7D2155D694}" type="presParOf" srcId="{60B56FFB-7E26-4242-A986-E8E10CF697F6}" destId="{DEAB15EC-DFAF-4996-9328-1E8D15997C78}" srcOrd="5" destOrd="0" presId="urn:microsoft.com/office/officeart/2005/8/layout/pList1"/>
    <dgm:cxn modelId="{63015F10-7B45-4A52-83E1-812A523DB079}" type="presParOf" srcId="{60B56FFB-7E26-4242-A986-E8E10CF697F6}" destId="{36496964-005A-4FD9-96E6-51668911965E}" srcOrd="6" destOrd="0" presId="urn:microsoft.com/office/officeart/2005/8/layout/pList1"/>
    <dgm:cxn modelId="{51086B3F-711E-475E-A711-041832691B49}" type="presParOf" srcId="{36496964-005A-4FD9-96E6-51668911965E}" destId="{53B9AD90-E913-4F1E-85D0-A92F196106E6}" srcOrd="0" destOrd="0" presId="urn:microsoft.com/office/officeart/2005/8/layout/pList1"/>
    <dgm:cxn modelId="{7452B5F1-25F9-476E-BC05-5AA65F1D5A29}" type="presParOf" srcId="{36496964-005A-4FD9-96E6-51668911965E}" destId="{917F2095-6ACC-458C-9695-AE0B1915AC45}" srcOrd="1" destOrd="0" presId="urn:microsoft.com/office/officeart/2005/8/layout/pList1"/>
    <dgm:cxn modelId="{3BF99565-6994-47F2-A791-35533DFAA75A}" type="presParOf" srcId="{60B56FFB-7E26-4242-A986-E8E10CF697F6}" destId="{0DB9BC07-0F14-4F7F-99DB-AA8BF7BECBC6}" srcOrd="7" destOrd="0" presId="urn:microsoft.com/office/officeart/2005/8/layout/pList1"/>
    <dgm:cxn modelId="{E0DEDFE8-226D-46D5-990E-50F2434FA814}" type="presParOf" srcId="{60B56FFB-7E26-4242-A986-E8E10CF697F6}" destId="{AF79A4EA-6C9F-42AB-9A1F-5F3717699B55}" srcOrd="8" destOrd="0" presId="urn:microsoft.com/office/officeart/2005/8/layout/pList1"/>
    <dgm:cxn modelId="{B0F9FFC4-09A8-4E99-ABD7-F42F9E7B130D}" type="presParOf" srcId="{AF79A4EA-6C9F-42AB-9A1F-5F3717699B55}" destId="{90771EB3-FF7E-490A-BCF0-32FF7985026F}" srcOrd="0" destOrd="0" presId="urn:microsoft.com/office/officeart/2005/8/layout/pList1"/>
    <dgm:cxn modelId="{72C65558-0F43-4D26-90FE-F492F5ECBF6C}" type="presParOf" srcId="{AF79A4EA-6C9F-42AB-9A1F-5F3717699B55}" destId="{44774D66-17BF-41F1-9189-7B13EAA8B60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5C7A8F-83D9-ED4C-8A84-043D188F9F02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DB3141-FAAE-D146-AD4E-2671226BFDC6}">
      <dgm:prSet phldrT="[Text]" custT="1"/>
      <dgm:spPr/>
      <dgm:t>
        <a:bodyPr/>
        <a:lstStyle/>
        <a:p>
          <a:pPr rtl="0"/>
          <a:r>
            <a:rPr lang="en-US" sz="4800"/>
            <a:t>Line Worker Robot</a:t>
          </a:r>
          <a:r>
            <a:rPr lang="en-US" sz="4800">
              <a:latin typeface="Corbel" panose="020B0503020204020204"/>
            </a:rPr>
            <a:t> </a:t>
          </a:r>
          <a:endParaRPr lang="en-US" sz="4800"/>
        </a:p>
      </dgm:t>
    </dgm:pt>
    <dgm:pt modelId="{3E8432E1-FA99-D448-878B-ED553DF509E8}" type="parTrans" cxnId="{F17624AA-ACD9-8844-ABC5-4A03A7E6FADD}">
      <dgm:prSet/>
      <dgm:spPr/>
      <dgm:t>
        <a:bodyPr/>
        <a:lstStyle/>
        <a:p>
          <a:endParaRPr lang="en-US"/>
        </a:p>
      </dgm:t>
    </dgm:pt>
    <dgm:pt modelId="{1FF2DC5F-F65E-A846-B09E-967F6401A81A}" type="sibTrans" cxnId="{F17624AA-ACD9-8844-ABC5-4A03A7E6FADD}">
      <dgm:prSet/>
      <dgm:spPr/>
      <dgm:t>
        <a:bodyPr/>
        <a:lstStyle/>
        <a:p>
          <a:endParaRPr lang="en-US"/>
        </a:p>
      </dgm:t>
    </dgm:pt>
    <dgm:pt modelId="{97A2D0BE-341E-AA45-9E10-6432BD2F111A}">
      <dgm:prSet phldrT="[Text]" custT="1"/>
      <dgm:spPr/>
      <dgm:t>
        <a:bodyPr/>
        <a:lstStyle/>
        <a:p>
          <a:r>
            <a:rPr lang="en-US" sz="2400"/>
            <a:t>Safety</a:t>
          </a:r>
        </a:p>
      </dgm:t>
    </dgm:pt>
    <dgm:pt modelId="{2930D488-ACAA-F64E-8744-FEFCB2ACF981}" type="parTrans" cxnId="{499D3CA7-7905-EA4F-8E59-20C686823F95}">
      <dgm:prSet/>
      <dgm:spPr/>
      <dgm:t>
        <a:bodyPr/>
        <a:lstStyle/>
        <a:p>
          <a:endParaRPr lang="en-US"/>
        </a:p>
      </dgm:t>
    </dgm:pt>
    <dgm:pt modelId="{4490A2B9-A001-EF47-8D91-99903CCA7C01}" type="sibTrans" cxnId="{499D3CA7-7905-EA4F-8E59-20C686823F95}">
      <dgm:prSet/>
      <dgm:spPr/>
      <dgm:t>
        <a:bodyPr/>
        <a:lstStyle/>
        <a:p>
          <a:endParaRPr lang="en-US"/>
        </a:p>
      </dgm:t>
    </dgm:pt>
    <dgm:pt modelId="{6CC7A56E-578A-1B43-B60E-595B598FC7DF}">
      <dgm:prSet phldrT="[Text]" custT="1"/>
      <dgm:spPr/>
      <dgm:t>
        <a:bodyPr/>
        <a:lstStyle/>
        <a:p>
          <a:r>
            <a:rPr lang="en-US" sz="2400"/>
            <a:t>Operation</a:t>
          </a:r>
        </a:p>
      </dgm:t>
    </dgm:pt>
    <dgm:pt modelId="{86D6FD19-DEAF-9745-9CF3-DFE925A02FFB}" type="parTrans" cxnId="{D5057D68-9FFA-D24A-9395-A8D65A6376B0}">
      <dgm:prSet/>
      <dgm:spPr/>
      <dgm:t>
        <a:bodyPr/>
        <a:lstStyle/>
        <a:p>
          <a:endParaRPr lang="en-US"/>
        </a:p>
      </dgm:t>
    </dgm:pt>
    <dgm:pt modelId="{626CD90E-2962-9E4A-B755-D5903968F73D}" type="sibTrans" cxnId="{D5057D68-9FFA-D24A-9395-A8D65A6376B0}">
      <dgm:prSet/>
      <dgm:spPr/>
      <dgm:t>
        <a:bodyPr/>
        <a:lstStyle/>
        <a:p>
          <a:endParaRPr lang="en-US"/>
        </a:p>
      </dgm:t>
    </dgm:pt>
    <dgm:pt modelId="{3DBB4C97-D9A8-6B49-A6C1-71010E868D61}">
      <dgm:prSet phldrT="[Text]" custT="1"/>
      <dgm:spPr/>
      <dgm:t>
        <a:bodyPr/>
        <a:lstStyle/>
        <a:p>
          <a:r>
            <a:rPr lang="en-US" sz="2400"/>
            <a:t>Efficiency</a:t>
          </a:r>
        </a:p>
      </dgm:t>
    </dgm:pt>
    <dgm:pt modelId="{C735CEC0-6268-9F44-934A-23811AEFAB2E}" type="parTrans" cxnId="{453D2525-1AA0-BB47-92DD-F794B4BA8B6C}">
      <dgm:prSet/>
      <dgm:spPr/>
      <dgm:t>
        <a:bodyPr/>
        <a:lstStyle/>
        <a:p>
          <a:endParaRPr lang="en-US"/>
        </a:p>
      </dgm:t>
    </dgm:pt>
    <dgm:pt modelId="{72533E59-3E63-A343-AA83-D0A3777B2DE9}" type="sibTrans" cxnId="{453D2525-1AA0-BB47-92DD-F794B4BA8B6C}">
      <dgm:prSet/>
      <dgm:spPr/>
      <dgm:t>
        <a:bodyPr/>
        <a:lstStyle/>
        <a:p>
          <a:endParaRPr lang="en-US"/>
        </a:p>
      </dgm:t>
    </dgm:pt>
    <dgm:pt modelId="{E5014185-39C9-4849-B9D9-FD176A148785}">
      <dgm:prSet phldrT="[Text]" custT="1"/>
      <dgm:spPr/>
      <dgm:t>
        <a:bodyPr/>
        <a:lstStyle/>
        <a:p>
          <a:r>
            <a:rPr lang="en-US" sz="2400"/>
            <a:t>Integration</a:t>
          </a:r>
        </a:p>
      </dgm:t>
    </dgm:pt>
    <dgm:pt modelId="{B7EA7FDD-F3D2-7344-950A-F8990EBED1A3}" type="parTrans" cxnId="{ADDF465F-8528-9045-9660-20F222D70B1D}">
      <dgm:prSet/>
      <dgm:spPr/>
      <dgm:t>
        <a:bodyPr/>
        <a:lstStyle/>
        <a:p>
          <a:endParaRPr lang="en-US"/>
        </a:p>
      </dgm:t>
    </dgm:pt>
    <dgm:pt modelId="{692D21C7-A6A1-6F4F-B548-66024A90D5F7}" type="sibTrans" cxnId="{ADDF465F-8528-9045-9660-20F222D70B1D}">
      <dgm:prSet/>
      <dgm:spPr/>
      <dgm:t>
        <a:bodyPr/>
        <a:lstStyle/>
        <a:p>
          <a:endParaRPr lang="en-US"/>
        </a:p>
      </dgm:t>
    </dgm:pt>
    <dgm:pt modelId="{B7C21953-3550-484A-98E4-EC9CFD616D86}" type="pres">
      <dgm:prSet presAssocID="{8E5C7A8F-83D9-ED4C-8A84-043D188F9F0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4572A-D5C2-489A-BF0B-26A20CB6FDA1}" type="pres">
      <dgm:prSet presAssocID="{88DB3141-FAAE-D146-AD4E-2671226BFDC6}" presName="root1" presStyleCnt="0"/>
      <dgm:spPr/>
    </dgm:pt>
    <dgm:pt modelId="{E317136F-8761-418A-9F68-D9A3B6F7763D}" type="pres">
      <dgm:prSet presAssocID="{88DB3141-FAAE-D146-AD4E-2671226BFDC6}" presName="LevelOneTextNode" presStyleLbl="node0" presStyleIdx="0" presStyleCnt="1" custScaleX="158661" custScaleY="194529" custLinFactNeighborX="-66291" custLinFactNeighborY="-16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5E5DD-6EA3-43C8-82F9-082A2426641D}" type="pres">
      <dgm:prSet presAssocID="{88DB3141-FAAE-D146-AD4E-2671226BFDC6}" presName="level2hierChild" presStyleCnt="0"/>
      <dgm:spPr/>
    </dgm:pt>
    <dgm:pt modelId="{001D8528-12A1-4482-B41B-BC8FC71BDC00}" type="pres">
      <dgm:prSet presAssocID="{2930D488-ACAA-F64E-8744-FEFCB2ACF981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A900143A-CC63-4C05-9322-6A05C5758FD4}" type="pres">
      <dgm:prSet presAssocID="{2930D488-ACAA-F64E-8744-FEFCB2ACF98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F7B4E2A-834A-48FD-A16D-24BF8B62B639}" type="pres">
      <dgm:prSet presAssocID="{97A2D0BE-341E-AA45-9E10-6432BD2F111A}" presName="root2" presStyleCnt="0"/>
      <dgm:spPr/>
    </dgm:pt>
    <dgm:pt modelId="{8CA41F23-A352-4A6F-98D4-89DFAA28295B}" type="pres">
      <dgm:prSet presAssocID="{97A2D0BE-341E-AA45-9E10-6432BD2F111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6F8937-0B3C-4B9F-A586-9A5F8F7A7246}" type="pres">
      <dgm:prSet presAssocID="{97A2D0BE-341E-AA45-9E10-6432BD2F111A}" presName="level3hierChild" presStyleCnt="0"/>
      <dgm:spPr/>
    </dgm:pt>
    <dgm:pt modelId="{58011D0B-E00A-498B-8FAF-A5D32D77165E}" type="pres">
      <dgm:prSet presAssocID="{86D6FD19-DEAF-9745-9CF3-DFE925A02FFB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3A2F690-7EBA-4B4F-91FC-6AAC1BC81951}" type="pres">
      <dgm:prSet presAssocID="{86D6FD19-DEAF-9745-9CF3-DFE925A02FF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01095A1-B889-4300-881E-D3DE7304A4B8}" type="pres">
      <dgm:prSet presAssocID="{6CC7A56E-578A-1B43-B60E-595B598FC7DF}" presName="root2" presStyleCnt="0"/>
      <dgm:spPr/>
    </dgm:pt>
    <dgm:pt modelId="{E7C051BE-0AD7-484C-B39F-32DF42F51538}" type="pres">
      <dgm:prSet presAssocID="{6CC7A56E-578A-1B43-B60E-595B598FC7D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A33313-E31B-40B6-816C-C2B65B1FBFA8}" type="pres">
      <dgm:prSet presAssocID="{6CC7A56E-578A-1B43-B60E-595B598FC7DF}" presName="level3hierChild" presStyleCnt="0"/>
      <dgm:spPr/>
    </dgm:pt>
    <dgm:pt modelId="{F31F69A7-4D1D-475C-BC09-79590CBB12A5}" type="pres">
      <dgm:prSet presAssocID="{C735CEC0-6268-9F44-934A-23811AEFAB2E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E2110A6-20E8-4B80-A860-6870AA88897F}" type="pres">
      <dgm:prSet presAssocID="{C735CEC0-6268-9F44-934A-23811AEFAB2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093B18C-972A-4DDD-8857-B3E78A18C82C}" type="pres">
      <dgm:prSet presAssocID="{3DBB4C97-D9A8-6B49-A6C1-71010E868D61}" presName="root2" presStyleCnt="0"/>
      <dgm:spPr/>
    </dgm:pt>
    <dgm:pt modelId="{01150BC4-A138-4DEB-B572-F0036E4C19D6}" type="pres">
      <dgm:prSet presAssocID="{3DBB4C97-D9A8-6B49-A6C1-71010E868D6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422541-52DE-46E1-A6B5-CBEBF31E8B3F}" type="pres">
      <dgm:prSet presAssocID="{3DBB4C97-D9A8-6B49-A6C1-71010E868D61}" presName="level3hierChild" presStyleCnt="0"/>
      <dgm:spPr/>
    </dgm:pt>
    <dgm:pt modelId="{544C2CBF-26A3-4631-94A2-CCA8FD17DC7F}" type="pres">
      <dgm:prSet presAssocID="{B7EA7FDD-F3D2-7344-950A-F8990EBED1A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13B58FA-01AD-4DC6-B725-03A5F72EFD06}" type="pres">
      <dgm:prSet presAssocID="{B7EA7FDD-F3D2-7344-950A-F8990EBED1A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084D420-5FFE-4B26-B305-3F8EBB3A0491}" type="pres">
      <dgm:prSet presAssocID="{E5014185-39C9-4849-B9D9-FD176A148785}" presName="root2" presStyleCnt="0"/>
      <dgm:spPr/>
    </dgm:pt>
    <dgm:pt modelId="{DF89DCA7-85A6-40E2-9A8B-ECB49C81CB9F}" type="pres">
      <dgm:prSet presAssocID="{E5014185-39C9-4849-B9D9-FD176A14878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3C171-4EA0-4E52-9CE5-65DD5020B01F}" type="pres">
      <dgm:prSet presAssocID="{E5014185-39C9-4849-B9D9-FD176A148785}" presName="level3hierChild" presStyleCnt="0"/>
      <dgm:spPr/>
    </dgm:pt>
  </dgm:ptLst>
  <dgm:cxnLst>
    <dgm:cxn modelId="{F17624AA-ACD9-8844-ABC5-4A03A7E6FADD}" srcId="{8E5C7A8F-83D9-ED4C-8A84-043D188F9F02}" destId="{88DB3141-FAAE-D146-AD4E-2671226BFDC6}" srcOrd="0" destOrd="0" parTransId="{3E8432E1-FA99-D448-878B-ED553DF509E8}" sibTransId="{1FF2DC5F-F65E-A846-B09E-967F6401A81A}"/>
    <dgm:cxn modelId="{5ABF10D3-0C9A-4EA6-AB7C-16BC0D88B12D}" type="presOf" srcId="{2930D488-ACAA-F64E-8744-FEFCB2ACF981}" destId="{A900143A-CC63-4C05-9322-6A05C5758FD4}" srcOrd="1" destOrd="0" presId="urn:microsoft.com/office/officeart/2005/8/layout/hierarchy2"/>
    <dgm:cxn modelId="{D34D722B-CC8B-4752-A0EB-F0849F637AD6}" type="presOf" srcId="{86D6FD19-DEAF-9745-9CF3-DFE925A02FFB}" destId="{93A2F690-7EBA-4B4F-91FC-6AAC1BC81951}" srcOrd="1" destOrd="0" presId="urn:microsoft.com/office/officeart/2005/8/layout/hierarchy2"/>
    <dgm:cxn modelId="{EAA2B2B0-2487-42CD-85E9-E471F5C129E9}" type="presOf" srcId="{8E5C7A8F-83D9-ED4C-8A84-043D188F9F02}" destId="{B7C21953-3550-484A-98E4-EC9CFD616D86}" srcOrd="0" destOrd="0" presId="urn:microsoft.com/office/officeart/2005/8/layout/hierarchy2"/>
    <dgm:cxn modelId="{5C0B7B58-4737-4C4F-B2A9-4465C8546518}" type="presOf" srcId="{88DB3141-FAAE-D146-AD4E-2671226BFDC6}" destId="{E317136F-8761-418A-9F68-D9A3B6F7763D}" srcOrd="0" destOrd="0" presId="urn:microsoft.com/office/officeart/2005/8/layout/hierarchy2"/>
    <dgm:cxn modelId="{D5057D68-9FFA-D24A-9395-A8D65A6376B0}" srcId="{88DB3141-FAAE-D146-AD4E-2671226BFDC6}" destId="{6CC7A56E-578A-1B43-B60E-595B598FC7DF}" srcOrd="1" destOrd="0" parTransId="{86D6FD19-DEAF-9745-9CF3-DFE925A02FFB}" sibTransId="{626CD90E-2962-9E4A-B755-D5903968F73D}"/>
    <dgm:cxn modelId="{6AF5C1B9-A62E-45CE-8E40-DD3802EBE979}" type="presOf" srcId="{3DBB4C97-D9A8-6B49-A6C1-71010E868D61}" destId="{01150BC4-A138-4DEB-B572-F0036E4C19D6}" srcOrd="0" destOrd="0" presId="urn:microsoft.com/office/officeart/2005/8/layout/hierarchy2"/>
    <dgm:cxn modelId="{740167E8-95C5-4B8F-A4AA-F4C1A3B25E62}" type="presOf" srcId="{B7EA7FDD-F3D2-7344-950A-F8990EBED1A3}" destId="{544C2CBF-26A3-4631-94A2-CCA8FD17DC7F}" srcOrd="0" destOrd="0" presId="urn:microsoft.com/office/officeart/2005/8/layout/hierarchy2"/>
    <dgm:cxn modelId="{ADDF465F-8528-9045-9660-20F222D70B1D}" srcId="{88DB3141-FAAE-D146-AD4E-2671226BFDC6}" destId="{E5014185-39C9-4849-B9D9-FD176A148785}" srcOrd="3" destOrd="0" parTransId="{B7EA7FDD-F3D2-7344-950A-F8990EBED1A3}" sibTransId="{692D21C7-A6A1-6F4F-B548-66024A90D5F7}"/>
    <dgm:cxn modelId="{4DA327A4-0737-42E0-B2BF-66D811450475}" type="presOf" srcId="{2930D488-ACAA-F64E-8744-FEFCB2ACF981}" destId="{001D8528-12A1-4482-B41B-BC8FC71BDC00}" srcOrd="0" destOrd="0" presId="urn:microsoft.com/office/officeart/2005/8/layout/hierarchy2"/>
    <dgm:cxn modelId="{596220B5-53DD-43A6-A4C1-E4E3F7BE1C2E}" type="presOf" srcId="{6CC7A56E-578A-1B43-B60E-595B598FC7DF}" destId="{E7C051BE-0AD7-484C-B39F-32DF42F51538}" srcOrd="0" destOrd="0" presId="urn:microsoft.com/office/officeart/2005/8/layout/hierarchy2"/>
    <dgm:cxn modelId="{1433E837-68D7-43C2-A761-DC0E251A47E2}" type="presOf" srcId="{97A2D0BE-341E-AA45-9E10-6432BD2F111A}" destId="{8CA41F23-A352-4A6F-98D4-89DFAA28295B}" srcOrd="0" destOrd="0" presId="urn:microsoft.com/office/officeart/2005/8/layout/hierarchy2"/>
    <dgm:cxn modelId="{8775E613-836F-4ADD-B942-17CDAE9CB3A8}" type="presOf" srcId="{C735CEC0-6268-9F44-934A-23811AEFAB2E}" destId="{DE2110A6-20E8-4B80-A860-6870AA88897F}" srcOrd="1" destOrd="0" presId="urn:microsoft.com/office/officeart/2005/8/layout/hierarchy2"/>
    <dgm:cxn modelId="{453D2525-1AA0-BB47-92DD-F794B4BA8B6C}" srcId="{88DB3141-FAAE-D146-AD4E-2671226BFDC6}" destId="{3DBB4C97-D9A8-6B49-A6C1-71010E868D61}" srcOrd="2" destOrd="0" parTransId="{C735CEC0-6268-9F44-934A-23811AEFAB2E}" sibTransId="{72533E59-3E63-A343-AA83-D0A3777B2DE9}"/>
    <dgm:cxn modelId="{2B00408E-19BB-4792-9F0A-DC448EF4FB77}" type="presOf" srcId="{E5014185-39C9-4849-B9D9-FD176A148785}" destId="{DF89DCA7-85A6-40E2-9A8B-ECB49C81CB9F}" srcOrd="0" destOrd="0" presId="urn:microsoft.com/office/officeart/2005/8/layout/hierarchy2"/>
    <dgm:cxn modelId="{403840FB-D5B7-4D73-AFB5-796677D7B225}" type="presOf" srcId="{B7EA7FDD-F3D2-7344-950A-F8990EBED1A3}" destId="{113B58FA-01AD-4DC6-B725-03A5F72EFD06}" srcOrd="1" destOrd="0" presId="urn:microsoft.com/office/officeart/2005/8/layout/hierarchy2"/>
    <dgm:cxn modelId="{1BE6A558-20EA-4F51-AAF0-1C494BCD7258}" type="presOf" srcId="{C735CEC0-6268-9F44-934A-23811AEFAB2E}" destId="{F31F69A7-4D1D-475C-BC09-79590CBB12A5}" srcOrd="0" destOrd="0" presId="urn:microsoft.com/office/officeart/2005/8/layout/hierarchy2"/>
    <dgm:cxn modelId="{499D3CA7-7905-EA4F-8E59-20C686823F95}" srcId="{88DB3141-FAAE-D146-AD4E-2671226BFDC6}" destId="{97A2D0BE-341E-AA45-9E10-6432BD2F111A}" srcOrd="0" destOrd="0" parTransId="{2930D488-ACAA-F64E-8744-FEFCB2ACF981}" sibTransId="{4490A2B9-A001-EF47-8D91-99903CCA7C01}"/>
    <dgm:cxn modelId="{FA7A3216-7F19-4B41-996C-2EC12CCA421A}" type="presOf" srcId="{86D6FD19-DEAF-9745-9CF3-DFE925A02FFB}" destId="{58011D0B-E00A-498B-8FAF-A5D32D77165E}" srcOrd="0" destOrd="0" presId="urn:microsoft.com/office/officeart/2005/8/layout/hierarchy2"/>
    <dgm:cxn modelId="{724A3979-563D-47D6-8F7D-1EB06998D5F9}" type="presParOf" srcId="{B7C21953-3550-484A-98E4-EC9CFD616D86}" destId="{1B34572A-D5C2-489A-BF0B-26A20CB6FDA1}" srcOrd="0" destOrd="0" presId="urn:microsoft.com/office/officeart/2005/8/layout/hierarchy2"/>
    <dgm:cxn modelId="{6D97D55D-2EF4-45E0-82B9-1D77B2EE7708}" type="presParOf" srcId="{1B34572A-D5C2-489A-BF0B-26A20CB6FDA1}" destId="{E317136F-8761-418A-9F68-D9A3B6F7763D}" srcOrd="0" destOrd="0" presId="urn:microsoft.com/office/officeart/2005/8/layout/hierarchy2"/>
    <dgm:cxn modelId="{C4828D86-0005-4473-8FA8-82F33E7F07B6}" type="presParOf" srcId="{1B34572A-D5C2-489A-BF0B-26A20CB6FDA1}" destId="{4F85E5DD-6EA3-43C8-82F9-082A2426641D}" srcOrd="1" destOrd="0" presId="urn:microsoft.com/office/officeart/2005/8/layout/hierarchy2"/>
    <dgm:cxn modelId="{6B6B2561-3C0C-4A21-897E-DB7AEC4086D5}" type="presParOf" srcId="{4F85E5DD-6EA3-43C8-82F9-082A2426641D}" destId="{001D8528-12A1-4482-B41B-BC8FC71BDC00}" srcOrd="0" destOrd="0" presId="urn:microsoft.com/office/officeart/2005/8/layout/hierarchy2"/>
    <dgm:cxn modelId="{C6EF8F54-66C7-46EB-89E2-18ADECD8D871}" type="presParOf" srcId="{001D8528-12A1-4482-B41B-BC8FC71BDC00}" destId="{A900143A-CC63-4C05-9322-6A05C5758FD4}" srcOrd="0" destOrd="0" presId="urn:microsoft.com/office/officeart/2005/8/layout/hierarchy2"/>
    <dgm:cxn modelId="{10EA2392-D324-4C9F-9BA6-8794DB72DA7A}" type="presParOf" srcId="{4F85E5DD-6EA3-43C8-82F9-082A2426641D}" destId="{0F7B4E2A-834A-48FD-A16D-24BF8B62B639}" srcOrd="1" destOrd="0" presId="urn:microsoft.com/office/officeart/2005/8/layout/hierarchy2"/>
    <dgm:cxn modelId="{341358ED-7B98-4DDD-93BC-E0A125012CA7}" type="presParOf" srcId="{0F7B4E2A-834A-48FD-A16D-24BF8B62B639}" destId="{8CA41F23-A352-4A6F-98D4-89DFAA28295B}" srcOrd="0" destOrd="0" presId="urn:microsoft.com/office/officeart/2005/8/layout/hierarchy2"/>
    <dgm:cxn modelId="{4BC4BAED-00E7-424E-89AE-2B0CE7CFDCAC}" type="presParOf" srcId="{0F7B4E2A-834A-48FD-A16D-24BF8B62B639}" destId="{DE6F8937-0B3C-4B9F-A586-9A5F8F7A7246}" srcOrd="1" destOrd="0" presId="urn:microsoft.com/office/officeart/2005/8/layout/hierarchy2"/>
    <dgm:cxn modelId="{8985E487-4B6B-4A6D-9CF5-973B2F79ED00}" type="presParOf" srcId="{4F85E5DD-6EA3-43C8-82F9-082A2426641D}" destId="{58011D0B-E00A-498B-8FAF-A5D32D77165E}" srcOrd="2" destOrd="0" presId="urn:microsoft.com/office/officeart/2005/8/layout/hierarchy2"/>
    <dgm:cxn modelId="{5B31B669-AA4B-4A11-A341-7942715BACCD}" type="presParOf" srcId="{58011D0B-E00A-498B-8FAF-A5D32D77165E}" destId="{93A2F690-7EBA-4B4F-91FC-6AAC1BC81951}" srcOrd="0" destOrd="0" presId="urn:microsoft.com/office/officeart/2005/8/layout/hierarchy2"/>
    <dgm:cxn modelId="{0B66B54E-608E-424A-84B2-AD28C349B329}" type="presParOf" srcId="{4F85E5DD-6EA3-43C8-82F9-082A2426641D}" destId="{901095A1-B889-4300-881E-D3DE7304A4B8}" srcOrd="3" destOrd="0" presId="urn:microsoft.com/office/officeart/2005/8/layout/hierarchy2"/>
    <dgm:cxn modelId="{9CEC4727-73DC-45CF-9AE2-21A3BEE3A5E6}" type="presParOf" srcId="{901095A1-B889-4300-881E-D3DE7304A4B8}" destId="{E7C051BE-0AD7-484C-B39F-32DF42F51538}" srcOrd="0" destOrd="0" presId="urn:microsoft.com/office/officeart/2005/8/layout/hierarchy2"/>
    <dgm:cxn modelId="{722F88E3-EC5A-41F7-8B42-518D322F2E7E}" type="presParOf" srcId="{901095A1-B889-4300-881E-D3DE7304A4B8}" destId="{19A33313-E31B-40B6-816C-C2B65B1FBFA8}" srcOrd="1" destOrd="0" presId="urn:microsoft.com/office/officeart/2005/8/layout/hierarchy2"/>
    <dgm:cxn modelId="{3FC7516D-F286-4866-988C-6B75F4DF9BC4}" type="presParOf" srcId="{4F85E5DD-6EA3-43C8-82F9-082A2426641D}" destId="{F31F69A7-4D1D-475C-BC09-79590CBB12A5}" srcOrd="4" destOrd="0" presId="urn:microsoft.com/office/officeart/2005/8/layout/hierarchy2"/>
    <dgm:cxn modelId="{BB834801-2D73-4448-A07B-8FE27E5E45FF}" type="presParOf" srcId="{F31F69A7-4D1D-475C-BC09-79590CBB12A5}" destId="{DE2110A6-20E8-4B80-A860-6870AA88897F}" srcOrd="0" destOrd="0" presId="urn:microsoft.com/office/officeart/2005/8/layout/hierarchy2"/>
    <dgm:cxn modelId="{134F2AC9-F23D-4C8F-B12A-60B9202572B8}" type="presParOf" srcId="{4F85E5DD-6EA3-43C8-82F9-082A2426641D}" destId="{3093B18C-972A-4DDD-8857-B3E78A18C82C}" srcOrd="5" destOrd="0" presId="urn:microsoft.com/office/officeart/2005/8/layout/hierarchy2"/>
    <dgm:cxn modelId="{1ABFCCE7-AE14-4C38-BB1D-DC278127F803}" type="presParOf" srcId="{3093B18C-972A-4DDD-8857-B3E78A18C82C}" destId="{01150BC4-A138-4DEB-B572-F0036E4C19D6}" srcOrd="0" destOrd="0" presId="urn:microsoft.com/office/officeart/2005/8/layout/hierarchy2"/>
    <dgm:cxn modelId="{9243BB68-1500-4CFC-8D20-37020A89C0B1}" type="presParOf" srcId="{3093B18C-972A-4DDD-8857-B3E78A18C82C}" destId="{71422541-52DE-46E1-A6B5-CBEBF31E8B3F}" srcOrd="1" destOrd="0" presId="urn:microsoft.com/office/officeart/2005/8/layout/hierarchy2"/>
    <dgm:cxn modelId="{EA5741F1-0271-4DE0-972A-8BDFD035C2A2}" type="presParOf" srcId="{4F85E5DD-6EA3-43C8-82F9-082A2426641D}" destId="{544C2CBF-26A3-4631-94A2-CCA8FD17DC7F}" srcOrd="6" destOrd="0" presId="urn:microsoft.com/office/officeart/2005/8/layout/hierarchy2"/>
    <dgm:cxn modelId="{8F42330B-3307-4637-937B-463BC663971F}" type="presParOf" srcId="{544C2CBF-26A3-4631-94A2-CCA8FD17DC7F}" destId="{113B58FA-01AD-4DC6-B725-03A5F72EFD06}" srcOrd="0" destOrd="0" presId="urn:microsoft.com/office/officeart/2005/8/layout/hierarchy2"/>
    <dgm:cxn modelId="{15E9B4D1-127F-4F11-8DE4-ADE6CAE8DB51}" type="presParOf" srcId="{4F85E5DD-6EA3-43C8-82F9-082A2426641D}" destId="{4084D420-5FFE-4B26-B305-3F8EBB3A0491}" srcOrd="7" destOrd="0" presId="urn:microsoft.com/office/officeart/2005/8/layout/hierarchy2"/>
    <dgm:cxn modelId="{4286DB91-30FE-48BB-BF0B-D0EF9F9A6C20}" type="presParOf" srcId="{4084D420-5FFE-4B26-B305-3F8EBB3A0491}" destId="{DF89DCA7-85A6-40E2-9A8B-ECB49C81CB9F}" srcOrd="0" destOrd="0" presId="urn:microsoft.com/office/officeart/2005/8/layout/hierarchy2"/>
    <dgm:cxn modelId="{D6A23BE4-E4C4-4FF9-83CD-59D0898F2B3A}" type="presParOf" srcId="{4084D420-5FFE-4B26-B305-3F8EBB3A0491}" destId="{6443C171-4EA0-4E52-9CE5-65DD5020B0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E90ECD-5147-C249-83DE-11A2E4A04340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3A0E8-9B89-8A4C-8EF7-510A213F4556}">
      <dgm:prSet phldrT="[Text]" custT="1"/>
      <dgm:spPr/>
      <dgm:t>
        <a:bodyPr/>
        <a:lstStyle/>
        <a:p>
          <a:r>
            <a:rPr lang="en-US" sz="4800"/>
            <a:t>Safety</a:t>
          </a:r>
        </a:p>
      </dgm:t>
    </dgm:pt>
    <dgm:pt modelId="{21B09641-2655-9045-958A-6A8428917114}" type="parTrans" cxnId="{460BBCC2-2D0F-C841-BF6E-C44EF0F8950B}">
      <dgm:prSet/>
      <dgm:spPr/>
      <dgm:t>
        <a:bodyPr/>
        <a:lstStyle/>
        <a:p>
          <a:endParaRPr lang="en-US"/>
        </a:p>
      </dgm:t>
    </dgm:pt>
    <dgm:pt modelId="{DE828F1F-B6A7-7442-8C25-51365C007000}" type="sibTrans" cxnId="{460BBCC2-2D0F-C841-BF6E-C44EF0F8950B}">
      <dgm:prSet/>
      <dgm:spPr/>
      <dgm:t>
        <a:bodyPr/>
        <a:lstStyle/>
        <a:p>
          <a:endParaRPr lang="en-US"/>
        </a:p>
      </dgm:t>
    </dgm:pt>
    <dgm:pt modelId="{F95CA02D-403D-854A-8A25-AF5C6FD2A410}">
      <dgm:prSet phldrT="[Text]"/>
      <dgm:spPr/>
      <dgm:t>
        <a:bodyPr/>
        <a:lstStyle/>
        <a:p>
          <a:r>
            <a:rPr lang="en-US"/>
            <a:t>Resists Damage From the Elements</a:t>
          </a:r>
        </a:p>
      </dgm:t>
    </dgm:pt>
    <dgm:pt modelId="{82293518-5FF9-364D-9540-B3675982F391}" type="parTrans" cxnId="{33C59DD9-B84A-E441-B390-737ECA6E253A}">
      <dgm:prSet/>
      <dgm:spPr/>
      <dgm:t>
        <a:bodyPr/>
        <a:lstStyle/>
        <a:p>
          <a:endParaRPr lang="en-US"/>
        </a:p>
      </dgm:t>
    </dgm:pt>
    <dgm:pt modelId="{C0D61FF6-6287-934D-929D-CF605CD659E2}" type="sibTrans" cxnId="{33C59DD9-B84A-E441-B390-737ECA6E253A}">
      <dgm:prSet/>
      <dgm:spPr/>
      <dgm:t>
        <a:bodyPr/>
        <a:lstStyle/>
        <a:p>
          <a:endParaRPr lang="en-US"/>
        </a:p>
      </dgm:t>
    </dgm:pt>
    <dgm:pt modelId="{87112F18-B289-F249-BDB4-ADAD86FD1CD0}">
      <dgm:prSet phldrT="[Text]"/>
      <dgm:spPr/>
      <dgm:t>
        <a:bodyPr/>
        <a:lstStyle/>
        <a:p>
          <a:pPr rtl="0"/>
          <a:r>
            <a:rPr lang="en-US"/>
            <a:t>Separates Worker from Danger</a:t>
          </a:r>
          <a:r>
            <a:rPr lang="en-US">
              <a:latin typeface="Corbel" panose="020B0503020204020204"/>
            </a:rPr>
            <a:t> </a:t>
          </a:r>
          <a:endParaRPr lang="en-US"/>
        </a:p>
      </dgm:t>
    </dgm:pt>
    <dgm:pt modelId="{56C33E6F-96C6-9D40-BBB7-8BF661361EF7}" type="parTrans" cxnId="{523EA1F0-F2F1-F34D-8944-045F0153E4F5}">
      <dgm:prSet/>
      <dgm:spPr/>
      <dgm:t>
        <a:bodyPr/>
        <a:lstStyle/>
        <a:p>
          <a:endParaRPr lang="en-US"/>
        </a:p>
      </dgm:t>
    </dgm:pt>
    <dgm:pt modelId="{C07EC043-005F-7A4E-8489-FE3F0F6D2A5C}" type="sibTrans" cxnId="{523EA1F0-F2F1-F34D-8944-045F0153E4F5}">
      <dgm:prSet/>
      <dgm:spPr/>
      <dgm:t>
        <a:bodyPr/>
        <a:lstStyle/>
        <a:p>
          <a:endParaRPr lang="en-US"/>
        </a:p>
      </dgm:t>
    </dgm:pt>
    <dgm:pt modelId="{5AB819E9-79DA-424E-BF50-244E3FF4408E}">
      <dgm:prSet phldrT="[Text]"/>
      <dgm:spPr/>
      <dgm:t>
        <a:bodyPr/>
        <a:lstStyle/>
        <a:p>
          <a:r>
            <a:rPr lang="en-US"/>
            <a:t>Resists High Voltages</a:t>
          </a:r>
        </a:p>
      </dgm:t>
    </dgm:pt>
    <dgm:pt modelId="{B6A45F2F-0983-234E-952C-CC2F0ACBC52D}" type="parTrans" cxnId="{768BEDD2-5679-8741-B69A-07F01B8C6D27}">
      <dgm:prSet/>
      <dgm:spPr/>
      <dgm:t>
        <a:bodyPr/>
        <a:lstStyle/>
        <a:p>
          <a:endParaRPr lang="en-US"/>
        </a:p>
      </dgm:t>
    </dgm:pt>
    <dgm:pt modelId="{EBAA4C6E-6189-6943-B091-130EA461A3BD}" type="sibTrans" cxnId="{768BEDD2-5679-8741-B69A-07F01B8C6D27}">
      <dgm:prSet/>
      <dgm:spPr/>
      <dgm:t>
        <a:bodyPr/>
        <a:lstStyle/>
        <a:p>
          <a:endParaRPr lang="en-US"/>
        </a:p>
      </dgm:t>
    </dgm:pt>
    <dgm:pt modelId="{411DF301-1E1E-764A-B5D4-AA17486078D3}">
      <dgm:prSet phldrT="[Text]"/>
      <dgm:spPr/>
      <dgm:t>
        <a:bodyPr/>
        <a:lstStyle/>
        <a:p>
          <a:r>
            <a:rPr lang="en-US"/>
            <a:t>Resists Wind</a:t>
          </a:r>
        </a:p>
      </dgm:t>
    </dgm:pt>
    <dgm:pt modelId="{2BF72FA4-3B0D-7540-9B70-0EA47F9ECD19}" type="parTrans" cxnId="{AF276088-6A44-144D-91DC-D1F31E183C47}">
      <dgm:prSet/>
      <dgm:spPr/>
      <dgm:t>
        <a:bodyPr/>
        <a:lstStyle/>
        <a:p>
          <a:endParaRPr lang="en-US"/>
        </a:p>
      </dgm:t>
    </dgm:pt>
    <dgm:pt modelId="{BE2346B1-3C72-954E-9986-5EB8211DCFB4}" type="sibTrans" cxnId="{AF276088-6A44-144D-91DC-D1F31E183C47}">
      <dgm:prSet/>
      <dgm:spPr/>
      <dgm:t>
        <a:bodyPr/>
        <a:lstStyle/>
        <a:p>
          <a:endParaRPr lang="en-US"/>
        </a:p>
      </dgm:t>
    </dgm:pt>
    <dgm:pt modelId="{1E40B854-223E-8749-94A5-F03E4FA65E95}">
      <dgm:prSet phldrT="[Text]"/>
      <dgm:spPr/>
      <dgm:t>
        <a:bodyPr/>
        <a:lstStyle/>
        <a:p>
          <a:r>
            <a:rPr lang="en-US"/>
            <a:t>Resists Water</a:t>
          </a:r>
        </a:p>
      </dgm:t>
    </dgm:pt>
    <dgm:pt modelId="{D5FFEEF1-9CFD-7341-B618-31FA50FF2B83}" type="parTrans" cxnId="{C437585D-3BFD-7F41-AD31-2915C142DEEA}">
      <dgm:prSet/>
      <dgm:spPr/>
      <dgm:t>
        <a:bodyPr/>
        <a:lstStyle/>
        <a:p>
          <a:endParaRPr lang="en-US"/>
        </a:p>
      </dgm:t>
    </dgm:pt>
    <dgm:pt modelId="{D05E586D-6D22-1B46-BA04-2E5270E94C10}" type="sibTrans" cxnId="{C437585D-3BFD-7F41-AD31-2915C142DEEA}">
      <dgm:prSet/>
      <dgm:spPr/>
      <dgm:t>
        <a:bodyPr/>
        <a:lstStyle/>
        <a:p>
          <a:endParaRPr lang="en-US"/>
        </a:p>
      </dgm:t>
    </dgm:pt>
    <dgm:pt modelId="{7AD9B1C0-DA64-D044-B2F9-5715A171992B}">
      <dgm:prSet phldrT="[Text]"/>
      <dgm:spPr/>
      <dgm:t>
        <a:bodyPr/>
        <a:lstStyle/>
        <a:p>
          <a:r>
            <a:rPr lang="en-US"/>
            <a:t>Resists Heat</a:t>
          </a:r>
        </a:p>
      </dgm:t>
    </dgm:pt>
    <dgm:pt modelId="{D56629A3-7230-2040-B7E1-812B009178D2}" type="parTrans" cxnId="{9984DC49-7B1A-8346-A707-AA906D5BE1E0}">
      <dgm:prSet/>
      <dgm:spPr/>
      <dgm:t>
        <a:bodyPr/>
        <a:lstStyle/>
        <a:p>
          <a:endParaRPr lang="en-US"/>
        </a:p>
      </dgm:t>
    </dgm:pt>
    <dgm:pt modelId="{8171AAD2-24B8-AB46-9E51-098D7E470710}" type="sibTrans" cxnId="{9984DC49-7B1A-8346-A707-AA906D5BE1E0}">
      <dgm:prSet/>
      <dgm:spPr/>
      <dgm:t>
        <a:bodyPr/>
        <a:lstStyle/>
        <a:p>
          <a:endParaRPr lang="en-US"/>
        </a:p>
      </dgm:t>
    </dgm:pt>
    <dgm:pt modelId="{EAD0E589-0472-2C40-806D-4A8831C21496}" type="pres">
      <dgm:prSet presAssocID="{4FE90ECD-5147-C249-83DE-11A2E4A043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F5AB0D-FA46-A144-AE47-8394541F3888}" type="pres">
      <dgm:prSet presAssocID="{8B13A0E8-9B89-8A4C-8EF7-510A213F4556}" presName="root1" presStyleCnt="0"/>
      <dgm:spPr/>
    </dgm:pt>
    <dgm:pt modelId="{4D2EB9D8-4211-FF4A-BABA-36C13AD484D1}" type="pres">
      <dgm:prSet presAssocID="{8B13A0E8-9B89-8A4C-8EF7-510A213F4556}" presName="LevelOneTextNode" presStyleLbl="node0" presStyleIdx="0" presStyleCnt="1" custScaleX="147435" custScaleY="197496" custLinFactNeighborX="-51137" custLinFactNeighborY="-429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1874FC-5794-DC41-8099-EF0C5FFF4F00}" type="pres">
      <dgm:prSet presAssocID="{8B13A0E8-9B89-8A4C-8EF7-510A213F4556}" presName="level2hierChild" presStyleCnt="0"/>
      <dgm:spPr/>
    </dgm:pt>
    <dgm:pt modelId="{8BE3D5E5-6EB5-C64B-92C7-4FB0C10BA1E6}" type="pres">
      <dgm:prSet presAssocID="{82293518-5FF9-364D-9540-B3675982F39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E856FEF-B266-FD47-8457-F2AA62652C61}" type="pres">
      <dgm:prSet presAssocID="{82293518-5FF9-364D-9540-B3675982F39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6C726B6-80E6-5543-B7ED-193A9AB692DD}" type="pres">
      <dgm:prSet presAssocID="{F95CA02D-403D-854A-8A25-AF5C6FD2A410}" presName="root2" presStyleCnt="0"/>
      <dgm:spPr/>
    </dgm:pt>
    <dgm:pt modelId="{435F5B64-6C20-4748-9BE6-2008370F39DC}" type="pres">
      <dgm:prSet presAssocID="{F95CA02D-403D-854A-8A25-AF5C6FD2A410}" presName="LevelTwoTextNode" presStyleLbl="node2" presStyleIdx="0" presStyleCnt="2" custScaleX="117165" custScaleY="140908" custLinFactNeighborX="-54983" custLinFactNeighborY="-97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A0255B-ECF1-DE40-A87D-B18173D5C65F}" type="pres">
      <dgm:prSet presAssocID="{F95CA02D-403D-854A-8A25-AF5C6FD2A410}" presName="level3hierChild" presStyleCnt="0"/>
      <dgm:spPr/>
    </dgm:pt>
    <dgm:pt modelId="{24D8B48B-5EFA-D44A-8544-50211CF8011B}" type="pres">
      <dgm:prSet presAssocID="{B6A45F2F-0983-234E-952C-CC2F0ACBC52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6939A8DE-B5E7-EC43-8FA3-8AA94ECC9814}" type="pres">
      <dgm:prSet presAssocID="{B6A45F2F-0983-234E-952C-CC2F0ACBC52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3500616-4074-9D49-9A69-A791BCDB505B}" type="pres">
      <dgm:prSet presAssocID="{5AB819E9-79DA-424E-BF50-244E3FF4408E}" presName="root2" presStyleCnt="0"/>
      <dgm:spPr/>
    </dgm:pt>
    <dgm:pt modelId="{45E33DD3-9776-1045-B7D9-26E96DF95B10}" type="pres">
      <dgm:prSet presAssocID="{5AB819E9-79DA-424E-BF50-244E3FF4408E}" presName="LevelTwoTextNode" presStyleLbl="node3" presStyleIdx="0" presStyleCnt="4" custLinFactNeighborX="-44161" custLinFactNeighborY="11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05A00-ADB0-D248-A92E-AC113098EC2D}" type="pres">
      <dgm:prSet presAssocID="{5AB819E9-79DA-424E-BF50-244E3FF4408E}" presName="level3hierChild" presStyleCnt="0"/>
      <dgm:spPr/>
    </dgm:pt>
    <dgm:pt modelId="{7FCF1BD1-9EC6-5C48-91C0-747CBACDA3CF}" type="pres">
      <dgm:prSet presAssocID="{2BF72FA4-3B0D-7540-9B70-0EA47F9ECD1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DECEF60D-6F82-2549-85B3-FCAFFEE3324F}" type="pres">
      <dgm:prSet presAssocID="{2BF72FA4-3B0D-7540-9B70-0EA47F9ECD1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71F18D35-C80A-834E-B69C-01F790871A4A}" type="pres">
      <dgm:prSet presAssocID="{411DF301-1E1E-764A-B5D4-AA17486078D3}" presName="root2" presStyleCnt="0"/>
      <dgm:spPr/>
    </dgm:pt>
    <dgm:pt modelId="{E9BDDC87-3686-CB4D-BB26-FCA28AC6A68F}" type="pres">
      <dgm:prSet presAssocID="{411DF301-1E1E-764A-B5D4-AA17486078D3}" presName="LevelTwoTextNode" presStyleLbl="node3" presStyleIdx="1" presStyleCnt="4" custLinFactNeighborX="-44422" custLinFactNeighborY="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30BB0-3456-9242-BF46-8D6EBE86B57F}" type="pres">
      <dgm:prSet presAssocID="{411DF301-1E1E-764A-B5D4-AA17486078D3}" presName="level3hierChild" presStyleCnt="0"/>
      <dgm:spPr/>
    </dgm:pt>
    <dgm:pt modelId="{CBDFF887-2880-C647-9816-4ACB2163BDE1}" type="pres">
      <dgm:prSet presAssocID="{D5FFEEF1-9CFD-7341-B618-31FA50FF2B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8885CCC-E526-ED4D-996B-A94FDB0D39AA}" type="pres">
      <dgm:prSet presAssocID="{D5FFEEF1-9CFD-7341-B618-31FA50FF2B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ED3AC4F1-94ED-1144-8A0A-7E94CD915D38}" type="pres">
      <dgm:prSet presAssocID="{1E40B854-223E-8749-94A5-F03E4FA65E95}" presName="root2" presStyleCnt="0"/>
      <dgm:spPr/>
    </dgm:pt>
    <dgm:pt modelId="{1ACBDB67-996F-294E-B798-162BB5BCB356}" type="pres">
      <dgm:prSet presAssocID="{1E40B854-223E-8749-94A5-F03E4FA65E95}" presName="LevelTwoTextNode" presStyleLbl="node3" presStyleIdx="2" presStyleCnt="4" custLinFactNeighborX="-42588" custLinFactNeighborY="-4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1B0D0-9C8D-964E-977E-9B438B1DC529}" type="pres">
      <dgm:prSet presAssocID="{1E40B854-223E-8749-94A5-F03E4FA65E95}" presName="level3hierChild" presStyleCnt="0"/>
      <dgm:spPr/>
    </dgm:pt>
    <dgm:pt modelId="{0835EF97-FC1A-A649-9597-88DAF0E0926B}" type="pres">
      <dgm:prSet presAssocID="{D56629A3-7230-2040-B7E1-812B009178D2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1469EFF-9B4A-5048-AE90-472B5F6E758D}" type="pres">
      <dgm:prSet presAssocID="{D56629A3-7230-2040-B7E1-812B009178D2}" presName="connTx" presStyleLbl="parChTrans1D3" presStyleIdx="3" presStyleCnt="4"/>
      <dgm:spPr/>
      <dgm:t>
        <a:bodyPr/>
        <a:lstStyle/>
        <a:p>
          <a:endParaRPr lang="en-US"/>
        </a:p>
      </dgm:t>
    </dgm:pt>
    <dgm:pt modelId="{A282D2AE-0106-654E-BC3D-7762FDCB3FA7}" type="pres">
      <dgm:prSet presAssocID="{7AD9B1C0-DA64-D044-B2F9-5715A171992B}" presName="root2" presStyleCnt="0"/>
      <dgm:spPr/>
    </dgm:pt>
    <dgm:pt modelId="{129368C5-17E2-9242-9893-369AA9699751}" type="pres">
      <dgm:prSet presAssocID="{7AD9B1C0-DA64-D044-B2F9-5715A171992B}" presName="LevelTwoTextNode" presStyleLbl="node3" presStyleIdx="3" presStyleCnt="4" custLinFactNeighborX="-42500" custLinFactNeighborY="-55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EC4C2C-8682-B349-AED4-453608CB438E}" type="pres">
      <dgm:prSet presAssocID="{7AD9B1C0-DA64-D044-B2F9-5715A171992B}" presName="level3hierChild" presStyleCnt="0"/>
      <dgm:spPr/>
    </dgm:pt>
    <dgm:pt modelId="{03A9F5D4-E246-DA42-911C-40A53D0CB94C}" type="pres">
      <dgm:prSet presAssocID="{56C33E6F-96C6-9D40-BBB7-8BF661361EF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427FEFC-E953-9D4F-9D94-C4CBF034A338}" type="pres">
      <dgm:prSet presAssocID="{56C33E6F-96C6-9D40-BBB7-8BF661361EF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20ABF53-799C-5341-B0DC-65D122C0AB84}" type="pres">
      <dgm:prSet presAssocID="{87112F18-B289-F249-BDB4-ADAD86FD1CD0}" presName="root2" presStyleCnt="0"/>
      <dgm:spPr/>
    </dgm:pt>
    <dgm:pt modelId="{11742EE7-6FA8-DA4B-A2A2-7641C210D02F}" type="pres">
      <dgm:prSet presAssocID="{87112F18-B289-F249-BDB4-ADAD86FD1CD0}" presName="LevelTwoTextNode" presStyleLbl="node2" presStyleIdx="1" presStyleCnt="2" custScaleX="120557" custScaleY="140527" custLinFactNeighborX="-58537" custLinFactNeighborY="-76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5189DF-394E-A94A-90B1-4C64CADE402D}" type="pres">
      <dgm:prSet presAssocID="{87112F18-B289-F249-BDB4-ADAD86FD1CD0}" presName="level3hierChild" presStyleCnt="0"/>
      <dgm:spPr/>
    </dgm:pt>
  </dgm:ptLst>
  <dgm:cxnLst>
    <dgm:cxn modelId="{C437585D-3BFD-7F41-AD31-2915C142DEEA}" srcId="{F95CA02D-403D-854A-8A25-AF5C6FD2A410}" destId="{1E40B854-223E-8749-94A5-F03E4FA65E95}" srcOrd="2" destOrd="0" parTransId="{D5FFEEF1-9CFD-7341-B618-31FA50FF2B83}" sibTransId="{D05E586D-6D22-1B46-BA04-2E5270E94C10}"/>
    <dgm:cxn modelId="{CE62BC3A-8E34-1C40-AFA7-9E36A572DFF5}" type="presOf" srcId="{D56629A3-7230-2040-B7E1-812B009178D2}" destId="{0835EF97-FC1A-A649-9597-88DAF0E0926B}" srcOrd="0" destOrd="0" presId="urn:microsoft.com/office/officeart/2005/8/layout/hierarchy2"/>
    <dgm:cxn modelId="{14F7A01F-4801-F14C-83B6-EB1AFA2021C4}" type="presOf" srcId="{87112F18-B289-F249-BDB4-ADAD86FD1CD0}" destId="{11742EE7-6FA8-DA4B-A2A2-7641C210D02F}" srcOrd="0" destOrd="0" presId="urn:microsoft.com/office/officeart/2005/8/layout/hierarchy2"/>
    <dgm:cxn modelId="{33C59DD9-B84A-E441-B390-737ECA6E253A}" srcId="{8B13A0E8-9B89-8A4C-8EF7-510A213F4556}" destId="{F95CA02D-403D-854A-8A25-AF5C6FD2A410}" srcOrd="0" destOrd="0" parTransId="{82293518-5FF9-364D-9540-B3675982F391}" sibTransId="{C0D61FF6-6287-934D-929D-CF605CD659E2}"/>
    <dgm:cxn modelId="{A962672C-E73D-8D41-91B3-5217C0BEE699}" type="presOf" srcId="{2BF72FA4-3B0D-7540-9B70-0EA47F9ECD19}" destId="{7FCF1BD1-9EC6-5C48-91C0-747CBACDA3CF}" srcOrd="0" destOrd="0" presId="urn:microsoft.com/office/officeart/2005/8/layout/hierarchy2"/>
    <dgm:cxn modelId="{85386780-A30F-DC45-A3F2-32D639E96967}" type="presOf" srcId="{F95CA02D-403D-854A-8A25-AF5C6FD2A410}" destId="{435F5B64-6C20-4748-9BE6-2008370F39DC}" srcOrd="0" destOrd="0" presId="urn:microsoft.com/office/officeart/2005/8/layout/hierarchy2"/>
    <dgm:cxn modelId="{366D30AD-2952-FB4E-9B40-F272AB20B517}" type="presOf" srcId="{B6A45F2F-0983-234E-952C-CC2F0ACBC52D}" destId="{6939A8DE-B5E7-EC43-8FA3-8AA94ECC9814}" srcOrd="1" destOrd="0" presId="urn:microsoft.com/office/officeart/2005/8/layout/hierarchy2"/>
    <dgm:cxn modelId="{460BBCC2-2D0F-C841-BF6E-C44EF0F8950B}" srcId="{4FE90ECD-5147-C249-83DE-11A2E4A04340}" destId="{8B13A0E8-9B89-8A4C-8EF7-510A213F4556}" srcOrd="0" destOrd="0" parTransId="{21B09641-2655-9045-958A-6A8428917114}" sibTransId="{DE828F1F-B6A7-7442-8C25-51365C007000}"/>
    <dgm:cxn modelId="{CA274D94-B9C0-754B-9F95-2A59FC8C4569}" type="presOf" srcId="{5AB819E9-79DA-424E-BF50-244E3FF4408E}" destId="{45E33DD3-9776-1045-B7D9-26E96DF95B10}" srcOrd="0" destOrd="0" presId="urn:microsoft.com/office/officeart/2005/8/layout/hierarchy2"/>
    <dgm:cxn modelId="{15F40D04-B798-B14C-9A4F-AD56C261338A}" type="presOf" srcId="{2BF72FA4-3B0D-7540-9B70-0EA47F9ECD19}" destId="{DECEF60D-6F82-2549-85B3-FCAFFEE3324F}" srcOrd="1" destOrd="0" presId="urn:microsoft.com/office/officeart/2005/8/layout/hierarchy2"/>
    <dgm:cxn modelId="{FE1ED606-9E04-E541-B7BA-AD85BCCB4A77}" type="presOf" srcId="{1E40B854-223E-8749-94A5-F03E4FA65E95}" destId="{1ACBDB67-996F-294E-B798-162BB5BCB356}" srcOrd="0" destOrd="0" presId="urn:microsoft.com/office/officeart/2005/8/layout/hierarchy2"/>
    <dgm:cxn modelId="{F143A1E7-737C-7743-B5E7-D2AD1313D9E9}" type="presOf" srcId="{411DF301-1E1E-764A-B5D4-AA17486078D3}" destId="{E9BDDC87-3686-CB4D-BB26-FCA28AC6A68F}" srcOrd="0" destOrd="0" presId="urn:microsoft.com/office/officeart/2005/8/layout/hierarchy2"/>
    <dgm:cxn modelId="{830BC1DE-9DC8-004F-902D-BBE34A2193EA}" type="presOf" srcId="{82293518-5FF9-364D-9540-B3675982F391}" destId="{AE856FEF-B266-FD47-8457-F2AA62652C61}" srcOrd="1" destOrd="0" presId="urn:microsoft.com/office/officeart/2005/8/layout/hierarchy2"/>
    <dgm:cxn modelId="{523EA1F0-F2F1-F34D-8944-045F0153E4F5}" srcId="{8B13A0E8-9B89-8A4C-8EF7-510A213F4556}" destId="{87112F18-B289-F249-BDB4-ADAD86FD1CD0}" srcOrd="1" destOrd="0" parTransId="{56C33E6F-96C6-9D40-BBB7-8BF661361EF7}" sibTransId="{C07EC043-005F-7A4E-8489-FE3F0F6D2A5C}"/>
    <dgm:cxn modelId="{CD53516C-26D9-A744-A9EB-2BE6E2EB1581}" type="presOf" srcId="{D5FFEEF1-9CFD-7341-B618-31FA50FF2B83}" destId="{B8885CCC-E526-ED4D-996B-A94FDB0D39AA}" srcOrd="1" destOrd="0" presId="urn:microsoft.com/office/officeart/2005/8/layout/hierarchy2"/>
    <dgm:cxn modelId="{2AB79D68-432B-244B-B437-54EA3B01A3F5}" type="presOf" srcId="{56C33E6F-96C6-9D40-BBB7-8BF661361EF7}" destId="{1427FEFC-E953-9D4F-9D94-C4CBF034A338}" srcOrd="1" destOrd="0" presId="urn:microsoft.com/office/officeart/2005/8/layout/hierarchy2"/>
    <dgm:cxn modelId="{6AE8A5EA-5825-954A-B546-9C647A7E37FC}" type="presOf" srcId="{82293518-5FF9-364D-9540-B3675982F391}" destId="{8BE3D5E5-6EB5-C64B-92C7-4FB0C10BA1E6}" srcOrd="0" destOrd="0" presId="urn:microsoft.com/office/officeart/2005/8/layout/hierarchy2"/>
    <dgm:cxn modelId="{26238E96-9525-024B-86FD-5FCCB76EB2D0}" type="presOf" srcId="{7AD9B1C0-DA64-D044-B2F9-5715A171992B}" destId="{129368C5-17E2-9242-9893-369AA9699751}" srcOrd="0" destOrd="0" presId="urn:microsoft.com/office/officeart/2005/8/layout/hierarchy2"/>
    <dgm:cxn modelId="{AF276088-6A44-144D-91DC-D1F31E183C47}" srcId="{F95CA02D-403D-854A-8A25-AF5C6FD2A410}" destId="{411DF301-1E1E-764A-B5D4-AA17486078D3}" srcOrd="1" destOrd="0" parTransId="{2BF72FA4-3B0D-7540-9B70-0EA47F9ECD19}" sibTransId="{BE2346B1-3C72-954E-9986-5EB8211DCFB4}"/>
    <dgm:cxn modelId="{768BEDD2-5679-8741-B69A-07F01B8C6D27}" srcId="{F95CA02D-403D-854A-8A25-AF5C6FD2A410}" destId="{5AB819E9-79DA-424E-BF50-244E3FF4408E}" srcOrd="0" destOrd="0" parTransId="{B6A45F2F-0983-234E-952C-CC2F0ACBC52D}" sibTransId="{EBAA4C6E-6189-6943-B091-130EA461A3BD}"/>
    <dgm:cxn modelId="{63DC8124-B784-6F4D-B9CC-629F26C70FA5}" type="presOf" srcId="{56C33E6F-96C6-9D40-BBB7-8BF661361EF7}" destId="{03A9F5D4-E246-DA42-911C-40A53D0CB94C}" srcOrd="0" destOrd="0" presId="urn:microsoft.com/office/officeart/2005/8/layout/hierarchy2"/>
    <dgm:cxn modelId="{9984DC49-7B1A-8346-A707-AA906D5BE1E0}" srcId="{F95CA02D-403D-854A-8A25-AF5C6FD2A410}" destId="{7AD9B1C0-DA64-D044-B2F9-5715A171992B}" srcOrd="3" destOrd="0" parTransId="{D56629A3-7230-2040-B7E1-812B009178D2}" sibTransId="{8171AAD2-24B8-AB46-9E51-098D7E470710}"/>
    <dgm:cxn modelId="{CB5C7AA0-4F20-C040-B0BD-6925713FB511}" type="presOf" srcId="{D56629A3-7230-2040-B7E1-812B009178D2}" destId="{71469EFF-9B4A-5048-AE90-472B5F6E758D}" srcOrd="1" destOrd="0" presId="urn:microsoft.com/office/officeart/2005/8/layout/hierarchy2"/>
    <dgm:cxn modelId="{4CC7C7CB-76DF-6F4D-AF36-44482ABD25E5}" type="presOf" srcId="{B6A45F2F-0983-234E-952C-CC2F0ACBC52D}" destId="{24D8B48B-5EFA-D44A-8544-50211CF8011B}" srcOrd="0" destOrd="0" presId="urn:microsoft.com/office/officeart/2005/8/layout/hierarchy2"/>
    <dgm:cxn modelId="{327E3B8C-DDB0-BB43-A5CA-E4516BD67016}" type="presOf" srcId="{4FE90ECD-5147-C249-83DE-11A2E4A04340}" destId="{EAD0E589-0472-2C40-806D-4A8831C21496}" srcOrd="0" destOrd="0" presId="urn:microsoft.com/office/officeart/2005/8/layout/hierarchy2"/>
    <dgm:cxn modelId="{3FF5E758-6B94-4041-AAEF-274BD8EBDBDB}" type="presOf" srcId="{D5FFEEF1-9CFD-7341-B618-31FA50FF2B83}" destId="{CBDFF887-2880-C647-9816-4ACB2163BDE1}" srcOrd="0" destOrd="0" presId="urn:microsoft.com/office/officeart/2005/8/layout/hierarchy2"/>
    <dgm:cxn modelId="{6CC1325D-C11D-FF4E-9891-3F87AC7B40ED}" type="presOf" srcId="{8B13A0E8-9B89-8A4C-8EF7-510A213F4556}" destId="{4D2EB9D8-4211-FF4A-BABA-36C13AD484D1}" srcOrd="0" destOrd="0" presId="urn:microsoft.com/office/officeart/2005/8/layout/hierarchy2"/>
    <dgm:cxn modelId="{0B2A66D2-E50A-9D4A-AA9B-599816797F79}" type="presParOf" srcId="{EAD0E589-0472-2C40-806D-4A8831C21496}" destId="{F4F5AB0D-FA46-A144-AE47-8394541F3888}" srcOrd="0" destOrd="0" presId="urn:microsoft.com/office/officeart/2005/8/layout/hierarchy2"/>
    <dgm:cxn modelId="{2C7360BB-B986-B547-96A1-FC91FD7548B6}" type="presParOf" srcId="{F4F5AB0D-FA46-A144-AE47-8394541F3888}" destId="{4D2EB9D8-4211-FF4A-BABA-36C13AD484D1}" srcOrd="0" destOrd="0" presId="urn:microsoft.com/office/officeart/2005/8/layout/hierarchy2"/>
    <dgm:cxn modelId="{1DB48516-E395-CE45-8C48-62B88D01C939}" type="presParOf" srcId="{F4F5AB0D-FA46-A144-AE47-8394541F3888}" destId="{C11874FC-5794-DC41-8099-EF0C5FFF4F00}" srcOrd="1" destOrd="0" presId="urn:microsoft.com/office/officeart/2005/8/layout/hierarchy2"/>
    <dgm:cxn modelId="{B47A4249-D477-2E4B-8B8E-1C713E08B668}" type="presParOf" srcId="{C11874FC-5794-DC41-8099-EF0C5FFF4F00}" destId="{8BE3D5E5-6EB5-C64B-92C7-4FB0C10BA1E6}" srcOrd="0" destOrd="0" presId="urn:microsoft.com/office/officeart/2005/8/layout/hierarchy2"/>
    <dgm:cxn modelId="{228B1B6F-74EE-764B-A3D9-F139FB477296}" type="presParOf" srcId="{8BE3D5E5-6EB5-C64B-92C7-4FB0C10BA1E6}" destId="{AE856FEF-B266-FD47-8457-F2AA62652C61}" srcOrd="0" destOrd="0" presId="urn:microsoft.com/office/officeart/2005/8/layout/hierarchy2"/>
    <dgm:cxn modelId="{C7553A3A-6A61-4446-A946-82D297A686B6}" type="presParOf" srcId="{C11874FC-5794-DC41-8099-EF0C5FFF4F00}" destId="{F6C726B6-80E6-5543-B7ED-193A9AB692DD}" srcOrd="1" destOrd="0" presId="urn:microsoft.com/office/officeart/2005/8/layout/hierarchy2"/>
    <dgm:cxn modelId="{5D800C90-CE67-2D42-8B0B-D3F5531222DC}" type="presParOf" srcId="{F6C726B6-80E6-5543-B7ED-193A9AB692DD}" destId="{435F5B64-6C20-4748-9BE6-2008370F39DC}" srcOrd="0" destOrd="0" presId="urn:microsoft.com/office/officeart/2005/8/layout/hierarchy2"/>
    <dgm:cxn modelId="{49D64973-C22C-6547-8F11-6389A83192D1}" type="presParOf" srcId="{F6C726B6-80E6-5543-B7ED-193A9AB692DD}" destId="{0DA0255B-ECF1-DE40-A87D-B18173D5C65F}" srcOrd="1" destOrd="0" presId="urn:microsoft.com/office/officeart/2005/8/layout/hierarchy2"/>
    <dgm:cxn modelId="{D3580814-0CE5-B34F-BFA5-B1A47885E8DE}" type="presParOf" srcId="{0DA0255B-ECF1-DE40-A87D-B18173D5C65F}" destId="{24D8B48B-5EFA-D44A-8544-50211CF8011B}" srcOrd="0" destOrd="0" presId="urn:microsoft.com/office/officeart/2005/8/layout/hierarchy2"/>
    <dgm:cxn modelId="{6B3EB006-81A7-C642-8D63-15B27AD22CD5}" type="presParOf" srcId="{24D8B48B-5EFA-D44A-8544-50211CF8011B}" destId="{6939A8DE-B5E7-EC43-8FA3-8AA94ECC9814}" srcOrd="0" destOrd="0" presId="urn:microsoft.com/office/officeart/2005/8/layout/hierarchy2"/>
    <dgm:cxn modelId="{D2D1E95C-E28A-CA4A-9609-3F0565BDB7F2}" type="presParOf" srcId="{0DA0255B-ECF1-DE40-A87D-B18173D5C65F}" destId="{F3500616-4074-9D49-9A69-A791BCDB505B}" srcOrd="1" destOrd="0" presId="urn:microsoft.com/office/officeart/2005/8/layout/hierarchy2"/>
    <dgm:cxn modelId="{F9DE1AF6-4B2C-3D47-9BF3-99FF541A9F97}" type="presParOf" srcId="{F3500616-4074-9D49-9A69-A791BCDB505B}" destId="{45E33DD3-9776-1045-B7D9-26E96DF95B10}" srcOrd="0" destOrd="0" presId="urn:microsoft.com/office/officeart/2005/8/layout/hierarchy2"/>
    <dgm:cxn modelId="{A441CD94-B7B2-6047-9599-B401264AFD79}" type="presParOf" srcId="{F3500616-4074-9D49-9A69-A791BCDB505B}" destId="{F3405A00-ADB0-D248-A92E-AC113098EC2D}" srcOrd="1" destOrd="0" presId="urn:microsoft.com/office/officeart/2005/8/layout/hierarchy2"/>
    <dgm:cxn modelId="{867357E9-3BC3-DA4B-A56C-2BB4E739B9CF}" type="presParOf" srcId="{0DA0255B-ECF1-DE40-A87D-B18173D5C65F}" destId="{7FCF1BD1-9EC6-5C48-91C0-747CBACDA3CF}" srcOrd="2" destOrd="0" presId="urn:microsoft.com/office/officeart/2005/8/layout/hierarchy2"/>
    <dgm:cxn modelId="{E12094CB-2853-3E4B-BAA7-8170C7ED4251}" type="presParOf" srcId="{7FCF1BD1-9EC6-5C48-91C0-747CBACDA3CF}" destId="{DECEF60D-6F82-2549-85B3-FCAFFEE3324F}" srcOrd="0" destOrd="0" presId="urn:microsoft.com/office/officeart/2005/8/layout/hierarchy2"/>
    <dgm:cxn modelId="{0E218AE7-F766-FA4B-8724-B29D052A256C}" type="presParOf" srcId="{0DA0255B-ECF1-DE40-A87D-B18173D5C65F}" destId="{71F18D35-C80A-834E-B69C-01F790871A4A}" srcOrd="3" destOrd="0" presId="urn:microsoft.com/office/officeart/2005/8/layout/hierarchy2"/>
    <dgm:cxn modelId="{BA7F62AD-EBEB-3544-A3E9-283688872211}" type="presParOf" srcId="{71F18D35-C80A-834E-B69C-01F790871A4A}" destId="{E9BDDC87-3686-CB4D-BB26-FCA28AC6A68F}" srcOrd="0" destOrd="0" presId="urn:microsoft.com/office/officeart/2005/8/layout/hierarchy2"/>
    <dgm:cxn modelId="{0EA6A6BB-058D-EE42-BE84-E3B11CE20000}" type="presParOf" srcId="{71F18D35-C80A-834E-B69C-01F790871A4A}" destId="{64930BB0-3456-9242-BF46-8D6EBE86B57F}" srcOrd="1" destOrd="0" presId="urn:microsoft.com/office/officeart/2005/8/layout/hierarchy2"/>
    <dgm:cxn modelId="{00D09603-9FB3-514C-A43A-D422F383F352}" type="presParOf" srcId="{0DA0255B-ECF1-DE40-A87D-B18173D5C65F}" destId="{CBDFF887-2880-C647-9816-4ACB2163BDE1}" srcOrd="4" destOrd="0" presId="urn:microsoft.com/office/officeart/2005/8/layout/hierarchy2"/>
    <dgm:cxn modelId="{59827173-DB46-CE48-B3F3-B51F9087B599}" type="presParOf" srcId="{CBDFF887-2880-C647-9816-4ACB2163BDE1}" destId="{B8885CCC-E526-ED4D-996B-A94FDB0D39AA}" srcOrd="0" destOrd="0" presId="urn:microsoft.com/office/officeart/2005/8/layout/hierarchy2"/>
    <dgm:cxn modelId="{4B6C0B34-AB8F-0F48-99A2-A18469AF1F62}" type="presParOf" srcId="{0DA0255B-ECF1-DE40-A87D-B18173D5C65F}" destId="{ED3AC4F1-94ED-1144-8A0A-7E94CD915D38}" srcOrd="5" destOrd="0" presId="urn:microsoft.com/office/officeart/2005/8/layout/hierarchy2"/>
    <dgm:cxn modelId="{6BEA8C7E-A3B0-B24E-BFAB-B5EA62F3E6AD}" type="presParOf" srcId="{ED3AC4F1-94ED-1144-8A0A-7E94CD915D38}" destId="{1ACBDB67-996F-294E-B798-162BB5BCB356}" srcOrd="0" destOrd="0" presId="urn:microsoft.com/office/officeart/2005/8/layout/hierarchy2"/>
    <dgm:cxn modelId="{AC37DFEE-6E4C-BE45-AB8F-0C195F0C38C9}" type="presParOf" srcId="{ED3AC4F1-94ED-1144-8A0A-7E94CD915D38}" destId="{9901B0D0-9C8D-964E-977E-9B438B1DC529}" srcOrd="1" destOrd="0" presId="urn:microsoft.com/office/officeart/2005/8/layout/hierarchy2"/>
    <dgm:cxn modelId="{A511D557-EEA4-E340-AFAF-C9DDF56E47DD}" type="presParOf" srcId="{0DA0255B-ECF1-DE40-A87D-B18173D5C65F}" destId="{0835EF97-FC1A-A649-9597-88DAF0E0926B}" srcOrd="6" destOrd="0" presId="urn:microsoft.com/office/officeart/2005/8/layout/hierarchy2"/>
    <dgm:cxn modelId="{49B1C31B-846F-9C48-87AB-2A97536C0C4B}" type="presParOf" srcId="{0835EF97-FC1A-A649-9597-88DAF0E0926B}" destId="{71469EFF-9B4A-5048-AE90-472B5F6E758D}" srcOrd="0" destOrd="0" presId="urn:microsoft.com/office/officeart/2005/8/layout/hierarchy2"/>
    <dgm:cxn modelId="{DC9A23D9-E5A4-B747-8B2E-F22439324FEF}" type="presParOf" srcId="{0DA0255B-ECF1-DE40-A87D-B18173D5C65F}" destId="{A282D2AE-0106-654E-BC3D-7762FDCB3FA7}" srcOrd="7" destOrd="0" presId="urn:microsoft.com/office/officeart/2005/8/layout/hierarchy2"/>
    <dgm:cxn modelId="{4C21983F-CAEC-814F-82D8-7C91C1E54160}" type="presParOf" srcId="{A282D2AE-0106-654E-BC3D-7762FDCB3FA7}" destId="{129368C5-17E2-9242-9893-369AA9699751}" srcOrd="0" destOrd="0" presId="urn:microsoft.com/office/officeart/2005/8/layout/hierarchy2"/>
    <dgm:cxn modelId="{E50691A6-6619-F444-BDFE-019D8D35F40B}" type="presParOf" srcId="{A282D2AE-0106-654E-BC3D-7762FDCB3FA7}" destId="{67EC4C2C-8682-B349-AED4-453608CB438E}" srcOrd="1" destOrd="0" presId="urn:microsoft.com/office/officeart/2005/8/layout/hierarchy2"/>
    <dgm:cxn modelId="{FAE24643-CD89-004A-9059-87C4DD47DA13}" type="presParOf" srcId="{C11874FC-5794-DC41-8099-EF0C5FFF4F00}" destId="{03A9F5D4-E246-DA42-911C-40A53D0CB94C}" srcOrd="2" destOrd="0" presId="urn:microsoft.com/office/officeart/2005/8/layout/hierarchy2"/>
    <dgm:cxn modelId="{E63C0F55-7813-B54C-979F-579C8B944CC4}" type="presParOf" srcId="{03A9F5D4-E246-DA42-911C-40A53D0CB94C}" destId="{1427FEFC-E953-9D4F-9D94-C4CBF034A338}" srcOrd="0" destOrd="0" presId="urn:microsoft.com/office/officeart/2005/8/layout/hierarchy2"/>
    <dgm:cxn modelId="{4053BF5C-2D25-494B-95FA-50BE02F3AEE8}" type="presParOf" srcId="{C11874FC-5794-DC41-8099-EF0C5FFF4F00}" destId="{220ABF53-799C-5341-B0DC-65D122C0AB84}" srcOrd="3" destOrd="0" presId="urn:microsoft.com/office/officeart/2005/8/layout/hierarchy2"/>
    <dgm:cxn modelId="{B3CEB247-728E-B247-9EC4-68EBAC562A1E}" type="presParOf" srcId="{220ABF53-799C-5341-B0DC-65D122C0AB84}" destId="{11742EE7-6FA8-DA4B-A2A2-7641C210D02F}" srcOrd="0" destOrd="0" presId="urn:microsoft.com/office/officeart/2005/8/layout/hierarchy2"/>
    <dgm:cxn modelId="{A8429ACE-5A70-B841-A240-09E40CF55B91}" type="presParOf" srcId="{220ABF53-799C-5341-B0DC-65D122C0AB84}" destId="{885189DF-394E-A94A-90B1-4C64CADE402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E2AC23-39EA-164F-A45B-244812658671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9B6ED-F733-7942-A122-DFD6AF2AA1ED}">
      <dgm:prSet phldrT="[Text]" custT="1"/>
      <dgm:spPr/>
      <dgm:t>
        <a:bodyPr/>
        <a:lstStyle/>
        <a:p>
          <a:r>
            <a:rPr lang="en-US" sz="4800"/>
            <a:t>Operation</a:t>
          </a:r>
        </a:p>
      </dgm:t>
    </dgm:pt>
    <dgm:pt modelId="{D2CB9BA4-DDCA-F148-8962-54BBD4932F46}" type="parTrans" cxnId="{DFA29716-3491-EB49-A50A-7D17F54AC720}">
      <dgm:prSet/>
      <dgm:spPr/>
      <dgm:t>
        <a:bodyPr/>
        <a:lstStyle/>
        <a:p>
          <a:endParaRPr lang="en-US"/>
        </a:p>
      </dgm:t>
    </dgm:pt>
    <dgm:pt modelId="{53DF9A0D-1782-A248-ABC6-A0E727BC79BD}" type="sibTrans" cxnId="{DFA29716-3491-EB49-A50A-7D17F54AC720}">
      <dgm:prSet/>
      <dgm:spPr/>
      <dgm:t>
        <a:bodyPr/>
        <a:lstStyle/>
        <a:p>
          <a:endParaRPr lang="en-US"/>
        </a:p>
      </dgm:t>
    </dgm:pt>
    <dgm:pt modelId="{40D0418F-C56A-D845-B956-9DC83A276694}">
      <dgm:prSet phldrT="[Text]" custT="1"/>
      <dgm:spPr/>
      <dgm:t>
        <a:bodyPr/>
        <a:lstStyle/>
        <a:p>
          <a:r>
            <a:rPr lang="en-US" sz="2400"/>
            <a:t>Performs Basic Maintenance</a:t>
          </a:r>
        </a:p>
      </dgm:t>
    </dgm:pt>
    <dgm:pt modelId="{119DAF0F-3DD6-8046-85CD-5AF6F9020842}" type="parTrans" cxnId="{2FFAC6F9-D23A-F149-A6FD-2264AC2CC5BB}">
      <dgm:prSet/>
      <dgm:spPr/>
      <dgm:t>
        <a:bodyPr/>
        <a:lstStyle/>
        <a:p>
          <a:endParaRPr lang="en-US"/>
        </a:p>
      </dgm:t>
    </dgm:pt>
    <dgm:pt modelId="{7382C0FA-7BBC-D546-A4FC-91DCAC5D93C2}" type="sibTrans" cxnId="{2FFAC6F9-D23A-F149-A6FD-2264AC2CC5BB}">
      <dgm:prSet/>
      <dgm:spPr/>
      <dgm:t>
        <a:bodyPr/>
        <a:lstStyle/>
        <a:p>
          <a:endParaRPr lang="en-US"/>
        </a:p>
      </dgm:t>
    </dgm:pt>
    <dgm:pt modelId="{E6E5F551-69DC-1345-BD9C-0C172CDA67E9}">
      <dgm:prSet phldrT="[Text]" custT="1"/>
      <dgm:spPr/>
      <dgm:t>
        <a:bodyPr/>
        <a:lstStyle/>
        <a:p>
          <a:r>
            <a:rPr lang="en-US" sz="1800"/>
            <a:t>Lifts Heavy Objects</a:t>
          </a:r>
        </a:p>
      </dgm:t>
    </dgm:pt>
    <dgm:pt modelId="{F3EA55B7-3E15-9645-AB18-338A5674A37A}" type="parTrans" cxnId="{CE4C6113-AD54-CA42-AD65-CAE4B4369BBE}">
      <dgm:prSet/>
      <dgm:spPr/>
      <dgm:t>
        <a:bodyPr/>
        <a:lstStyle/>
        <a:p>
          <a:endParaRPr lang="en-US"/>
        </a:p>
      </dgm:t>
    </dgm:pt>
    <dgm:pt modelId="{C65773CC-2D45-304C-A294-751513BB0B0B}" type="sibTrans" cxnId="{CE4C6113-AD54-CA42-AD65-CAE4B4369BBE}">
      <dgm:prSet/>
      <dgm:spPr/>
      <dgm:t>
        <a:bodyPr/>
        <a:lstStyle/>
        <a:p>
          <a:endParaRPr lang="en-US"/>
        </a:p>
      </dgm:t>
    </dgm:pt>
    <dgm:pt modelId="{7FF7B77A-0E08-5145-AF6B-C3E8677B0413}">
      <dgm:prSet phldrT="[Text]" custT="1"/>
      <dgm:spPr/>
      <dgm:t>
        <a:bodyPr/>
        <a:lstStyle/>
        <a:p>
          <a:r>
            <a:rPr lang="en-US" sz="1800"/>
            <a:t>Removes Protective Materials</a:t>
          </a:r>
        </a:p>
      </dgm:t>
    </dgm:pt>
    <dgm:pt modelId="{9117FF98-E5AD-764B-B9D9-A7BFF21FCDAC}" type="parTrans" cxnId="{C18175E6-4E21-9641-B3B8-5A3E39AD15D4}">
      <dgm:prSet/>
      <dgm:spPr/>
      <dgm:t>
        <a:bodyPr/>
        <a:lstStyle/>
        <a:p>
          <a:endParaRPr lang="en-US"/>
        </a:p>
      </dgm:t>
    </dgm:pt>
    <dgm:pt modelId="{B1A90931-FCA5-A844-AA00-2AE2EA09CAC9}" type="sibTrans" cxnId="{C18175E6-4E21-9641-B3B8-5A3E39AD15D4}">
      <dgm:prSet/>
      <dgm:spPr/>
      <dgm:t>
        <a:bodyPr/>
        <a:lstStyle/>
        <a:p>
          <a:endParaRPr lang="en-US"/>
        </a:p>
      </dgm:t>
    </dgm:pt>
    <dgm:pt modelId="{E8522C2D-81F1-304F-A66A-872DB1E56137}">
      <dgm:prSet phldrT="[Text]" custT="1"/>
      <dgm:spPr/>
      <dgm:t>
        <a:bodyPr/>
        <a:lstStyle/>
        <a:p>
          <a:r>
            <a:rPr lang="en-US" sz="2400"/>
            <a:t>Operates Under Multiple Conditions</a:t>
          </a:r>
        </a:p>
      </dgm:t>
    </dgm:pt>
    <dgm:pt modelId="{13FEA96D-1783-164A-B15C-7D93FD985E42}" type="parTrans" cxnId="{8A9BC1FD-EF35-8D4A-99AC-4FEFE0050989}">
      <dgm:prSet/>
      <dgm:spPr/>
      <dgm:t>
        <a:bodyPr/>
        <a:lstStyle/>
        <a:p>
          <a:endParaRPr lang="en-US"/>
        </a:p>
      </dgm:t>
    </dgm:pt>
    <dgm:pt modelId="{D7FFFE60-2CC3-E94F-B34A-33C5083DC8B2}" type="sibTrans" cxnId="{8A9BC1FD-EF35-8D4A-99AC-4FEFE0050989}">
      <dgm:prSet/>
      <dgm:spPr/>
      <dgm:t>
        <a:bodyPr/>
        <a:lstStyle/>
        <a:p>
          <a:endParaRPr lang="en-US"/>
        </a:p>
      </dgm:t>
    </dgm:pt>
    <dgm:pt modelId="{98CB6DDB-259B-5F4D-A7DD-8C56881B29F0}">
      <dgm:prSet phldrT="[Text]" custT="1"/>
      <dgm:spPr/>
      <dgm:t>
        <a:bodyPr/>
        <a:lstStyle/>
        <a:p>
          <a:r>
            <a:rPr lang="en-US" sz="1800"/>
            <a:t>Uses Different Power Sources</a:t>
          </a:r>
        </a:p>
      </dgm:t>
    </dgm:pt>
    <dgm:pt modelId="{5191BC19-DCD9-2C48-94EF-DE953A982D94}" type="parTrans" cxnId="{1DEA3BF1-4419-D24E-9730-A298FF3CDB15}">
      <dgm:prSet/>
      <dgm:spPr/>
      <dgm:t>
        <a:bodyPr/>
        <a:lstStyle/>
        <a:p>
          <a:endParaRPr lang="en-US"/>
        </a:p>
      </dgm:t>
    </dgm:pt>
    <dgm:pt modelId="{8912E68E-7E14-9941-984C-CFECB80B3E6C}" type="sibTrans" cxnId="{1DEA3BF1-4419-D24E-9730-A298FF3CDB15}">
      <dgm:prSet/>
      <dgm:spPr/>
      <dgm:t>
        <a:bodyPr/>
        <a:lstStyle/>
        <a:p>
          <a:endParaRPr lang="en-US"/>
        </a:p>
      </dgm:t>
    </dgm:pt>
    <dgm:pt modelId="{E9AEE0EF-D07D-CE49-86BA-CB21CACAA539}">
      <dgm:prSet phldrT="[Text]" custT="1"/>
      <dgm:spPr/>
      <dgm:t>
        <a:bodyPr/>
        <a:lstStyle/>
        <a:p>
          <a:r>
            <a:rPr lang="en-US" sz="2400"/>
            <a:t>Manipulates Physical Components</a:t>
          </a:r>
        </a:p>
      </dgm:t>
    </dgm:pt>
    <dgm:pt modelId="{A7347F89-4D28-B842-83E9-B4280E1962D7}" type="parTrans" cxnId="{7184C3D5-FF45-E04B-AD21-70D9539FD481}">
      <dgm:prSet/>
      <dgm:spPr/>
      <dgm:t>
        <a:bodyPr/>
        <a:lstStyle/>
        <a:p>
          <a:endParaRPr lang="en-US"/>
        </a:p>
      </dgm:t>
    </dgm:pt>
    <dgm:pt modelId="{969763BE-F737-C44D-AD3D-6518425A8A6D}" type="sibTrans" cxnId="{7184C3D5-FF45-E04B-AD21-70D9539FD481}">
      <dgm:prSet/>
      <dgm:spPr/>
      <dgm:t>
        <a:bodyPr/>
        <a:lstStyle/>
        <a:p>
          <a:endParaRPr lang="en-US"/>
        </a:p>
      </dgm:t>
    </dgm:pt>
    <dgm:pt modelId="{73446E0B-D9C1-C349-B5F0-ED18466D8D2B}">
      <dgm:prSet phldrT="[Text]" custT="1"/>
      <dgm:spPr/>
      <dgm:t>
        <a:bodyPr/>
        <a:lstStyle/>
        <a:p>
          <a:r>
            <a:rPr lang="en-US" sz="1800"/>
            <a:t>Manipulates Wires in Complex Ways</a:t>
          </a:r>
        </a:p>
      </dgm:t>
    </dgm:pt>
    <dgm:pt modelId="{2874C3C1-B670-6B42-A8A6-FC675E991695}" type="parTrans" cxnId="{849779FB-6819-D443-8844-6C1AAC1C6BEC}">
      <dgm:prSet/>
      <dgm:spPr/>
      <dgm:t>
        <a:bodyPr/>
        <a:lstStyle/>
        <a:p>
          <a:endParaRPr lang="en-US"/>
        </a:p>
      </dgm:t>
    </dgm:pt>
    <dgm:pt modelId="{3A034B45-E8E2-A84C-9343-BB5211B5653B}" type="sibTrans" cxnId="{849779FB-6819-D443-8844-6C1AAC1C6BEC}">
      <dgm:prSet/>
      <dgm:spPr/>
      <dgm:t>
        <a:bodyPr/>
        <a:lstStyle/>
        <a:p>
          <a:endParaRPr lang="en-US"/>
        </a:p>
      </dgm:t>
    </dgm:pt>
    <dgm:pt modelId="{7CE2107A-F727-0D4E-B494-C209FBA7D4B2}">
      <dgm:prSet phldrT="[Text]" custT="1"/>
      <dgm:spPr/>
      <dgm:t>
        <a:bodyPr/>
        <a:lstStyle/>
        <a:p>
          <a:r>
            <a:rPr lang="en-US" sz="1800"/>
            <a:t>Uses Lights</a:t>
          </a:r>
        </a:p>
      </dgm:t>
    </dgm:pt>
    <dgm:pt modelId="{A6388ECC-3FAA-EE45-B26A-01DA4CC0BBB6}" type="parTrans" cxnId="{AFD322E5-04E8-6546-ACF8-0F8DBD2A5CB1}">
      <dgm:prSet/>
      <dgm:spPr/>
      <dgm:t>
        <a:bodyPr/>
        <a:lstStyle/>
        <a:p>
          <a:endParaRPr lang="en-US"/>
        </a:p>
      </dgm:t>
    </dgm:pt>
    <dgm:pt modelId="{C327B7BF-640E-3E4B-9AB1-FD3FEB673624}" type="sibTrans" cxnId="{AFD322E5-04E8-6546-ACF8-0F8DBD2A5CB1}">
      <dgm:prSet/>
      <dgm:spPr/>
      <dgm:t>
        <a:bodyPr/>
        <a:lstStyle/>
        <a:p>
          <a:endParaRPr lang="en-US"/>
        </a:p>
      </dgm:t>
    </dgm:pt>
    <dgm:pt modelId="{E5B7E537-EED0-7A40-922B-B59FCE1A627F}">
      <dgm:prSet phldrT="[Text]" custT="1"/>
      <dgm:spPr/>
      <dgm:t>
        <a:bodyPr/>
        <a:lstStyle/>
        <a:p>
          <a:r>
            <a:rPr lang="en-US" sz="1800" dirty="0"/>
            <a:t>Operates for Long Periods of Time</a:t>
          </a:r>
        </a:p>
      </dgm:t>
    </dgm:pt>
    <dgm:pt modelId="{39A0BED0-DFF4-584B-8FF8-FC7098FAFFD3}" type="parTrans" cxnId="{5D7E2D19-8F9B-624C-9C11-E463561CD243}">
      <dgm:prSet/>
      <dgm:spPr/>
      <dgm:t>
        <a:bodyPr/>
        <a:lstStyle/>
        <a:p>
          <a:endParaRPr lang="en-US"/>
        </a:p>
      </dgm:t>
    </dgm:pt>
    <dgm:pt modelId="{2FBDD862-3291-BF4B-9BAA-920EA7F1EB5F}" type="sibTrans" cxnId="{5D7E2D19-8F9B-624C-9C11-E463561CD243}">
      <dgm:prSet/>
      <dgm:spPr/>
      <dgm:t>
        <a:bodyPr/>
        <a:lstStyle/>
        <a:p>
          <a:endParaRPr lang="en-US"/>
        </a:p>
      </dgm:t>
    </dgm:pt>
    <dgm:pt modelId="{9F16BF07-93E3-3546-8741-34DFB8961605}" type="pres">
      <dgm:prSet presAssocID="{D7E2AC23-39EA-164F-A45B-2448126586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8D956-73E9-ED4F-8EFE-7C43B065AFAF}" type="pres">
      <dgm:prSet presAssocID="{07F9B6ED-F733-7942-A122-DFD6AF2AA1ED}" presName="root1" presStyleCnt="0"/>
      <dgm:spPr/>
    </dgm:pt>
    <dgm:pt modelId="{07C2BA10-0EDC-9547-8FC1-FC00172BAC05}" type="pres">
      <dgm:prSet presAssocID="{07F9B6ED-F733-7942-A122-DFD6AF2AA1ED}" presName="LevelOneTextNode" presStyleLbl="node0" presStyleIdx="0" presStyleCnt="1" custScaleX="211897" custScaleY="252069" custLinFactX="-30229" custLinFactNeighborX="-100000" custLinFactNeighborY="51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3D0A83-1B8F-0C48-AA1C-DAB7A21DEF78}" type="pres">
      <dgm:prSet presAssocID="{07F9B6ED-F733-7942-A122-DFD6AF2AA1ED}" presName="level2hierChild" presStyleCnt="0"/>
      <dgm:spPr/>
    </dgm:pt>
    <dgm:pt modelId="{6681340C-EBF4-394F-8019-66364E3F961F}" type="pres">
      <dgm:prSet presAssocID="{119DAF0F-3DD6-8046-85CD-5AF6F902084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79FCA04-85BF-AA4B-8E8D-DC42CF1A925D}" type="pres">
      <dgm:prSet presAssocID="{119DAF0F-3DD6-8046-85CD-5AF6F902084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F54140F-B7E7-CF46-921B-8D01906BC080}" type="pres">
      <dgm:prSet presAssocID="{40D0418F-C56A-D845-B956-9DC83A276694}" presName="root2" presStyleCnt="0"/>
      <dgm:spPr/>
    </dgm:pt>
    <dgm:pt modelId="{45171DD0-92EE-094A-B331-BCB5AEE02829}" type="pres">
      <dgm:prSet presAssocID="{40D0418F-C56A-D845-B956-9DC83A276694}" presName="LevelTwoTextNode" presStyleLbl="node2" presStyleIdx="0" presStyleCnt="3" custScaleX="143524" custScaleY="161333" custLinFactNeighborX="-50231" custLinFactNeighborY="89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0883F3-00D1-2545-80EC-410271463598}" type="pres">
      <dgm:prSet presAssocID="{40D0418F-C56A-D845-B956-9DC83A276694}" presName="level3hierChild" presStyleCnt="0"/>
      <dgm:spPr/>
    </dgm:pt>
    <dgm:pt modelId="{1F4E93A2-E684-B24C-9085-96E94A577F0D}" type="pres">
      <dgm:prSet presAssocID="{A7347F89-4D28-B842-83E9-B4280E1962D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77DB08B-84FD-524F-8BF1-472F3011A5AF}" type="pres">
      <dgm:prSet presAssocID="{A7347F89-4D28-B842-83E9-B4280E1962D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5FA8898-470E-8345-915A-1D6F919C8422}" type="pres">
      <dgm:prSet presAssocID="{E9AEE0EF-D07D-CE49-86BA-CB21CACAA539}" presName="root2" presStyleCnt="0"/>
      <dgm:spPr/>
    </dgm:pt>
    <dgm:pt modelId="{8FADDCE6-468A-9E48-88E3-70176CC45EFF}" type="pres">
      <dgm:prSet presAssocID="{E9AEE0EF-D07D-CE49-86BA-CB21CACAA539}" presName="LevelTwoTextNode" presStyleLbl="node2" presStyleIdx="1" presStyleCnt="3" custScaleX="143835" custScaleY="187901" custLinFactY="79697" custLinFactNeighborX="-5038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3B7EE-2529-E545-8C3B-CC1F89D0466D}" type="pres">
      <dgm:prSet presAssocID="{E9AEE0EF-D07D-CE49-86BA-CB21CACAA539}" presName="level3hierChild" presStyleCnt="0"/>
      <dgm:spPr/>
    </dgm:pt>
    <dgm:pt modelId="{D8108FF1-7F9D-2D41-8250-83CA0DDF7885}" type="pres">
      <dgm:prSet presAssocID="{F3EA55B7-3E15-9645-AB18-338A5674A37A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082B1870-0765-1842-8C19-998FC05D0044}" type="pres">
      <dgm:prSet presAssocID="{F3EA55B7-3E15-9645-AB18-338A5674A37A}" presName="connTx" presStyleLbl="parChTrans1D3" presStyleIdx="0" presStyleCnt="6"/>
      <dgm:spPr/>
      <dgm:t>
        <a:bodyPr/>
        <a:lstStyle/>
        <a:p>
          <a:endParaRPr lang="en-US"/>
        </a:p>
      </dgm:t>
    </dgm:pt>
    <dgm:pt modelId="{C3032373-30AD-9F46-8364-81728FCCB18B}" type="pres">
      <dgm:prSet presAssocID="{E6E5F551-69DC-1345-BD9C-0C172CDA67E9}" presName="root2" presStyleCnt="0"/>
      <dgm:spPr/>
    </dgm:pt>
    <dgm:pt modelId="{CFA69619-EB10-5B42-A758-4C9089C35FA2}" type="pres">
      <dgm:prSet presAssocID="{E6E5F551-69DC-1345-BD9C-0C172CDA67E9}" presName="LevelTwoTextNode" presStyleLbl="node3" presStyleIdx="0" presStyleCnt="6" custScaleX="153619" custLinFactNeighborX="31829" custLinFactNeighborY="-381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822A2B-056F-2044-B439-3CD3368D8653}" type="pres">
      <dgm:prSet presAssocID="{E6E5F551-69DC-1345-BD9C-0C172CDA67E9}" presName="level3hierChild" presStyleCnt="0"/>
      <dgm:spPr/>
    </dgm:pt>
    <dgm:pt modelId="{DE6FB62D-721F-974A-B8A4-00B7768C5418}" type="pres">
      <dgm:prSet presAssocID="{9117FF98-E5AD-764B-B9D9-A7BFF21FCDAC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082686AD-D842-B64D-B11E-D12F40B61881}" type="pres">
      <dgm:prSet presAssocID="{9117FF98-E5AD-764B-B9D9-A7BFF21FCDAC}" presName="connTx" presStyleLbl="parChTrans1D3" presStyleIdx="1" presStyleCnt="6"/>
      <dgm:spPr/>
      <dgm:t>
        <a:bodyPr/>
        <a:lstStyle/>
        <a:p>
          <a:endParaRPr lang="en-US"/>
        </a:p>
      </dgm:t>
    </dgm:pt>
    <dgm:pt modelId="{3E722C8A-E9B7-4244-908D-F2DC02AEF0A2}" type="pres">
      <dgm:prSet presAssocID="{7FF7B77A-0E08-5145-AF6B-C3E8677B0413}" presName="root2" presStyleCnt="0"/>
      <dgm:spPr/>
    </dgm:pt>
    <dgm:pt modelId="{4107F6AD-A3BE-AF44-B206-7D68276CB12D}" type="pres">
      <dgm:prSet presAssocID="{7FF7B77A-0E08-5145-AF6B-C3E8677B0413}" presName="LevelTwoTextNode" presStyleLbl="node3" presStyleIdx="1" presStyleCnt="6" custScaleX="153619" custLinFactNeighborX="31029" custLinFactNeighborY="-25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EB816C-859F-E349-BB49-E6799667F894}" type="pres">
      <dgm:prSet presAssocID="{7FF7B77A-0E08-5145-AF6B-C3E8677B0413}" presName="level3hierChild" presStyleCnt="0"/>
      <dgm:spPr/>
    </dgm:pt>
    <dgm:pt modelId="{3969CC93-8261-F442-B2BF-1AA3B51E50C2}" type="pres">
      <dgm:prSet presAssocID="{2874C3C1-B670-6B42-A8A6-FC675E991695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E3A506A9-C832-9247-91EC-07B99E6722A8}" type="pres">
      <dgm:prSet presAssocID="{2874C3C1-B670-6B42-A8A6-FC675E991695}" presName="connTx" presStyleLbl="parChTrans1D3" presStyleIdx="2" presStyleCnt="6"/>
      <dgm:spPr/>
      <dgm:t>
        <a:bodyPr/>
        <a:lstStyle/>
        <a:p>
          <a:endParaRPr lang="en-US"/>
        </a:p>
      </dgm:t>
    </dgm:pt>
    <dgm:pt modelId="{E855D17E-F02B-6341-882F-F7129080FA54}" type="pres">
      <dgm:prSet presAssocID="{73446E0B-D9C1-C349-B5F0-ED18466D8D2B}" presName="root2" presStyleCnt="0"/>
      <dgm:spPr/>
    </dgm:pt>
    <dgm:pt modelId="{92B8ED69-79DE-0743-8954-3F5987E6C33D}" type="pres">
      <dgm:prSet presAssocID="{73446E0B-D9C1-C349-B5F0-ED18466D8D2B}" presName="LevelTwoTextNode" presStyleLbl="node3" presStyleIdx="2" presStyleCnt="6" custScaleX="153619" custLinFactNeighborX="31030" custLinFactNeighborY="-223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8AB225-9384-A74B-A955-F2A8650F3D9E}" type="pres">
      <dgm:prSet presAssocID="{73446E0B-D9C1-C349-B5F0-ED18466D8D2B}" presName="level3hierChild" presStyleCnt="0"/>
      <dgm:spPr/>
    </dgm:pt>
    <dgm:pt modelId="{C201536B-F639-B143-B3D6-F6B09EEB4A9C}" type="pres">
      <dgm:prSet presAssocID="{13FEA96D-1783-164A-B15C-7D93FD985E4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E0E3DFB-CAA6-D946-AF3C-6CBA69B8E933}" type="pres">
      <dgm:prSet presAssocID="{13FEA96D-1783-164A-B15C-7D93FD985E4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63DDBF9-19E4-BE42-914E-73E74B9AB77B}" type="pres">
      <dgm:prSet presAssocID="{E8522C2D-81F1-304F-A66A-872DB1E56137}" presName="root2" presStyleCnt="0"/>
      <dgm:spPr/>
    </dgm:pt>
    <dgm:pt modelId="{460BE08A-3BDD-5443-B93E-9862EC69366C}" type="pres">
      <dgm:prSet presAssocID="{E8522C2D-81F1-304F-A66A-872DB1E56137}" presName="LevelTwoTextNode" presStyleLbl="node2" presStyleIdx="2" presStyleCnt="3" custScaleX="156087" custScaleY="173783" custLinFactNeighborX="-56513" custLinFactNeighborY="685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86D2B-0433-5647-9AFB-0763C9114DCA}" type="pres">
      <dgm:prSet presAssocID="{E8522C2D-81F1-304F-A66A-872DB1E56137}" presName="level3hierChild" presStyleCnt="0"/>
      <dgm:spPr/>
    </dgm:pt>
    <dgm:pt modelId="{43A23B98-1B67-E646-9955-97C8F6480C60}" type="pres">
      <dgm:prSet presAssocID="{5191BC19-DCD9-2C48-94EF-DE953A982D94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C974284D-DF02-DE45-91F0-CB4B1C28EA70}" type="pres">
      <dgm:prSet presAssocID="{5191BC19-DCD9-2C48-94EF-DE953A982D94}" presName="connTx" presStyleLbl="parChTrans1D3" presStyleIdx="3" presStyleCnt="6"/>
      <dgm:spPr/>
      <dgm:t>
        <a:bodyPr/>
        <a:lstStyle/>
        <a:p>
          <a:endParaRPr lang="en-US"/>
        </a:p>
      </dgm:t>
    </dgm:pt>
    <dgm:pt modelId="{91738F15-4428-B644-A3F7-84845F81B92B}" type="pres">
      <dgm:prSet presAssocID="{98CB6DDB-259B-5F4D-A7DD-8C56881B29F0}" presName="root2" presStyleCnt="0"/>
      <dgm:spPr/>
    </dgm:pt>
    <dgm:pt modelId="{2A27DA39-A902-AB49-B833-E399E0C7A82C}" type="pres">
      <dgm:prSet presAssocID="{98CB6DDB-259B-5F4D-A7DD-8C56881B29F0}" presName="LevelTwoTextNode" presStyleLbl="node3" presStyleIdx="3" presStyleCnt="6" custScaleX="153619" custLinFactNeighborX="20864" custLinFactNeighborY="-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D26473-334D-3248-BC28-C5A6726EC6EF}" type="pres">
      <dgm:prSet presAssocID="{98CB6DDB-259B-5F4D-A7DD-8C56881B29F0}" presName="level3hierChild" presStyleCnt="0"/>
      <dgm:spPr/>
    </dgm:pt>
    <dgm:pt modelId="{250EEB62-D684-F74A-859F-17A8D930CB7C}" type="pres">
      <dgm:prSet presAssocID="{A6388ECC-3FAA-EE45-B26A-01DA4CC0BBB6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7FBF68E7-AA2F-1E47-B78E-8258EEAFCB0E}" type="pres">
      <dgm:prSet presAssocID="{A6388ECC-3FAA-EE45-B26A-01DA4CC0BBB6}" presName="connTx" presStyleLbl="parChTrans1D3" presStyleIdx="4" presStyleCnt="6"/>
      <dgm:spPr/>
      <dgm:t>
        <a:bodyPr/>
        <a:lstStyle/>
        <a:p>
          <a:endParaRPr lang="en-US"/>
        </a:p>
      </dgm:t>
    </dgm:pt>
    <dgm:pt modelId="{D94187BC-8135-3E42-BF62-F99678690211}" type="pres">
      <dgm:prSet presAssocID="{7CE2107A-F727-0D4E-B494-C209FBA7D4B2}" presName="root2" presStyleCnt="0"/>
      <dgm:spPr/>
    </dgm:pt>
    <dgm:pt modelId="{DFCE5E6F-0024-9541-8EB3-0961083AC653}" type="pres">
      <dgm:prSet presAssocID="{7CE2107A-F727-0D4E-B494-C209FBA7D4B2}" presName="LevelTwoTextNode" presStyleLbl="node3" presStyleIdx="4" presStyleCnt="6" custScaleX="153619" custLinFactNeighborX="20864" custLinFactNeighborY="-1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C78D15-5A8E-3448-A615-F05932C70133}" type="pres">
      <dgm:prSet presAssocID="{7CE2107A-F727-0D4E-B494-C209FBA7D4B2}" presName="level3hierChild" presStyleCnt="0"/>
      <dgm:spPr/>
    </dgm:pt>
    <dgm:pt modelId="{495B9AFA-9C62-B741-9A04-FB105E974BF0}" type="pres">
      <dgm:prSet presAssocID="{39A0BED0-DFF4-584B-8FF8-FC7098FAFFD3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DD56B870-45B9-3C46-820F-9B561271D088}" type="pres">
      <dgm:prSet presAssocID="{39A0BED0-DFF4-584B-8FF8-FC7098FAFFD3}" presName="connTx" presStyleLbl="parChTrans1D3" presStyleIdx="5" presStyleCnt="6"/>
      <dgm:spPr/>
      <dgm:t>
        <a:bodyPr/>
        <a:lstStyle/>
        <a:p>
          <a:endParaRPr lang="en-US"/>
        </a:p>
      </dgm:t>
    </dgm:pt>
    <dgm:pt modelId="{8BDC0EBA-3A47-9E45-93B0-9488EFEF8706}" type="pres">
      <dgm:prSet presAssocID="{E5B7E537-EED0-7A40-922B-B59FCE1A627F}" presName="root2" presStyleCnt="0"/>
      <dgm:spPr/>
    </dgm:pt>
    <dgm:pt modelId="{12A5D68A-4298-854B-9EAB-5518E2524F85}" type="pres">
      <dgm:prSet presAssocID="{E5B7E537-EED0-7A40-922B-B59FCE1A627F}" presName="LevelTwoTextNode" presStyleLbl="node3" presStyleIdx="5" presStyleCnt="6" custScaleX="153619" custLinFactNeighborX="22344" custLinFactNeighborY="5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7620D6-8900-D945-AFC6-5891817759DC}" type="pres">
      <dgm:prSet presAssocID="{E5B7E537-EED0-7A40-922B-B59FCE1A627F}" presName="level3hierChild" presStyleCnt="0"/>
      <dgm:spPr/>
    </dgm:pt>
  </dgm:ptLst>
  <dgm:cxnLst>
    <dgm:cxn modelId="{1DEA3BF1-4419-D24E-9730-A298FF3CDB15}" srcId="{E8522C2D-81F1-304F-A66A-872DB1E56137}" destId="{98CB6DDB-259B-5F4D-A7DD-8C56881B29F0}" srcOrd="0" destOrd="0" parTransId="{5191BC19-DCD9-2C48-94EF-DE953A982D94}" sibTransId="{8912E68E-7E14-9941-984C-CFECB80B3E6C}"/>
    <dgm:cxn modelId="{1FE26057-5B23-2642-A022-A1E3C2D145D9}" type="presOf" srcId="{13FEA96D-1783-164A-B15C-7D93FD985E42}" destId="{BE0E3DFB-CAA6-D946-AF3C-6CBA69B8E933}" srcOrd="1" destOrd="0" presId="urn:microsoft.com/office/officeart/2005/8/layout/hierarchy2"/>
    <dgm:cxn modelId="{C18175E6-4E21-9641-B3B8-5A3E39AD15D4}" srcId="{E9AEE0EF-D07D-CE49-86BA-CB21CACAA539}" destId="{7FF7B77A-0E08-5145-AF6B-C3E8677B0413}" srcOrd="1" destOrd="0" parTransId="{9117FF98-E5AD-764B-B9D9-A7BFF21FCDAC}" sibTransId="{B1A90931-FCA5-A844-AA00-2AE2EA09CAC9}"/>
    <dgm:cxn modelId="{7184C3D5-FF45-E04B-AD21-70D9539FD481}" srcId="{07F9B6ED-F733-7942-A122-DFD6AF2AA1ED}" destId="{E9AEE0EF-D07D-CE49-86BA-CB21CACAA539}" srcOrd="1" destOrd="0" parTransId="{A7347F89-4D28-B842-83E9-B4280E1962D7}" sibTransId="{969763BE-F737-C44D-AD3D-6518425A8A6D}"/>
    <dgm:cxn modelId="{A4879B88-6EF3-D842-8F95-A985A27C9FE7}" type="presOf" srcId="{A7347F89-4D28-B842-83E9-B4280E1962D7}" destId="{C77DB08B-84FD-524F-8BF1-472F3011A5AF}" srcOrd="1" destOrd="0" presId="urn:microsoft.com/office/officeart/2005/8/layout/hierarchy2"/>
    <dgm:cxn modelId="{3F67F06D-0F62-8148-BAF0-2EAE3A284BD2}" type="presOf" srcId="{7CE2107A-F727-0D4E-B494-C209FBA7D4B2}" destId="{DFCE5E6F-0024-9541-8EB3-0961083AC653}" srcOrd="0" destOrd="0" presId="urn:microsoft.com/office/officeart/2005/8/layout/hierarchy2"/>
    <dgm:cxn modelId="{8A9BC1FD-EF35-8D4A-99AC-4FEFE0050989}" srcId="{07F9B6ED-F733-7942-A122-DFD6AF2AA1ED}" destId="{E8522C2D-81F1-304F-A66A-872DB1E56137}" srcOrd="2" destOrd="0" parTransId="{13FEA96D-1783-164A-B15C-7D93FD985E42}" sibTransId="{D7FFFE60-2CC3-E94F-B34A-33C5083DC8B2}"/>
    <dgm:cxn modelId="{1BAFAF94-1076-CE49-8663-DDC626E438B7}" type="presOf" srcId="{119DAF0F-3DD6-8046-85CD-5AF6F9020842}" destId="{279FCA04-85BF-AA4B-8E8D-DC42CF1A925D}" srcOrd="1" destOrd="0" presId="urn:microsoft.com/office/officeart/2005/8/layout/hierarchy2"/>
    <dgm:cxn modelId="{7EF548E2-E25C-CE4B-BD1D-002E75C3C5C1}" type="presOf" srcId="{5191BC19-DCD9-2C48-94EF-DE953A982D94}" destId="{43A23B98-1B67-E646-9955-97C8F6480C60}" srcOrd="0" destOrd="0" presId="urn:microsoft.com/office/officeart/2005/8/layout/hierarchy2"/>
    <dgm:cxn modelId="{8BF54140-3B4D-8341-B7B9-E4F88DBCE8F5}" type="presOf" srcId="{39A0BED0-DFF4-584B-8FF8-FC7098FAFFD3}" destId="{495B9AFA-9C62-B741-9A04-FB105E974BF0}" srcOrd="0" destOrd="0" presId="urn:microsoft.com/office/officeart/2005/8/layout/hierarchy2"/>
    <dgm:cxn modelId="{67FC2D5B-C39F-B044-93C8-935E6A056EE6}" type="presOf" srcId="{2874C3C1-B670-6B42-A8A6-FC675E991695}" destId="{E3A506A9-C832-9247-91EC-07B99E6722A8}" srcOrd="1" destOrd="0" presId="urn:microsoft.com/office/officeart/2005/8/layout/hierarchy2"/>
    <dgm:cxn modelId="{B2597494-D6AA-EF47-8061-CD6CAD72238F}" type="presOf" srcId="{F3EA55B7-3E15-9645-AB18-338A5674A37A}" destId="{D8108FF1-7F9D-2D41-8250-83CA0DDF7885}" srcOrd="0" destOrd="0" presId="urn:microsoft.com/office/officeart/2005/8/layout/hierarchy2"/>
    <dgm:cxn modelId="{5D7E2D19-8F9B-624C-9C11-E463561CD243}" srcId="{E8522C2D-81F1-304F-A66A-872DB1E56137}" destId="{E5B7E537-EED0-7A40-922B-B59FCE1A627F}" srcOrd="2" destOrd="0" parTransId="{39A0BED0-DFF4-584B-8FF8-FC7098FAFFD3}" sibTransId="{2FBDD862-3291-BF4B-9BAA-920EA7F1EB5F}"/>
    <dgm:cxn modelId="{F7356672-BB35-5B4B-B5CF-038766D0FD10}" type="presOf" srcId="{07F9B6ED-F733-7942-A122-DFD6AF2AA1ED}" destId="{07C2BA10-0EDC-9547-8FC1-FC00172BAC05}" srcOrd="0" destOrd="0" presId="urn:microsoft.com/office/officeart/2005/8/layout/hierarchy2"/>
    <dgm:cxn modelId="{849779FB-6819-D443-8844-6C1AAC1C6BEC}" srcId="{E9AEE0EF-D07D-CE49-86BA-CB21CACAA539}" destId="{73446E0B-D9C1-C349-B5F0-ED18466D8D2B}" srcOrd="2" destOrd="0" parTransId="{2874C3C1-B670-6B42-A8A6-FC675E991695}" sibTransId="{3A034B45-E8E2-A84C-9343-BB5211B5653B}"/>
    <dgm:cxn modelId="{DCA2AFB1-EB8B-8E4F-91AD-5D0855F9DA3E}" type="presOf" srcId="{2874C3C1-B670-6B42-A8A6-FC675E991695}" destId="{3969CC93-8261-F442-B2BF-1AA3B51E50C2}" srcOrd="0" destOrd="0" presId="urn:microsoft.com/office/officeart/2005/8/layout/hierarchy2"/>
    <dgm:cxn modelId="{356AC9FB-4AE6-FD45-A3E3-655FAD3B7B6D}" type="presOf" srcId="{119DAF0F-3DD6-8046-85CD-5AF6F9020842}" destId="{6681340C-EBF4-394F-8019-66364E3F961F}" srcOrd="0" destOrd="0" presId="urn:microsoft.com/office/officeart/2005/8/layout/hierarchy2"/>
    <dgm:cxn modelId="{744854CA-40E8-7A47-A6DF-3A11B05679FA}" type="presOf" srcId="{98CB6DDB-259B-5F4D-A7DD-8C56881B29F0}" destId="{2A27DA39-A902-AB49-B833-E399E0C7A82C}" srcOrd="0" destOrd="0" presId="urn:microsoft.com/office/officeart/2005/8/layout/hierarchy2"/>
    <dgm:cxn modelId="{E9913C4F-B3C3-DA46-9456-B8046D39FF04}" type="presOf" srcId="{40D0418F-C56A-D845-B956-9DC83A276694}" destId="{45171DD0-92EE-094A-B331-BCB5AEE02829}" srcOrd="0" destOrd="0" presId="urn:microsoft.com/office/officeart/2005/8/layout/hierarchy2"/>
    <dgm:cxn modelId="{B56F268C-C636-9B4B-9CF8-4A12996270B0}" type="presOf" srcId="{E5B7E537-EED0-7A40-922B-B59FCE1A627F}" destId="{12A5D68A-4298-854B-9EAB-5518E2524F85}" srcOrd="0" destOrd="0" presId="urn:microsoft.com/office/officeart/2005/8/layout/hierarchy2"/>
    <dgm:cxn modelId="{02E556BB-0BCA-2740-8F3D-53000EDD5199}" type="presOf" srcId="{7FF7B77A-0E08-5145-AF6B-C3E8677B0413}" destId="{4107F6AD-A3BE-AF44-B206-7D68276CB12D}" srcOrd="0" destOrd="0" presId="urn:microsoft.com/office/officeart/2005/8/layout/hierarchy2"/>
    <dgm:cxn modelId="{ECE64B97-802D-9A4E-96C0-33E485AF0176}" type="presOf" srcId="{E6E5F551-69DC-1345-BD9C-0C172CDA67E9}" destId="{CFA69619-EB10-5B42-A758-4C9089C35FA2}" srcOrd="0" destOrd="0" presId="urn:microsoft.com/office/officeart/2005/8/layout/hierarchy2"/>
    <dgm:cxn modelId="{9178ACF4-81A2-F84D-A7E8-AD0B4B43A255}" type="presOf" srcId="{F3EA55B7-3E15-9645-AB18-338A5674A37A}" destId="{082B1870-0765-1842-8C19-998FC05D0044}" srcOrd="1" destOrd="0" presId="urn:microsoft.com/office/officeart/2005/8/layout/hierarchy2"/>
    <dgm:cxn modelId="{3F7FBEA4-A7E8-7140-BAF0-2BC8C8A6C462}" type="presOf" srcId="{39A0BED0-DFF4-584B-8FF8-FC7098FAFFD3}" destId="{DD56B870-45B9-3C46-820F-9B561271D088}" srcOrd="1" destOrd="0" presId="urn:microsoft.com/office/officeart/2005/8/layout/hierarchy2"/>
    <dgm:cxn modelId="{12F8CD26-E7C4-404F-B5B6-8330588196D2}" type="presOf" srcId="{73446E0B-D9C1-C349-B5F0-ED18466D8D2B}" destId="{92B8ED69-79DE-0743-8954-3F5987E6C33D}" srcOrd="0" destOrd="0" presId="urn:microsoft.com/office/officeart/2005/8/layout/hierarchy2"/>
    <dgm:cxn modelId="{E1EB60FF-D380-9349-89CB-E4ED3B0812E5}" type="presOf" srcId="{A6388ECC-3FAA-EE45-B26A-01DA4CC0BBB6}" destId="{250EEB62-D684-F74A-859F-17A8D930CB7C}" srcOrd="0" destOrd="0" presId="urn:microsoft.com/office/officeart/2005/8/layout/hierarchy2"/>
    <dgm:cxn modelId="{237E5706-00F3-1149-BB8A-2D6C8B912A21}" type="presOf" srcId="{5191BC19-DCD9-2C48-94EF-DE953A982D94}" destId="{C974284D-DF02-DE45-91F0-CB4B1C28EA70}" srcOrd="1" destOrd="0" presId="urn:microsoft.com/office/officeart/2005/8/layout/hierarchy2"/>
    <dgm:cxn modelId="{38CE0479-5987-7B4C-8877-5107DCCC19B0}" type="presOf" srcId="{A6388ECC-3FAA-EE45-B26A-01DA4CC0BBB6}" destId="{7FBF68E7-AA2F-1E47-B78E-8258EEAFCB0E}" srcOrd="1" destOrd="0" presId="urn:microsoft.com/office/officeart/2005/8/layout/hierarchy2"/>
    <dgm:cxn modelId="{19A69884-EED5-F94E-AB47-56589935A960}" type="presOf" srcId="{E9AEE0EF-D07D-CE49-86BA-CB21CACAA539}" destId="{8FADDCE6-468A-9E48-88E3-70176CC45EFF}" srcOrd="0" destOrd="0" presId="urn:microsoft.com/office/officeart/2005/8/layout/hierarchy2"/>
    <dgm:cxn modelId="{2FFAC6F9-D23A-F149-A6FD-2264AC2CC5BB}" srcId="{07F9B6ED-F733-7942-A122-DFD6AF2AA1ED}" destId="{40D0418F-C56A-D845-B956-9DC83A276694}" srcOrd="0" destOrd="0" parTransId="{119DAF0F-3DD6-8046-85CD-5AF6F9020842}" sibTransId="{7382C0FA-7BBC-D546-A4FC-91DCAC5D93C2}"/>
    <dgm:cxn modelId="{65BFB104-F8CE-6345-82AA-2810EE913676}" type="presOf" srcId="{E8522C2D-81F1-304F-A66A-872DB1E56137}" destId="{460BE08A-3BDD-5443-B93E-9862EC69366C}" srcOrd="0" destOrd="0" presId="urn:microsoft.com/office/officeart/2005/8/layout/hierarchy2"/>
    <dgm:cxn modelId="{D3F9BB4D-7691-1B4B-B15D-16E377E181D2}" type="presOf" srcId="{9117FF98-E5AD-764B-B9D9-A7BFF21FCDAC}" destId="{DE6FB62D-721F-974A-B8A4-00B7768C5418}" srcOrd="0" destOrd="0" presId="urn:microsoft.com/office/officeart/2005/8/layout/hierarchy2"/>
    <dgm:cxn modelId="{CE4C6113-AD54-CA42-AD65-CAE4B4369BBE}" srcId="{E9AEE0EF-D07D-CE49-86BA-CB21CACAA539}" destId="{E6E5F551-69DC-1345-BD9C-0C172CDA67E9}" srcOrd="0" destOrd="0" parTransId="{F3EA55B7-3E15-9645-AB18-338A5674A37A}" sibTransId="{C65773CC-2D45-304C-A294-751513BB0B0B}"/>
    <dgm:cxn modelId="{DFA29716-3491-EB49-A50A-7D17F54AC720}" srcId="{D7E2AC23-39EA-164F-A45B-244812658671}" destId="{07F9B6ED-F733-7942-A122-DFD6AF2AA1ED}" srcOrd="0" destOrd="0" parTransId="{D2CB9BA4-DDCA-F148-8962-54BBD4932F46}" sibTransId="{53DF9A0D-1782-A248-ABC6-A0E727BC79BD}"/>
    <dgm:cxn modelId="{A9C40581-641A-FE4E-B41B-1289BEEC7A4D}" type="presOf" srcId="{A7347F89-4D28-B842-83E9-B4280E1962D7}" destId="{1F4E93A2-E684-B24C-9085-96E94A577F0D}" srcOrd="0" destOrd="0" presId="urn:microsoft.com/office/officeart/2005/8/layout/hierarchy2"/>
    <dgm:cxn modelId="{BD028A08-63DD-3146-9ACA-06B75DE6C912}" type="presOf" srcId="{13FEA96D-1783-164A-B15C-7D93FD985E42}" destId="{C201536B-F639-B143-B3D6-F6B09EEB4A9C}" srcOrd="0" destOrd="0" presId="urn:microsoft.com/office/officeart/2005/8/layout/hierarchy2"/>
    <dgm:cxn modelId="{8309CECA-0522-354D-B009-480D4789B328}" type="presOf" srcId="{9117FF98-E5AD-764B-B9D9-A7BFF21FCDAC}" destId="{082686AD-D842-B64D-B11E-D12F40B61881}" srcOrd="1" destOrd="0" presId="urn:microsoft.com/office/officeart/2005/8/layout/hierarchy2"/>
    <dgm:cxn modelId="{AFD322E5-04E8-6546-ACF8-0F8DBD2A5CB1}" srcId="{E8522C2D-81F1-304F-A66A-872DB1E56137}" destId="{7CE2107A-F727-0D4E-B494-C209FBA7D4B2}" srcOrd="1" destOrd="0" parTransId="{A6388ECC-3FAA-EE45-B26A-01DA4CC0BBB6}" sibTransId="{C327B7BF-640E-3E4B-9AB1-FD3FEB673624}"/>
    <dgm:cxn modelId="{7BDEBD8F-E387-164B-B5FD-FE33DD815634}" type="presOf" srcId="{D7E2AC23-39EA-164F-A45B-244812658671}" destId="{9F16BF07-93E3-3546-8741-34DFB8961605}" srcOrd="0" destOrd="0" presId="urn:microsoft.com/office/officeart/2005/8/layout/hierarchy2"/>
    <dgm:cxn modelId="{E49DB103-CA40-2946-8963-C272746D5A5B}" type="presParOf" srcId="{9F16BF07-93E3-3546-8741-34DFB8961605}" destId="{C878D956-73E9-ED4F-8EFE-7C43B065AFAF}" srcOrd="0" destOrd="0" presId="urn:microsoft.com/office/officeart/2005/8/layout/hierarchy2"/>
    <dgm:cxn modelId="{ABCC75B6-5F29-D745-96D5-E7B41E29ACF9}" type="presParOf" srcId="{C878D956-73E9-ED4F-8EFE-7C43B065AFAF}" destId="{07C2BA10-0EDC-9547-8FC1-FC00172BAC05}" srcOrd="0" destOrd="0" presId="urn:microsoft.com/office/officeart/2005/8/layout/hierarchy2"/>
    <dgm:cxn modelId="{B1535E2E-1317-C141-A0C2-0088FAAF467C}" type="presParOf" srcId="{C878D956-73E9-ED4F-8EFE-7C43B065AFAF}" destId="{CE3D0A83-1B8F-0C48-AA1C-DAB7A21DEF78}" srcOrd="1" destOrd="0" presId="urn:microsoft.com/office/officeart/2005/8/layout/hierarchy2"/>
    <dgm:cxn modelId="{E71441E1-0E57-E546-96EF-AC320D453F02}" type="presParOf" srcId="{CE3D0A83-1B8F-0C48-AA1C-DAB7A21DEF78}" destId="{6681340C-EBF4-394F-8019-66364E3F961F}" srcOrd="0" destOrd="0" presId="urn:microsoft.com/office/officeart/2005/8/layout/hierarchy2"/>
    <dgm:cxn modelId="{F250CC3D-768F-B54B-87E9-CB5F47524D82}" type="presParOf" srcId="{6681340C-EBF4-394F-8019-66364E3F961F}" destId="{279FCA04-85BF-AA4B-8E8D-DC42CF1A925D}" srcOrd="0" destOrd="0" presId="urn:microsoft.com/office/officeart/2005/8/layout/hierarchy2"/>
    <dgm:cxn modelId="{7B58DAA7-62D9-0F41-BCFA-1B9280F2251D}" type="presParOf" srcId="{CE3D0A83-1B8F-0C48-AA1C-DAB7A21DEF78}" destId="{4F54140F-B7E7-CF46-921B-8D01906BC080}" srcOrd="1" destOrd="0" presId="urn:microsoft.com/office/officeart/2005/8/layout/hierarchy2"/>
    <dgm:cxn modelId="{CDD8A6F4-1F8A-9148-9282-A42163BBCC0C}" type="presParOf" srcId="{4F54140F-B7E7-CF46-921B-8D01906BC080}" destId="{45171DD0-92EE-094A-B331-BCB5AEE02829}" srcOrd="0" destOrd="0" presId="urn:microsoft.com/office/officeart/2005/8/layout/hierarchy2"/>
    <dgm:cxn modelId="{F20CBD57-6106-A446-B2A2-C79DF97EE2AF}" type="presParOf" srcId="{4F54140F-B7E7-CF46-921B-8D01906BC080}" destId="{060883F3-00D1-2545-80EC-410271463598}" srcOrd="1" destOrd="0" presId="urn:microsoft.com/office/officeart/2005/8/layout/hierarchy2"/>
    <dgm:cxn modelId="{DB6A6961-9437-8D4A-B5FC-81C8529E35A7}" type="presParOf" srcId="{CE3D0A83-1B8F-0C48-AA1C-DAB7A21DEF78}" destId="{1F4E93A2-E684-B24C-9085-96E94A577F0D}" srcOrd="2" destOrd="0" presId="urn:microsoft.com/office/officeart/2005/8/layout/hierarchy2"/>
    <dgm:cxn modelId="{F938AB64-2F64-6A4D-940D-163D070AD4C2}" type="presParOf" srcId="{1F4E93A2-E684-B24C-9085-96E94A577F0D}" destId="{C77DB08B-84FD-524F-8BF1-472F3011A5AF}" srcOrd="0" destOrd="0" presId="urn:microsoft.com/office/officeart/2005/8/layout/hierarchy2"/>
    <dgm:cxn modelId="{EFD4548F-0541-5E45-8FF5-DA8959E087AB}" type="presParOf" srcId="{CE3D0A83-1B8F-0C48-AA1C-DAB7A21DEF78}" destId="{D5FA8898-470E-8345-915A-1D6F919C8422}" srcOrd="3" destOrd="0" presId="urn:microsoft.com/office/officeart/2005/8/layout/hierarchy2"/>
    <dgm:cxn modelId="{5ABEB0D3-EE01-0243-9ECC-819DEEC15004}" type="presParOf" srcId="{D5FA8898-470E-8345-915A-1D6F919C8422}" destId="{8FADDCE6-468A-9E48-88E3-70176CC45EFF}" srcOrd="0" destOrd="0" presId="urn:microsoft.com/office/officeart/2005/8/layout/hierarchy2"/>
    <dgm:cxn modelId="{21AF3222-31C5-FD4D-A846-5B4EF5D85669}" type="presParOf" srcId="{D5FA8898-470E-8345-915A-1D6F919C8422}" destId="{0FB3B7EE-2529-E545-8C3B-CC1F89D0466D}" srcOrd="1" destOrd="0" presId="urn:microsoft.com/office/officeart/2005/8/layout/hierarchy2"/>
    <dgm:cxn modelId="{61F5E58C-938A-454D-81CE-B85EA91FBCA1}" type="presParOf" srcId="{0FB3B7EE-2529-E545-8C3B-CC1F89D0466D}" destId="{D8108FF1-7F9D-2D41-8250-83CA0DDF7885}" srcOrd="0" destOrd="0" presId="urn:microsoft.com/office/officeart/2005/8/layout/hierarchy2"/>
    <dgm:cxn modelId="{7473B2B2-205E-AA4B-A905-8331F2B420C3}" type="presParOf" srcId="{D8108FF1-7F9D-2D41-8250-83CA0DDF7885}" destId="{082B1870-0765-1842-8C19-998FC05D0044}" srcOrd="0" destOrd="0" presId="urn:microsoft.com/office/officeart/2005/8/layout/hierarchy2"/>
    <dgm:cxn modelId="{54A3D628-EEB5-1241-8624-C9C494535EE9}" type="presParOf" srcId="{0FB3B7EE-2529-E545-8C3B-CC1F89D0466D}" destId="{C3032373-30AD-9F46-8364-81728FCCB18B}" srcOrd="1" destOrd="0" presId="urn:microsoft.com/office/officeart/2005/8/layout/hierarchy2"/>
    <dgm:cxn modelId="{B7AB0CDD-E49E-3543-8656-56575408D0EF}" type="presParOf" srcId="{C3032373-30AD-9F46-8364-81728FCCB18B}" destId="{CFA69619-EB10-5B42-A758-4C9089C35FA2}" srcOrd="0" destOrd="0" presId="urn:microsoft.com/office/officeart/2005/8/layout/hierarchy2"/>
    <dgm:cxn modelId="{338AFD93-A2F9-CD47-A0EE-CA70CB3659AF}" type="presParOf" srcId="{C3032373-30AD-9F46-8364-81728FCCB18B}" destId="{C9822A2B-056F-2044-B439-3CD3368D8653}" srcOrd="1" destOrd="0" presId="urn:microsoft.com/office/officeart/2005/8/layout/hierarchy2"/>
    <dgm:cxn modelId="{58852042-80F5-1B4E-A12A-556C17EB3F4C}" type="presParOf" srcId="{0FB3B7EE-2529-E545-8C3B-CC1F89D0466D}" destId="{DE6FB62D-721F-974A-B8A4-00B7768C5418}" srcOrd="2" destOrd="0" presId="urn:microsoft.com/office/officeart/2005/8/layout/hierarchy2"/>
    <dgm:cxn modelId="{33225918-665A-4443-A945-275CCFFCCB16}" type="presParOf" srcId="{DE6FB62D-721F-974A-B8A4-00B7768C5418}" destId="{082686AD-D842-B64D-B11E-D12F40B61881}" srcOrd="0" destOrd="0" presId="urn:microsoft.com/office/officeart/2005/8/layout/hierarchy2"/>
    <dgm:cxn modelId="{A7F2921F-343D-8941-B5E9-9F0EFD252A2B}" type="presParOf" srcId="{0FB3B7EE-2529-E545-8C3B-CC1F89D0466D}" destId="{3E722C8A-E9B7-4244-908D-F2DC02AEF0A2}" srcOrd="3" destOrd="0" presId="urn:microsoft.com/office/officeart/2005/8/layout/hierarchy2"/>
    <dgm:cxn modelId="{FB3BF03C-6D75-904C-96A8-8335596C0261}" type="presParOf" srcId="{3E722C8A-E9B7-4244-908D-F2DC02AEF0A2}" destId="{4107F6AD-A3BE-AF44-B206-7D68276CB12D}" srcOrd="0" destOrd="0" presId="urn:microsoft.com/office/officeart/2005/8/layout/hierarchy2"/>
    <dgm:cxn modelId="{B88CB45A-551B-C143-A4F2-11359B7B02C0}" type="presParOf" srcId="{3E722C8A-E9B7-4244-908D-F2DC02AEF0A2}" destId="{2DEB816C-859F-E349-BB49-E6799667F894}" srcOrd="1" destOrd="0" presId="urn:microsoft.com/office/officeart/2005/8/layout/hierarchy2"/>
    <dgm:cxn modelId="{521740F7-A202-B54B-BEB5-FC6854DCFF51}" type="presParOf" srcId="{0FB3B7EE-2529-E545-8C3B-CC1F89D0466D}" destId="{3969CC93-8261-F442-B2BF-1AA3B51E50C2}" srcOrd="4" destOrd="0" presId="urn:microsoft.com/office/officeart/2005/8/layout/hierarchy2"/>
    <dgm:cxn modelId="{831E8AD0-0FAD-304E-8A61-81628673344F}" type="presParOf" srcId="{3969CC93-8261-F442-B2BF-1AA3B51E50C2}" destId="{E3A506A9-C832-9247-91EC-07B99E6722A8}" srcOrd="0" destOrd="0" presId="urn:microsoft.com/office/officeart/2005/8/layout/hierarchy2"/>
    <dgm:cxn modelId="{FF44E568-23D9-7C4F-9258-E1CC34CE71BB}" type="presParOf" srcId="{0FB3B7EE-2529-E545-8C3B-CC1F89D0466D}" destId="{E855D17E-F02B-6341-882F-F7129080FA54}" srcOrd="5" destOrd="0" presId="urn:microsoft.com/office/officeart/2005/8/layout/hierarchy2"/>
    <dgm:cxn modelId="{94B22C12-5112-4245-80B6-66023E9C32E2}" type="presParOf" srcId="{E855D17E-F02B-6341-882F-F7129080FA54}" destId="{92B8ED69-79DE-0743-8954-3F5987E6C33D}" srcOrd="0" destOrd="0" presId="urn:microsoft.com/office/officeart/2005/8/layout/hierarchy2"/>
    <dgm:cxn modelId="{97295C3D-49FE-5948-9D7D-B114712C1482}" type="presParOf" srcId="{E855D17E-F02B-6341-882F-F7129080FA54}" destId="{FA8AB225-9384-A74B-A955-F2A8650F3D9E}" srcOrd="1" destOrd="0" presId="urn:microsoft.com/office/officeart/2005/8/layout/hierarchy2"/>
    <dgm:cxn modelId="{F77D74BA-413D-6E49-ADB5-A5DA719AAD8D}" type="presParOf" srcId="{CE3D0A83-1B8F-0C48-AA1C-DAB7A21DEF78}" destId="{C201536B-F639-B143-B3D6-F6B09EEB4A9C}" srcOrd="4" destOrd="0" presId="urn:microsoft.com/office/officeart/2005/8/layout/hierarchy2"/>
    <dgm:cxn modelId="{44075577-4283-C04E-9B61-930AB50E4411}" type="presParOf" srcId="{C201536B-F639-B143-B3D6-F6B09EEB4A9C}" destId="{BE0E3DFB-CAA6-D946-AF3C-6CBA69B8E933}" srcOrd="0" destOrd="0" presId="urn:microsoft.com/office/officeart/2005/8/layout/hierarchy2"/>
    <dgm:cxn modelId="{D669F082-1B95-274F-905A-EDE32B5AD2BD}" type="presParOf" srcId="{CE3D0A83-1B8F-0C48-AA1C-DAB7A21DEF78}" destId="{863DDBF9-19E4-BE42-914E-73E74B9AB77B}" srcOrd="5" destOrd="0" presId="urn:microsoft.com/office/officeart/2005/8/layout/hierarchy2"/>
    <dgm:cxn modelId="{062C2F4B-CE52-5C44-8A6A-72E60BDF202A}" type="presParOf" srcId="{863DDBF9-19E4-BE42-914E-73E74B9AB77B}" destId="{460BE08A-3BDD-5443-B93E-9862EC69366C}" srcOrd="0" destOrd="0" presId="urn:microsoft.com/office/officeart/2005/8/layout/hierarchy2"/>
    <dgm:cxn modelId="{AF6D5354-BD06-2F4B-9689-7C0E4F307497}" type="presParOf" srcId="{863DDBF9-19E4-BE42-914E-73E74B9AB77B}" destId="{D3686D2B-0433-5647-9AFB-0763C9114DCA}" srcOrd="1" destOrd="0" presId="urn:microsoft.com/office/officeart/2005/8/layout/hierarchy2"/>
    <dgm:cxn modelId="{8EA14F5C-4A29-014B-BF60-20AB908179CF}" type="presParOf" srcId="{D3686D2B-0433-5647-9AFB-0763C9114DCA}" destId="{43A23B98-1B67-E646-9955-97C8F6480C60}" srcOrd="0" destOrd="0" presId="urn:microsoft.com/office/officeart/2005/8/layout/hierarchy2"/>
    <dgm:cxn modelId="{9D0DE313-5BDC-E041-881F-47037EAFE0F4}" type="presParOf" srcId="{43A23B98-1B67-E646-9955-97C8F6480C60}" destId="{C974284D-DF02-DE45-91F0-CB4B1C28EA70}" srcOrd="0" destOrd="0" presId="urn:microsoft.com/office/officeart/2005/8/layout/hierarchy2"/>
    <dgm:cxn modelId="{82A55D85-A283-1D49-A611-87F4B6004956}" type="presParOf" srcId="{D3686D2B-0433-5647-9AFB-0763C9114DCA}" destId="{91738F15-4428-B644-A3F7-84845F81B92B}" srcOrd="1" destOrd="0" presId="urn:microsoft.com/office/officeart/2005/8/layout/hierarchy2"/>
    <dgm:cxn modelId="{8753045A-996D-4F46-A746-716F8269F6B1}" type="presParOf" srcId="{91738F15-4428-B644-A3F7-84845F81B92B}" destId="{2A27DA39-A902-AB49-B833-E399E0C7A82C}" srcOrd="0" destOrd="0" presId="urn:microsoft.com/office/officeart/2005/8/layout/hierarchy2"/>
    <dgm:cxn modelId="{08D8F44E-3998-BC40-9C90-186B70A3427F}" type="presParOf" srcId="{91738F15-4428-B644-A3F7-84845F81B92B}" destId="{98D26473-334D-3248-BC28-C5A6726EC6EF}" srcOrd="1" destOrd="0" presId="urn:microsoft.com/office/officeart/2005/8/layout/hierarchy2"/>
    <dgm:cxn modelId="{E5EDE029-36EC-D94C-AEAF-6C3585993475}" type="presParOf" srcId="{D3686D2B-0433-5647-9AFB-0763C9114DCA}" destId="{250EEB62-D684-F74A-859F-17A8D930CB7C}" srcOrd="2" destOrd="0" presId="urn:microsoft.com/office/officeart/2005/8/layout/hierarchy2"/>
    <dgm:cxn modelId="{1ADE14AE-A540-E847-B853-B76749C61451}" type="presParOf" srcId="{250EEB62-D684-F74A-859F-17A8D930CB7C}" destId="{7FBF68E7-AA2F-1E47-B78E-8258EEAFCB0E}" srcOrd="0" destOrd="0" presId="urn:microsoft.com/office/officeart/2005/8/layout/hierarchy2"/>
    <dgm:cxn modelId="{35BDFF4D-8416-DD4C-9177-08B454F53774}" type="presParOf" srcId="{D3686D2B-0433-5647-9AFB-0763C9114DCA}" destId="{D94187BC-8135-3E42-BF62-F99678690211}" srcOrd="3" destOrd="0" presId="urn:microsoft.com/office/officeart/2005/8/layout/hierarchy2"/>
    <dgm:cxn modelId="{42CF87C5-07FA-1741-B319-161252CF2917}" type="presParOf" srcId="{D94187BC-8135-3E42-BF62-F99678690211}" destId="{DFCE5E6F-0024-9541-8EB3-0961083AC653}" srcOrd="0" destOrd="0" presId="urn:microsoft.com/office/officeart/2005/8/layout/hierarchy2"/>
    <dgm:cxn modelId="{74E2D6EF-17FB-434A-B4A1-D031706AD79A}" type="presParOf" srcId="{D94187BC-8135-3E42-BF62-F99678690211}" destId="{9AC78D15-5A8E-3448-A615-F05932C70133}" srcOrd="1" destOrd="0" presId="urn:microsoft.com/office/officeart/2005/8/layout/hierarchy2"/>
    <dgm:cxn modelId="{9C72F44F-4B97-6149-A491-F3A40F150BA3}" type="presParOf" srcId="{D3686D2B-0433-5647-9AFB-0763C9114DCA}" destId="{495B9AFA-9C62-B741-9A04-FB105E974BF0}" srcOrd="4" destOrd="0" presId="urn:microsoft.com/office/officeart/2005/8/layout/hierarchy2"/>
    <dgm:cxn modelId="{65DB8C2C-83C9-454C-AD21-08DD60F0DC9A}" type="presParOf" srcId="{495B9AFA-9C62-B741-9A04-FB105E974BF0}" destId="{DD56B870-45B9-3C46-820F-9B561271D088}" srcOrd="0" destOrd="0" presId="urn:microsoft.com/office/officeart/2005/8/layout/hierarchy2"/>
    <dgm:cxn modelId="{FAFF30DB-BA23-2D4B-B626-14C82F4812AA}" type="presParOf" srcId="{D3686D2B-0433-5647-9AFB-0763C9114DCA}" destId="{8BDC0EBA-3A47-9E45-93B0-9488EFEF8706}" srcOrd="5" destOrd="0" presId="urn:microsoft.com/office/officeart/2005/8/layout/hierarchy2"/>
    <dgm:cxn modelId="{DAF3B779-65C2-4448-B63F-884E5B53105B}" type="presParOf" srcId="{8BDC0EBA-3A47-9E45-93B0-9488EFEF8706}" destId="{12A5D68A-4298-854B-9EAB-5518E2524F85}" srcOrd="0" destOrd="0" presId="urn:microsoft.com/office/officeart/2005/8/layout/hierarchy2"/>
    <dgm:cxn modelId="{608E1692-E969-BB48-9228-9865027ED05E}" type="presParOf" srcId="{8BDC0EBA-3A47-9E45-93B0-9488EFEF8706}" destId="{6B7620D6-8900-D945-AFC6-5891817759D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DAE9C2-7A8C-D348-8C9E-30103F413CA0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FD5D74-FA0B-1C49-BB1B-29F7A781DBDF}">
      <dgm:prSet phldrT="[Text]" custT="1"/>
      <dgm:spPr/>
      <dgm:t>
        <a:bodyPr/>
        <a:lstStyle/>
        <a:p>
          <a:r>
            <a:rPr lang="en-US" sz="4800"/>
            <a:t>Efficiency</a:t>
          </a:r>
        </a:p>
      </dgm:t>
    </dgm:pt>
    <dgm:pt modelId="{4891FA33-7364-A14C-997B-3EA740A3391E}" type="parTrans" cxnId="{F5A49439-1A5A-9B47-A56B-3BF805E0E16C}">
      <dgm:prSet/>
      <dgm:spPr/>
      <dgm:t>
        <a:bodyPr/>
        <a:lstStyle/>
        <a:p>
          <a:endParaRPr lang="en-US"/>
        </a:p>
      </dgm:t>
    </dgm:pt>
    <dgm:pt modelId="{BC93CFBF-1538-B944-AE32-7CDF1A42532A}" type="sibTrans" cxnId="{F5A49439-1A5A-9B47-A56B-3BF805E0E16C}">
      <dgm:prSet/>
      <dgm:spPr/>
      <dgm:t>
        <a:bodyPr/>
        <a:lstStyle/>
        <a:p>
          <a:endParaRPr lang="en-US"/>
        </a:p>
      </dgm:t>
    </dgm:pt>
    <dgm:pt modelId="{85D38F39-6863-C14E-B920-79671E248E7A}">
      <dgm:prSet phldrT="[Text]" custT="1"/>
      <dgm:spPr/>
      <dgm:t>
        <a:bodyPr/>
        <a:lstStyle/>
        <a:p>
          <a:r>
            <a:rPr lang="en-US" sz="2400"/>
            <a:t>Requires Minimal Setup</a:t>
          </a:r>
        </a:p>
      </dgm:t>
    </dgm:pt>
    <dgm:pt modelId="{85CC1C14-AE5C-3D42-991E-70AC500F7631}" type="parTrans" cxnId="{7B9C9DF2-E6E1-E14E-A47F-223ADE9B8821}">
      <dgm:prSet/>
      <dgm:spPr/>
      <dgm:t>
        <a:bodyPr/>
        <a:lstStyle/>
        <a:p>
          <a:endParaRPr lang="en-US"/>
        </a:p>
      </dgm:t>
    </dgm:pt>
    <dgm:pt modelId="{74E9885C-7994-9246-AE8F-59A6CDF0E7FD}" type="sibTrans" cxnId="{7B9C9DF2-E6E1-E14E-A47F-223ADE9B8821}">
      <dgm:prSet/>
      <dgm:spPr/>
      <dgm:t>
        <a:bodyPr/>
        <a:lstStyle/>
        <a:p>
          <a:endParaRPr lang="en-US"/>
        </a:p>
      </dgm:t>
    </dgm:pt>
    <dgm:pt modelId="{B107846E-DD2F-0C4B-ADFB-3F8BCCD77CD4}">
      <dgm:prSet phldrT="[Text]" custT="1"/>
      <dgm:spPr/>
      <dgm:t>
        <a:bodyPr/>
        <a:lstStyle/>
        <a:p>
          <a:r>
            <a:rPr lang="en-US" sz="2400"/>
            <a:t>Allows for single or Multiple User Operation</a:t>
          </a:r>
        </a:p>
      </dgm:t>
    </dgm:pt>
    <dgm:pt modelId="{465281CC-AD7D-1947-AE15-2C1DFB76969B}" type="parTrans" cxnId="{BEAC6E9D-BAFA-F34C-8B97-26FBDEF8C467}">
      <dgm:prSet/>
      <dgm:spPr/>
      <dgm:t>
        <a:bodyPr/>
        <a:lstStyle/>
        <a:p>
          <a:endParaRPr lang="en-US"/>
        </a:p>
      </dgm:t>
    </dgm:pt>
    <dgm:pt modelId="{693255C7-6AEB-9A4E-A054-26911DC9F8AF}" type="sibTrans" cxnId="{BEAC6E9D-BAFA-F34C-8B97-26FBDEF8C467}">
      <dgm:prSet/>
      <dgm:spPr/>
      <dgm:t>
        <a:bodyPr/>
        <a:lstStyle/>
        <a:p>
          <a:endParaRPr lang="en-US"/>
        </a:p>
      </dgm:t>
    </dgm:pt>
    <dgm:pt modelId="{61D0C5D1-3D77-FA40-9824-FEBEA6672017}">
      <dgm:prSet phldrT="[Text]" custT="1"/>
      <dgm:spPr/>
      <dgm:t>
        <a:bodyPr/>
        <a:lstStyle/>
        <a:p>
          <a:r>
            <a:rPr lang="en-US" sz="2400"/>
            <a:t>Implements a Good User Interface</a:t>
          </a:r>
        </a:p>
      </dgm:t>
    </dgm:pt>
    <dgm:pt modelId="{54A895EA-0966-DA49-AEED-33AE0A961088}" type="parTrans" cxnId="{E36E50C7-2ABA-0A4F-B8CE-CF19E4DC0783}">
      <dgm:prSet/>
      <dgm:spPr/>
      <dgm:t>
        <a:bodyPr/>
        <a:lstStyle/>
        <a:p>
          <a:endParaRPr lang="en-US"/>
        </a:p>
      </dgm:t>
    </dgm:pt>
    <dgm:pt modelId="{1CB591D2-0D61-A44B-BAE8-3416D5A67957}" type="sibTrans" cxnId="{E36E50C7-2ABA-0A4F-B8CE-CF19E4DC0783}">
      <dgm:prSet/>
      <dgm:spPr/>
      <dgm:t>
        <a:bodyPr/>
        <a:lstStyle/>
        <a:p>
          <a:endParaRPr lang="en-US"/>
        </a:p>
      </dgm:t>
    </dgm:pt>
    <dgm:pt modelId="{F1D8F7D7-31A1-F143-94DF-2804D005B3A1}" type="pres">
      <dgm:prSet presAssocID="{4FDAE9C2-7A8C-D348-8C9E-30103F413C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BCE8EB-1E2C-7C4D-9E1B-620882907682}" type="pres">
      <dgm:prSet presAssocID="{63FD5D74-FA0B-1C49-BB1B-29F7A781DBDF}" presName="root1" presStyleCnt="0"/>
      <dgm:spPr/>
    </dgm:pt>
    <dgm:pt modelId="{C94FEB3C-A59A-A246-B8A4-723D82A59637}" type="pres">
      <dgm:prSet presAssocID="{63FD5D74-FA0B-1C49-BB1B-29F7A781DBDF}" presName="LevelOneTextNode" presStyleLbl="node0" presStyleIdx="0" presStyleCnt="1" custScaleX="124219" custScaleY="120557" custLinFactNeighborX="-36055" custLinFactNeighborY="-27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D3A08-7C0B-8544-AC47-E254AEE3F7C0}" type="pres">
      <dgm:prSet presAssocID="{63FD5D74-FA0B-1C49-BB1B-29F7A781DBDF}" presName="level2hierChild" presStyleCnt="0"/>
      <dgm:spPr/>
    </dgm:pt>
    <dgm:pt modelId="{6B8B7FE6-33E2-B943-9AAF-B5B2101AC7C4}" type="pres">
      <dgm:prSet presAssocID="{85CC1C14-AE5C-3D42-991E-70AC500F763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18A905F-52B3-F049-A893-D6A6AB53E439}" type="pres">
      <dgm:prSet presAssocID="{85CC1C14-AE5C-3D42-991E-70AC500F763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9E146AD-4840-AC41-92D1-579B1567A938}" type="pres">
      <dgm:prSet presAssocID="{85D38F39-6863-C14E-B920-79671E248E7A}" presName="root2" presStyleCnt="0"/>
      <dgm:spPr/>
    </dgm:pt>
    <dgm:pt modelId="{5D6C83B9-6375-C44B-976E-1C00DD6010F2}" type="pres">
      <dgm:prSet presAssocID="{85D38F39-6863-C14E-B920-79671E248E7A}" presName="LevelTwoTextNode" presStyleLbl="node2" presStyleIdx="0" presStyleCnt="3" custLinFactNeighborX="2335" custLinFactNeighborY="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4A2F8-6C3C-8F4B-8EB4-AD839C808C7E}" type="pres">
      <dgm:prSet presAssocID="{85D38F39-6863-C14E-B920-79671E248E7A}" presName="level3hierChild" presStyleCnt="0"/>
      <dgm:spPr/>
    </dgm:pt>
    <dgm:pt modelId="{A25335BE-F875-0F45-9A7A-0CC0DD0C2B09}" type="pres">
      <dgm:prSet presAssocID="{465281CC-AD7D-1947-AE15-2C1DFB76969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DD9D33F-3239-5848-B79A-6CB38563BAF4}" type="pres">
      <dgm:prSet presAssocID="{465281CC-AD7D-1947-AE15-2C1DFB76969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38859FC-30D0-2445-984B-F794C2AA57F3}" type="pres">
      <dgm:prSet presAssocID="{B107846E-DD2F-0C4B-ADFB-3F8BCCD77CD4}" presName="root2" presStyleCnt="0"/>
      <dgm:spPr/>
    </dgm:pt>
    <dgm:pt modelId="{94B92D1E-9123-F14B-AF21-8E4B094CB556}" type="pres">
      <dgm:prSet presAssocID="{B107846E-DD2F-0C4B-ADFB-3F8BCCD77CD4}" presName="LevelTwoTextNode" presStyleLbl="node2" presStyleIdx="1" presStyleCnt="3" custLinFactNeighborX="3022" custLinFactNeighborY="-28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750A13-D5FF-7142-B850-E99D650197A2}" type="pres">
      <dgm:prSet presAssocID="{B107846E-DD2F-0C4B-ADFB-3F8BCCD77CD4}" presName="level3hierChild" presStyleCnt="0"/>
      <dgm:spPr/>
    </dgm:pt>
    <dgm:pt modelId="{66F1BBE7-0589-9D40-BE74-2D0ECB01534D}" type="pres">
      <dgm:prSet presAssocID="{54A895EA-0966-DA49-AEED-33AE0A96108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C827D05-B5F4-F840-A12C-B3C0A52C4DC5}" type="pres">
      <dgm:prSet presAssocID="{54A895EA-0966-DA49-AEED-33AE0A96108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97FC64C-9822-B54A-9057-893C6791E9AA}" type="pres">
      <dgm:prSet presAssocID="{61D0C5D1-3D77-FA40-9824-FEBEA6672017}" presName="root2" presStyleCnt="0"/>
      <dgm:spPr/>
    </dgm:pt>
    <dgm:pt modelId="{B2B886EA-AAA9-4E4A-BF63-8975B54BB102}" type="pres">
      <dgm:prSet presAssocID="{61D0C5D1-3D77-FA40-9824-FEBEA6672017}" presName="LevelTwoTextNode" presStyleLbl="node2" presStyleIdx="2" presStyleCnt="3" custLinFactNeighborX="2072" custLinFactNeighborY="-35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76F4E7-666D-5241-8692-5DE2C524442D}" type="pres">
      <dgm:prSet presAssocID="{61D0C5D1-3D77-FA40-9824-FEBEA6672017}" presName="level3hierChild" presStyleCnt="0"/>
      <dgm:spPr/>
    </dgm:pt>
  </dgm:ptLst>
  <dgm:cxnLst>
    <dgm:cxn modelId="{E0C48785-A1C6-E842-9EE2-D356278AEA07}" type="presOf" srcId="{54A895EA-0966-DA49-AEED-33AE0A961088}" destId="{66F1BBE7-0589-9D40-BE74-2D0ECB01534D}" srcOrd="0" destOrd="0" presId="urn:microsoft.com/office/officeart/2005/8/layout/hierarchy2"/>
    <dgm:cxn modelId="{0A936615-7655-B441-8047-AA35DD8182C9}" type="presOf" srcId="{465281CC-AD7D-1947-AE15-2C1DFB76969B}" destId="{A25335BE-F875-0F45-9A7A-0CC0DD0C2B09}" srcOrd="0" destOrd="0" presId="urn:microsoft.com/office/officeart/2005/8/layout/hierarchy2"/>
    <dgm:cxn modelId="{0F876DFB-5E4E-0D4A-B715-9E8B60FD0A23}" type="presOf" srcId="{54A895EA-0966-DA49-AEED-33AE0A961088}" destId="{3C827D05-B5F4-F840-A12C-B3C0A52C4DC5}" srcOrd="1" destOrd="0" presId="urn:microsoft.com/office/officeart/2005/8/layout/hierarchy2"/>
    <dgm:cxn modelId="{1C1E9355-B46A-2043-9BE2-859C9C00B1A5}" type="presOf" srcId="{4FDAE9C2-7A8C-D348-8C9E-30103F413CA0}" destId="{F1D8F7D7-31A1-F143-94DF-2804D005B3A1}" srcOrd="0" destOrd="0" presId="urn:microsoft.com/office/officeart/2005/8/layout/hierarchy2"/>
    <dgm:cxn modelId="{7B9C9DF2-E6E1-E14E-A47F-223ADE9B8821}" srcId="{63FD5D74-FA0B-1C49-BB1B-29F7A781DBDF}" destId="{85D38F39-6863-C14E-B920-79671E248E7A}" srcOrd="0" destOrd="0" parTransId="{85CC1C14-AE5C-3D42-991E-70AC500F7631}" sibTransId="{74E9885C-7994-9246-AE8F-59A6CDF0E7FD}"/>
    <dgm:cxn modelId="{46F70F4A-0ECD-844E-A7E4-CCD06CFADE27}" type="presOf" srcId="{61D0C5D1-3D77-FA40-9824-FEBEA6672017}" destId="{B2B886EA-AAA9-4E4A-BF63-8975B54BB102}" srcOrd="0" destOrd="0" presId="urn:microsoft.com/office/officeart/2005/8/layout/hierarchy2"/>
    <dgm:cxn modelId="{F1A4A003-8BFA-754F-8764-F4868529EAB4}" type="presOf" srcId="{85D38F39-6863-C14E-B920-79671E248E7A}" destId="{5D6C83B9-6375-C44B-976E-1C00DD6010F2}" srcOrd="0" destOrd="0" presId="urn:microsoft.com/office/officeart/2005/8/layout/hierarchy2"/>
    <dgm:cxn modelId="{C89796B0-9407-4C47-B139-7B5C5FE64A1E}" type="presOf" srcId="{85CC1C14-AE5C-3D42-991E-70AC500F7631}" destId="{818A905F-52B3-F049-A893-D6A6AB53E439}" srcOrd="1" destOrd="0" presId="urn:microsoft.com/office/officeart/2005/8/layout/hierarchy2"/>
    <dgm:cxn modelId="{F5A49439-1A5A-9B47-A56B-3BF805E0E16C}" srcId="{4FDAE9C2-7A8C-D348-8C9E-30103F413CA0}" destId="{63FD5D74-FA0B-1C49-BB1B-29F7A781DBDF}" srcOrd="0" destOrd="0" parTransId="{4891FA33-7364-A14C-997B-3EA740A3391E}" sibTransId="{BC93CFBF-1538-B944-AE32-7CDF1A42532A}"/>
    <dgm:cxn modelId="{FF1E4359-6F22-6E47-934E-953E8D131314}" type="presOf" srcId="{85CC1C14-AE5C-3D42-991E-70AC500F7631}" destId="{6B8B7FE6-33E2-B943-9AAF-B5B2101AC7C4}" srcOrd="0" destOrd="0" presId="urn:microsoft.com/office/officeart/2005/8/layout/hierarchy2"/>
    <dgm:cxn modelId="{BEAC6E9D-BAFA-F34C-8B97-26FBDEF8C467}" srcId="{63FD5D74-FA0B-1C49-BB1B-29F7A781DBDF}" destId="{B107846E-DD2F-0C4B-ADFB-3F8BCCD77CD4}" srcOrd="1" destOrd="0" parTransId="{465281CC-AD7D-1947-AE15-2C1DFB76969B}" sibTransId="{693255C7-6AEB-9A4E-A054-26911DC9F8AF}"/>
    <dgm:cxn modelId="{61482E63-8CA9-7144-B912-F3D4D9AD3832}" type="presOf" srcId="{B107846E-DD2F-0C4B-ADFB-3F8BCCD77CD4}" destId="{94B92D1E-9123-F14B-AF21-8E4B094CB556}" srcOrd="0" destOrd="0" presId="urn:microsoft.com/office/officeart/2005/8/layout/hierarchy2"/>
    <dgm:cxn modelId="{B19DA2A2-9647-354F-807A-41E0CCEC522A}" type="presOf" srcId="{465281CC-AD7D-1947-AE15-2C1DFB76969B}" destId="{ADD9D33F-3239-5848-B79A-6CB38563BAF4}" srcOrd="1" destOrd="0" presId="urn:microsoft.com/office/officeart/2005/8/layout/hierarchy2"/>
    <dgm:cxn modelId="{E36E50C7-2ABA-0A4F-B8CE-CF19E4DC0783}" srcId="{63FD5D74-FA0B-1C49-BB1B-29F7A781DBDF}" destId="{61D0C5D1-3D77-FA40-9824-FEBEA6672017}" srcOrd="2" destOrd="0" parTransId="{54A895EA-0966-DA49-AEED-33AE0A961088}" sibTransId="{1CB591D2-0D61-A44B-BAE8-3416D5A67957}"/>
    <dgm:cxn modelId="{81F33B69-5719-8043-8A76-ED345CF5040F}" type="presOf" srcId="{63FD5D74-FA0B-1C49-BB1B-29F7A781DBDF}" destId="{C94FEB3C-A59A-A246-B8A4-723D82A59637}" srcOrd="0" destOrd="0" presId="urn:microsoft.com/office/officeart/2005/8/layout/hierarchy2"/>
    <dgm:cxn modelId="{F42E4916-9B26-1641-95E2-66124F663001}" type="presParOf" srcId="{F1D8F7D7-31A1-F143-94DF-2804D005B3A1}" destId="{02BCE8EB-1E2C-7C4D-9E1B-620882907682}" srcOrd="0" destOrd="0" presId="urn:microsoft.com/office/officeart/2005/8/layout/hierarchy2"/>
    <dgm:cxn modelId="{71C1904B-BB9E-564B-9859-DDAEB45AD4A9}" type="presParOf" srcId="{02BCE8EB-1E2C-7C4D-9E1B-620882907682}" destId="{C94FEB3C-A59A-A246-B8A4-723D82A59637}" srcOrd="0" destOrd="0" presId="urn:microsoft.com/office/officeart/2005/8/layout/hierarchy2"/>
    <dgm:cxn modelId="{EE1E5F7D-8F54-A541-B563-B16A6473CEA7}" type="presParOf" srcId="{02BCE8EB-1E2C-7C4D-9E1B-620882907682}" destId="{3D7D3A08-7C0B-8544-AC47-E254AEE3F7C0}" srcOrd="1" destOrd="0" presId="urn:microsoft.com/office/officeart/2005/8/layout/hierarchy2"/>
    <dgm:cxn modelId="{74B225F7-1F99-0E4A-A55F-06DB109CB02E}" type="presParOf" srcId="{3D7D3A08-7C0B-8544-AC47-E254AEE3F7C0}" destId="{6B8B7FE6-33E2-B943-9AAF-B5B2101AC7C4}" srcOrd="0" destOrd="0" presId="urn:microsoft.com/office/officeart/2005/8/layout/hierarchy2"/>
    <dgm:cxn modelId="{9E109283-1F5D-6049-804D-5234BFAD0A56}" type="presParOf" srcId="{6B8B7FE6-33E2-B943-9AAF-B5B2101AC7C4}" destId="{818A905F-52B3-F049-A893-D6A6AB53E439}" srcOrd="0" destOrd="0" presId="urn:microsoft.com/office/officeart/2005/8/layout/hierarchy2"/>
    <dgm:cxn modelId="{19F254AD-FE26-C34E-922C-E48369CECF85}" type="presParOf" srcId="{3D7D3A08-7C0B-8544-AC47-E254AEE3F7C0}" destId="{D9E146AD-4840-AC41-92D1-579B1567A938}" srcOrd="1" destOrd="0" presId="urn:microsoft.com/office/officeart/2005/8/layout/hierarchy2"/>
    <dgm:cxn modelId="{CCF7E3A8-F0B8-0746-8736-3CB400586AA9}" type="presParOf" srcId="{D9E146AD-4840-AC41-92D1-579B1567A938}" destId="{5D6C83B9-6375-C44B-976E-1C00DD6010F2}" srcOrd="0" destOrd="0" presId="urn:microsoft.com/office/officeart/2005/8/layout/hierarchy2"/>
    <dgm:cxn modelId="{EA14C5DF-233C-5540-8310-84CE8FA0532E}" type="presParOf" srcId="{D9E146AD-4840-AC41-92D1-579B1567A938}" destId="{3464A2F8-6C3C-8F4B-8EB4-AD839C808C7E}" srcOrd="1" destOrd="0" presId="urn:microsoft.com/office/officeart/2005/8/layout/hierarchy2"/>
    <dgm:cxn modelId="{4A99FA87-4A10-FE4C-9CC5-8ED58FD4003E}" type="presParOf" srcId="{3D7D3A08-7C0B-8544-AC47-E254AEE3F7C0}" destId="{A25335BE-F875-0F45-9A7A-0CC0DD0C2B09}" srcOrd="2" destOrd="0" presId="urn:microsoft.com/office/officeart/2005/8/layout/hierarchy2"/>
    <dgm:cxn modelId="{B47A02EF-2786-A949-AA1E-34C2600AA4F0}" type="presParOf" srcId="{A25335BE-F875-0F45-9A7A-0CC0DD0C2B09}" destId="{ADD9D33F-3239-5848-B79A-6CB38563BAF4}" srcOrd="0" destOrd="0" presId="urn:microsoft.com/office/officeart/2005/8/layout/hierarchy2"/>
    <dgm:cxn modelId="{2F93F452-5A1F-7D4D-9477-C10695E38AC1}" type="presParOf" srcId="{3D7D3A08-7C0B-8544-AC47-E254AEE3F7C0}" destId="{338859FC-30D0-2445-984B-F794C2AA57F3}" srcOrd="3" destOrd="0" presId="urn:microsoft.com/office/officeart/2005/8/layout/hierarchy2"/>
    <dgm:cxn modelId="{06E32016-BDB9-8B48-9596-4FB48D2B0CB9}" type="presParOf" srcId="{338859FC-30D0-2445-984B-F794C2AA57F3}" destId="{94B92D1E-9123-F14B-AF21-8E4B094CB556}" srcOrd="0" destOrd="0" presId="urn:microsoft.com/office/officeart/2005/8/layout/hierarchy2"/>
    <dgm:cxn modelId="{11607B5C-116E-9B4B-8E19-A98D2EA966BA}" type="presParOf" srcId="{338859FC-30D0-2445-984B-F794C2AA57F3}" destId="{08750A13-D5FF-7142-B850-E99D650197A2}" srcOrd="1" destOrd="0" presId="urn:microsoft.com/office/officeart/2005/8/layout/hierarchy2"/>
    <dgm:cxn modelId="{97B8A5E2-A77E-984C-B059-DC47DAC60069}" type="presParOf" srcId="{3D7D3A08-7C0B-8544-AC47-E254AEE3F7C0}" destId="{66F1BBE7-0589-9D40-BE74-2D0ECB01534D}" srcOrd="4" destOrd="0" presId="urn:microsoft.com/office/officeart/2005/8/layout/hierarchy2"/>
    <dgm:cxn modelId="{461AB84C-C95B-DD43-AE67-5707E03F1F2E}" type="presParOf" srcId="{66F1BBE7-0589-9D40-BE74-2D0ECB01534D}" destId="{3C827D05-B5F4-F840-A12C-B3C0A52C4DC5}" srcOrd="0" destOrd="0" presId="urn:microsoft.com/office/officeart/2005/8/layout/hierarchy2"/>
    <dgm:cxn modelId="{904FF91F-5242-9145-B845-5E0932D29CA5}" type="presParOf" srcId="{3D7D3A08-7C0B-8544-AC47-E254AEE3F7C0}" destId="{E97FC64C-9822-B54A-9057-893C6791E9AA}" srcOrd="5" destOrd="0" presId="urn:microsoft.com/office/officeart/2005/8/layout/hierarchy2"/>
    <dgm:cxn modelId="{8FA05212-F264-E14A-B4D9-32D25ADDBCB1}" type="presParOf" srcId="{E97FC64C-9822-B54A-9057-893C6791E9AA}" destId="{B2B886EA-AAA9-4E4A-BF63-8975B54BB102}" srcOrd="0" destOrd="0" presId="urn:microsoft.com/office/officeart/2005/8/layout/hierarchy2"/>
    <dgm:cxn modelId="{6300323E-77B4-444A-9094-E1370FA6BB03}" type="presParOf" srcId="{E97FC64C-9822-B54A-9057-893C6791E9AA}" destId="{EB76F4E7-666D-5241-8692-5DE2C524442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23C853D-68FD-DE42-BD7F-86CEB3DC447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60AF05-2C23-134B-BF76-E88AF835FE49}">
      <dgm:prSet phldrT="[Text]" custT="1"/>
      <dgm:spPr/>
      <dgm:t>
        <a:bodyPr/>
        <a:lstStyle/>
        <a:p>
          <a:r>
            <a:rPr lang="en-US" sz="4800"/>
            <a:t>Integration</a:t>
          </a:r>
        </a:p>
      </dgm:t>
    </dgm:pt>
    <dgm:pt modelId="{E5D198D8-01D9-3B4F-803E-BF64FC55DFB5}" type="parTrans" cxnId="{325EF378-6DD0-624F-B7EC-418D044C6D25}">
      <dgm:prSet/>
      <dgm:spPr/>
      <dgm:t>
        <a:bodyPr/>
        <a:lstStyle/>
        <a:p>
          <a:endParaRPr lang="en-US"/>
        </a:p>
      </dgm:t>
    </dgm:pt>
    <dgm:pt modelId="{8AF3FB77-A56C-CE4C-ABD8-361E4E0EB181}" type="sibTrans" cxnId="{325EF378-6DD0-624F-B7EC-418D044C6D25}">
      <dgm:prSet/>
      <dgm:spPr/>
      <dgm:t>
        <a:bodyPr/>
        <a:lstStyle/>
        <a:p>
          <a:endParaRPr lang="en-US"/>
        </a:p>
      </dgm:t>
    </dgm:pt>
    <dgm:pt modelId="{E222378A-173E-2445-9FC6-B9E51FC9C46B}">
      <dgm:prSet phldrT="[Text]" custT="1"/>
      <dgm:spPr/>
      <dgm:t>
        <a:bodyPr/>
        <a:lstStyle/>
        <a:p>
          <a:r>
            <a:rPr lang="en-US" sz="2400"/>
            <a:t>Simulates Work Environment for Training</a:t>
          </a:r>
        </a:p>
      </dgm:t>
    </dgm:pt>
    <dgm:pt modelId="{3AA35D22-5C4C-D84A-998C-529D238E8567}" type="parTrans" cxnId="{E67990FA-C1CB-274D-8489-41A28C6B596C}">
      <dgm:prSet/>
      <dgm:spPr/>
      <dgm:t>
        <a:bodyPr/>
        <a:lstStyle/>
        <a:p>
          <a:endParaRPr lang="en-US"/>
        </a:p>
      </dgm:t>
    </dgm:pt>
    <dgm:pt modelId="{67A50744-A78B-5846-B435-DFA41FAFD5C4}" type="sibTrans" cxnId="{E67990FA-C1CB-274D-8489-41A28C6B596C}">
      <dgm:prSet/>
      <dgm:spPr/>
      <dgm:t>
        <a:bodyPr/>
        <a:lstStyle/>
        <a:p>
          <a:endParaRPr lang="en-US"/>
        </a:p>
      </dgm:t>
    </dgm:pt>
    <dgm:pt modelId="{37C2BBA1-0FF4-224C-A47E-FEE06564858A}">
      <dgm:prSet phldrT="[Text]" custT="1"/>
      <dgm:spPr/>
      <dgm:t>
        <a:bodyPr/>
        <a:lstStyle/>
        <a:p>
          <a:pPr rtl="0"/>
          <a:r>
            <a:rPr lang="en-US" sz="2400">
              <a:latin typeface="Calibri Light" panose="020F0302020204030204"/>
            </a:rPr>
            <a:t>Records Operation</a:t>
          </a:r>
          <a:endParaRPr lang="en-US" sz="2400"/>
        </a:p>
      </dgm:t>
    </dgm:pt>
    <dgm:pt modelId="{73AC94D3-EEE3-9540-8444-DE9C061BB6EE}" type="parTrans" cxnId="{55DD8BC0-FED8-D942-A842-697FBAEC7F3B}">
      <dgm:prSet/>
      <dgm:spPr/>
      <dgm:t>
        <a:bodyPr/>
        <a:lstStyle/>
        <a:p>
          <a:endParaRPr lang="en-US"/>
        </a:p>
      </dgm:t>
    </dgm:pt>
    <dgm:pt modelId="{F43AE040-C944-A643-A032-3D123139CBEA}" type="sibTrans" cxnId="{55DD8BC0-FED8-D942-A842-697FBAEC7F3B}">
      <dgm:prSet/>
      <dgm:spPr/>
      <dgm:t>
        <a:bodyPr/>
        <a:lstStyle/>
        <a:p>
          <a:endParaRPr lang="en-US"/>
        </a:p>
      </dgm:t>
    </dgm:pt>
    <dgm:pt modelId="{2902D331-5021-9A41-A7CC-2C2E6248AF33}">
      <dgm:prSet phldrT="[Text]" phldr="0" custT="1"/>
      <dgm:spPr/>
      <dgm:t>
        <a:bodyPr/>
        <a:lstStyle/>
        <a:p>
          <a:pPr rtl="0"/>
          <a:r>
            <a:rPr lang="en-US" sz="1300">
              <a:latin typeface="Calibri Light" panose="020F0302020204030204"/>
            </a:rPr>
            <a:t>Records/Stores Video</a:t>
          </a:r>
          <a:endParaRPr lang="en-US" sz="1300"/>
        </a:p>
      </dgm:t>
    </dgm:pt>
    <dgm:pt modelId="{12F3D342-A5FE-5B4F-A1B1-44B4BB23DAF6}" type="parTrans" cxnId="{94B3519B-887B-C841-B6D1-B826F3FEFF59}">
      <dgm:prSet/>
      <dgm:spPr/>
      <dgm:t>
        <a:bodyPr/>
        <a:lstStyle/>
        <a:p>
          <a:endParaRPr lang="en-US"/>
        </a:p>
      </dgm:t>
    </dgm:pt>
    <dgm:pt modelId="{37DECA9E-B9EF-DC45-8D29-91B3DE3FD9A5}" type="sibTrans" cxnId="{94B3519B-887B-C841-B6D1-B826F3FEFF59}">
      <dgm:prSet/>
      <dgm:spPr/>
      <dgm:t>
        <a:bodyPr/>
        <a:lstStyle/>
        <a:p>
          <a:endParaRPr lang="en-US"/>
        </a:p>
      </dgm:t>
    </dgm:pt>
    <dgm:pt modelId="{C3860E32-EA2F-7244-AD8D-11EEBF6595E9}">
      <dgm:prSet phldrT="[Text]" phldr="0" custT="1"/>
      <dgm:spPr/>
      <dgm:t>
        <a:bodyPr/>
        <a:lstStyle/>
        <a:p>
          <a:pPr rtl="0"/>
          <a:r>
            <a:rPr lang="en-US" sz="2400">
              <a:latin typeface="Calibri Light" panose="020F0302020204030204"/>
            </a:rPr>
            <a:t>Adheres to Company Standards</a:t>
          </a:r>
          <a:endParaRPr lang="en-US" sz="2400"/>
        </a:p>
      </dgm:t>
    </dgm:pt>
    <dgm:pt modelId="{CC40AE84-6670-7948-AD54-8E3F3655212A}" type="parTrans" cxnId="{C12F915D-47C9-C445-A393-5E27AB94C7FE}">
      <dgm:prSet/>
      <dgm:spPr/>
      <dgm:t>
        <a:bodyPr/>
        <a:lstStyle/>
        <a:p>
          <a:endParaRPr lang="en-US"/>
        </a:p>
      </dgm:t>
    </dgm:pt>
    <dgm:pt modelId="{6C640169-EED6-B74F-9646-D043AF39DE17}" type="sibTrans" cxnId="{C12F915D-47C9-C445-A393-5E27AB94C7FE}">
      <dgm:prSet/>
      <dgm:spPr/>
      <dgm:t>
        <a:bodyPr/>
        <a:lstStyle/>
        <a:p>
          <a:endParaRPr lang="en-US"/>
        </a:p>
      </dgm:t>
    </dgm:pt>
    <dgm:pt modelId="{761E7ED0-941B-4AC0-AB92-BB2EB39CEFA1}">
      <dgm:prSet phldr="0" custT="1"/>
      <dgm:spPr/>
      <dgm:t>
        <a:bodyPr/>
        <a:lstStyle/>
        <a:p>
          <a:pPr rtl="0"/>
          <a:r>
            <a:rPr lang="en-US" sz="1300">
              <a:latin typeface="Calibri Light" panose="020F0302020204030204"/>
            </a:rPr>
            <a:t>Records/Stores Audio</a:t>
          </a:r>
        </a:p>
      </dgm:t>
    </dgm:pt>
    <dgm:pt modelId="{D4AFB743-9D7E-4C7F-A6A6-9E787A540310}" type="parTrans" cxnId="{D2CADA83-AEA5-48AB-B99A-26EC2E960700}">
      <dgm:prSet/>
      <dgm:spPr/>
      <dgm:t>
        <a:bodyPr/>
        <a:lstStyle/>
        <a:p>
          <a:endParaRPr lang="en-US"/>
        </a:p>
      </dgm:t>
    </dgm:pt>
    <dgm:pt modelId="{3CDF9279-865E-43D7-95A7-F83011D90E9A}" type="sibTrans" cxnId="{D2CADA83-AEA5-48AB-B99A-26EC2E960700}">
      <dgm:prSet/>
      <dgm:spPr/>
      <dgm:t>
        <a:bodyPr/>
        <a:lstStyle/>
        <a:p>
          <a:endParaRPr lang="en-US"/>
        </a:p>
      </dgm:t>
    </dgm:pt>
    <dgm:pt modelId="{7AA94482-021A-2A45-AF55-30AE8A54DBAF}" type="pres">
      <dgm:prSet presAssocID="{B23C853D-68FD-DE42-BD7F-86CEB3DC44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ECE33-C5B2-824E-9E19-39C392E0CB0B}" type="pres">
      <dgm:prSet presAssocID="{B860AF05-2C23-134B-BF76-E88AF835FE49}" presName="root1" presStyleCnt="0"/>
      <dgm:spPr/>
    </dgm:pt>
    <dgm:pt modelId="{52EC9326-2590-9642-BB1C-BE4258E30AEB}" type="pres">
      <dgm:prSet presAssocID="{B860AF05-2C23-134B-BF76-E88AF835FE49}" presName="LevelOneTextNode" presStyleLbl="node0" presStyleIdx="0" presStyleCnt="1" custScaleX="111327" custScaleY="1189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83EFE-8077-9C43-B7D1-E09C5BF11F31}" type="pres">
      <dgm:prSet presAssocID="{B860AF05-2C23-134B-BF76-E88AF835FE49}" presName="level2hierChild" presStyleCnt="0"/>
      <dgm:spPr/>
    </dgm:pt>
    <dgm:pt modelId="{48BE0BD7-FE2A-B140-967E-BA024B10FDAA}" type="pres">
      <dgm:prSet presAssocID="{3AA35D22-5C4C-D84A-998C-529D238E856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F292698-90D7-DB4F-94C8-F73BC638CDE7}" type="pres">
      <dgm:prSet presAssocID="{3AA35D22-5C4C-D84A-998C-529D238E856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63F394A-7A6C-C84C-BE76-4FB02B1ABE00}" type="pres">
      <dgm:prSet presAssocID="{E222378A-173E-2445-9FC6-B9E51FC9C46B}" presName="root2" presStyleCnt="0"/>
      <dgm:spPr/>
    </dgm:pt>
    <dgm:pt modelId="{DD9BABF4-E9EA-EF42-A9B2-185E4F110768}" type="pres">
      <dgm:prSet presAssocID="{E222378A-173E-2445-9FC6-B9E51FC9C46B}" presName="LevelTwoTextNode" presStyleLbl="node2" presStyleIdx="0" presStyleCnt="3" custScaleX="84837" custScaleY="84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5911BB-5129-2F48-B3E0-FB77D248613B}" type="pres">
      <dgm:prSet presAssocID="{E222378A-173E-2445-9FC6-B9E51FC9C46B}" presName="level3hierChild" presStyleCnt="0"/>
      <dgm:spPr/>
    </dgm:pt>
    <dgm:pt modelId="{3EEB47EB-B309-674E-91F2-4144B37DFC99}" type="pres">
      <dgm:prSet presAssocID="{73AC94D3-EEE3-9540-8444-DE9C061BB6E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DB59E88-CC90-DA4D-BE94-684F05B3C791}" type="pres">
      <dgm:prSet presAssocID="{73AC94D3-EEE3-9540-8444-DE9C061BB6E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B7F0DB8-DFAA-4A4C-B423-D0D17A74F8B8}" type="pres">
      <dgm:prSet presAssocID="{37C2BBA1-0FF4-224C-A47E-FEE06564858A}" presName="root2" presStyleCnt="0"/>
      <dgm:spPr/>
    </dgm:pt>
    <dgm:pt modelId="{E3DC3476-E1F6-5547-91CD-997D9B333E06}" type="pres">
      <dgm:prSet presAssocID="{37C2BBA1-0FF4-224C-A47E-FEE06564858A}" presName="LevelTwoTextNode" presStyleLbl="node2" presStyleIdx="1" presStyleCnt="3" custScaleX="86878" custScaleY="811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883F2-0F8E-F94F-BFF7-47F6F29A47DC}" type="pres">
      <dgm:prSet presAssocID="{37C2BBA1-0FF4-224C-A47E-FEE06564858A}" presName="level3hierChild" presStyleCnt="0"/>
      <dgm:spPr/>
    </dgm:pt>
    <dgm:pt modelId="{E37D8D29-F560-6B47-800D-E651BC6D9349}" type="pres">
      <dgm:prSet presAssocID="{12F3D342-A5FE-5B4F-A1B1-44B4BB23DAF6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16868879-EDE3-A342-9E0C-16EB72C24789}" type="pres">
      <dgm:prSet presAssocID="{12F3D342-A5FE-5B4F-A1B1-44B4BB23DAF6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90E967D-78C1-8142-8DDC-83D4E2AAE530}" type="pres">
      <dgm:prSet presAssocID="{2902D331-5021-9A41-A7CC-2C2E6248AF33}" presName="root2" presStyleCnt="0"/>
      <dgm:spPr/>
    </dgm:pt>
    <dgm:pt modelId="{595F7483-1CDD-DE47-90C1-5E5C42C184A1}" type="pres">
      <dgm:prSet presAssocID="{2902D331-5021-9A41-A7CC-2C2E6248AF33}" presName="LevelTwoTextNode" presStyleLbl="node3" presStyleIdx="0" presStyleCnt="2" custScaleX="66134" custScaleY="64792" custLinFactNeighborX="-1482" custLinFactNeighborY="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062AC-302C-6549-894C-3CDACCA46EDD}" type="pres">
      <dgm:prSet presAssocID="{2902D331-5021-9A41-A7CC-2C2E6248AF33}" presName="level3hierChild" presStyleCnt="0"/>
      <dgm:spPr/>
    </dgm:pt>
    <dgm:pt modelId="{3709FD0A-A103-42F0-A978-3DB03B70CD69}" type="pres">
      <dgm:prSet presAssocID="{D4AFB743-9D7E-4C7F-A6A6-9E787A540310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05C6C140-F012-4B93-AC02-415DD2C93F63}" type="pres">
      <dgm:prSet presAssocID="{D4AFB743-9D7E-4C7F-A6A6-9E787A540310}" presName="connTx" presStyleLbl="parChTrans1D3" presStyleIdx="1" presStyleCnt="2"/>
      <dgm:spPr/>
      <dgm:t>
        <a:bodyPr/>
        <a:lstStyle/>
        <a:p>
          <a:endParaRPr lang="en-US"/>
        </a:p>
      </dgm:t>
    </dgm:pt>
    <dgm:pt modelId="{CFFACE44-B2B6-4B97-84ED-258F907D779C}" type="pres">
      <dgm:prSet presAssocID="{761E7ED0-941B-4AC0-AB92-BB2EB39CEFA1}" presName="root2" presStyleCnt="0"/>
      <dgm:spPr/>
    </dgm:pt>
    <dgm:pt modelId="{54FAC47A-548C-4AF3-A79A-055A3F049453}" type="pres">
      <dgm:prSet presAssocID="{761E7ED0-941B-4AC0-AB92-BB2EB39CEFA1}" presName="LevelTwoTextNode" presStyleLbl="node3" presStyleIdx="1" presStyleCnt="2" custScaleX="66601" custScaleY="66762" custLinFactNeighborX="-14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0A4FB-CDD3-4531-93BA-B91FDC34BAFD}" type="pres">
      <dgm:prSet presAssocID="{761E7ED0-941B-4AC0-AB92-BB2EB39CEFA1}" presName="level3hierChild" presStyleCnt="0"/>
      <dgm:spPr/>
    </dgm:pt>
    <dgm:pt modelId="{381DFED8-CED0-414F-8D17-A8AB8E36A19E}" type="pres">
      <dgm:prSet presAssocID="{CC40AE84-6670-7948-AD54-8E3F3655212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5CA2C87-91B5-C643-B41B-036D53E43123}" type="pres">
      <dgm:prSet presAssocID="{CC40AE84-6670-7948-AD54-8E3F3655212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06F9412-621E-0B4B-8DBB-3C363B9CEA57}" type="pres">
      <dgm:prSet presAssocID="{C3860E32-EA2F-7244-AD8D-11EEBF6595E9}" presName="root2" presStyleCnt="0"/>
      <dgm:spPr/>
    </dgm:pt>
    <dgm:pt modelId="{4AF6125A-D859-5F47-93C3-3D1CF8B2CC38}" type="pres">
      <dgm:prSet presAssocID="{C3860E32-EA2F-7244-AD8D-11EEBF6595E9}" presName="LevelTwoTextNode" presStyleLbl="node2" presStyleIdx="2" presStyleCnt="3" custScaleX="88410" custScaleY="76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EDC79B-C333-1B4B-B93F-DB5003D71C27}" type="pres">
      <dgm:prSet presAssocID="{C3860E32-EA2F-7244-AD8D-11EEBF6595E9}" presName="level3hierChild" presStyleCnt="0"/>
      <dgm:spPr/>
    </dgm:pt>
  </dgm:ptLst>
  <dgm:cxnLst>
    <dgm:cxn modelId="{2097382E-34B2-4F92-9DD9-16FBE850CBD2}" type="presOf" srcId="{37C2BBA1-0FF4-224C-A47E-FEE06564858A}" destId="{E3DC3476-E1F6-5547-91CD-997D9B333E06}" srcOrd="0" destOrd="0" presId="urn:microsoft.com/office/officeart/2005/8/layout/hierarchy2"/>
    <dgm:cxn modelId="{84F6A974-1592-44E5-B9B9-44976FA71276}" type="presOf" srcId="{D4AFB743-9D7E-4C7F-A6A6-9E787A540310}" destId="{05C6C140-F012-4B93-AC02-415DD2C93F63}" srcOrd="1" destOrd="0" presId="urn:microsoft.com/office/officeart/2005/8/layout/hierarchy2"/>
    <dgm:cxn modelId="{1649F46B-6EA5-4918-9045-5D5C050D418D}" type="presOf" srcId="{CC40AE84-6670-7948-AD54-8E3F3655212A}" destId="{381DFED8-CED0-414F-8D17-A8AB8E36A19E}" srcOrd="0" destOrd="0" presId="urn:microsoft.com/office/officeart/2005/8/layout/hierarchy2"/>
    <dgm:cxn modelId="{956698E9-84C3-4EA8-9872-D46955AB1693}" type="presOf" srcId="{12F3D342-A5FE-5B4F-A1B1-44B4BB23DAF6}" destId="{E37D8D29-F560-6B47-800D-E651BC6D9349}" srcOrd="0" destOrd="0" presId="urn:microsoft.com/office/officeart/2005/8/layout/hierarchy2"/>
    <dgm:cxn modelId="{9C021D1B-E036-41BF-B985-D5B608F1CB73}" type="presOf" srcId="{73AC94D3-EEE3-9540-8444-DE9C061BB6EE}" destId="{3EEB47EB-B309-674E-91F2-4144B37DFC99}" srcOrd="0" destOrd="0" presId="urn:microsoft.com/office/officeart/2005/8/layout/hierarchy2"/>
    <dgm:cxn modelId="{663ACD71-9086-4160-AD6B-098DDD9A2714}" type="presOf" srcId="{D4AFB743-9D7E-4C7F-A6A6-9E787A540310}" destId="{3709FD0A-A103-42F0-A978-3DB03B70CD69}" srcOrd="0" destOrd="0" presId="urn:microsoft.com/office/officeart/2005/8/layout/hierarchy2"/>
    <dgm:cxn modelId="{56B8FB6E-13F0-4CA0-AD2F-A9023AF37974}" type="presOf" srcId="{3AA35D22-5C4C-D84A-998C-529D238E8567}" destId="{CF292698-90D7-DB4F-94C8-F73BC638CDE7}" srcOrd="1" destOrd="0" presId="urn:microsoft.com/office/officeart/2005/8/layout/hierarchy2"/>
    <dgm:cxn modelId="{EEC9BC3B-99F9-48BE-B117-FC8C456552F1}" type="presOf" srcId="{CC40AE84-6670-7948-AD54-8E3F3655212A}" destId="{F5CA2C87-91B5-C643-B41B-036D53E43123}" srcOrd="1" destOrd="0" presId="urn:microsoft.com/office/officeart/2005/8/layout/hierarchy2"/>
    <dgm:cxn modelId="{55DD8BC0-FED8-D942-A842-697FBAEC7F3B}" srcId="{B860AF05-2C23-134B-BF76-E88AF835FE49}" destId="{37C2BBA1-0FF4-224C-A47E-FEE06564858A}" srcOrd="1" destOrd="0" parTransId="{73AC94D3-EEE3-9540-8444-DE9C061BB6EE}" sibTransId="{F43AE040-C944-A643-A032-3D123139CBEA}"/>
    <dgm:cxn modelId="{AA2F2AF0-9724-4960-99EB-DBA8E0D8DC17}" type="presOf" srcId="{2902D331-5021-9A41-A7CC-2C2E6248AF33}" destId="{595F7483-1CDD-DE47-90C1-5E5C42C184A1}" srcOrd="0" destOrd="0" presId="urn:microsoft.com/office/officeart/2005/8/layout/hierarchy2"/>
    <dgm:cxn modelId="{325EF378-6DD0-624F-B7EC-418D044C6D25}" srcId="{B23C853D-68FD-DE42-BD7F-86CEB3DC4473}" destId="{B860AF05-2C23-134B-BF76-E88AF835FE49}" srcOrd="0" destOrd="0" parTransId="{E5D198D8-01D9-3B4F-803E-BF64FC55DFB5}" sibTransId="{8AF3FB77-A56C-CE4C-ABD8-361E4E0EB181}"/>
    <dgm:cxn modelId="{94B3519B-887B-C841-B6D1-B826F3FEFF59}" srcId="{37C2BBA1-0FF4-224C-A47E-FEE06564858A}" destId="{2902D331-5021-9A41-A7CC-2C2E6248AF33}" srcOrd="0" destOrd="0" parTransId="{12F3D342-A5FE-5B4F-A1B1-44B4BB23DAF6}" sibTransId="{37DECA9E-B9EF-DC45-8D29-91B3DE3FD9A5}"/>
    <dgm:cxn modelId="{E67990FA-C1CB-274D-8489-41A28C6B596C}" srcId="{B860AF05-2C23-134B-BF76-E88AF835FE49}" destId="{E222378A-173E-2445-9FC6-B9E51FC9C46B}" srcOrd="0" destOrd="0" parTransId="{3AA35D22-5C4C-D84A-998C-529D238E8567}" sibTransId="{67A50744-A78B-5846-B435-DFA41FAFD5C4}"/>
    <dgm:cxn modelId="{C3F5CFC2-7C20-495E-B7B7-B3529550EBC3}" type="presOf" srcId="{C3860E32-EA2F-7244-AD8D-11EEBF6595E9}" destId="{4AF6125A-D859-5F47-93C3-3D1CF8B2CC38}" srcOrd="0" destOrd="0" presId="urn:microsoft.com/office/officeart/2005/8/layout/hierarchy2"/>
    <dgm:cxn modelId="{0FBEEF34-E747-466B-8A23-340B08A0FE90}" type="presOf" srcId="{73AC94D3-EEE3-9540-8444-DE9C061BB6EE}" destId="{3DB59E88-CC90-DA4D-BE94-684F05B3C791}" srcOrd="1" destOrd="0" presId="urn:microsoft.com/office/officeart/2005/8/layout/hierarchy2"/>
    <dgm:cxn modelId="{C12F915D-47C9-C445-A393-5E27AB94C7FE}" srcId="{B860AF05-2C23-134B-BF76-E88AF835FE49}" destId="{C3860E32-EA2F-7244-AD8D-11EEBF6595E9}" srcOrd="2" destOrd="0" parTransId="{CC40AE84-6670-7948-AD54-8E3F3655212A}" sibTransId="{6C640169-EED6-B74F-9646-D043AF39DE17}"/>
    <dgm:cxn modelId="{E14E91CC-DCDA-464B-B6A6-7917DD0E209F}" type="presOf" srcId="{761E7ED0-941B-4AC0-AB92-BB2EB39CEFA1}" destId="{54FAC47A-548C-4AF3-A79A-055A3F049453}" srcOrd="0" destOrd="0" presId="urn:microsoft.com/office/officeart/2005/8/layout/hierarchy2"/>
    <dgm:cxn modelId="{4EAAE248-DC2E-4F77-9FFA-17CC294FEDB7}" type="presOf" srcId="{E222378A-173E-2445-9FC6-B9E51FC9C46B}" destId="{DD9BABF4-E9EA-EF42-A9B2-185E4F110768}" srcOrd="0" destOrd="0" presId="urn:microsoft.com/office/officeart/2005/8/layout/hierarchy2"/>
    <dgm:cxn modelId="{410FEC0A-35B5-47CD-9E98-081ADB69C4C8}" type="presOf" srcId="{3AA35D22-5C4C-D84A-998C-529D238E8567}" destId="{48BE0BD7-FE2A-B140-967E-BA024B10FDAA}" srcOrd="0" destOrd="0" presId="urn:microsoft.com/office/officeart/2005/8/layout/hierarchy2"/>
    <dgm:cxn modelId="{25EF4EE9-C7CB-4072-9E75-23FFDDB46177}" type="presOf" srcId="{12F3D342-A5FE-5B4F-A1B1-44B4BB23DAF6}" destId="{16868879-EDE3-A342-9E0C-16EB72C24789}" srcOrd="1" destOrd="0" presId="urn:microsoft.com/office/officeart/2005/8/layout/hierarchy2"/>
    <dgm:cxn modelId="{8C7FFCFE-D69B-46A7-BF45-E37AD5952FA7}" type="presOf" srcId="{B860AF05-2C23-134B-BF76-E88AF835FE49}" destId="{52EC9326-2590-9642-BB1C-BE4258E30AEB}" srcOrd="0" destOrd="0" presId="urn:microsoft.com/office/officeart/2005/8/layout/hierarchy2"/>
    <dgm:cxn modelId="{A98E71F6-2E62-F44D-B394-52FB091A4897}" type="presOf" srcId="{B23C853D-68FD-DE42-BD7F-86CEB3DC4473}" destId="{7AA94482-021A-2A45-AF55-30AE8A54DBAF}" srcOrd="0" destOrd="0" presId="urn:microsoft.com/office/officeart/2005/8/layout/hierarchy2"/>
    <dgm:cxn modelId="{D2CADA83-AEA5-48AB-B99A-26EC2E960700}" srcId="{37C2BBA1-0FF4-224C-A47E-FEE06564858A}" destId="{761E7ED0-941B-4AC0-AB92-BB2EB39CEFA1}" srcOrd="1" destOrd="0" parTransId="{D4AFB743-9D7E-4C7F-A6A6-9E787A540310}" sibTransId="{3CDF9279-865E-43D7-95A7-F83011D90E9A}"/>
    <dgm:cxn modelId="{12C68FA9-AB75-435D-B1D5-11C98BC755AF}" type="presParOf" srcId="{7AA94482-021A-2A45-AF55-30AE8A54DBAF}" destId="{8EEECE33-C5B2-824E-9E19-39C392E0CB0B}" srcOrd="0" destOrd="0" presId="urn:microsoft.com/office/officeart/2005/8/layout/hierarchy2"/>
    <dgm:cxn modelId="{4D165F91-E2E9-4E0A-9F07-85C9C7527CAB}" type="presParOf" srcId="{8EEECE33-C5B2-824E-9E19-39C392E0CB0B}" destId="{52EC9326-2590-9642-BB1C-BE4258E30AEB}" srcOrd="0" destOrd="0" presId="urn:microsoft.com/office/officeart/2005/8/layout/hierarchy2"/>
    <dgm:cxn modelId="{967676AB-365F-4F2C-BE15-D7399C404623}" type="presParOf" srcId="{8EEECE33-C5B2-824E-9E19-39C392E0CB0B}" destId="{59F83EFE-8077-9C43-B7D1-E09C5BF11F31}" srcOrd="1" destOrd="0" presId="urn:microsoft.com/office/officeart/2005/8/layout/hierarchy2"/>
    <dgm:cxn modelId="{63B8A59D-C7E5-4F82-A68D-749CFB15C3EB}" type="presParOf" srcId="{59F83EFE-8077-9C43-B7D1-E09C5BF11F31}" destId="{48BE0BD7-FE2A-B140-967E-BA024B10FDAA}" srcOrd="0" destOrd="0" presId="urn:microsoft.com/office/officeart/2005/8/layout/hierarchy2"/>
    <dgm:cxn modelId="{A29187F1-7C97-4B7A-878E-CDF60AC7E1AF}" type="presParOf" srcId="{48BE0BD7-FE2A-B140-967E-BA024B10FDAA}" destId="{CF292698-90D7-DB4F-94C8-F73BC638CDE7}" srcOrd="0" destOrd="0" presId="urn:microsoft.com/office/officeart/2005/8/layout/hierarchy2"/>
    <dgm:cxn modelId="{940DAC28-0EE2-400E-821F-4DC9F7CC894B}" type="presParOf" srcId="{59F83EFE-8077-9C43-B7D1-E09C5BF11F31}" destId="{163F394A-7A6C-C84C-BE76-4FB02B1ABE00}" srcOrd="1" destOrd="0" presId="urn:microsoft.com/office/officeart/2005/8/layout/hierarchy2"/>
    <dgm:cxn modelId="{A5161EFE-27DC-4ED2-B75F-C7348F64A0D1}" type="presParOf" srcId="{163F394A-7A6C-C84C-BE76-4FB02B1ABE00}" destId="{DD9BABF4-E9EA-EF42-A9B2-185E4F110768}" srcOrd="0" destOrd="0" presId="urn:microsoft.com/office/officeart/2005/8/layout/hierarchy2"/>
    <dgm:cxn modelId="{2ACC9F0E-C5AB-45A9-A288-F96177F79236}" type="presParOf" srcId="{163F394A-7A6C-C84C-BE76-4FB02B1ABE00}" destId="{FD5911BB-5129-2F48-B3E0-FB77D248613B}" srcOrd="1" destOrd="0" presId="urn:microsoft.com/office/officeart/2005/8/layout/hierarchy2"/>
    <dgm:cxn modelId="{49DFB183-DCEA-4EB2-A691-37CB4A9D3730}" type="presParOf" srcId="{59F83EFE-8077-9C43-B7D1-E09C5BF11F31}" destId="{3EEB47EB-B309-674E-91F2-4144B37DFC99}" srcOrd="2" destOrd="0" presId="urn:microsoft.com/office/officeart/2005/8/layout/hierarchy2"/>
    <dgm:cxn modelId="{5E67631C-FAE9-4AFE-9AAB-B24814E36D4A}" type="presParOf" srcId="{3EEB47EB-B309-674E-91F2-4144B37DFC99}" destId="{3DB59E88-CC90-DA4D-BE94-684F05B3C791}" srcOrd="0" destOrd="0" presId="urn:microsoft.com/office/officeart/2005/8/layout/hierarchy2"/>
    <dgm:cxn modelId="{AA887DE8-BD84-4F2F-B8E0-239799FD1DFC}" type="presParOf" srcId="{59F83EFE-8077-9C43-B7D1-E09C5BF11F31}" destId="{BB7F0DB8-DFAA-4A4C-B423-D0D17A74F8B8}" srcOrd="3" destOrd="0" presId="urn:microsoft.com/office/officeart/2005/8/layout/hierarchy2"/>
    <dgm:cxn modelId="{77A9FBE4-3825-4C23-A8F1-4D2F3AE2478D}" type="presParOf" srcId="{BB7F0DB8-DFAA-4A4C-B423-D0D17A74F8B8}" destId="{E3DC3476-E1F6-5547-91CD-997D9B333E06}" srcOrd="0" destOrd="0" presId="urn:microsoft.com/office/officeart/2005/8/layout/hierarchy2"/>
    <dgm:cxn modelId="{23C50F81-A215-4D4A-A87B-3263FB810863}" type="presParOf" srcId="{BB7F0DB8-DFAA-4A4C-B423-D0D17A74F8B8}" destId="{B68883F2-0F8E-F94F-BFF7-47F6F29A47DC}" srcOrd="1" destOrd="0" presId="urn:microsoft.com/office/officeart/2005/8/layout/hierarchy2"/>
    <dgm:cxn modelId="{EDAC1879-1128-407C-AEC2-A606BD8E7AC8}" type="presParOf" srcId="{B68883F2-0F8E-F94F-BFF7-47F6F29A47DC}" destId="{E37D8D29-F560-6B47-800D-E651BC6D9349}" srcOrd="0" destOrd="0" presId="urn:microsoft.com/office/officeart/2005/8/layout/hierarchy2"/>
    <dgm:cxn modelId="{E7587A61-5BF7-4CC8-B912-64EAC3679232}" type="presParOf" srcId="{E37D8D29-F560-6B47-800D-E651BC6D9349}" destId="{16868879-EDE3-A342-9E0C-16EB72C24789}" srcOrd="0" destOrd="0" presId="urn:microsoft.com/office/officeart/2005/8/layout/hierarchy2"/>
    <dgm:cxn modelId="{6C83EC25-0F0F-4A40-8825-C16A9A971F50}" type="presParOf" srcId="{B68883F2-0F8E-F94F-BFF7-47F6F29A47DC}" destId="{E90E967D-78C1-8142-8DDC-83D4E2AAE530}" srcOrd="1" destOrd="0" presId="urn:microsoft.com/office/officeart/2005/8/layout/hierarchy2"/>
    <dgm:cxn modelId="{C528E58E-ECD5-4C5B-A6DB-B985CB508D71}" type="presParOf" srcId="{E90E967D-78C1-8142-8DDC-83D4E2AAE530}" destId="{595F7483-1CDD-DE47-90C1-5E5C42C184A1}" srcOrd="0" destOrd="0" presId="urn:microsoft.com/office/officeart/2005/8/layout/hierarchy2"/>
    <dgm:cxn modelId="{C5E5C77F-6055-4791-B9E5-9C3D18CB9ED5}" type="presParOf" srcId="{E90E967D-78C1-8142-8DDC-83D4E2AAE530}" destId="{242062AC-302C-6549-894C-3CDACCA46EDD}" srcOrd="1" destOrd="0" presId="urn:microsoft.com/office/officeart/2005/8/layout/hierarchy2"/>
    <dgm:cxn modelId="{773DB81B-08E0-4AB2-B3B2-78D0150268F1}" type="presParOf" srcId="{B68883F2-0F8E-F94F-BFF7-47F6F29A47DC}" destId="{3709FD0A-A103-42F0-A978-3DB03B70CD69}" srcOrd="2" destOrd="0" presId="urn:microsoft.com/office/officeart/2005/8/layout/hierarchy2"/>
    <dgm:cxn modelId="{4F053E8F-6A5C-4390-8AC6-C466852E7E56}" type="presParOf" srcId="{3709FD0A-A103-42F0-A978-3DB03B70CD69}" destId="{05C6C140-F012-4B93-AC02-415DD2C93F63}" srcOrd="0" destOrd="0" presId="urn:microsoft.com/office/officeart/2005/8/layout/hierarchy2"/>
    <dgm:cxn modelId="{1BA6C3D0-0796-47A8-838C-FDAB3A473CFE}" type="presParOf" srcId="{B68883F2-0F8E-F94F-BFF7-47F6F29A47DC}" destId="{CFFACE44-B2B6-4B97-84ED-258F907D779C}" srcOrd="3" destOrd="0" presId="urn:microsoft.com/office/officeart/2005/8/layout/hierarchy2"/>
    <dgm:cxn modelId="{0BC5CF17-1454-4844-B9B6-4F5B73C8FEEA}" type="presParOf" srcId="{CFFACE44-B2B6-4B97-84ED-258F907D779C}" destId="{54FAC47A-548C-4AF3-A79A-055A3F049453}" srcOrd="0" destOrd="0" presId="urn:microsoft.com/office/officeart/2005/8/layout/hierarchy2"/>
    <dgm:cxn modelId="{8B270DF7-12AE-4033-B2CD-125CF468F980}" type="presParOf" srcId="{CFFACE44-B2B6-4B97-84ED-258F907D779C}" destId="{7F20A4FB-CDD3-4531-93BA-B91FDC34BAFD}" srcOrd="1" destOrd="0" presId="urn:microsoft.com/office/officeart/2005/8/layout/hierarchy2"/>
    <dgm:cxn modelId="{CA654CFF-4CBB-41B1-A58F-BA2933C4A75B}" type="presParOf" srcId="{59F83EFE-8077-9C43-B7D1-E09C5BF11F31}" destId="{381DFED8-CED0-414F-8D17-A8AB8E36A19E}" srcOrd="4" destOrd="0" presId="urn:microsoft.com/office/officeart/2005/8/layout/hierarchy2"/>
    <dgm:cxn modelId="{8C16A19B-B9DE-4045-8DC9-3B8EFBA2C2A6}" type="presParOf" srcId="{381DFED8-CED0-414F-8D17-A8AB8E36A19E}" destId="{F5CA2C87-91B5-C643-B41B-036D53E43123}" srcOrd="0" destOrd="0" presId="urn:microsoft.com/office/officeart/2005/8/layout/hierarchy2"/>
    <dgm:cxn modelId="{C44FB73C-8039-43F2-8E88-4CD2A564D217}" type="presParOf" srcId="{59F83EFE-8077-9C43-B7D1-E09C5BF11F31}" destId="{006F9412-621E-0B4B-8DBB-3C363B9CEA57}" srcOrd="5" destOrd="0" presId="urn:microsoft.com/office/officeart/2005/8/layout/hierarchy2"/>
    <dgm:cxn modelId="{C3C51AF9-AAC5-4614-9E97-85D87BF3F6C7}" type="presParOf" srcId="{006F9412-621E-0B4B-8DBB-3C363B9CEA57}" destId="{4AF6125A-D859-5F47-93C3-3D1CF8B2CC38}" srcOrd="0" destOrd="0" presId="urn:microsoft.com/office/officeart/2005/8/layout/hierarchy2"/>
    <dgm:cxn modelId="{6BDC915D-DBBB-4309-B377-3913878A2764}" type="presParOf" srcId="{006F9412-621E-0B4B-8DBB-3C363B9CEA57}" destId="{61EDC79B-C333-1B4B-B93F-DB5003D71C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12881-A067-4674-9882-7921D06DD153}" type="doc">
      <dgm:prSet loTypeId="urn:microsoft.com/office/officeart/2008/layout/PictureLineup" loCatId="pictur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5755097-E3E8-4623-95C3-EB09F547E9F0}">
      <dgm:prSet custT="1"/>
      <dgm:spPr>
        <a:solidFill>
          <a:srgbClr val="9CBEE5"/>
        </a:solidFill>
      </dgm:spPr>
      <dgm:t>
        <a:bodyPr anchor="t"/>
        <a:lstStyle/>
        <a:p>
          <a:pPr algn="ctr" rtl="0">
            <a:lnSpc>
              <a:spcPct val="100000"/>
            </a:lnSpc>
          </a:pPr>
          <a:r>
            <a:rPr lang="en-US" sz="2100" dirty="0">
              <a:solidFill>
                <a:schemeClr val="bg1"/>
              </a:solidFill>
            </a:rPr>
            <a:t>Giovanni </a:t>
          </a:r>
          <a:r>
            <a:rPr lang="en-US" sz="2100" dirty="0" smtClean="0">
              <a:solidFill>
                <a:schemeClr val="bg1"/>
              </a:solidFill>
            </a:rPr>
            <a:t>Herazo   </a:t>
          </a:r>
          <a:r>
            <a:rPr lang="en-US" sz="1600" dirty="0" smtClean="0">
              <a:solidFill>
                <a:schemeClr val="bg1"/>
              </a:solidFill>
            </a:rPr>
            <a:t>Smart Grid and Innovation Manager </a:t>
          </a:r>
          <a:r>
            <a:rPr lang="en-US" sz="1800" dirty="0" smtClean="0">
              <a:solidFill>
                <a:schemeClr val="bg1"/>
              </a:solidFill>
            </a:rPr>
            <a:t>Florida Power and Light</a:t>
          </a:r>
          <a:endParaRPr lang="en-US" sz="1800" b="0" i="0" u="none" strike="noStrike" cap="none" baseline="0" noProof="0" dirty="0">
            <a:solidFill>
              <a:schemeClr val="bg1"/>
            </a:solidFill>
            <a:latin typeface="Calibri"/>
            <a:cs typeface="Calibri"/>
          </a:endParaRPr>
        </a:p>
      </dgm:t>
    </dgm:pt>
    <dgm:pt modelId="{B459B6F7-5CE9-4AE5-A4D6-CCFC4B7E92E1}" type="parTrans" cxnId="{A105894C-6B51-43D6-A9A8-1FF4BDCE52A8}">
      <dgm:prSet/>
      <dgm:spPr/>
      <dgm:t>
        <a:bodyPr/>
        <a:lstStyle/>
        <a:p>
          <a:endParaRPr lang="en-US"/>
        </a:p>
      </dgm:t>
    </dgm:pt>
    <dgm:pt modelId="{F90090E8-C0D6-48CA-9222-5F76F68F107C}" type="sibTrans" cxnId="{A105894C-6B51-43D6-A9A8-1FF4BDCE52A8}">
      <dgm:prSet phldrT="1" phldr="0"/>
      <dgm:spPr/>
      <dgm:t>
        <a:bodyPr/>
        <a:lstStyle/>
        <a:p>
          <a:endParaRPr lang="en-US"/>
        </a:p>
      </dgm:t>
    </dgm:pt>
    <dgm:pt modelId="{6E8EAA4E-FD35-4069-9495-8041160A113A}">
      <dgm:prSet phldr="0" custT="1"/>
      <dgm:spPr>
        <a:solidFill>
          <a:srgbClr val="024880"/>
        </a:solidFill>
      </dgm:spPr>
      <dgm:t>
        <a:bodyPr anchor="t"/>
        <a:lstStyle/>
        <a:p>
          <a:pPr algn="ctr">
            <a:lnSpc>
              <a:spcPct val="100000"/>
            </a:lnSpc>
          </a:pPr>
          <a:r>
            <a:rPr lang="en-US" sz="2100" dirty="0">
              <a:solidFill>
                <a:schemeClr val="bg1"/>
              </a:solidFill>
            </a:rPr>
            <a:t>FAMU-FSU College of Engineering</a:t>
          </a:r>
        </a:p>
      </dgm:t>
    </dgm:pt>
    <dgm:pt modelId="{8F6B2CC2-17DF-414E-AFE5-7D607983C79F}" type="parTrans" cxnId="{040D74E8-3E35-4CC4-8839-477086E62622}">
      <dgm:prSet/>
      <dgm:spPr/>
      <dgm:t>
        <a:bodyPr/>
        <a:lstStyle/>
        <a:p>
          <a:endParaRPr lang="en-US"/>
        </a:p>
      </dgm:t>
    </dgm:pt>
    <dgm:pt modelId="{A64E81B7-021D-48B4-8A71-01F215C2F527}" type="sibTrans" cxnId="{040D74E8-3E35-4CC4-8839-477086E62622}">
      <dgm:prSet phldrT="5" phldr="0"/>
      <dgm:spPr/>
      <dgm:t>
        <a:bodyPr/>
        <a:lstStyle/>
        <a:p>
          <a:endParaRPr lang="en-US"/>
        </a:p>
      </dgm:t>
    </dgm:pt>
    <dgm:pt modelId="{E1ED1A32-3755-41B6-A1DC-6476F8DD5DC9}">
      <dgm:prSet phldr="0" custT="1"/>
      <dgm:spPr>
        <a:solidFill>
          <a:srgbClr val="948AAF"/>
        </a:solidFill>
      </dgm:spPr>
      <dgm:t>
        <a:bodyPr anchor="t"/>
        <a:lstStyle/>
        <a:p>
          <a:pPr algn="ctr" rtl="0">
            <a:lnSpc>
              <a:spcPct val="100000"/>
            </a:lnSpc>
          </a:pPr>
          <a:r>
            <a:rPr lang="en-US" sz="2100" dirty="0">
              <a:solidFill>
                <a:schemeClr val="bg1"/>
              </a:solidFill>
            </a:rPr>
            <a:t>Dr. Rodney Roberts </a:t>
          </a:r>
          <a:r>
            <a:rPr lang="en-US" sz="2100" dirty="0" smtClean="0">
              <a:solidFill>
                <a:schemeClr val="bg1"/>
              </a:solidFill>
            </a:rPr>
            <a:t> </a:t>
          </a:r>
          <a:r>
            <a:rPr lang="en-US" sz="1600" dirty="0" smtClean="0">
              <a:solidFill>
                <a:schemeClr val="bg1"/>
              </a:solidFill>
            </a:rPr>
            <a:t>Academic Advisor</a:t>
          </a:r>
          <a:r>
            <a:rPr lang="en-US" sz="2100" dirty="0">
              <a:solidFill>
                <a:schemeClr val="bg1"/>
              </a:solidFill>
            </a:rPr>
            <a:t> </a:t>
          </a:r>
          <a:endParaRPr lang="en-US" sz="2100" dirty="0" smtClean="0">
            <a:solidFill>
              <a:schemeClr val="bg1"/>
            </a:solidFill>
          </a:endParaRPr>
        </a:p>
        <a:p>
          <a:pPr algn="ctr" rtl="0">
            <a:lnSpc>
              <a:spcPct val="100000"/>
            </a:lnSpc>
          </a:pPr>
          <a:r>
            <a:rPr lang="en-US" sz="1800" dirty="0" smtClean="0">
              <a:solidFill>
                <a:schemeClr val="bg1"/>
              </a:solidFill>
            </a:rPr>
            <a:t>FAMU-FSU College of Engineering</a:t>
          </a:r>
          <a:endParaRPr lang="en-US" sz="1800" dirty="0">
            <a:solidFill>
              <a:schemeClr val="bg1"/>
            </a:solidFill>
          </a:endParaRPr>
        </a:p>
      </dgm:t>
    </dgm:pt>
    <dgm:pt modelId="{5051685D-D87E-491D-A464-E3A15C8B6E8D}" type="sibTrans" cxnId="{F39352D6-2FB6-43A6-B197-89A9255EAD91}">
      <dgm:prSet phldrT="4" phldr="0"/>
      <dgm:spPr/>
      <dgm:t>
        <a:bodyPr/>
        <a:lstStyle/>
        <a:p>
          <a:endParaRPr lang="en-US"/>
        </a:p>
      </dgm:t>
    </dgm:pt>
    <dgm:pt modelId="{F973D0D6-19A1-4B10-869A-FBD52CD6A32A}" type="parTrans" cxnId="{F39352D6-2FB6-43A6-B197-89A9255EAD91}">
      <dgm:prSet/>
      <dgm:spPr/>
      <dgm:t>
        <a:bodyPr/>
        <a:lstStyle/>
        <a:p>
          <a:endParaRPr lang="en-US"/>
        </a:p>
      </dgm:t>
    </dgm:pt>
    <dgm:pt modelId="{679B3371-9CC5-4655-AF2D-93268956B3E5}" type="pres">
      <dgm:prSet presAssocID="{DCD12881-A067-4674-9882-7921D06DD153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AF5AA-5650-42C9-977A-425BBD0CA3FF}" type="pres">
      <dgm:prSet presAssocID="{05755097-E3E8-4623-95C3-EB09F547E9F0}" presName="composite" presStyleCnt="0"/>
      <dgm:spPr/>
    </dgm:pt>
    <dgm:pt modelId="{0F1C9251-9018-4211-891A-EE17417EA09B}" type="pres">
      <dgm:prSet presAssocID="{05755097-E3E8-4623-95C3-EB09F547E9F0}" presName="Image" presStyleLbl="alig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C8AE4A2-A59C-48C6-B4EC-A27BDAF77895}" type="pres">
      <dgm:prSet presAssocID="{05755097-E3E8-4623-95C3-EB09F547E9F0}" presName="Accent" presStyleLbl="parChTrans1D1" presStyleIdx="0" presStyleCnt="3"/>
      <dgm:spPr/>
    </dgm:pt>
    <dgm:pt modelId="{08A639C4-2425-4E6A-9B9B-CC2D8431A51B}" type="pres">
      <dgm:prSet presAssocID="{05755097-E3E8-4623-95C3-EB09F547E9F0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55D1F-016C-4E11-98EE-5BEAB902C64C}" type="pres">
      <dgm:prSet presAssocID="{F90090E8-C0D6-48CA-9222-5F76F68F107C}" presName="sibTrans" presStyleCnt="0"/>
      <dgm:spPr/>
    </dgm:pt>
    <dgm:pt modelId="{FBCB1932-A29C-4C57-95FA-7C4525A6ED06}" type="pres">
      <dgm:prSet presAssocID="{E1ED1A32-3755-41B6-A1DC-6476F8DD5DC9}" presName="composite" presStyleCnt="0"/>
      <dgm:spPr/>
    </dgm:pt>
    <dgm:pt modelId="{4FD95BAC-7F72-451C-A1CE-7D192A77E160}" type="pres">
      <dgm:prSet presAssocID="{E1ED1A32-3755-41B6-A1DC-6476F8DD5DC9}" presName="Image" presStyleLbl="alig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528FB2-7EDE-45C9-A985-4DBDD51B5244}" type="pres">
      <dgm:prSet presAssocID="{E1ED1A32-3755-41B6-A1DC-6476F8DD5DC9}" presName="Accent" presStyleLbl="parChTrans1D1" presStyleIdx="1" presStyleCnt="3"/>
      <dgm:spPr/>
    </dgm:pt>
    <dgm:pt modelId="{AAB1F9E6-29A8-4DDB-A057-675083C88A39}" type="pres">
      <dgm:prSet presAssocID="{E1ED1A32-3755-41B6-A1DC-6476F8DD5DC9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63A19-A59A-4E0E-ABD9-792B81FDCEB1}" type="pres">
      <dgm:prSet presAssocID="{5051685D-D87E-491D-A464-E3A15C8B6E8D}" presName="sibTrans" presStyleCnt="0"/>
      <dgm:spPr/>
    </dgm:pt>
    <dgm:pt modelId="{15645E8A-9EAD-470D-A682-5CA30DEFBA3D}" type="pres">
      <dgm:prSet presAssocID="{6E8EAA4E-FD35-4069-9495-8041160A113A}" presName="composite" presStyleCnt="0"/>
      <dgm:spPr/>
    </dgm:pt>
    <dgm:pt modelId="{580CF5D3-4B2F-4D28-B6F9-CA08200CB2A0}" type="pres">
      <dgm:prSet presAssocID="{6E8EAA4E-FD35-4069-9495-8041160A113A}" presName="Image" presStyleLbl="alig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476438E-A8DC-4BF1-BF0B-6988135BA8DD}" type="pres">
      <dgm:prSet presAssocID="{6E8EAA4E-FD35-4069-9495-8041160A113A}" presName="Accent" presStyleLbl="parChTrans1D1" presStyleIdx="2" presStyleCnt="3"/>
      <dgm:spPr/>
    </dgm:pt>
    <dgm:pt modelId="{6390FAF8-EDDE-450F-AC5F-AD11813BE362}" type="pres">
      <dgm:prSet presAssocID="{6E8EAA4E-FD35-4069-9495-8041160A113A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6D30E-08DA-4D67-B57E-8385761F0B86}" type="presOf" srcId="{DCD12881-A067-4674-9882-7921D06DD153}" destId="{679B3371-9CC5-4655-AF2D-93268956B3E5}" srcOrd="0" destOrd="0" presId="urn:microsoft.com/office/officeart/2008/layout/PictureLineup"/>
    <dgm:cxn modelId="{2DDE40D5-1E78-4F98-B473-BA6E2A143DE2}" type="presOf" srcId="{05755097-E3E8-4623-95C3-EB09F547E9F0}" destId="{08A639C4-2425-4E6A-9B9B-CC2D8431A51B}" srcOrd="0" destOrd="0" presId="urn:microsoft.com/office/officeart/2008/layout/PictureLineup"/>
    <dgm:cxn modelId="{A105894C-6B51-43D6-A9A8-1FF4BDCE52A8}" srcId="{DCD12881-A067-4674-9882-7921D06DD153}" destId="{05755097-E3E8-4623-95C3-EB09F547E9F0}" srcOrd="0" destOrd="0" parTransId="{B459B6F7-5CE9-4AE5-A4D6-CCFC4B7E92E1}" sibTransId="{F90090E8-C0D6-48CA-9222-5F76F68F107C}"/>
    <dgm:cxn modelId="{F39352D6-2FB6-43A6-B197-89A9255EAD91}" srcId="{DCD12881-A067-4674-9882-7921D06DD153}" destId="{E1ED1A32-3755-41B6-A1DC-6476F8DD5DC9}" srcOrd="1" destOrd="0" parTransId="{F973D0D6-19A1-4B10-869A-FBD52CD6A32A}" sibTransId="{5051685D-D87E-491D-A464-E3A15C8B6E8D}"/>
    <dgm:cxn modelId="{662CBA49-E983-476C-974E-5F040C1BB451}" type="presOf" srcId="{E1ED1A32-3755-41B6-A1DC-6476F8DD5DC9}" destId="{AAB1F9E6-29A8-4DDB-A057-675083C88A39}" srcOrd="0" destOrd="0" presId="urn:microsoft.com/office/officeart/2008/layout/PictureLineup"/>
    <dgm:cxn modelId="{040D74E8-3E35-4CC4-8839-477086E62622}" srcId="{DCD12881-A067-4674-9882-7921D06DD153}" destId="{6E8EAA4E-FD35-4069-9495-8041160A113A}" srcOrd="2" destOrd="0" parTransId="{8F6B2CC2-17DF-414E-AFE5-7D607983C79F}" sibTransId="{A64E81B7-021D-48B4-8A71-01F215C2F527}"/>
    <dgm:cxn modelId="{8CDF9D15-CFA8-46A2-9FD9-BB5EB52E2516}" type="presOf" srcId="{6E8EAA4E-FD35-4069-9495-8041160A113A}" destId="{6390FAF8-EDDE-450F-AC5F-AD11813BE362}" srcOrd="0" destOrd="0" presId="urn:microsoft.com/office/officeart/2008/layout/PictureLineup"/>
    <dgm:cxn modelId="{BEDBE939-CE47-4722-8026-1AFF16815632}" type="presParOf" srcId="{679B3371-9CC5-4655-AF2D-93268956B3E5}" destId="{89AAF5AA-5650-42C9-977A-425BBD0CA3FF}" srcOrd="0" destOrd="0" presId="urn:microsoft.com/office/officeart/2008/layout/PictureLineup"/>
    <dgm:cxn modelId="{C2E7340E-C3FB-4B97-849F-F73682BA7529}" type="presParOf" srcId="{89AAF5AA-5650-42C9-977A-425BBD0CA3FF}" destId="{0F1C9251-9018-4211-891A-EE17417EA09B}" srcOrd="0" destOrd="0" presId="urn:microsoft.com/office/officeart/2008/layout/PictureLineup"/>
    <dgm:cxn modelId="{31373897-0864-4B03-A3CE-EE0E85CDE3D3}" type="presParOf" srcId="{89AAF5AA-5650-42C9-977A-425BBD0CA3FF}" destId="{6C8AE4A2-A59C-48C6-B4EC-A27BDAF77895}" srcOrd="1" destOrd="0" presId="urn:microsoft.com/office/officeart/2008/layout/PictureLineup"/>
    <dgm:cxn modelId="{CC1AF09B-947F-4043-A2F1-E5B9847B8B4F}" type="presParOf" srcId="{89AAF5AA-5650-42C9-977A-425BBD0CA3FF}" destId="{08A639C4-2425-4E6A-9B9B-CC2D8431A51B}" srcOrd="2" destOrd="0" presId="urn:microsoft.com/office/officeart/2008/layout/PictureLineup"/>
    <dgm:cxn modelId="{D548F892-6AC6-4DA2-842D-FCEF974BE69E}" type="presParOf" srcId="{679B3371-9CC5-4655-AF2D-93268956B3E5}" destId="{A3C55D1F-016C-4E11-98EE-5BEAB902C64C}" srcOrd="1" destOrd="0" presId="urn:microsoft.com/office/officeart/2008/layout/PictureLineup"/>
    <dgm:cxn modelId="{541B2D2B-BE37-4F1C-A5FD-45F0448EF3C4}" type="presParOf" srcId="{679B3371-9CC5-4655-AF2D-93268956B3E5}" destId="{FBCB1932-A29C-4C57-95FA-7C4525A6ED06}" srcOrd="2" destOrd="0" presId="urn:microsoft.com/office/officeart/2008/layout/PictureLineup"/>
    <dgm:cxn modelId="{77D58431-9CBE-4EAE-A727-48E9E0CD6BAD}" type="presParOf" srcId="{FBCB1932-A29C-4C57-95FA-7C4525A6ED06}" destId="{4FD95BAC-7F72-451C-A1CE-7D192A77E160}" srcOrd="0" destOrd="0" presId="urn:microsoft.com/office/officeart/2008/layout/PictureLineup"/>
    <dgm:cxn modelId="{D400E382-20A3-4952-8740-967AA9E2CE9A}" type="presParOf" srcId="{FBCB1932-A29C-4C57-95FA-7C4525A6ED06}" destId="{93528FB2-7EDE-45C9-A985-4DBDD51B5244}" srcOrd="1" destOrd="0" presId="urn:microsoft.com/office/officeart/2008/layout/PictureLineup"/>
    <dgm:cxn modelId="{CA64C286-0FF8-4145-9C7C-7A86C98D7978}" type="presParOf" srcId="{FBCB1932-A29C-4C57-95FA-7C4525A6ED06}" destId="{AAB1F9E6-29A8-4DDB-A057-675083C88A39}" srcOrd="2" destOrd="0" presId="urn:microsoft.com/office/officeart/2008/layout/PictureLineup"/>
    <dgm:cxn modelId="{8454F675-9093-487A-9320-F21DA9BBEF13}" type="presParOf" srcId="{679B3371-9CC5-4655-AF2D-93268956B3E5}" destId="{67B63A19-A59A-4E0E-ABD9-792B81FDCEB1}" srcOrd="3" destOrd="0" presId="urn:microsoft.com/office/officeart/2008/layout/PictureLineup"/>
    <dgm:cxn modelId="{32D27FD3-E2D7-4053-8974-B10484FFF3DA}" type="presParOf" srcId="{679B3371-9CC5-4655-AF2D-93268956B3E5}" destId="{15645E8A-9EAD-470D-A682-5CA30DEFBA3D}" srcOrd="4" destOrd="0" presId="urn:microsoft.com/office/officeart/2008/layout/PictureLineup"/>
    <dgm:cxn modelId="{F16C85E9-4F1E-4215-B2C5-92CFF6DCEBDB}" type="presParOf" srcId="{15645E8A-9EAD-470D-A682-5CA30DEFBA3D}" destId="{580CF5D3-4B2F-4D28-B6F9-CA08200CB2A0}" srcOrd="0" destOrd="0" presId="urn:microsoft.com/office/officeart/2008/layout/PictureLineup"/>
    <dgm:cxn modelId="{7C5D4E78-1562-49B8-B87D-B44663AE9026}" type="presParOf" srcId="{15645E8A-9EAD-470D-A682-5CA30DEFBA3D}" destId="{E476438E-A8DC-4BF1-BF0B-6988135BA8DD}" srcOrd="1" destOrd="0" presId="urn:microsoft.com/office/officeart/2008/layout/PictureLineup"/>
    <dgm:cxn modelId="{22FDDDED-B423-4C6E-819E-6389E65DE55A}" type="presParOf" srcId="{15645E8A-9EAD-470D-A682-5CA30DEFBA3D}" destId="{6390FAF8-EDDE-450F-AC5F-AD11813BE362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12881-A067-4674-9882-7921D06DD15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755097-E3E8-4623-95C3-EB09F547E9F0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Improve line worker safety while performing field work</a:t>
          </a:r>
          <a:r>
            <a:rPr lang="en-US">
              <a:solidFill>
                <a:srgbClr val="010000"/>
              </a:solidFill>
              <a:latin typeface="Calibri"/>
              <a:cs typeface="Calibri"/>
            </a:rPr>
            <a:t>. </a:t>
          </a:r>
          <a:endParaRPr lang="en-US" b="0" i="0" u="none" strike="noStrike" cap="none" baseline="0" noProof="0">
            <a:solidFill>
              <a:srgbClr val="010000"/>
            </a:solidFill>
            <a:latin typeface="Calibri"/>
            <a:cs typeface="Calibri"/>
          </a:endParaRPr>
        </a:p>
      </dgm:t>
    </dgm:pt>
    <dgm:pt modelId="{B459B6F7-5CE9-4AE5-A4D6-CCFC4B7E92E1}" type="parTrans" cxnId="{A105894C-6B51-43D6-A9A8-1FF4BDCE52A8}">
      <dgm:prSet/>
      <dgm:spPr/>
      <dgm:t>
        <a:bodyPr/>
        <a:lstStyle/>
        <a:p>
          <a:endParaRPr lang="en-US"/>
        </a:p>
      </dgm:t>
    </dgm:pt>
    <dgm:pt modelId="{F90090E8-C0D6-48CA-9222-5F76F68F107C}" type="sibTrans" cxnId="{A105894C-6B51-43D6-A9A8-1FF4BDCE52A8}">
      <dgm:prSet phldrT="1" phldr="0"/>
      <dgm:spPr>
        <a:solidFill>
          <a:srgbClr val="2F97DA"/>
        </a:solidFill>
      </dgm:spPr>
      <dgm:t>
        <a:bodyPr/>
        <a:lstStyle/>
        <a:p>
          <a:r>
            <a:rPr lang="en-US"/>
            <a:t>1</a:t>
          </a:r>
        </a:p>
      </dgm:t>
    </dgm:pt>
    <dgm:pt modelId="{3E7A62EC-7290-45EB-AA43-0A6A7907587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alibri"/>
              <a:cs typeface="Calibri"/>
            </a:rPr>
            <a:t>Increase overall efficiency of common line work (installation, maintenance, etc). </a:t>
          </a:r>
        </a:p>
      </dgm:t>
    </dgm:pt>
    <dgm:pt modelId="{7EF71B7F-F0C2-49C7-BB56-D12FFDB2190F}" type="parTrans" cxnId="{DF66D72B-C88D-4D26-9B09-600BD1E3EF2E}">
      <dgm:prSet/>
      <dgm:spPr/>
      <dgm:t>
        <a:bodyPr/>
        <a:lstStyle/>
        <a:p>
          <a:endParaRPr lang="en-US"/>
        </a:p>
      </dgm:t>
    </dgm:pt>
    <dgm:pt modelId="{6A97DF3E-D69F-4C3B-BDA1-6AB3C9AED243}" type="sibTrans" cxnId="{DF66D72B-C88D-4D26-9B09-600BD1E3EF2E}">
      <dgm:prSet phldrT="2" phldr="0"/>
      <dgm:spPr>
        <a:solidFill>
          <a:srgbClr val="2F97DA"/>
        </a:solidFill>
      </dgm:spPr>
      <dgm:t>
        <a:bodyPr/>
        <a:lstStyle/>
        <a:p>
          <a:r>
            <a:rPr lang="en-US"/>
            <a:t>2</a:t>
          </a:r>
        </a:p>
      </dgm:t>
    </dgm:pt>
    <dgm:pt modelId="{1A13DCE9-4BBB-4335-88A6-90F57C7BCFB6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Incorporate user friendly controls based off proper training procedures.</a:t>
          </a:r>
        </a:p>
      </dgm:t>
    </dgm:pt>
    <dgm:pt modelId="{76840B00-795A-4761-B13C-95F2EEFE910A}" type="parTrans" cxnId="{A8EC1F44-3D1E-41B8-B69C-E0E8D540009E}">
      <dgm:prSet/>
      <dgm:spPr/>
      <dgm:t>
        <a:bodyPr/>
        <a:lstStyle/>
        <a:p>
          <a:endParaRPr lang="en-US"/>
        </a:p>
      </dgm:t>
    </dgm:pt>
    <dgm:pt modelId="{714565D8-7527-4835-B9F2-9C935A09CB6F}" type="sibTrans" cxnId="{A8EC1F44-3D1E-41B8-B69C-E0E8D540009E}">
      <dgm:prSet phldrT="3" phldr="0"/>
      <dgm:spPr>
        <a:solidFill>
          <a:srgbClr val="2F97DA"/>
        </a:solidFill>
      </dgm:spPr>
      <dgm:t>
        <a:bodyPr/>
        <a:lstStyle/>
        <a:p>
          <a:r>
            <a:rPr lang="en-US"/>
            <a:t>3</a:t>
          </a:r>
        </a:p>
      </dgm:t>
    </dgm:pt>
    <dgm:pt modelId="{6E8EAA4E-FD35-4069-9495-8041160A113A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Improve technical sophistication through a tailored training software. </a:t>
          </a:r>
        </a:p>
      </dgm:t>
    </dgm:pt>
    <dgm:pt modelId="{8F6B2CC2-17DF-414E-AFE5-7D607983C79F}" type="parTrans" cxnId="{040D74E8-3E35-4CC4-8839-477086E62622}">
      <dgm:prSet/>
      <dgm:spPr/>
      <dgm:t>
        <a:bodyPr/>
        <a:lstStyle/>
        <a:p>
          <a:endParaRPr lang="en-US"/>
        </a:p>
      </dgm:t>
    </dgm:pt>
    <dgm:pt modelId="{A64E81B7-021D-48B4-8A71-01F215C2F527}" type="sibTrans" cxnId="{040D74E8-3E35-4CC4-8839-477086E62622}">
      <dgm:prSet phldrT="4" phldr="0"/>
      <dgm:spPr>
        <a:solidFill>
          <a:srgbClr val="2F97DA"/>
        </a:solidFill>
      </dgm:spPr>
      <dgm:t>
        <a:bodyPr/>
        <a:lstStyle/>
        <a:p>
          <a:r>
            <a:rPr lang="en-US"/>
            <a:t>4</a:t>
          </a:r>
        </a:p>
      </dgm:t>
    </dgm:pt>
    <dgm:pt modelId="{73410843-E0A0-4F3F-8E23-646B8C1AC211}" type="pres">
      <dgm:prSet presAssocID="{DCD12881-A067-4674-9882-7921D06DD153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61709D-03B9-4125-B466-9553A80B73DF}" type="pres">
      <dgm:prSet presAssocID="{05755097-E3E8-4623-95C3-EB09F547E9F0}" presName="compositeNode" presStyleCnt="0">
        <dgm:presLayoutVars>
          <dgm:bulletEnabled val="1"/>
        </dgm:presLayoutVars>
      </dgm:prSet>
      <dgm:spPr/>
    </dgm:pt>
    <dgm:pt modelId="{1F7B248F-E450-419C-9917-074F4910D0B5}" type="pres">
      <dgm:prSet presAssocID="{05755097-E3E8-4623-95C3-EB09F547E9F0}" presName="bgRect" presStyleLbl="bgAccFollowNode1" presStyleIdx="0" presStyleCnt="4"/>
      <dgm:spPr/>
      <dgm:t>
        <a:bodyPr/>
        <a:lstStyle/>
        <a:p>
          <a:endParaRPr lang="en-US"/>
        </a:p>
      </dgm:t>
    </dgm:pt>
    <dgm:pt modelId="{A830EED1-10C1-4814-B59E-177E9F68E648}" type="pres">
      <dgm:prSet presAssocID="{F90090E8-C0D6-48CA-9222-5F76F68F107C}" presName="sibTransNodeCircle" presStyleLbl="alignNode1" presStyleIdx="0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0E55339-2822-4253-AB49-7FE1126C3104}" type="pres">
      <dgm:prSet presAssocID="{05755097-E3E8-4623-95C3-EB09F547E9F0}" presName="bottomLine" presStyleLbl="alignNode1" presStyleIdx="1" presStyleCnt="8">
        <dgm:presLayoutVars/>
      </dgm:prSet>
      <dgm:spPr/>
    </dgm:pt>
    <dgm:pt modelId="{24ACC2FB-F73C-4DC7-B688-C4BDA76D2BEF}" type="pres">
      <dgm:prSet presAssocID="{05755097-E3E8-4623-95C3-EB09F547E9F0}" presName="nodeText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211E0-B14F-4443-9DAF-F05FD51B4D37}" type="pres">
      <dgm:prSet presAssocID="{F90090E8-C0D6-48CA-9222-5F76F68F107C}" presName="sibTrans" presStyleCnt="0"/>
      <dgm:spPr/>
    </dgm:pt>
    <dgm:pt modelId="{9FDE751E-464A-46C0-AB76-287EDBE78A2A}" type="pres">
      <dgm:prSet presAssocID="{3E7A62EC-7290-45EB-AA43-0A6A79075876}" presName="compositeNode" presStyleCnt="0">
        <dgm:presLayoutVars>
          <dgm:bulletEnabled val="1"/>
        </dgm:presLayoutVars>
      </dgm:prSet>
      <dgm:spPr/>
    </dgm:pt>
    <dgm:pt modelId="{22588442-C059-4F90-A9E3-5BF67789B647}" type="pres">
      <dgm:prSet presAssocID="{3E7A62EC-7290-45EB-AA43-0A6A79075876}" presName="bgRect" presStyleLbl="bgAccFollowNode1" presStyleIdx="1" presStyleCnt="4"/>
      <dgm:spPr/>
      <dgm:t>
        <a:bodyPr/>
        <a:lstStyle/>
        <a:p>
          <a:endParaRPr lang="en-US"/>
        </a:p>
      </dgm:t>
    </dgm:pt>
    <dgm:pt modelId="{3AD2B47A-F2F9-40F1-BDE1-A35B734329C2}" type="pres">
      <dgm:prSet presAssocID="{6A97DF3E-D69F-4C3B-BDA1-6AB3C9AED243}" presName="sibTransNodeCircle" presStyleLbl="alignNode1" presStyleIdx="2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503E6AC-F19C-4D2C-B944-F1624B1391C0}" type="pres">
      <dgm:prSet presAssocID="{3E7A62EC-7290-45EB-AA43-0A6A79075876}" presName="bottomLine" presStyleLbl="alignNode1" presStyleIdx="3" presStyleCnt="8">
        <dgm:presLayoutVars/>
      </dgm:prSet>
      <dgm:spPr/>
    </dgm:pt>
    <dgm:pt modelId="{FF360432-AA47-401C-AE74-7574A7CE9DB8}" type="pres">
      <dgm:prSet presAssocID="{3E7A62EC-7290-45EB-AA43-0A6A79075876}" presName="nodeText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3178-44D2-446C-B662-77AC28C225C0}" type="pres">
      <dgm:prSet presAssocID="{6A97DF3E-D69F-4C3B-BDA1-6AB3C9AED243}" presName="sibTrans" presStyleCnt="0"/>
      <dgm:spPr/>
    </dgm:pt>
    <dgm:pt modelId="{4479714D-236D-4D8B-970B-C52F23222878}" type="pres">
      <dgm:prSet presAssocID="{1A13DCE9-4BBB-4335-88A6-90F57C7BCFB6}" presName="compositeNode" presStyleCnt="0">
        <dgm:presLayoutVars>
          <dgm:bulletEnabled val="1"/>
        </dgm:presLayoutVars>
      </dgm:prSet>
      <dgm:spPr/>
    </dgm:pt>
    <dgm:pt modelId="{1A136C52-CD2B-453B-98EC-E7A538952F6C}" type="pres">
      <dgm:prSet presAssocID="{1A13DCE9-4BBB-4335-88A6-90F57C7BCFB6}" presName="bgRect" presStyleLbl="bgAccFollowNode1" presStyleIdx="2" presStyleCnt="4"/>
      <dgm:spPr/>
      <dgm:t>
        <a:bodyPr/>
        <a:lstStyle/>
        <a:p>
          <a:endParaRPr lang="en-US"/>
        </a:p>
      </dgm:t>
    </dgm:pt>
    <dgm:pt modelId="{1AB327D6-6ECB-4515-A183-24B81834B5A6}" type="pres">
      <dgm:prSet presAssocID="{714565D8-7527-4835-B9F2-9C935A09CB6F}" presName="sibTransNodeCircle" presStyleLbl="alignNode1" presStyleIdx="4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B3C3D788-3A03-4DBF-BD2E-E592176AAD9C}" type="pres">
      <dgm:prSet presAssocID="{1A13DCE9-4BBB-4335-88A6-90F57C7BCFB6}" presName="bottomLine" presStyleLbl="alignNode1" presStyleIdx="5" presStyleCnt="8">
        <dgm:presLayoutVars/>
      </dgm:prSet>
      <dgm:spPr/>
    </dgm:pt>
    <dgm:pt modelId="{9A646BA3-310A-42CD-B8FD-231388A9DEA9}" type="pres">
      <dgm:prSet presAssocID="{1A13DCE9-4BBB-4335-88A6-90F57C7BCFB6}" presName="nodeText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51952-2F5A-4E5B-9876-4F7B8954BFED}" type="pres">
      <dgm:prSet presAssocID="{714565D8-7527-4835-B9F2-9C935A09CB6F}" presName="sibTrans" presStyleCnt="0"/>
      <dgm:spPr/>
    </dgm:pt>
    <dgm:pt modelId="{B2E9FDD3-0850-4486-9C2F-0699665BA9CD}" type="pres">
      <dgm:prSet presAssocID="{6E8EAA4E-FD35-4069-9495-8041160A113A}" presName="compositeNode" presStyleCnt="0">
        <dgm:presLayoutVars>
          <dgm:bulletEnabled val="1"/>
        </dgm:presLayoutVars>
      </dgm:prSet>
      <dgm:spPr/>
    </dgm:pt>
    <dgm:pt modelId="{8419CFCF-5204-4DB3-9610-BCB82F3479F6}" type="pres">
      <dgm:prSet presAssocID="{6E8EAA4E-FD35-4069-9495-8041160A113A}" presName="bgRect" presStyleLbl="bgAccFollowNode1" presStyleIdx="3" presStyleCnt="4"/>
      <dgm:spPr/>
      <dgm:t>
        <a:bodyPr/>
        <a:lstStyle/>
        <a:p>
          <a:endParaRPr lang="en-US"/>
        </a:p>
      </dgm:t>
    </dgm:pt>
    <dgm:pt modelId="{A49B5ECB-6EDD-48AB-8E58-841EC142B4E7}" type="pres">
      <dgm:prSet presAssocID="{A64E81B7-021D-48B4-8A71-01F215C2F527}" presName="sibTransNodeCircle" presStyleLbl="alignNode1" presStyleIdx="6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1ED0D297-B4D5-4CFA-A52A-60F3A4CF207E}" type="pres">
      <dgm:prSet presAssocID="{6E8EAA4E-FD35-4069-9495-8041160A113A}" presName="bottomLine" presStyleLbl="alignNode1" presStyleIdx="7" presStyleCnt="8">
        <dgm:presLayoutVars/>
      </dgm:prSet>
      <dgm:spPr/>
    </dgm:pt>
    <dgm:pt modelId="{C061D427-713A-4D44-8568-E7E7F6ADC2BD}" type="pres">
      <dgm:prSet presAssocID="{6E8EAA4E-FD35-4069-9495-8041160A113A}" presName="nodeText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90BE3-35D1-4D1D-BCBC-7E51DF956B32}" type="presOf" srcId="{714565D8-7527-4835-B9F2-9C935A09CB6F}" destId="{1AB327D6-6ECB-4515-A183-24B81834B5A6}" srcOrd="0" destOrd="0" presId="urn:microsoft.com/office/officeart/2016/7/layout/BasicLinearProcessNumbered"/>
    <dgm:cxn modelId="{DF66D72B-C88D-4D26-9B09-600BD1E3EF2E}" srcId="{DCD12881-A067-4674-9882-7921D06DD153}" destId="{3E7A62EC-7290-45EB-AA43-0A6A79075876}" srcOrd="1" destOrd="0" parTransId="{7EF71B7F-F0C2-49C7-BB56-D12FFDB2190F}" sibTransId="{6A97DF3E-D69F-4C3B-BDA1-6AB3C9AED243}"/>
    <dgm:cxn modelId="{FAAC32B3-4097-4713-91B7-2A76E31F67C1}" type="presOf" srcId="{F90090E8-C0D6-48CA-9222-5F76F68F107C}" destId="{A830EED1-10C1-4814-B59E-177E9F68E648}" srcOrd="0" destOrd="0" presId="urn:microsoft.com/office/officeart/2016/7/layout/BasicLinearProcessNumbered"/>
    <dgm:cxn modelId="{040D74E8-3E35-4CC4-8839-477086E62622}" srcId="{DCD12881-A067-4674-9882-7921D06DD153}" destId="{6E8EAA4E-FD35-4069-9495-8041160A113A}" srcOrd="3" destOrd="0" parTransId="{8F6B2CC2-17DF-414E-AFE5-7D607983C79F}" sibTransId="{A64E81B7-021D-48B4-8A71-01F215C2F527}"/>
    <dgm:cxn modelId="{1BBADA69-1308-4042-B148-E942FB9C34F2}" type="presOf" srcId="{1A13DCE9-4BBB-4335-88A6-90F57C7BCFB6}" destId="{1A136C52-CD2B-453B-98EC-E7A538952F6C}" srcOrd="0" destOrd="0" presId="urn:microsoft.com/office/officeart/2016/7/layout/BasicLinearProcessNumbered"/>
    <dgm:cxn modelId="{8CD08F79-C2D3-4B3A-8A1A-2E38C028E826}" type="presOf" srcId="{DCD12881-A067-4674-9882-7921D06DD153}" destId="{73410843-E0A0-4F3F-8E23-646B8C1AC211}" srcOrd="0" destOrd="0" presId="urn:microsoft.com/office/officeart/2016/7/layout/BasicLinearProcessNumbered"/>
    <dgm:cxn modelId="{33EB3848-66C7-4C35-B170-D5572353ABB5}" type="presOf" srcId="{6E8EAA4E-FD35-4069-9495-8041160A113A}" destId="{C061D427-713A-4D44-8568-E7E7F6ADC2BD}" srcOrd="1" destOrd="0" presId="urn:microsoft.com/office/officeart/2016/7/layout/BasicLinearProcessNumbered"/>
    <dgm:cxn modelId="{78A236D6-804F-496B-89EE-AE68B62ED2B8}" type="presOf" srcId="{3E7A62EC-7290-45EB-AA43-0A6A79075876}" destId="{FF360432-AA47-401C-AE74-7574A7CE9DB8}" srcOrd="1" destOrd="0" presId="urn:microsoft.com/office/officeart/2016/7/layout/BasicLinearProcessNumbered"/>
    <dgm:cxn modelId="{436A70FD-7663-448F-ABFA-7BD7C36195C0}" type="presOf" srcId="{05755097-E3E8-4623-95C3-EB09F547E9F0}" destId="{24ACC2FB-F73C-4DC7-B688-C4BDA76D2BEF}" srcOrd="1" destOrd="0" presId="urn:microsoft.com/office/officeart/2016/7/layout/BasicLinearProcessNumbered"/>
    <dgm:cxn modelId="{AE21AD61-3F39-4757-965A-3F43EEF6F2C9}" type="presOf" srcId="{6A97DF3E-D69F-4C3B-BDA1-6AB3C9AED243}" destId="{3AD2B47A-F2F9-40F1-BDE1-A35B734329C2}" srcOrd="0" destOrd="0" presId="urn:microsoft.com/office/officeart/2016/7/layout/BasicLinearProcessNumbered"/>
    <dgm:cxn modelId="{97F09856-556F-4F63-8D02-5952D0D90A22}" type="presOf" srcId="{05755097-E3E8-4623-95C3-EB09F547E9F0}" destId="{1F7B248F-E450-419C-9917-074F4910D0B5}" srcOrd="0" destOrd="0" presId="urn:microsoft.com/office/officeart/2016/7/layout/BasicLinearProcessNumbered"/>
    <dgm:cxn modelId="{A105894C-6B51-43D6-A9A8-1FF4BDCE52A8}" srcId="{DCD12881-A067-4674-9882-7921D06DD153}" destId="{05755097-E3E8-4623-95C3-EB09F547E9F0}" srcOrd="0" destOrd="0" parTransId="{B459B6F7-5CE9-4AE5-A4D6-CCFC4B7E92E1}" sibTransId="{F90090E8-C0D6-48CA-9222-5F76F68F107C}"/>
    <dgm:cxn modelId="{F8752FCD-CE48-4A0F-915B-884DF2BAB478}" type="presOf" srcId="{6E8EAA4E-FD35-4069-9495-8041160A113A}" destId="{8419CFCF-5204-4DB3-9610-BCB82F3479F6}" srcOrd="0" destOrd="0" presId="urn:microsoft.com/office/officeart/2016/7/layout/BasicLinearProcessNumbered"/>
    <dgm:cxn modelId="{BD59A774-2692-4450-A61D-51A85B3A695B}" type="presOf" srcId="{1A13DCE9-4BBB-4335-88A6-90F57C7BCFB6}" destId="{9A646BA3-310A-42CD-B8FD-231388A9DEA9}" srcOrd="1" destOrd="0" presId="urn:microsoft.com/office/officeart/2016/7/layout/BasicLinearProcessNumbered"/>
    <dgm:cxn modelId="{A8EC1F44-3D1E-41B8-B69C-E0E8D540009E}" srcId="{DCD12881-A067-4674-9882-7921D06DD153}" destId="{1A13DCE9-4BBB-4335-88A6-90F57C7BCFB6}" srcOrd="2" destOrd="0" parTransId="{76840B00-795A-4761-B13C-95F2EEFE910A}" sibTransId="{714565D8-7527-4835-B9F2-9C935A09CB6F}"/>
    <dgm:cxn modelId="{89001824-79F7-451A-81D2-50846CB54512}" type="presOf" srcId="{A64E81B7-021D-48B4-8A71-01F215C2F527}" destId="{A49B5ECB-6EDD-48AB-8E58-841EC142B4E7}" srcOrd="0" destOrd="0" presId="urn:microsoft.com/office/officeart/2016/7/layout/BasicLinearProcessNumbered"/>
    <dgm:cxn modelId="{4ACD8822-0F52-45A5-9E39-85CDD6C876BC}" type="presOf" srcId="{3E7A62EC-7290-45EB-AA43-0A6A79075876}" destId="{22588442-C059-4F90-A9E3-5BF67789B647}" srcOrd="0" destOrd="0" presId="urn:microsoft.com/office/officeart/2016/7/layout/BasicLinearProcessNumbered"/>
    <dgm:cxn modelId="{19A768F9-98B4-48E0-BFBF-E268D63EA741}" type="presParOf" srcId="{73410843-E0A0-4F3F-8E23-646B8C1AC211}" destId="{1D61709D-03B9-4125-B466-9553A80B73DF}" srcOrd="0" destOrd="0" presId="urn:microsoft.com/office/officeart/2016/7/layout/BasicLinearProcessNumbered"/>
    <dgm:cxn modelId="{9BF3A177-D2E4-4C73-9937-1470EEA4E725}" type="presParOf" srcId="{1D61709D-03B9-4125-B466-9553A80B73DF}" destId="{1F7B248F-E450-419C-9917-074F4910D0B5}" srcOrd="0" destOrd="0" presId="urn:microsoft.com/office/officeart/2016/7/layout/BasicLinearProcessNumbered"/>
    <dgm:cxn modelId="{D96690CA-FA8E-4843-83ED-11CB00A0FFEC}" type="presParOf" srcId="{1D61709D-03B9-4125-B466-9553A80B73DF}" destId="{A830EED1-10C1-4814-B59E-177E9F68E648}" srcOrd="1" destOrd="0" presId="urn:microsoft.com/office/officeart/2016/7/layout/BasicLinearProcessNumbered"/>
    <dgm:cxn modelId="{514F63D1-8EB6-4545-90C4-47017AAF1F63}" type="presParOf" srcId="{1D61709D-03B9-4125-B466-9553A80B73DF}" destId="{00E55339-2822-4253-AB49-7FE1126C3104}" srcOrd="2" destOrd="0" presId="urn:microsoft.com/office/officeart/2016/7/layout/BasicLinearProcessNumbered"/>
    <dgm:cxn modelId="{2F74E204-5C9D-472D-82C5-C3FFC5D367BA}" type="presParOf" srcId="{1D61709D-03B9-4125-B466-9553A80B73DF}" destId="{24ACC2FB-F73C-4DC7-B688-C4BDA76D2BEF}" srcOrd="3" destOrd="0" presId="urn:microsoft.com/office/officeart/2016/7/layout/BasicLinearProcessNumbered"/>
    <dgm:cxn modelId="{48F6A043-D6E8-4F3A-A366-1E60BB8DE33F}" type="presParOf" srcId="{73410843-E0A0-4F3F-8E23-646B8C1AC211}" destId="{127211E0-B14F-4443-9DAF-F05FD51B4D37}" srcOrd="1" destOrd="0" presId="urn:microsoft.com/office/officeart/2016/7/layout/BasicLinearProcessNumbered"/>
    <dgm:cxn modelId="{8BDAE069-EB75-4BC1-9ABE-62CFE4497C2C}" type="presParOf" srcId="{73410843-E0A0-4F3F-8E23-646B8C1AC211}" destId="{9FDE751E-464A-46C0-AB76-287EDBE78A2A}" srcOrd="2" destOrd="0" presId="urn:microsoft.com/office/officeart/2016/7/layout/BasicLinearProcessNumbered"/>
    <dgm:cxn modelId="{BBECF21D-9272-43BA-B787-BC31DDA6EB15}" type="presParOf" srcId="{9FDE751E-464A-46C0-AB76-287EDBE78A2A}" destId="{22588442-C059-4F90-A9E3-5BF67789B647}" srcOrd="0" destOrd="0" presId="urn:microsoft.com/office/officeart/2016/7/layout/BasicLinearProcessNumbered"/>
    <dgm:cxn modelId="{BB6B0332-CEC5-48B0-B2C9-BACD86DC559D}" type="presParOf" srcId="{9FDE751E-464A-46C0-AB76-287EDBE78A2A}" destId="{3AD2B47A-F2F9-40F1-BDE1-A35B734329C2}" srcOrd="1" destOrd="0" presId="urn:microsoft.com/office/officeart/2016/7/layout/BasicLinearProcessNumbered"/>
    <dgm:cxn modelId="{F258B7C8-2BF7-4A55-8324-B9F6756985C2}" type="presParOf" srcId="{9FDE751E-464A-46C0-AB76-287EDBE78A2A}" destId="{7503E6AC-F19C-4D2C-B944-F1624B1391C0}" srcOrd="2" destOrd="0" presId="urn:microsoft.com/office/officeart/2016/7/layout/BasicLinearProcessNumbered"/>
    <dgm:cxn modelId="{D6C6303A-2932-45AE-9516-81EFF37C1281}" type="presParOf" srcId="{9FDE751E-464A-46C0-AB76-287EDBE78A2A}" destId="{FF360432-AA47-401C-AE74-7574A7CE9DB8}" srcOrd="3" destOrd="0" presId="urn:microsoft.com/office/officeart/2016/7/layout/BasicLinearProcessNumbered"/>
    <dgm:cxn modelId="{282AA1F9-0BF5-4A5C-87A6-42DE8D85FFBC}" type="presParOf" srcId="{73410843-E0A0-4F3F-8E23-646B8C1AC211}" destId="{216D3178-44D2-446C-B662-77AC28C225C0}" srcOrd="3" destOrd="0" presId="urn:microsoft.com/office/officeart/2016/7/layout/BasicLinearProcessNumbered"/>
    <dgm:cxn modelId="{B383B9A2-B738-4C13-983A-EBCAF1316E1C}" type="presParOf" srcId="{73410843-E0A0-4F3F-8E23-646B8C1AC211}" destId="{4479714D-236D-4D8B-970B-C52F23222878}" srcOrd="4" destOrd="0" presId="urn:microsoft.com/office/officeart/2016/7/layout/BasicLinearProcessNumbered"/>
    <dgm:cxn modelId="{ADBE66D6-916F-44C5-A3E2-463E7023F5E3}" type="presParOf" srcId="{4479714D-236D-4D8B-970B-C52F23222878}" destId="{1A136C52-CD2B-453B-98EC-E7A538952F6C}" srcOrd="0" destOrd="0" presId="urn:microsoft.com/office/officeart/2016/7/layout/BasicLinearProcessNumbered"/>
    <dgm:cxn modelId="{AC4600E2-9AF0-467B-9553-2E1B90E7A7CC}" type="presParOf" srcId="{4479714D-236D-4D8B-970B-C52F23222878}" destId="{1AB327D6-6ECB-4515-A183-24B81834B5A6}" srcOrd="1" destOrd="0" presId="urn:microsoft.com/office/officeart/2016/7/layout/BasicLinearProcessNumbered"/>
    <dgm:cxn modelId="{440E7416-4DBF-409E-AB4B-4A4C355CB253}" type="presParOf" srcId="{4479714D-236D-4D8B-970B-C52F23222878}" destId="{B3C3D788-3A03-4DBF-BD2E-E592176AAD9C}" srcOrd="2" destOrd="0" presId="urn:microsoft.com/office/officeart/2016/7/layout/BasicLinearProcessNumbered"/>
    <dgm:cxn modelId="{A61AF1A5-C59E-4545-9F12-85113B62F72E}" type="presParOf" srcId="{4479714D-236D-4D8B-970B-C52F23222878}" destId="{9A646BA3-310A-42CD-B8FD-231388A9DEA9}" srcOrd="3" destOrd="0" presId="urn:microsoft.com/office/officeart/2016/7/layout/BasicLinearProcessNumbered"/>
    <dgm:cxn modelId="{EA9959E7-7B86-4993-AB3B-7CB059237167}" type="presParOf" srcId="{73410843-E0A0-4F3F-8E23-646B8C1AC211}" destId="{CFE51952-2F5A-4E5B-9876-4F7B8954BFED}" srcOrd="5" destOrd="0" presId="urn:microsoft.com/office/officeart/2016/7/layout/BasicLinearProcessNumbered"/>
    <dgm:cxn modelId="{05545E82-F6F6-4F00-88B9-B7B0522D1E21}" type="presParOf" srcId="{73410843-E0A0-4F3F-8E23-646B8C1AC211}" destId="{B2E9FDD3-0850-4486-9C2F-0699665BA9CD}" srcOrd="6" destOrd="0" presId="urn:microsoft.com/office/officeart/2016/7/layout/BasicLinearProcessNumbered"/>
    <dgm:cxn modelId="{3171AB15-FBF7-46F7-BD47-809DBCE11BFC}" type="presParOf" srcId="{B2E9FDD3-0850-4486-9C2F-0699665BA9CD}" destId="{8419CFCF-5204-4DB3-9610-BCB82F3479F6}" srcOrd="0" destOrd="0" presId="urn:microsoft.com/office/officeart/2016/7/layout/BasicLinearProcessNumbered"/>
    <dgm:cxn modelId="{807193D5-7E0F-405B-8299-0B9A7F319E23}" type="presParOf" srcId="{B2E9FDD3-0850-4486-9C2F-0699665BA9CD}" destId="{A49B5ECB-6EDD-48AB-8E58-841EC142B4E7}" srcOrd="1" destOrd="0" presId="urn:microsoft.com/office/officeart/2016/7/layout/BasicLinearProcessNumbered"/>
    <dgm:cxn modelId="{E8AC082A-BD3C-42AE-9615-72FF08DB98D4}" type="presParOf" srcId="{B2E9FDD3-0850-4486-9C2F-0699665BA9CD}" destId="{1ED0D297-B4D5-4CFA-A52A-60F3A4CF207E}" srcOrd="2" destOrd="0" presId="urn:microsoft.com/office/officeart/2016/7/layout/BasicLinearProcessNumbered"/>
    <dgm:cxn modelId="{08F1BA79-58BE-4DF9-A365-279B186DF213}" type="presParOf" srcId="{B2E9FDD3-0850-4486-9C2F-0699665BA9CD}" destId="{C061D427-713A-4D44-8568-E7E7F6ADC2B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7CDDC-D84A-4528-A3C3-939A0415940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B2E761-533C-42E0-A656-89F79FCD0B4F}">
      <dgm:prSet/>
      <dgm:spPr>
        <a:solidFill>
          <a:srgbClr val="2F97DA"/>
        </a:solidFill>
      </dgm:spPr>
      <dgm:t>
        <a:bodyPr/>
        <a:lstStyle/>
        <a:p>
          <a:r>
            <a:rPr lang="en-US">
              <a:latin typeface="Calibri"/>
              <a:cs typeface="Calibri"/>
            </a:rPr>
            <a:t>Primary Markets:</a:t>
          </a:r>
          <a:endParaRPr lang="en-US" b="0" i="0" u="none" strike="noStrike" cap="none" baseline="0" noProof="0">
            <a:solidFill>
              <a:srgbClr val="010000"/>
            </a:solidFill>
            <a:latin typeface="Calibri"/>
            <a:cs typeface="Calibri"/>
          </a:endParaRPr>
        </a:p>
      </dgm:t>
    </dgm:pt>
    <dgm:pt modelId="{6A0E13FD-2BE5-467E-8657-3158412DC032}" type="parTrans" cxnId="{E0C417FB-4244-47CA-82B9-35E57A946501}">
      <dgm:prSet/>
      <dgm:spPr/>
      <dgm:t>
        <a:bodyPr/>
        <a:lstStyle/>
        <a:p>
          <a:endParaRPr lang="en-US"/>
        </a:p>
      </dgm:t>
    </dgm:pt>
    <dgm:pt modelId="{B17CF647-AA3B-4897-8E65-BC3054A055F1}" type="sibTrans" cxnId="{E0C417FB-4244-47CA-82B9-35E57A946501}">
      <dgm:prSet/>
      <dgm:spPr/>
      <dgm:t>
        <a:bodyPr/>
        <a:lstStyle/>
        <a:p>
          <a:endParaRPr lang="en-US"/>
        </a:p>
      </dgm:t>
    </dgm:pt>
    <dgm:pt modelId="{492FD3AE-D15F-4AB9-86BE-6FFAB77101D5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Line worker technical institutions</a:t>
          </a:r>
        </a:p>
      </dgm:t>
    </dgm:pt>
    <dgm:pt modelId="{110A6B28-7C6B-45D0-AB96-5E7712E5C957}" type="parTrans" cxnId="{764F3E4A-3EE9-4719-9109-07CCEF9B002F}">
      <dgm:prSet/>
      <dgm:spPr/>
      <dgm:t>
        <a:bodyPr/>
        <a:lstStyle/>
        <a:p>
          <a:endParaRPr lang="en-US"/>
        </a:p>
      </dgm:t>
    </dgm:pt>
    <dgm:pt modelId="{941317FA-EFB4-4906-AAE1-30CA2CCD472B}" type="sibTrans" cxnId="{764F3E4A-3EE9-4719-9109-07CCEF9B002F}">
      <dgm:prSet/>
      <dgm:spPr/>
      <dgm:t>
        <a:bodyPr/>
        <a:lstStyle/>
        <a:p>
          <a:endParaRPr lang="en-US"/>
        </a:p>
      </dgm:t>
    </dgm:pt>
    <dgm:pt modelId="{26FA0582-C82C-493E-83AD-92BCDA016A84}">
      <dgm:prSet/>
      <dgm:spPr>
        <a:solidFill>
          <a:srgbClr val="0133D9"/>
        </a:solidFill>
      </dgm:spPr>
      <dgm:t>
        <a:bodyPr/>
        <a:lstStyle/>
        <a:p>
          <a:r>
            <a:rPr lang="en-US">
              <a:latin typeface="Calibri"/>
              <a:cs typeface="Calibri"/>
            </a:rPr>
            <a:t>Secondary Markets:</a:t>
          </a:r>
        </a:p>
      </dgm:t>
    </dgm:pt>
    <dgm:pt modelId="{BB98B2F8-C336-417C-BC13-8A604BFEBAEF}" type="parTrans" cxnId="{B5EB0DF0-CB4C-46B1-9D87-7B7C13D0FEDC}">
      <dgm:prSet/>
      <dgm:spPr/>
      <dgm:t>
        <a:bodyPr/>
        <a:lstStyle/>
        <a:p>
          <a:endParaRPr lang="en-US"/>
        </a:p>
      </dgm:t>
    </dgm:pt>
    <dgm:pt modelId="{B2A3BD2E-FFFE-4F08-9EBF-A280C39B4AC0}" type="sibTrans" cxnId="{B5EB0DF0-CB4C-46B1-9D87-7B7C13D0FEDC}">
      <dgm:prSet/>
      <dgm:spPr/>
      <dgm:t>
        <a:bodyPr/>
        <a:lstStyle/>
        <a:p>
          <a:endParaRPr lang="en-US"/>
        </a:p>
      </dgm:t>
    </dgm:pt>
    <dgm:pt modelId="{E46CCC68-12A9-4CCF-B20B-EA47C76A7234}">
      <dgm:prSet/>
      <dgm:spPr>
        <a:ln>
          <a:solidFill>
            <a:srgbClr val="0133D9"/>
          </a:solidFill>
        </a:ln>
      </dgm:spPr>
      <dgm:t>
        <a:bodyPr/>
        <a:lstStyle/>
        <a:p>
          <a:r>
            <a:rPr lang="en-US">
              <a:latin typeface="Calibri"/>
              <a:cs typeface="Calibri"/>
            </a:rPr>
            <a:t>Construction contractors</a:t>
          </a:r>
        </a:p>
      </dgm:t>
    </dgm:pt>
    <dgm:pt modelId="{52A3C535-944C-46D4-AD7F-731713D752A5}" type="parTrans" cxnId="{69270B0B-C2CC-4707-A558-EAC9E16D6607}">
      <dgm:prSet/>
      <dgm:spPr/>
      <dgm:t>
        <a:bodyPr/>
        <a:lstStyle/>
        <a:p>
          <a:endParaRPr lang="en-US"/>
        </a:p>
      </dgm:t>
    </dgm:pt>
    <dgm:pt modelId="{80EE81EF-B13F-4BDD-947C-B17AC444BCCF}" type="sibTrans" cxnId="{69270B0B-C2CC-4707-A558-EAC9E16D6607}">
      <dgm:prSet/>
      <dgm:spPr/>
      <dgm:t>
        <a:bodyPr/>
        <a:lstStyle/>
        <a:p>
          <a:endParaRPr lang="en-US"/>
        </a:p>
      </dgm:t>
    </dgm:pt>
    <dgm:pt modelId="{1C5DA697-7222-4776-8E87-C8997273E27E}">
      <dgm:prSet/>
      <dgm:spPr>
        <a:ln>
          <a:solidFill>
            <a:srgbClr val="0133D9"/>
          </a:solidFill>
        </a:ln>
      </dgm:spPr>
      <dgm:t>
        <a:bodyPr/>
        <a:lstStyle/>
        <a:p>
          <a:r>
            <a:rPr lang="en-US">
              <a:latin typeface="Calibri"/>
              <a:cs typeface="Calibri"/>
            </a:rPr>
            <a:t>Emergency response organizations </a:t>
          </a:r>
        </a:p>
      </dgm:t>
    </dgm:pt>
    <dgm:pt modelId="{335CE1DE-34C8-4735-B20E-9CDB4C70A292}" type="parTrans" cxnId="{D93F939A-F37C-427A-A9E9-C513E011923B}">
      <dgm:prSet/>
      <dgm:spPr/>
      <dgm:t>
        <a:bodyPr/>
        <a:lstStyle/>
        <a:p>
          <a:endParaRPr lang="en-US"/>
        </a:p>
      </dgm:t>
    </dgm:pt>
    <dgm:pt modelId="{35D2849D-C08D-4E01-8E3E-4F6E1EFC7A4F}" type="sibTrans" cxnId="{D93F939A-F37C-427A-A9E9-C513E011923B}">
      <dgm:prSet/>
      <dgm:spPr/>
      <dgm:t>
        <a:bodyPr/>
        <a:lstStyle/>
        <a:p>
          <a:endParaRPr lang="en-US"/>
        </a:p>
      </dgm:t>
    </dgm:pt>
    <dgm:pt modelId="{A3E20D21-BB61-4239-9ABC-4072EBBB3429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Utility companies</a:t>
          </a:r>
        </a:p>
      </dgm:t>
    </dgm:pt>
    <dgm:pt modelId="{EF45EEF7-CC12-43B1-8AB0-EC15D282FF6E}" type="parTrans" cxnId="{7DB8F658-4314-49EB-B05A-C7003207D622}">
      <dgm:prSet/>
      <dgm:spPr/>
      <dgm:t>
        <a:bodyPr/>
        <a:lstStyle/>
        <a:p>
          <a:endParaRPr lang="en-US"/>
        </a:p>
      </dgm:t>
    </dgm:pt>
    <dgm:pt modelId="{806CE07B-603A-4354-9FBC-39A41BAF0119}" type="sibTrans" cxnId="{7DB8F658-4314-49EB-B05A-C7003207D622}">
      <dgm:prSet/>
      <dgm:spPr/>
      <dgm:t>
        <a:bodyPr/>
        <a:lstStyle/>
        <a:p>
          <a:endParaRPr lang="en-US"/>
        </a:p>
      </dgm:t>
    </dgm:pt>
    <dgm:pt modelId="{4B20DAC7-6C1C-406B-A7BE-9351B49BFE4C}">
      <dgm:prSet phldr="0"/>
      <dgm:spPr>
        <a:ln>
          <a:solidFill>
            <a:srgbClr val="0133D9"/>
          </a:solidFill>
        </a:ln>
      </dgm:spPr>
      <dgm:t>
        <a:bodyPr/>
        <a:lstStyle/>
        <a:p>
          <a:pPr rtl="0"/>
          <a:r>
            <a:rPr lang="en-US">
              <a:latin typeface="Calibri"/>
              <a:cs typeface="Calibri"/>
            </a:rPr>
            <a:t>Municipality emergency operations </a:t>
          </a:r>
        </a:p>
      </dgm:t>
    </dgm:pt>
    <dgm:pt modelId="{D6BD08F7-C9D9-4015-8382-E278B3C9550A}" type="parTrans" cxnId="{15702913-59C1-43ED-BAD0-EA4F6D039C7B}">
      <dgm:prSet/>
      <dgm:spPr/>
      <dgm:t>
        <a:bodyPr/>
        <a:lstStyle/>
        <a:p>
          <a:endParaRPr lang="en-US"/>
        </a:p>
      </dgm:t>
    </dgm:pt>
    <dgm:pt modelId="{E7574920-A810-4E3F-8E09-80B74D23893F}" type="sibTrans" cxnId="{15702913-59C1-43ED-BAD0-EA4F6D039C7B}">
      <dgm:prSet/>
      <dgm:spPr/>
      <dgm:t>
        <a:bodyPr/>
        <a:lstStyle/>
        <a:p>
          <a:endParaRPr lang="en-US"/>
        </a:p>
      </dgm:t>
    </dgm:pt>
    <dgm:pt modelId="{7649CD9D-29E1-44CB-AC4B-254FE7685C97}" type="pres">
      <dgm:prSet presAssocID="{67C7CDDC-D84A-4528-A3C3-939A041594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306A8B-E4BB-468D-AECD-FC60BE68407F}" type="pres">
      <dgm:prSet presAssocID="{ABB2E761-533C-42E0-A656-89F79FCD0B4F}" presName="parentLin" presStyleCnt="0"/>
      <dgm:spPr/>
    </dgm:pt>
    <dgm:pt modelId="{04F874D0-A557-40CE-835B-B3DFC16AF98A}" type="pres">
      <dgm:prSet presAssocID="{ABB2E761-533C-42E0-A656-89F79FCD0B4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33BE26-0FAF-477D-8292-EE871C5611CB}" type="pres">
      <dgm:prSet presAssocID="{ABB2E761-533C-42E0-A656-89F79FCD0B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08CD5-255B-4D5B-BAD7-AE6D8AC8C4F2}" type="pres">
      <dgm:prSet presAssocID="{ABB2E761-533C-42E0-A656-89F79FCD0B4F}" presName="negativeSpace" presStyleCnt="0"/>
      <dgm:spPr/>
    </dgm:pt>
    <dgm:pt modelId="{12B01C83-EC3F-4B42-AAE0-52FDF75B417F}" type="pres">
      <dgm:prSet presAssocID="{ABB2E761-533C-42E0-A656-89F79FCD0B4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77B08-B3A3-4AD5-BC35-F69AD925D50F}" type="pres">
      <dgm:prSet presAssocID="{B17CF647-AA3B-4897-8E65-BC3054A055F1}" presName="spaceBetweenRectangles" presStyleCnt="0"/>
      <dgm:spPr/>
    </dgm:pt>
    <dgm:pt modelId="{2C98D544-BD0E-46DB-8B98-E0E37F7C9109}" type="pres">
      <dgm:prSet presAssocID="{26FA0582-C82C-493E-83AD-92BCDA016A84}" presName="parentLin" presStyleCnt="0"/>
      <dgm:spPr/>
    </dgm:pt>
    <dgm:pt modelId="{B0B02CF3-7D34-47C5-9C31-2E3C800793A4}" type="pres">
      <dgm:prSet presAssocID="{26FA0582-C82C-493E-83AD-92BCDA016A8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DB71E70-F579-4306-A987-EF9A82D1490C}" type="pres">
      <dgm:prSet presAssocID="{26FA0582-C82C-493E-83AD-92BCDA016A8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FB0BB-4F55-4AAD-BAAF-D797B1D5ED68}" type="pres">
      <dgm:prSet presAssocID="{26FA0582-C82C-493E-83AD-92BCDA016A84}" presName="negativeSpace" presStyleCnt="0"/>
      <dgm:spPr/>
    </dgm:pt>
    <dgm:pt modelId="{05286635-CB3A-49BB-AE53-E6C7F1590AC1}" type="pres">
      <dgm:prSet presAssocID="{26FA0582-C82C-493E-83AD-92BCDA016A8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ECCFE-4FBC-4E77-A1DB-01B5E17838C9}" type="presOf" srcId="{492FD3AE-D15F-4AB9-86BE-6FFAB77101D5}" destId="{12B01C83-EC3F-4B42-AAE0-52FDF75B417F}" srcOrd="0" destOrd="1" presId="urn:microsoft.com/office/officeart/2005/8/layout/list1"/>
    <dgm:cxn modelId="{2648A2D4-E4D2-4024-955C-3EDD1531B639}" type="presOf" srcId="{26FA0582-C82C-493E-83AD-92BCDA016A84}" destId="{7DB71E70-F579-4306-A987-EF9A82D1490C}" srcOrd="1" destOrd="0" presId="urn:microsoft.com/office/officeart/2005/8/layout/list1"/>
    <dgm:cxn modelId="{15702913-59C1-43ED-BAD0-EA4F6D039C7B}" srcId="{26FA0582-C82C-493E-83AD-92BCDA016A84}" destId="{4B20DAC7-6C1C-406B-A7BE-9351B49BFE4C}" srcOrd="0" destOrd="0" parTransId="{D6BD08F7-C9D9-4015-8382-E278B3C9550A}" sibTransId="{E7574920-A810-4E3F-8E09-80B74D23893F}"/>
    <dgm:cxn modelId="{B5EB0DF0-CB4C-46B1-9D87-7B7C13D0FEDC}" srcId="{67C7CDDC-D84A-4528-A3C3-939A04159400}" destId="{26FA0582-C82C-493E-83AD-92BCDA016A84}" srcOrd="1" destOrd="0" parTransId="{BB98B2F8-C336-417C-BC13-8A604BFEBAEF}" sibTransId="{B2A3BD2E-FFFE-4F08-9EBF-A280C39B4AC0}"/>
    <dgm:cxn modelId="{6041A7A3-3AC5-4901-9432-915513D7EE11}" type="presOf" srcId="{1C5DA697-7222-4776-8E87-C8997273E27E}" destId="{05286635-CB3A-49BB-AE53-E6C7F1590AC1}" srcOrd="0" destOrd="2" presId="urn:microsoft.com/office/officeart/2005/8/layout/list1"/>
    <dgm:cxn modelId="{764F3E4A-3EE9-4719-9109-07CCEF9B002F}" srcId="{ABB2E761-533C-42E0-A656-89F79FCD0B4F}" destId="{492FD3AE-D15F-4AB9-86BE-6FFAB77101D5}" srcOrd="1" destOrd="0" parTransId="{110A6B28-7C6B-45D0-AB96-5E7712E5C957}" sibTransId="{941317FA-EFB4-4906-AAE1-30CA2CCD472B}"/>
    <dgm:cxn modelId="{D93F939A-F37C-427A-A9E9-C513E011923B}" srcId="{26FA0582-C82C-493E-83AD-92BCDA016A84}" destId="{1C5DA697-7222-4776-8E87-C8997273E27E}" srcOrd="2" destOrd="0" parTransId="{335CE1DE-34C8-4735-B20E-9CDB4C70A292}" sibTransId="{35D2849D-C08D-4E01-8E3E-4F6E1EFC7A4F}"/>
    <dgm:cxn modelId="{41D9FFD7-4053-4588-BA22-038A5A758D68}" type="presOf" srcId="{A3E20D21-BB61-4239-9ABC-4072EBBB3429}" destId="{12B01C83-EC3F-4B42-AAE0-52FDF75B417F}" srcOrd="0" destOrd="0" presId="urn:microsoft.com/office/officeart/2005/8/layout/list1"/>
    <dgm:cxn modelId="{E0C417FB-4244-47CA-82B9-35E57A946501}" srcId="{67C7CDDC-D84A-4528-A3C3-939A04159400}" destId="{ABB2E761-533C-42E0-A656-89F79FCD0B4F}" srcOrd="0" destOrd="0" parTransId="{6A0E13FD-2BE5-467E-8657-3158412DC032}" sibTransId="{B17CF647-AA3B-4897-8E65-BC3054A055F1}"/>
    <dgm:cxn modelId="{7DB8F658-4314-49EB-B05A-C7003207D622}" srcId="{ABB2E761-533C-42E0-A656-89F79FCD0B4F}" destId="{A3E20D21-BB61-4239-9ABC-4072EBBB3429}" srcOrd="0" destOrd="0" parTransId="{EF45EEF7-CC12-43B1-8AB0-EC15D282FF6E}" sibTransId="{806CE07B-603A-4354-9FBC-39A41BAF0119}"/>
    <dgm:cxn modelId="{167E2195-3AAF-4F27-BFA8-FCCE6A1EEE76}" type="presOf" srcId="{E46CCC68-12A9-4CCF-B20B-EA47C76A7234}" destId="{05286635-CB3A-49BB-AE53-E6C7F1590AC1}" srcOrd="0" destOrd="1" presId="urn:microsoft.com/office/officeart/2005/8/layout/list1"/>
    <dgm:cxn modelId="{C23B21F9-CB41-4E92-85CC-9AD6CD7DB5B6}" type="presOf" srcId="{26FA0582-C82C-493E-83AD-92BCDA016A84}" destId="{B0B02CF3-7D34-47C5-9C31-2E3C800793A4}" srcOrd="0" destOrd="0" presId="urn:microsoft.com/office/officeart/2005/8/layout/list1"/>
    <dgm:cxn modelId="{B67A7499-3CBC-4EE7-B749-4E1253861900}" type="presOf" srcId="{ABB2E761-533C-42E0-A656-89F79FCD0B4F}" destId="{A233BE26-0FAF-477D-8292-EE871C5611CB}" srcOrd="1" destOrd="0" presId="urn:microsoft.com/office/officeart/2005/8/layout/list1"/>
    <dgm:cxn modelId="{EA5C6DD1-0E66-4771-9161-2740C7CB56F8}" type="presOf" srcId="{ABB2E761-533C-42E0-A656-89F79FCD0B4F}" destId="{04F874D0-A557-40CE-835B-B3DFC16AF98A}" srcOrd="0" destOrd="0" presId="urn:microsoft.com/office/officeart/2005/8/layout/list1"/>
    <dgm:cxn modelId="{69270B0B-C2CC-4707-A558-EAC9E16D6607}" srcId="{26FA0582-C82C-493E-83AD-92BCDA016A84}" destId="{E46CCC68-12A9-4CCF-B20B-EA47C76A7234}" srcOrd="1" destOrd="0" parTransId="{52A3C535-944C-46D4-AD7F-731713D752A5}" sibTransId="{80EE81EF-B13F-4BDD-947C-B17AC444BCCF}"/>
    <dgm:cxn modelId="{EA195B90-C32E-4DAA-BA66-BDE7606BD737}" type="presOf" srcId="{67C7CDDC-D84A-4528-A3C3-939A04159400}" destId="{7649CD9D-29E1-44CB-AC4B-254FE7685C97}" srcOrd="0" destOrd="0" presId="urn:microsoft.com/office/officeart/2005/8/layout/list1"/>
    <dgm:cxn modelId="{9B004251-F192-47F3-A7AA-8115ADA8D2AE}" type="presOf" srcId="{4B20DAC7-6C1C-406B-A7BE-9351B49BFE4C}" destId="{05286635-CB3A-49BB-AE53-E6C7F1590AC1}" srcOrd="0" destOrd="0" presId="urn:microsoft.com/office/officeart/2005/8/layout/list1"/>
    <dgm:cxn modelId="{CDB7D6CD-DD6C-4F02-8F7D-3CC4CC4618FC}" type="presParOf" srcId="{7649CD9D-29E1-44CB-AC4B-254FE7685C97}" destId="{19306A8B-E4BB-468D-AECD-FC60BE68407F}" srcOrd="0" destOrd="0" presId="urn:microsoft.com/office/officeart/2005/8/layout/list1"/>
    <dgm:cxn modelId="{A74DFE2E-4319-4D30-84DC-C02EA1C5F643}" type="presParOf" srcId="{19306A8B-E4BB-468D-AECD-FC60BE68407F}" destId="{04F874D0-A557-40CE-835B-B3DFC16AF98A}" srcOrd="0" destOrd="0" presId="urn:microsoft.com/office/officeart/2005/8/layout/list1"/>
    <dgm:cxn modelId="{98A9D9F2-CE05-44E8-B398-3A17E6F94955}" type="presParOf" srcId="{19306A8B-E4BB-468D-AECD-FC60BE68407F}" destId="{A233BE26-0FAF-477D-8292-EE871C5611CB}" srcOrd="1" destOrd="0" presId="urn:microsoft.com/office/officeart/2005/8/layout/list1"/>
    <dgm:cxn modelId="{20E88A9B-F259-426A-BB06-71F2EE50E411}" type="presParOf" srcId="{7649CD9D-29E1-44CB-AC4B-254FE7685C97}" destId="{EE408CD5-255B-4D5B-BAD7-AE6D8AC8C4F2}" srcOrd="1" destOrd="0" presId="urn:microsoft.com/office/officeart/2005/8/layout/list1"/>
    <dgm:cxn modelId="{664D6F96-E092-42F7-9A96-5BAEB0DAD95A}" type="presParOf" srcId="{7649CD9D-29E1-44CB-AC4B-254FE7685C97}" destId="{12B01C83-EC3F-4B42-AAE0-52FDF75B417F}" srcOrd="2" destOrd="0" presId="urn:microsoft.com/office/officeart/2005/8/layout/list1"/>
    <dgm:cxn modelId="{1993848C-BBF3-4D89-98F9-A0459FFD136F}" type="presParOf" srcId="{7649CD9D-29E1-44CB-AC4B-254FE7685C97}" destId="{22B77B08-B3A3-4AD5-BC35-F69AD925D50F}" srcOrd="3" destOrd="0" presId="urn:microsoft.com/office/officeart/2005/8/layout/list1"/>
    <dgm:cxn modelId="{DC4EB029-C325-4737-8AB4-B6D5214B9DEE}" type="presParOf" srcId="{7649CD9D-29E1-44CB-AC4B-254FE7685C97}" destId="{2C98D544-BD0E-46DB-8B98-E0E37F7C9109}" srcOrd="4" destOrd="0" presId="urn:microsoft.com/office/officeart/2005/8/layout/list1"/>
    <dgm:cxn modelId="{F77D4C16-B174-471A-AE15-16703594BE2A}" type="presParOf" srcId="{2C98D544-BD0E-46DB-8B98-E0E37F7C9109}" destId="{B0B02CF3-7D34-47C5-9C31-2E3C800793A4}" srcOrd="0" destOrd="0" presId="urn:microsoft.com/office/officeart/2005/8/layout/list1"/>
    <dgm:cxn modelId="{B90FD26D-C539-4220-A2EE-E28B88B5D245}" type="presParOf" srcId="{2C98D544-BD0E-46DB-8B98-E0E37F7C9109}" destId="{7DB71E70-F579-4306-A987-EF9A82D1490C}" srcOrd="1" destOrd="0" presId="urn:microsoft.com/office/officeart/2005/8/layout/list1"/>
    <dgm:cxn modelId="{A59DD282-B6BD-4357-842E-D15290B67D75}" type="presParOf" srcId="{7649CD9D-29E1-44CB-AC4B-254FE7685C97}" destId="{D65FB0BB-4F55-4AAD-BAAF-D797B1D5ED68}" srcOrd="5" destOrd="0" presId="urn:microsoft.com/office/officeart/2005/8/layout/list1"/>
    <dgm:cxn modelId="{6341A9F7-99C8-4F11-B26E-6780BBE1CFBC}" type="presParOf" srcId="{7649CD9D-29E1-44CB-AC4B-254FE7685C97}" destId="{05286635-CB3A-49BB-AE53-E6C7F1590AC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AA1101-97BB-4808-B8D7-1A86A38EF7F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53511-82CC-44E1-B853-311EECAF646E}">
      <dgm:prSet phldrT="[Text]"/>
      <dgm:spPr>
        <a:solidFill>
          <a:srgbClr val="2F97DA"/>
        </a:solidFill>
      </dgm:spPr>
      <dgm:t>
        <a:bodyPr/>
        <a:lstStyle/>
        <a:p>
          <a:r>
            <a:rPr lang="en-US" dirty="0" smtClean="0"/>
            <a:t>Question/Prompt</a:t>
          </a:r>
          <a:endParaRPr lang="en-US" dirty="0"/>
        </a:p>
      </dgm:t>
    </dgm:pt>
    <dgm:pt modelId="{19B73A82-23D0-444D-9967-39DF9E05077B}" type="parTrans" cxnId="{0762BCCC-BFE3-4670-94B8-54F6FCA6E6B9}">
      <dgm:prSet/>
      <dgm:spPr/>
      <dgm:t>
        <a:bodyPr/>
        <a:lstStyle/>
        <a:p>
          <a:endParaRPr lang="en-US"/>
        </a:p>
      </dgm:t>
    </dgm:pt>
    <dgm:pt modelId="{68940945-287F-4500-912A-F9CCCCAEF80E}" type="sibTrans" cxnId="{0762BCCC-BFE3-4670-94B8-54F6FCA6E6B9}">
      <dgm:prSet/>
      <dgm:spPr>
        <a:solidFill>
          <a:srgbClr val="0133D9"/>
        </a:solidFill>
      </dgm:spPr>
      <dgm:t>
        <a:bodyPr/>
        <a:lstStyle/>
        <a:p>
          <a:endParaRPr lang="en-US"/>
        </a:p>
      </dgm:t>
    </dgm:pt>
    <dgm:pt modelId="{D007EFC9-2C31-4C58-99B2-DA57EEA8AE4F}">
      <dgm:prSet phldrT="[Text]"/>
      <dgm:spPr/>
      <dgm:t>
        <a:bodyPr/>
        <a:lstStyle/>
        <a:p>
          <a:r>
            <a:rPr lang="en-US" dirty="0" smtClean="0"/>
            <a:t>What PPE (Personal Protection Equipment) is required by FPL for linemen?</a:t>
          </a:r>
          <a:endParaRPr lang="en-US" dirty="0"/>
        </a:p>
      </dgm:t>
    </dgm:pt>
    <dgm:pt modelId="{8F11C8FA-D1E4-479F-AFA0-8411CEB5FF83}" type="parTrans" cxnId="{95B4C684-0E12-4375-B44E-0E3443ACE558}">
      <dgm:prSet/>
      <dgm:spPr/>
      <dgm:t>
        <a:bodyPr/>
        <a:lstStyle/>
        <a:p>
          <a:endParaRPr lang="en-US"/>
        </a:p>
      </dgm:t>
    </dgm:pt>
    <dgm:pt modelId="{70D4BD8B-9D27-4AF2-BCA0-3F15B271BF15}" type="sibTrans" cxnId="{95B4C684-0E12-4375-B44E-0E3443ACE558}">
      <dgm:prSet/>
      <dgm:spPr/>
      <dgm:t>
        <a:bodyPr/>
        <a:lstStyle/>
        <a:p>
          <a:endParaRPr lang="en-US"/>
        </a:p>
      </dgm:t>
    </dgm:pt>
    <dgm:pt modelId="{06A835E5-EF5D-4E3F-9E6E-6BA3C097660E}">
      <dgm:prSet phldrT="[Text]"/>
      <dgm:spPr>
        <a:solidFill>
          <a:srgbClr val="2F97DA"/>
        </a:solidFill>
      </dgm:spPr>
      <dgm:t>
        <a:bodyPr/>
        <a:lstStyle/>
        <a:p>
          <a:r>
            <a:rPr lang="en-US" dirty="0" smtClean="0"/>
            <a:t>Customer Response</a:t>
          </a:r>
          <a:endParaRPr lang="en-US" dirty="0"/>
        </a:p>
      </dgm:t>
    </dgm:pt>
    <dgm:pt modelId="{CE3229BE-51F3-4698-9F87-736E09F4ED33}" type="parTrans" cxnId="{DA61983C-4159-4620-8471-04393367B407}">
      <dgm:prSet/>
      <dgm:spPr/>
      <dgm:t>
        <a:bodyPr/>
        <a:lstStyle/>
        <a:p>
          <a:endParaRPr lang="en-US"/>
        </a:p>
      </dgm:t>
    </dgm:pt>
    <dgm:pt modelId="{5EED869F-5FC3-40A3-911D-5256D3EBE05E}" type="sibTrans" cxnId="{DA61983C-4159-4620-8471-04393367B407}">
      <dgm:prSet/>
      <dgm:spPr>
        <a:solidFill>
          <a:srgbClr val="0133D9"/>
        </a:solidFill>
      </dgm:spPr>
      <dgm:t>
        <a:bodyPr/>
        <a:lstStyle/>
        <a:p>
          <a:endParaRPr lang="en-US"/>
        </a:p>
      </dgm:t>
    </dgm:pt>
    <dgm:pt modelId="{08D856D5-3746-4DAD-AD46-2A0B9F119CB5}">
      <dgm:prSet phldrT="[Text]"/>
      <dgm:spPr/>
      <dgm:t>
        <a:bodyPr/>
        <a:lstStyle/>
        <a:p>
          <a:r>
            <a:rPr lang="en-US" dirty="0" smtClean="0"/>
            <a:t>FPL linemen are required to wear a hard hat, FR (fire rated) shirt, safety glasses, 17KV gloves, leather gloves and steel toe shoes.</a:t>
          </a:r>
          <a:endParaRPr lang="en-US" dirty="0"/>
        </a:p>
      </dgm:t>
    </dgm:pt>
    <dgm:pt modelId="{FD2E2B8C-D425-4E63-B192-BAE6F5A52087}" type="parTrans" cxnId="{9C7EAC95-90A5-4083-AA31-317B48B2DAEA}">
      <dgm:prSet/>
      <dgm:spPr/>
      <dgm:t>
        <a:bodyPr/>
        <a:lstStyle/>
        <a:p>
          <a:endParaRPr lang="en-US"/>
        </a:p>
      </dgm:t>
    </dgm:pt>
    <dgm:pt modelId="{149475CF-5CAB-4798-9118-94EA8317D52A}" type="sibTrans" cxnId="{9C7EAC95-90A5-4083-AA31-317B48B2DAEA}">
      <dgm:prSet/>
      <dgm:spPr/>
      <dgm:t>
        <a:bodyPr/>
        <a:lstStyle/>
        <a:p>
          <a:endParaRPr lang="en-US"/>
        </a:p>
      </dgm:t>
    </dgm:pt>
    <dgm:pt modelId="{B5109980-7C45-4864-80B5-E93C0719CBB5}">
      <dgm:prSet phldrT="[Text]"/>
      <dgm:spPr>
        <a:solidFill>
          <a:srgbClr val="2F97DA"/>
        </a:solidFill>
      </dgm:spPr>
      <dgm:t>
        <a:bodyPr/>
        <a:lstStyle/>
        <a:p>
          <a:r>
            <a:rPr lang="en-US" dirty="0" smtClean="0"/>
            <a:t>Interpreted Need</a:t>
          </a:r>
          <a:endParaRPr lang="en-US" dirty="0"/>
        </a:p>
      </dgm:t>
    </dgm:pt>
    <dgm:pt modelId="{E22C97A6-11DC-406F-A6E3-A78FC9EB5005}" type="parTrans" cxnId="{6324AA3E-CB44-4ED5-9E0E-205EA71398CA}">
      <dgm:prSet/>
      <dgm:spPr/>
      <dgm:t>
        <a:bodyPr/>
        <a:lstStyle/>
        <a:p>
          <a:endParaRPr lang="en-US"/>
        </a:p>
      </dgm:t>
    </dgm:pt>
    <dgm:pt modelId="{FE8538CC-F25E-4D17-BE12-4A2CCF025AF2}" type="sibTrans" cxnId="{6324AA3E-CB44-4ED5-9E0E-205EA71398CA}">
      <dgm:prSet/>
      <dgm:spPr/>
      <dgm:t>
        <a:bodyPr/>
        <a:lstStyle/>
        <a:p>
          <a:endParaRPr lang="en-US"/>
        </a:p>
      </dgm:t>
    </dgm:pt>
    <dgm:pt modelId="{79D301FA-E28B-4233-AF8C-A16DC08BCD1A}">
      <dgm:prSet phldrT="[Text]"/>
      <dgm:spPr/>
      <dgm:t>
        <a:bodyPr/>
        <a:lstStyle/>
        <a:p>
          <a:r>
            <a:rPr lang="en-US" dirty="0" smtClean="0"/>
            <a:t>Device can operate with a high voltage.</a:t>
          </a:r>
          <a:endParaRPr lang="en-US" dirty="0"/>
        </a:p>
      </dgm:t>
    </dgm:pt>
    <dgm:pt modelId="{E551ED30-8F57-4AF0-8B43-23008BC5AA8F}" type="parTrans" cxnId="{DBFE9FBB-013E-491A-BF92-EC8E94CDB93D}">
      <dgm:prSet/>
      <dgm:spPr/>
      <dgm:t>
        <a:bodyPr/>
        <a:lstStyle/>
        <a:p>
          <a:endParaRPr lang="en-US"/>
        </a:p>
      </dgm:t>
    </dgm:pt>
    <dgm:pt modelId="{F07C83FC-F7A2-4350-ADFF-F3571ED65BFC}" type="sibTrans" cxnId="{DBFE9FBB-013E-491A-BF92-EC8E94CDB93D}">
      <dgm:prSet/>
      <dgm:spPr/>
      <dgm:t>
        <a:bodyPr/>
        <a:lstStyle/>
        <a:p>
          <a:endParaRPr lang="en-US"/>
        </a:p>
      </dgm:t>
    </dgm:pt>
    <dgm:pt modelId="{CB374990-C455-460A-A881-D2FE0CC32E8F}" type="pres">
      <dgm:prSet presAssocID="{58AA1101-97BB-4808-B8D7-1A86A38EF7FE}" presName="linearFlow" presStyleCnt="0">
        <dgm:presLayoutVars>
          <dgm:dir/>
          <dgm:animLvl val="lvl"/>
          <dgm:resizeHandles val="exact"/>
        </dgm:presLayoutVars>
      </dgm:prSet>
      <dgm:spPr/>
    </dgm:pt>
    <dgm:pt modelId="{188DA204-23E0-4D06-A9E2-01CA9B80D82A}" type="pres">
      <dgm:prSet presAssocID="{C1E53511-82CC-44E1-B853-311EECAF646E}" presName="composite" presStyleCnt="0"/>
      <dgm:spPr/>
    </dgm:pt>
    <dgm:pt modelId="{A0A034FC-E06A-491E-B7E7-36E733618BDB}" type="pres">
      <dgm:prSet presAssocID="{C1E53511-82CC-44E1-B853-311EECAF646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A8B0B-574E-4AC9-8843-7B73CEC445D6}" type="pres">
      <dgm:prSet presAssocID="{C1E53511-82CC-44E1-B853-311EECAF646E}" presName="parSh" presStyleLbl="node1" presStyleIdx="0" presStyleCnt="3"/>
      <dgm:spPr/>
      <dgm:t>
        <a:bodyPr/>
        <a:lstStyle/>
        <a:p>
          <a:endParaRPr lang="en-US"/>
        </a:p>
      </dgm:t>
    </dgm:pt>
    <dgm:pt modelId="{455DAC97-EFFD-42F7-B68C-A5ED2FC3D1A0}" type="pres">
      <dgm:prSet presAssocID="{C1E53511-82CC-44E1-B853-311EECAF646E}" presName="desTx" presStyleLbl="fgAcc1" presStyleIdx="0" presStyleCnt="3" custScaleX="116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A7599-5032-49EA-ABBF-F5FAEA76B426}" type="pres">
      <dgm:prSet presAssocID="{68940945-287F-4500-912A-F9CCCCAEF80E}" presName="sibTrans" presStyleLbl="sibTrans2D1" presStyleIdx="0" presStyleCnt="2"/>
      <dgm:spPr/>
    </dgm:pt>
    <dgm:pt modelId="{2DBDB8F2-EE25-46FF-81AE-D6A0C1655524}" type="pres">
      <dgm:prSet presAssocID="{68940945-287F-4500-912A-F9CCCCAEF80E}" presName="connTx" presStyleLbl="sibTrans2D1" presStyleIdx="0" presStyleCnt="2"/>
      <dgm:spPr/>
    </dgm:pt>
    <dgm:pt modelId="{B2C96960-28BB-4106-84C3-E9055816786C}" type="pres">
      <dgm:prSet presAssocID="{06A835E5-EF5D-4E3F-9E6E-6BA3C097660E}" presName="composite" presStyleCnt="0"/>
      <dgm:spPr/>
    </dgm:pt>
    <dgm:pt modelId="{9A377DD5-509F-4933-AC9C-84E3CB678F9C}" type="pres">
      <dgm:prSet presAssocID="{06A835E5-EF5D-4E3F-9E6E-6BA3C097660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96613-F6C0-451C-A0D5-40F33AEB0741}" type="pres">
      <dgm:prSet presAssocID="{06A835E5-EF5D-4E3F-9E6E-6BA3C097660E}" presName="parSh" presStyleLbl="node1" presStyleIdx="1" presStyleCnt="3" custScaleX="109772"/>
      <dgm:spPr/>
      <dgm:t>
        <a:bodyPr/>
        <a:lstStyle/>
        <a:p>
          <a:endParaRPr lang="en-US"/>
        </a:p>
      </dgm:t>
    </dgm:pt>
    <dgm:pt modelId="{D90ED910-0B70-4FDF-83FC-89189CDCEFB4}" type="pres">
      <dgm:prSet presAssocID="{06A835E5-EF5D-4E3F-9E6E-6BA3C097660E}" presName="desTx" presStyleLbl="fgAcc1" presStyleIdx="1" presStyleCnt="3" custScaleX="130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CC5FF-97F7-4F3C-B73E-3C3CBFC4D0B9}" type="pres">
      <dgm:prSet presAssocID="{5EED869F-5FC3-40A3-911D-5256D3EBE05E}" presName="sibTrans" presStyleLbl="sibTrans2D1" presStyleIdx="1" presStyleCnt="2"/>
      <dgm:spPr/>
    </dgm:pt>
    <dgm:pt modelId="{015EF9AC-CBC8-45DE-9706-91B91881783D}" type="pres">
      <dgm:prSet presAssocID="{5EED869F-5FC3-40A3-911D-5256D3EBE05E}" presName="connTx" presStyleLbl="sibTrans2D1" presStyleIdx="1" presStyleCnt="2"/>
      <dgm:spPr/>
    </dgm:pt>
    <dgm:pt modelId="{72B40AA2-D56C-463C-A476-5ADEBBDFED87}" type="pres">
      <dgm:prSet presAssocID="{B5109980-7C45-4864-80B5-E93C0719CBB5}" presName="composite" presStyleCnt="0"/>
      <dgm:spPr/>
    </dgm:pt>
    <dgm:pt modelId="{FE581341-A0F5-46C5-A354-6191DBA9ECAF}" type="pres">
      <dgm:prSet presAssocID="{B5109980-7C45-4864-80B5-E93C0719CBB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C51AA7C-42CC-4616-818E-544C2C0BFB2E}" type="pres">
      <dgm:prSet presAssocID="{B5109980-7C45-4864-80B5-E93C0719CBB5}" presName="parSh" presStyleLbl="node1" presStyleIdx="2" presStyleCnt="3"/>
      <dgm:spPr/>
    </dgm:pt>
    <dgm:pt modelId="{25D32E10-8A80-49FB-B4E1-C7DD36F207C4}" type="pres">
      <dgm:prSet presAssocID="{B5109980-7C45-4864-80B5-E93C0719CBB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D5B00-336F-4BDC-87AF-7500F6636CAE}" type="presOf" srcId="{B5109980-7C45-4864-80B5-E93C0719CBB5}" destId="{FE581341-A0F5-46C5-A354-6191DBA9ECAF}" srcOrd="0" destOrd="0" presId="urn:microsoft.com/office/officeart/2005/8/layout/process3"/>
    <dgm:cxn modelId="{2847730A-1EDD-4FD4-AF30-B35857F14FC2}" type="presOf" srcId="{68940945-287F-4500-912A-F9CCCCAEF80E}" destId="{2DBDB8F2-EE25-46FF-81AE-D6A0C1655524}" srcOrd="1" destOrd="0" presId="urn:microsoft.com/office/officeart/2005/8/layout/process3"/>
    <dgm:cxn modelId="{FB5CBA28-0112-4AE2-B270-1EE3BAF135BC}" type="presOf" srcId="{06A835E5-EF5D-4E3F-9E6E-6BA3C097660E}" destId="{81596613-F6C0-451C-A0D5-40F33AEB0741}" srcOrd="1" destOrd="0" presId="urn:microsoft.com/office/officeart/2005/8/layout/process3"/>
    <dgm:cxn modelId="{9C7EAC95-90A5-4083-AA31-317B48B2DAEA}" srcId="{06A835E5-EF5D-4E3F-9E6E-6BA3C097660E}" destId="{08D856D5-3746-4DAD-AD46-2A0B9F119CB5}" srcOrd="0" destOrd="0" parTransId="{FD2E2B8C-D425-4E63-B192-BAE6F5A52087}" sibTransId="{149475CF-5CAB-4798-9118-94EA8317D52A}"/>
    <dgm:cxn modelId="{69F26F3F-0D1F-48CA-AE6F-6B5F0BFDCBCD}" type="presOf" srcId="{C1E53511-82CC-44E1-B853-311EECAF646E}" destId="{AC0A8B0B-574E-4AC9-8843-7B73CEC445D6}" srcOrd="1" destOrd="0" presId="urn:microsoft.com/office/officeart/2005/8/layout/process3"/>
    <dgm:cxn modelId="{3D06609D-CC9E-47DA-8F24-D68C8A5F09C6}" type="presOf" srcId="{58AA1101-97BB-4808-B8D7-1A86A38EF7FE}" destId="{CB374990-C455-460A-A881-D2FE0CC32E8F}" srcOrd="0" destOrd="0" presId="urn:microsoft.com/office/officeart/2005/8/layout/process3"/>
    <dgm:cxn modelId="{DDBD44B1-D025-4218-B964-BF9A77F9ED0F}" type="presOf" srcId="{68940945-287F-4500-912A-F9CCCCAEF80E}" destId="{33FA7599-5032-49EA-ABBF-F5FAEA76B426}" srcOrd="0" destOrd="0" presId="urn:microsoft.com/office/officeart/2005/8/layout/process3"/>
    <dgm:cxn modelId="{6324AA3E-CB44-4ED5-9E0E-205EA71398CA}" srcId="{58AA1101-97BB-4808-B8D7-1A86A38EF7FE}" destId="{B5109980-7C45-4864-80B5-E93C0719CBB5}" srcOrd="2" destOrd="0" parTransId="{E22C97A6-11DC-406F-A6E3-A78FC9EB5005}" sibTransId="{FE8538CC-F25E-4D17-BE12-4A2CCF025AF2}"/>
    <dgm:cxn modelId="{14A51EE5-2E6B-4E6E-9C3C-3CECA2A5A4C6}" type="presOf" srcId="{C1E53511-82CC-44E1-B853-311EECAF646E}" destId="{A0A034FC-E06A-491E-B7E7-36E733618BDB}" srcOrd="0" destOrd="0" presId="urn:microsoft.com/office/officeart/2005/8/layout/process3"/>
    <dgm:cxn modelId="{CC6964C0-8B82-48D6-8E7D-D03D701FA755}" type="presOf" srcId="{B5109980-7C45-4864-80B5-E93C0719CBB5}" destId="{EC51AA7C-42CC-4616-818E-544C2C0BFB2E}" srcOrd="1" destOrd="0" presId="urn:microsoft.com/office/officeart/2005/8/layout/process3"/>
    <dgm:cxn modelId="{7039A071-0D27-4E39-BAF5-F887A92C991A}" type="presOf" srcId="{08D856D5-3746-4DAD-AD46-2A0B9F119CB5}" destId="{D90ED910-0B70-4FDF-83FC-89189CDCEFB4}" srcOrd="0" destOrd="0" presId="urn:microsoft.com/office/officeart/2005/8/layout/process3"/>
    <dgm:cxn modelId="{D18ED9E9-F5D3-424A-97BE-D6A3CAD0BB8E}" type="presOf" srcId="{79D301FA-E28B-4233-AF8C-A16DC08BCD1A}" destId="{25D32E10-8A80-49FB-B4E1-C7DD36F207C4}" srcOrd="0" destOrd="0" presId="urn:microsoft.com/office/officeart/2005/8/layout/process3"/>
    <dgm:cxn modelId="{FC05BDFD-120C-44C7-AF33-A099536B34B3}" type="presOf" srcId="{D007EFC9-2C31-4C58-99B2-DA57EEA8AE4F}" destId="{455DAC97-EFFD-42F7-B68C-A5ED2FC3D1A0}" srcOrd="0" destOrd="0" presId="urn:microsoft.com/office/officeart/2005/8/layout/process3"/>
    <dgm:cxn modelId="{9FE2F03C-74CB-4AE9-807B-5B1D60DE4CF5}" type="presOf" srcId="{5EED869F-5FC3-40A3-911D-5256D3EBE05E}" destId="{015EF9AC-CBC8-45DE-9706-91B91881783D}" srcOrd="1" destOrd="0" presId="urn:microsoft.com/office/officeart/2005/8/layout/process3"/>
    <dgm:cxn modelId="{16F26020-3CB8-4AA8-BE12-462BDBCC5246}" type="presOf" srcId="{06A835E5-EF5D-4E3F-9E6E-6BA3C097660E}" destId="{9A377DD5-509F-4933-AC9C-84E3CB678F9C}" srcOrd="0" destOrd="0" presId="urn:microsoft.com/office/officeart/2005/8/layout/process3"/>
    <dgm:cxn modelId="{D2702126-B115-4993-8478-E79DDB363ADE}" type="presOf" srcId="{5EED869F-5FC3-40A3-911D-5256D3EBE05E}" destId="{119CC5FF-97F7-4F3C-B73E-3C3CBFC4D0B9}" srcOrd="0" destOrd="0" presId="urn:microsoft.com/office/officeart/2005/8/layout/process3"/>
    <dgm:cxn modelId="{DA61983C-4159-4620-8471-04393367B407}" srcId="{58AA1101-97BB-4808-B8D7-1A86A38EF7FE}" destId="{06A835E5-EF5D-4E3F-9E6E-6BA3C097660E}" srcOrd="1" destOrd="0" parTransId="{CE3229BE-51F3-4698-9F87-736E09F4ED33}" sibTransId="{5EED869F-5FC3-40A3-911D-5256D3EBE05E}"/>
    <dgm:cxn modelId="{0762BCCC-BFE3-4670-94B8-54F6FCA6E6B9}" srcId="{58AA1101-97BB-4808-B8D7-1A86A38EF7FE}" destId="{C1E53511-82CC-44E1-B853-311EECAF646E}" srcOrd="0" destOrd="0" parTransId="{19B73A82-23D0-444D-9967-39DF9E05077B}" sibTransId="{68940945-287F-4500-912A-F9CCCCAEF80E}"/>
    <dgm:cxn modelId="{DBFE9FBB-013E-491A-BF92-EC8E94CDB93D}" srcId="{B5109980-7C45-4864-80B5-E93C0719CBB5}" destId="{79D301FA-E28B-4233-AF8C-A16DC08BCD1A}" srcOrd="0" destOrd="0" parTransId="{E551ED30-8F57-4AF0-8B43-23008BC5AA8F}" sibTransId="{F07C83FC-F7A2-4350-ADFF-F3571ED65BFC}"/>
    <dgm:cxn modelId="{95B4C684-0E12-4375-B44E-0E3443ACE558}" srcId="{C1E53511-82CC-44E1-B853-311EECAF646E}" destId="{D007EFC9-2C31-4C58-99B2-DA57EEA8AE4F}" srcOrd="0" destOrd="0" parTransId="{8F11C8FA-D1E4-479F-AFA0-8411CEB5FF83}" sibTransId="{70D4BD8B-9D27-4AF2-BCA0-3F15B271BF15}"/>
    <dgm:cxn modelId="{4AE2A581-5855-4426-A57A-8F5F8102F7EB}" type="presParOf" srcId="{CB374990-C455-460A-A881-D2FE0CC32E8F}" destId="{188DA204-23E0-4D06-A9E2-01CA9B80D82A}" srcOrd="0" destOrd="0" presId="urn:microsoft.com/office/officeart/2005/8/layout/process3"/>
    <dgm:cxn modelId="{2CDE114C-3050-4B72-939F-CE1B12662104}" type="presParOf" srcId="{188DA204-23E0-4D06-A9E2-01CA9B80D82A}" destId="{A0A034FC-E06A-491E-B7E7-36E733618BDB}" srcOrd="0" destOrd="0" presId="urn:microsoft.com/office/officeart/2005/8/layout/process3"/>
    <dgm:cxn modelId="{E53B3DD0-365E-4F6B-B0BD-85311E131928}" type="presParOf" srcId="{188DA204-23E0-4D06-A9E2-01CA9B80D82A}" destId="{AC0A8B0B-574E-4AC9-8843-7B73CEC445D6}" srcOrd="1" destOrd="0" presId="urn:microsoft.com/office/officeart/2005/8/layout/process3"/>
    <dgm:cxn modelId="{62F8C139-AF8D-42FC-9988-EC8290D80DC5}" type="presParOf" srcId="{188DA204-23E0-4D06-A9E2-01CA9B80D82A}" destId="{455DAC97-EFFD-42F7-B68C-A5ED2FC3D1A0}" srcOrd="2" destOrd="0" presId="urn:microsoft.com/office/officeart/2005/8/layout/process3"/>
    <dgm:cxn modelId="{CEE136D8-74A6-4425-B52E-F234FC5DC569}" type="presParOf" srcId="{CB374990-C455-460A-A881-D2FE0CC32E8F}" destId="{33FA7599-5032-49EA-ABBF-F5FAEA76B426}" srcOrd="1" destOrd="0" presId="urn:microsoft.com/office/officeart/2005/8/layout/process3"/>
    <dgm:cxn modelId="{881FF4E7-DFFD-43D1-BF7A-FF8EA67CFC25}" type="presParOf" srcId="{33FA7599-5032-49EA-ABBF-F5FAEA76B426}" destId="{2DBDB8F2-EE25-46FF-81AE-D6A0C1655524}" srcOrd="0" destOrd="0" presId="urn:microsoft.com/office/officeart/2005/8/layout/process3"/>
    <dgm:cxn modelId="{39ADC5E3-9115-4909-98F8-F5DEDA5D2D16}" type="presParOf" srcId="{CB374990-C455-460A-A881-D2FE0CC32E8F}" destId="{B2C96960-28BB-4106-84C3-E9055816786C}" srcOrd="2" destOrd="0" presId="urn:microsoft.com/office/officeart/2005/8/layout/process3"/>
    <dgm:cxn modelId="{E6306A49-162E-48CF-9DC8-9B86A57F0F9E}" type="presParOf" srcId="{B2C96960-28BB-4106-84C3-E9055816786C}" destId="{9A377DD5-509F-4933-AC9C-84E3CB678F9C}" srcOrd="0" destOrd="0" presId="urn:microsoft.com/office/officeart/2005/8/layout/process3"/>
    <dgm:cxn modelId="{BD6E6714-A2F9-4A0D-AD48-84CD4036FB77}" type="presParOf" srcId="{B2C96960-28BB-4106-84C3-E9055816786C}" destId="{81596613-F6C0-451C-A0D5-40F33AEB0741}" srcOrd="1" destOrd="0" presId="urn:microsoft.com/office/officeart/2005/8/layout/process3"/>
    <dgm:cxn modelId="{F13B5242-EC28-4159-AD1F-7D969184E7FB}" type="presParOf" srcId="{B2C96960-28BB-4106-84C3-E9055816786C}" destId="{D90ED910-0B70-4FDF-83FC-89189CDCEFB4}" srcOrd="2" destOrd="0" presId="urn:microsoft.com/office/officeart/2005/8/layout/process3"/>
    <dgm:cxn modelId="{F3FB312C-8B48-4164-9829-F8D9DCEB3219}" type="presParOf" srcId="{CB374990-C455-460A-A881-D2FE0CC32E8F}" destId="{119CC5FF-97F7-4F3C-B73E-3C3CBFC4D0B9}" srcOrd="3" destOrd="0" presId="urn:microsoft.com/office/officeart/2005/8/layout/process3"/>
    <dgm:cxn modelId="{02E64C7F-8F2D-474A-90F9-123F48EECF81}" type="presParOf" srcId="{119CC5FF-97F7-4F3C-B73E-3C3CBFC4D0B9}" destId="{015EF9AC-CBC8-45DE-9706-91B91881783D}" srcOrd="0" destOrd="0" presId="urn:microsoft.com/office/officeart/2005/8/layout/process3"/>
    <dgm:cxn modelId="{81378CBE-DBD7-411E-B47C-167E14936045}" type="presParOf" srcId="{CB374990-C455-460A-A881-D2FE0CC32E8F}" destId="{72B40AA2-D56C-463C-A476-5ADEBBDFED87}" srcOrd="4" destOrd="0" presId="urn:microsoft.com/office/officeart/2005/8/layout/process3"/>
    <dgm:cxn modelId="{52B338B8-88FC-46D3-908F-89953681BD38}" type="presParOf" srcId="{72B40AA2-D56C-463C-A476-5ADEBBDFED87}" destId="{FE581341-A0F5-46C5-A354-6191DBA9ECAF}" srcOrd="0" destOrd="0" presId="urn:microsoft.com/office/officeart/2005/8/layout/process3"/>
    <dgm:cxn modelId="{84E7AAA9-FF48-4E82-9A1D-7109A20FE673}" type="presParOf" srcId="{72B40AA2-D56C-463C-A476-5ADEBBDFED87}" destId="{EC51AA7C-42CC-4616-818E-544C2C0BFB2E}" srcOrd="1" destOrd="0" presId="urn:microsoft.com/office/officeart/2005/8/layout/process3"/>
    <dgm:cxn modelId="{0D093289-98D8-4012-8663-24A5FB402A83}" type="presParOf" srcId="{72B40AA2-D56C-463C-A476-5ADEBBDFED87}" destId="{25D32E10-8A80-49FB-B4E1-C7DD36F207C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F0E4E4-F623-4253-B865-E95B35A7FF0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9A7C5-4C22-4F68-9921-AD2B4A6D6D41}">
      <dgm:prSet/>
      <dgm:spPr>
        <a:solidFill>
          <a:srgbClr val="2F97DA"/>
        </a:solidFill>
      </dgm:spPr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Device increases distance between line worker and energized line.</a:t>
          </a:r>
        </a:p>
      </dgm:t>
    </dgm:pt>
    <dgm:pt modelId="{55D2A3E6-8127-48A5-BA86-A6DF09F5C690}" type="parTrans" cxnId="{75A83D3B-6C6C-4AF4-9707-0CE529E79562}">
      <dgm:prSet/>
      <dgm:spPr/>
      <dgm:t>
        <a:bodyPr/>
        <a:lstStyle/>
        <a:p>
          <a:endParaRPr lang="en-US"/>
        </a:p>
      </dgm:t>
    </dgm:pt>
    <dgm:pt modelId="{72F77155-DFDB-4B1C-B8C0-0DA35F2134F6}" type="sibTrans" cxnId="{75A83D3B-6C6C-4AF4-9707-0CE529E79562}">
      <dgm:prSet/>
      <dgm:spPr/>
      <dgm:t>
        <a:bodyPr/>
        <a:lstStyle/>
        <a:p>
          <a:endParaRPr lang="en-US"/>
        </a:p>
      </dgm:t>
    </dgm:pt>
    <dgm:pt modelId="{7C90AF0F-8C38-4E3F-85E1-3F4A8EF1C762}">
      <dgm:prSet/>
      <dgm:spPr>
        <a:solidFill>
          <a:srgbClr val="2F97DA"/>
        </a:solidFill>
      </dgm:spPr>
      <dgm:t>
        <a:bodyPr/>
        <a:lstStyle/>
        <a:p>
          <a:r>
            <a:rPr lang="en-US" dirty="0" smtClean="0"/>
            <a:t>Device can manipulate objects of various size, weight, and shape.</a:t>
          </a:r>
          <a:endParaRPr lang="en-US" dirty="0"/>
        </a:p>
      </dgm:t>
    </dgm:pt>
    <dgm:pt modelId="{45EB3641-6DDB-48AF-BC3D-5571FC6B7A9D}" type="parTrans" cxnId="{69205D0E-D474-48B0-A038-69D7D6FF21D4}">
      <dgm:prSet/>
      <dgm:spPr/>
      <dgm:t>
        <a:bodyPr/>
        <a:lstStyle/>
        <a:p>
          <a:endParaRPr lang="en-US"/>
        </a:p>
      </dgm:t>
    </dgm:pt>
    <dgm:pt modelId="{BFE72A24-A025-49D0-BBBD-872D591B03B5}" type="sibTrans" cxnId="{69205D0E-D474-48B0-A038-69D7D6FF21D4}">
      <dgm:prSet/>
      <dgm:spPr/>
      <dgm:t>
        <a:bodyPr/>
        <a:lstStyle/>
        <a:p>
          <a:endParaRPr lang="en-US"/>
        </a:p>
      </dgm:t>
    </dgm:pt>
    <dgm:pt modelId="{0948B06C-293A-4904-98B7-0639AE476EC8}">
      <dgm:prSet/>
      <dgm:spPr>
        <a:solidFill>
          <a:srgbClr val="2F97DA"/>
        </a:solidFill>
      </dgm:spPr>
      <dgm:t>
        <a:bodyPr/>
        <a:lstStyle/>
        <a:p>
          <a:r>
            <a:rPr lang="en-US" dirty="0" smtClean="0"/>
            <a:t>Device adheres to all company standards.</a:t>
          </a:r>
          <a:endParaRPr lang="en-US" dirty="0"/>
        </a:p>
      </dgm:t>
    </dgm:pt>
    <dgm:pt modelId="{F996AF52-3A64-4753-B8AD-0B256B88B1F9}" type="parTrans" cxnId="{3FB0B8A0-EACC-4A7D-A55F-536CEF107469}">
      <dgm:prSet/>
      <dgm:spPr/>
      <dgm:t>
        <a:bodyPr/>
        <a:lstStyle/>
        <a:p>
          <a:endParaRPr lang="en-US"/>
        </a:p>
      </dgm:t>
    </dgm:pt>
    <dgm:pt modelId="{0FEBC25C-7A56-441D-8567-67F1CED05013}" type="sibTrans" cxnId="{3FB0B8A0-EACC-4A7D-A55F-536CEF107469}">
      <dgm:prSet/>
      <dgm:spPr/>
      <dgm:t>
        <a:bodyPr/>
        <a:lstStyle/>
        <a:p>
          <a:endParaRPr lang="en-US"/>
        </a:p>
      </dgm:t>
    </dgm:pt>
    <dgm:pt modelId="{583E3EEB-8284-4E85-AD0B-75F1B3E5457F}">
      <dgm:prSet/>
      <dgm:spPr>
        <a:solidFill>
          <a:srgbClr val="2F97DA"/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Device can operate with a high voltage.</a:t>
          </a:r>
          <a:endParaRPr lang="en-US" dirty="0">
            <a:solidFill>
              <a:srgbClr val="FFFF00"/>
            </a:solidFill>
          </a:endParaRPr>
        </a:p>
      </dgm:t>
    </dgm:pt>
    <dgm:pt modelId="{92D025DC-14C4-4AE4-9BF3-96A2AC7D17DC}" type="parTrans" cxnId="{C311A5E9-336A-4F50-8C91-AA078E71EAF7}">
      <dgm:prSet/>
      <dgm:spPr/>
      <dgm:t>
        <a:bodyPr/>
        <a:lstStyle/>
        <a:p>
          <a:endParaRPr lang="en-US"/>
        </a:p>
      </dgm:t>
    </dgm:pt>
    <dgm:pt modelId="{61D95AB8-B713-4A4F-9290-6BFCF796E8D9}" type="sibTrans" cxnId="{C311A5E9-336A-4F50-8C91-AA078E71EAF7}">
      <dgm:prSet/>
      <dgm:spPr/>
      <dgm:t>
        <a:bodyPr/>
        <a:lstStyle/>
        <a:p>
          <a:endParaRPr lang="en-US"/>
        </a:p>
      </dgm:t>
    </dgm:pt>
    <dgm:pt modelId="{4373D816-3808-4CBE-9972-91534E6BE5BF}" type="pres">
      <dgm:prSet presAssocID="{E4F0E4E4-F623-4253-B865-E95B35A7FF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08C947-F90E-4E60-A27D-CD5F3F48B703}" type="pres">
      <dgm:prSet presAssocID="{583E3EEB-8284-4E85-AD0B-75F1B3E5457F}" presName="vertOne" presStyleCnt="0"/>
      <dgm:spPr/>
    </dgm:pt>
    <dgm:pt modelId="{EFF66288-FB9B-4038-86EB-BEA133CB602B}" type="pres">
      <dgm:prSet presAssocID="{583E3EEB-8284-4E85-AD0B-75F1B3E5457F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D855E-26FC-4A67-8C5A-D2F01402833F}" type="pres">
      <dgm:prSet presAssocID="{583E3EEB-8284-4E85-AD0B-75F1B3E5457F}" presName="horzOne" presStyleCnt="0"/>
      <dgm:spPr/>
    </dgm:pt>
    <dgm:pt modelId="{A4422ABB-F815-4F5D-81BA-A75220B2054A}" type="pres">
      <dgm:prSet presAssocID="{61D95AB8-B713-4A4F-9290-6BFCF796E8D9}" presName="sibSpaceOne" presStyleCnt="0"/>
      <dgm:spPr/>
    </dgm:pt>
    <dgm:pt modelId="{445650A9-C178-45B9-B3C6-270B2F8A12E0}" type="pres">
      <dgm:prSet presAssocID="{FDA9A7C5-4C22-4F68-9921-AD2B4A6D6D41}" presName="vertOne" presStyleCnt="0"/>
      <dgm:spPr/>
    </dgm:pt>
    <dgm:pt modelId="{B15B1644-31B2-4736-83B8-A9C68F669409}" type="pres">
      <dgm:prSet presAssocID="{FDA9A7C5-4C22-4F68-9921-AD2B4A6D6D41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5CD620-D125-47E4-8E6F-A6DCE066B545}" type="pres">
      <dgm:prSet presAssocID="{FDA9A7C5-4C22-4F68-9921-AD2B4A6D6D41}" presName="horzOne" presStyleCnt="0"/>
      <dgm:spPr/>
    </dgm:pt>
    <dgm:pt modelId="{77A2BE81-E3D5-4B07-8799-2C309EA424B9}" type="pres">
      <dgm:prSet presAssocID="{72F77155-DFDB-4B1C-B8C0-0DA35F2134F6}" presName="sibSpaceOne" presStyleCnt="0"/>
      <dgm:spPr/>
    </dgm:pt>
    <dgm:pt modelId="{D46BBFFE-1E7C-4D91-AA31-E322CBBDFDB4}" type="pres">
      <dgm:prSet presAssocID="{7C90AF0F-8C38-4E3F-85E1-3F4A8EF1C762}" presName="vertOne" presStyleCnt="0"/>
      <dgm:spPr/>
    </dgm:pt>
    <dgm:pt modelId="{C0B673F4-F53E-451B-A4EB-F76156166AD1}" type="pres">
      <dgm:prSet presAssocID="{7C90AF0F-8C38-4E3F-85E1-3F4A8EF1C762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4BCD32-8FE3-48C4-90A6-EC7AA520C051}" type="pres">
      <dgm:prSet presAssocID="{7C90AF0F-8C38-4E3F-85E1-3F4A8EF1C762}" presName="horzOne" presStyleCnt="0"/>
      <dgm:spPr/>
    </dgm:pt>
    <dgm:pt modelId="{73851D92-9A57-4EAE-961B-2458197DA49A}" type="pres">
      <dgm:prSet presAssocID="{BFE72A24-A025-49D0-BBBD-872D591B03B5}" presName="sibSpaceOne" presStyleCnt="0"/>
      <dgm:spPr/>
    </dgm:pt>
    <dgm:pt modelId="{8B2DAC46-007E-477E-BD95-D4E7BFDBA6B4}" type="pres">
      <dgm:prSet presAssocID="{0948B06C-293A-4904-98B7-0639AE476EC8}" presName="vertOne" presStyleCnt="0"/>
      <dgm:spPr/>
    </dgm:pt>
    <dgm:pt modelId="{F8E85C6C-5CF3-4213-9E8D-E3E75AE01093}" type="pres">
      <dgm:prSet presAssocID="{0948B06C-293A-4904-98B7-0639AE476EC8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110A9-7163-48D9-8CFF-0B64DDE075CB}" type="pres">
      <dgm:prSet presAssocID="{0948B06C-293A-4904-98B7-0639AE476EC8}" presName="horzOne" presStyleCnt="0"/>
      <dgm:spPr/>
    </dgm:pt>
  </dgm:ptLst>
  <dgm:cxnLst>
    <dgm:cxn modelId="{C311A5E9-336A-4F50-8C91-AA078E71EAF7}" srcId="{E4F0E4E4-F623-4253-B865-E95B35A7FF02}" destId="{583E3EEB-8284-4E85-AD0B-75F1B3E5457F}" srcOrd="0" destOrd="0" parTransId="{92D025DC-14C4-4AE4-9BF3-96A2AC7D17DC}" sibTransId="{61D95AB8-B713-4A4F-9290-6BFCF796E8D9}"/>
    <dgm:cxn modelId="{34C17036-ECA6-49C5-9C89-F6A5C9420C94}" type="presOf" srcId="{E4F0E4E4-F623-4253-B865-E95B35A7FF02}" destId="{4373D816-3808-4CBE-9972-91534E6BE5BF}" srcOrd="0" destOrd="0" presId="urn:microsoft.com/office/officeart/2005/8/layout/hierarchy4"/>
    <dgm:cxn modelId="{75A83D3B-6C6C-4AF4-9707-0CE529E79562}" srcId="{E4F0E4E4-F623-4253-B865-E95B35A7FF02}" destId="{FDA9A7C5-4C22-4F68-9921-AD2B4A6D6D41}" srcOrd="1" destOrd="0" parTransId="{55D2A3E6-8127-48A5-BA86-A6DF09F5C690}" sibTransId="{72F77155-DFDB-4B1C-B8C0-0DA35F2134F6}"/>
    <dgm:cxn modelId="{9A637B6F-F272-4ABC-98A9-A0EE3D479C5C}" type="presOf" srcId="{FDA9A7C5-4C22-4F68-9921-AD2B4A6D6D41}" destId="{B15B1644-31B2-4736-83B8-A9C68F669409}" srcOrd="0" destOrd="0" presId="urn:microsoft.com/office/officeart/2005/8/layout/hierarchy4"/>
    <dgm:cxn modelId="{AA0CF53A-F24E-43DC-836C-AE126959D269}" type="presOf" srcId="{0948B06C-293A-4904-98B7-0639AE476EC8}" destId="{F8E85C6C-5CF3-4213-9E8D-E3E75AE01093}" srcOrd="0" destOrd="0" presId="urn:microsoft.com/office/officeart/2005/8/layout/hierarchy4"/>
    <dgm:cxn modelId="{69205D0E-D474-48B0-A038-69D7D6FF21D4}" srcId="{E4F0E4E4-F623-4253-B865-E95B35A7FF02}" destId="{7C90AF0F-8C38-4E3F-85E1-3F4A8EF1C762}" srcOrd="2" destOrd="0" parTransId="{45EB3641-6DDB-48AF-BC3D-5571FC6B7A9D}" sibTransId="{BFE72A24-A025-49D0-BBBD-872D591B03B5}"/>
    <dgm:cxn modelId="{0A1A259E-27C1-424D-AF0A-0CAFA2EF215D}" type="presOf" srcId="{583E3EEB-8284-4E85-AD0B-75F1B3E5457F}" destId="{EFF66288-FB9B-4038-86EB-BEA133CB602B}" srcOrd="0" destOrd="0" presId="urn:microsoft.com/office/officeart/2005/8/layout/hierarchy4"/>
    <dgm:cxn modelId="{E566DC7F-819D-4E94-8DAA-F680A32837F1}" type="presOf" srcId="{7C90AF0F-8C38-4E3F-85E1-3F4A8EF1C762}" destId="{C0B673F4-F53E-451B-A4EB-F76156166AD1}" srcOrd="0" destOrd="0" presId="urn:microsoft.com/office/officeart/2005/8/layout/hierarchy4"/>
    <dgm:cxn modelId="{3FB0B8A0-EACC-4A7D-A55F-536CEF107469}" srcId="{E4F0E4E4-F623-4253-B865-E95B35A7FF02}" destId="{0948B06C-293A-4904-98B7-0639AE476EC8}" srcOrd="3" destOrd="0" parTransId="{F996AF52-3A64-4753-B8AD-0B256B88B1F9}" sibTransId="{0FEBC25C-7A56-441D-8567-67F1CED05013}"/>
    <dgm:cxn modelId="{F46D0198-A9C6-4A5F-B59F-E1B06FBFDAA7}" type="presParOf" srcId="{4373D816-3808-4CBE-9972-91534E6BE5BF}" destId="{CB08C947-F90E-4E60-A27D-CD5F3F48B703}" srcOrd="0" destOrd="0" presId="urn:microsoft.com/office/officeart/2005/8/layout/hierarchy4"/>
    <dgm:cxn modelId="{291AD5AD-C5EB-4429-979C-66052B9524C7}" type="presParOf" srcId="{CB08C947-F90E-4E60-A27D-CD5F3F48B703}" destId="{EFF66288-FB9B-4038-86EB-BEA133CB602B}" srcOrd="0" destOrd="0" presId="urn:microsoft.com/office/officeart/2005/8/layout/hierarchy4"/>
    <dgm:cxn modelId="{9E26B764-2AF8-4A6D-8605-2FAAE194204D}" type="presParOf" srcId="{CB08C947-F90E-4E60-A27D-CD5F3F48B703}" destId="{F32D855E-26FC-4A67-8C5A-D2F01402833F}" srcOrd="1" destOrd="0" presId="urn:microsoft.com/office/officeart/2005/8/layout/hierarchy4"/>
    <dgm:cxn modelId="{90D128E8-C0D3-4832-9FFC-4659C8738764}" type="presParOf" srcId="{4373D816-3808-4CBE-9972-91534E6BE5BF}" destId="{A4422ABB-F815-4F5D-81BA-A75220B2054A}" srcOrd="1" destOrd="0" presId="urn:microsoft.com/office/officeart/2005/8/layout/hierarchy4"/>
    <dgm:cxn modelId="{98684D53-85A9-4359-BDA1-9A4264C185B1}" type="presParOf" srcId="{4373D816-3808-4CBE-9972-91534E6BE5BF}" destId="{445650A9-C178-45B9-B3C6-270B2F8A12E0}" srcOrd="2" destOrd="0" presId="urn:microsoft.com/office/officeart/2005/8/layout/hierarchy4"/>
    <dgm:cxn modelId="{3D4B6C99-881F-46C3-86AB-60E487491D92}" type="presParOf" srcId="{445650A9-C178-45B9-B3C6-270B2F8A12E0}" destId="{B15B1644-31B2-4736-83B8-A9C68F669409}" srcOrd="0" destOrd="0" presId="urn:microsoft.com/office/officeart/2005/8/layout/hierarchy4"/>
    <dgm:cxn modelId="{B9FD760D-8701-4F7D-8662-F2D67EB66468}" type="presParOf" srcId="{445650A9-C178-45B9-B3C6-270B2F8A12E0}" destId="{1C5CD620-D125-47E4-8E6F-A6DCE066B545}" srcOrd="1" destOrd="0" presId="urn:microsoft.com/office/officeart/2005/8/layout/hierarchy4"/>
    <dgm:cxn modelId="{F5D5C830-883E-4948-A312-22284358E3B6}" type="presParOf" srcId="{4373D816-3808-4CBE-9972-91534E6BE5BF}" destId="{77A2BE81-E3D5-4B07-8799-2C309EA424B9}" srcOrd="3" destOrd="0" presId="urn:microsoft.com/office/officeart/2005/8/layout/hierarchy4"/>
    <dgm:cxn modelId="{4510FA5C-F8E3-4BE5-BDCE-F0BD361649FF}" type="presParOf" srcId="{4373D816-3808-4CBE-9972-91534E6BE5BF}" destId="{D46BBFFE-1E7C-4D91-AA31-E322CBBDFDB4}" srcOrd="4" destOrd="0" presId="urn:microsoft.com/office/officeart/2005/8/layout/hierarchy4"/>
    <dgm:cxn modelId="{62112265-7D58-4154-BEA7-AE6C214312A2}" type="presParOf" srcId="{D46BBFFE-1E7C-4D91-AA31-E322CBBDFDB4}" destId="{C0B673F4-F53E-451B-A4EB-F76156166AD1}" srcOrd="0" destOrd="0" presId="urn:microsoft.com/office/officeart/2005/8/layout/hierarchy4"/>
    <dgm:cxn modelId="{3073B865-30CB-4FAD-8E7A-025535E96519}" type="presParOf" srcId="{D46BBFFE-1E7C-4D91-AA31-E322CBBDFDB4}" destId="{A64BCD32-8FE3-48C4-90A6-EC7AA520C051}" srcOrd="1" destOrd="0" presId="urn:microsoft.com/office/officeart/2005/8/layout/hierarchy4"/>
    <dgm:cxn modelId="{0997D069-B9F2-4DAF-97CB-2B6400598B73}" type="presParOf" srcId="{4373D816-3808-4CBE-9972-91534E6BE5BF}" destId="{73851D92-9A57-4EAE-961B-2458197DA49A}" srcOrd="5" destOrd="0" presId="urn:microsoft.com/office/officeart/2005/8/layout/hierarchy4"/>
    <dgm:cxn modelId="{ED865FF2-9687-47DB-8178-180C5301476E}" type="presParOf" srcId="{4373D816-3808-4CBE-9972-91534E6BE5BF}" destId="{8B2DAC46-007E-477E-BD95-D4E7BFDBA6B4}" srcOrd="6" destOrd="0" presId="urn:microsoft.com/office/officeart/2005/8/layout/hierarchy4"/>
    <dgm:cxn modelId="{C1982F29-F4C0-4F27-B6ED-4ECD55F3F4F0}" type="presParOf" srcId="{8B2DAC46-007E-477E-BD95-D4E7BFDBA6B4}" destId="{F8E85C6C-5CF3-4213-9E8D-E3E75AE01093}" srcOrd="0" destOrd="0" presId="urn:microsoft.com/office/officeart/2005/8/layout/hierarchy4"/>
    <dgm:cxn modelId="{5ED2488C-6416-446B-8975-00DE9252B5DA}" type="presParOf" srcId="{8B2DAC46-007E-477E-BD95-D4E7BFDBA6B4}" destId="{745110A9-7163-48D9-8CFF-0B64DDE075C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F0E4E4-F623-4253-B865-E95B35A7FF0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9A7C5-4C22-4F68-9921-AD2B4A6D6D41}">
      <dgm:prSet/>
      <dgm:spPr>
        <a:solidFill>
          <a:srgbClr val="2F97DA"/>
        </a:solidFill>
      </dgm:spPr>
      <dgm:t>
        <a:bodyPr/>
        <a:lstStyle/>
        <a:p>
          <a:pPr rtl="0"/>
          <a:r>
            <a:rPr lang="en-US" dirty="0">
              <a:solidFill>
                <a:srgbClr val="FFFF00"/>
              </a:solidFill>
            </a:rPr>
            <a:t>Device increases distance between line worker and energized line.</a:t>
          </a:r>
        </a:p>
      </dgm:t>
    </dgm:pt>
    <dgm:pt modelId="{55D2A3E6-8127-48A5-BA86-A6DF09F5C690}" type="parTrans" cxnId="{75A83D3B-6C6C-4AF4-9707-0CE529E79562}">
      <dgm:prSet/>
      <dgm:spPr/>
      <dgm:t>
        <a:bodyPr/>
        <a:lstStyle/>
        <a:p>
          <a:endParaRPr lang="en-US"/>
        </a:p>
      </dgm:t>
    </dgm:pt>
    <dgm:pt modelId="{72F77155-DFDB-4B1C-B8C0-0DA35F2134F6}" type="sibTrans" cxnId="{75A83D3B-6C6C-4AF4-9707-0CE529E79562}">
      <dgm:prSet/>
      <dgm:spPr/>
      <dgm:t>
        <a:bodyPr/>
        <a:lstStyle/>
        <a:p>
          <a:endParaRPr lang="en-US"/>
        </a:p>
      </dgm:t>
    </dgm:pt>
    <dgm:pt modelId="{7C90AF0F-8C38-4E3F-85E1-3F4A8EF1C762}">
      <dgm:prSet/>
      <dgm:spPr>
        <a:solidFill>
          <a:srgbClr val="2F97DA"/>
        </a:solidFill>
      </dgm:spPr>
      <dgm:t>
        <a:bodyPr/>
        <a:lstStyle/>
        <a:p>
          <a:r>
            <a:rPr lang="en-US" dirty="0" smtClean="0"/>
            <a:t>Device can manipulate objects of various size, weight, and shape.</a:t>
          </a:r>
          <a:endParaRPr lang="en-US" dirty="0"/>
        </a:p>
      </dgm:t>
    </dgm:pt>
    <dgm:pt modelId="{45EB3641-6DDB-48AF-BC3D-5571FC6B7A9D}" type="parTrans" cxnId="{69205D0E-D474-48B0-A038-69D7D6FF21D4}">
      <dgm:prSet/>
      <dgm:spPr/>
      <dgm:t>
        <a:bodyPr/>
        <a:lstStyle/>
        <a:p>
          <a:endParaRPr lang="en-US"/>
        </a:p>
      </dgm:t>
    </dgm:pt>
    <dgm:pt modelId="{BFE72A24-A025-49D0-BBBD-872D591B03B5}" type="sibTrans" cxnId="{69205D0E-D474-48B0-A038-69D7D6FF21D4}">
      <dgm:prSet/>
      <dgm:spPr/>
      <dgm:t>
        <a:bodyPr/>
        <a:lstStyle/>
        <a:p>
          <a:endParaRPr lang="en-US"/>
        </a:p>
      </dgm:t>
    </dgm:pt>
    <dgm:pt modelId="{0948B06C-293A-4904-98B7-0639AE476EC8}">
      <dgm:prSet/>
      <dgm:spPr>
        <a:solidFill>
          <a:srgbClr val="2F97DA"/>
        </a:solidFill>
      </dgm:spPr>
      <dgm:t>
        <a:bodyPr/>
        <a:lstStyle/>
        <a:p>
          <a:r>
            <a:rPr lang="en-US" dirty="0" smtClean="0"/>
            <a:t>Device adheres to all company standards.</a:t>
          </a:r>
          <a:endParaRPr lang="en-US" dirty="0"/>
        </a:p>
      </dgm:t>
    </dgm:pt>
    <dgm:pt modelId="{F996AF52-3A64-4753-B8AD-0B256B88B1F9}" type="parTrans" cxnId="{3FB0B8A0-EACC-4A7D-A55F-536CEF107469}">
      <dgm:prSet/>
      <dgm:spPr/>
      <dgm:t>
        <a:bodyPr/>
        <a:lstStyle/>
        <a:p>
          <a:endParaRPr lang="en-US"/>
        </a:p>
      </dgm:t>
    </dgm:pt>
    <dgm:pt modelId="{0FEBC25C-7A56-441D-8567-67F1CED05013}" type="sibTrans" cxnId="{3FB0B8A0-EACC-4A7D-A55F-536CEF107469}">
      <dgm:prSet/>
      <dgm:spPr/>
      <dgm:t>
        <a:bodyPr/>
        <a:lstStyle/>
        <a:p>
          <a:endParaRPr lang="en-US"/>
        </a:p>
      </dgm:t>
    </dgm:pt>
    <dgm:pt modelId="{583E3EEB-8284-4E85-AD0B-75F1B3E5457F}">
      <dgm:prSet/>
      <dgm:spPr>
        <a:solidFill>
          <a:srgbClr val="2F97DA"/>
        </a:solidFill>
      </dgm:spPr>
      <dgm:t>
        <a:bodyPr/>
        <a:lstStyle/>
        <a:p>
          <a:r>
            <a:rPr lang="en-US" dirty="0" smtClean="0"/>
            <a:t>Device can operate with a high voltage.</a:t>
          </a:r>
          <a:endParaRPr lang="en-US" dirty="0"/>
        </a:p>
      </dgm:t>
    </dgm:pt>
    <dgm:pt modelId="{92D025DC-14C4-4AE4-9BF3-96A2AC7D17DC}" type="parTrans" cxnId="{C311A5E9-336A-4F50-8C91-AA078E71EAF7}">
      <dgm:prSet/>
      <dgm:spPr/>
      <dgm:t>
        <a:bodyPr/>
        <a:lstStyle/>
        <a:p>
          <a:endParaRPr lang="en-US"/>
        </a:p>
      </dgm:t>
    </dgm:pt>
    <dgm:pt modelId="{61D95AB8-B713-4A4F-9290-6BFCF796E8D9}" type="sibTrans" cxnId="{C311A5E9-336A-4F50-8C91-AA078E71EAF7}">
      <dgm:prSet/>
      <dgm:spPr/>
      <dgm:t>
        <a:bodyPr/>
        <a:lstStyle/>
        <a:p>
          <a:endParaRPr lang="en-US"/>
        </a:p>
      </dgm:t>
    </dgm:pt>
    <dgm:pt modelId="{4373D816-3808-4CBE-9972-91534E6BE5BF}" type="pres">
      <dgm:prSet presAssocID="{E4F0E4E4-F623-4253-B865-E95B35A7FF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08C947-F90E-4E60-A27D-CD5F3F48B703}" type="pres">
      <dgm:prSet presAssocID="{583E3EEB-8284-4E85-AD0B-75F1B3E5457F}" presName="vertOne" presStyleCnt="0"/>
      <dgm:spPr/>
    </dgm:pt>
    <dgm:pt modelId="{EFF66288-FB9B-4038-86EB-BEA133CB602B}" type="pres">
      <dgm:prSet presAssocID="{583E3EEB-8284-4E85-AD0B-75F1B3E5457F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D855E-26FC-4A67-8C5A-D2F01402833F}" type="pres">
      <dgm:prSet presAssocID="{583E3EEB-8284-4E85-AD0B-75F1B3E5457F}" presName="horzOne" presStyleCnt="0"/>
      <dgm:spPr/>
    </dgm:pt>
    <dgm:pt modelId="{A4422ABB-F815-4F5D-81BA-A75220B2054A}" type="pres">
      <dgm:prSet presAssocID="{61D95AB8-B713-4A4F-9290-6BFCF796E8D9}" presName="sibSpaceOne" presStyleCnt="0"/>
      <dgm:spPr/>
    </dgm:pt>
    <dgm:pt modelId="{445650A9-C178-45B9-B3C6-270B2F8A12E0}" type="pres">
      <dgm:prSet presAssocID="{FDA9A7C5-4C22-4F68-9921-AD2B4A6D6D41}" presName="vertOne" presStyleCnt="0"/>
      <dgm:spPr/>
    </dgm:pt>
    <dgm:pt modelId="{B15B1644-31B2-4736-83B8-A9C68F669409}" type="pres">
      <dgm:prSet presAssocID="{FDA9A7C5-4C22-4F68-9921-AD2B4A6D6D41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5CD620-D125-47E4-8E6F-A6DCE066B545}" type="pres">
      <dgm:prSet presAssocID="{FDA9A7C5-4C22-4F68-9921-AD2B4A6D6D41}" presName="horzOne" presStyleCnt="0"/>
      <dgm:spPr/>
    </dgm:pt>
    <dgm:pt modelId="{77A2BE81-E3D5-4B07-8799-2C309EA424B9}" type="pres">
      <dgm:prSet presAssocID="{72F77155-DFDB-4B1C-B8C0-0DA35F2134F6}" presName="sibSpaceOne" presStyleCnt="0"/>
      <dgm:spPr/>
    </dgm:pt>
    <dgm:pt modelId="{D46BBFFE-1E7C-4D91-AA31-E322CBBDFDB4}" type="pres">
      <dgm:prSet presAssocID="{7C90AF0F-8C38-4E3F-85E1-3F4A8EF1C762}" presName="vertOne" presStyleCnt="0"/>
      <dgm:spPr/>
    </dgm:pt>
    <dgm:pt modelId="{C0B673F4-F53E-451B-A4EB-F76156166AD1}" type="pres">
      <dgm:prSet presAssocID="{7C90AF0F-8C38-4E3F-85E1-3F4A8EF1C762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4BCD32-8FE3-48C4-90A6-EC7AA520C051}" type="pres">
      <dgm:prSet presAssocID="{7C90AF0F-8C38-4E3F-85E1-3F4A8EF1C762}" presName="horzOne" presStyleCnt="0"/>
      <dgm:spPr/>
    </dgm:pt>
    <dgm:pt modelId="{73851D92-9A57-4EAE-961B-2458197DA49A}" type="pres">
      <dgm:prSet presAssocID="{BFE72A24-A025-49D0-BBBD-872D591B03B5}" presName="sibSpaceOne" presStyleCnt="0"/>
      <dgm:spPr/>
    </dgm:pt>
    <dgm:pt modelId="{8B2DAC46-007E-477E-BD95-D4E7BFDBA6B4}" type="pres">
      <dgm:prSet presAssocID="{0948B06C-293A-4904-98B7-0639AE476EC8}" presName="vertOne" presStyleCnt="0"/>
      <dgm:spPr/>
    </dgm:pt>
    <dgm:pt modelId="{F8E85C6C-5CF3-4213-9E8D-E3E75AE01093}" type="pres">
      <dgm:prSet presAssocID="{0948B06C-293A-4904-98B7-0639AE476EC8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110A9-7163-48D9-8CFF-0B64DDE075CB}" type="pres">
      <dgm:prSet presAssocID="{0948B06C-293A-4904-98B7-0639AE476EC8}" presName="horzOne" presStyleCnt="0"/>
      <dgm:spPr/>
    </dgm:pt>
  </dgm:ptLst>
  <dgm:cxnLst>
    <dgm:cxn modelId="{75A83D3B-6C6C-4AF4-9707-0CE529E79562}" srcId="{E4F0E4E4-F623-4253-B865-E95B35A7FF02}" destId="{FDA9A7C5-4C22-4F68-9921-AD2B4A6D6D41}" srcOrd="1" destOrd="0" parTransId="{55D2A3E6-8127-48A5-BA86-A6DF09F5C690}" sibTransId="{72F77155-DFDB-4B1C-B8C0-0DA35F2134F6}"/>
    <dgm:cxn modelId="{9A637B6F-F272-4ABC-98A9-A0EE3D479C5C}" type="presOf" srcId="{FDA9A7C5-4C22-4F68-9921-AD2B4A6D6D41}" destId="{B15B1644-31B2-4736-83B8-A9C68F669409}" srcOrd="0" destOrd="0" presId="urn:microsoft.com/office/officeart/2005/8/layout/hierarchy4"/>
    <dgm:cxn modelId="{E566DC7F-819D-4E94-8DAA-F680A32837F1}" type="presOf" srcId="{7C90AF0F-8C38-4E3F-85E1-3F4A8EF1C762}" destId="{C0B673F4-F53E-451B-A4EB-F76156166AD1}" srcOrd="0" destOrd="0" presId="urn:microsoft.com/office/officeart/2005/8/layout/hierarchy4"/>
    <dgm:cxn modelId="{AA0CF53A-F24E-43DC-836C-AE126959D269}" type="presOf" srcId="{0948B06C-293A-4904-98B7-0639AE476EC8}" destId="{F8E85C6C-5CF3-4213-9E8D-E3E75AE01093}" srcOrd="0" destOrd="0" presId="urn:microsoft.com/office/officeart/2005/8/layout/hierarchy4"/>
    <dgm:cxn modelId="{0A1A259E-27C1-424D-AF0A-0CAFA2EF215D}" type="presOf" srcId="{583E3EEB-8284-4E85-AD0B-75F1B3E5457F}" destId="{EFF66288-FB9B-4038-86EB-BEA133CB602B}" srcOrd="0" destOrd="0" presId="urn:microsoft.com/office/officeart/2005/8/layout/hierarchy4"/>
    <dgm:cxn modelId="{69205D0E-D474-48B0-A038-69D7D6FF21D4}" srcId="{E4F0E4E4-F623-4253-B865-E95B35A7FF02}" destId="{7C90AF0F-8C38-4E3F-85E1-3F4A8EF1C762}" srcOrd="2" destOrd="0" parTransId="{45EB3641-6DDB-48AF-BC3D-5571FC6B7A9D}" sibTransId="{BFE72A24-A025-49D0-BBBD-872D591B03B5}"/>
    <dgm:cxn modelId="{C311A5E9-336A-4F50-8C91-AA078E71EAF7}" srcId="{E4F0E4E4-F623-4253-B865-E95B35A7FF02}" destId="{583E3EEB-8284-4E85-AD0B-75F1B3E5457F}" srcOrd="0" destOrd="0" parTransId="{92D025DC-14C4-4AE4-9BF3-96A2AC7D17DC}" sibTransId="{61D95AB8-B713-4A4F-9290-6BFCF796E8D9}"/>
    <dgm:cxn modelId="{34C17036-ECA6-49C5-9C89-F6A5C9420C94}" type="presOf" srcId="{E4F0E4E4-F623-4253-B865-E95B35A7FF02}" destId="{4373D816-3808-4CBE-9972-91534E6BE5BF}" srcOrd="0" destOrd="0" presId="urn:microsoft.com/office/officeart/2005/8/layout/hierarchy4"/>
    <dgm:cxn modelId="{3FB0B8A0-EACC-4A7D-A55F-536CEF107469}" srcId="{E4F0E4E4-F623-4253-B865-E95B35A7FF02}" destId="{0948B06C-293A-4904-98B7-0639AE476EC8}" srcOrd="3" destOrd="0" parTransId="{F996AF52-3A64-4753-B8AD-0B256B88B1F9}" sibTransId="{0FEBC25C-7A56-441D-8567-67F1CED05013}"/>
    <dgm:cxn modelId="{F46D0198-A9C6-4A5F-B59F-E1B06FBFDAA7}" type="presParOf" srcId="{4373D816-3808-4CBE-9972-91534E6BE5BF}" destId="{CB08C947-F90E-4E60-A27D-CD5F3F48B703}" srcOrd="0" destOrd="0" presId="urn:microsoft.com/office/officeart/2005/8/layout/hierarchy4"/>
    <dgm:cxn modelId="{291AD5AD-C5EB-4429-979C-66052B9524C7}" type="presParOf" srcId="{CB08C947-F90E-4E60-A27D-CD5F3F48B703}" destId="{EFF66288-FB9B-4038-86EB-BEA133CB602B}" srcOrd="0" destOrd="0" presId="urn:microsoft.com/office/officeart/2005/8/layout/hierarchy4"/>
    <dgm:cxn modelId="{9E26B764-2AF8-4A6D-8605-2FAAE194204D}" type="presParOf" srcId="{CB08C947-F90E-4E60-A27D-CD5F3F48B703}" destId="{F32D855E-26FC-4A67-8C5A-D2F01402833F}" srcOrd="1" destOrd="0" presId="urn:microsoft.com/office/officeart/2005/8/layout/hierarchy4"/>
    <dgm:cxn modelId="{90D128E8-C0D3-4832-9FFC-4659C8738764}" type="presParOf" srcId="{4373D816-3808-4CBE-9972-91534E6BE5BF}" destId="{A4422ABB-F815-4F5D-81BA-A75220B2054A}" srcOrd="1" destOrd="0" presId="urn:microsoft.com/office/officeart/2005/8/layout/hierarchy4"/>
    <dgm:cxn modelId="{98684D53-85A9-4359-BDA1-9A4264C185B1}" type="presParOf" srcId="{4373D816-3808-4CBE-9972-91534E6BE5BF}" destId="{445650A9-C178-45B9-B3C6-270B2F8A12E0}" srcOrd="2" destOrd="0" presId="urn:microsoft.com/office/officeart/2005/8/layout/hierarchy4"/>
    <dgm:cxn modelId="{3D4B6C99-881F-46C3-86AB-60E487491D92}" type="presParOf" srcId="{445650A9-C178-45B9-B3C6-270B2F8A12E0}" destId="{B15B1644-31B2-4736-83B8-A9C68F669409}" srcOrd="0" destOrd="0" presId="urn:microsoft.com/office/officeart/2005/8/layout/hierarchy4"/>
    <dgm:cxn modelId="{B9FD760D-8701-4F7D-8662-F2D67EB66468}" type="presParOf" srcId="{445650A9-C178-45B9-B3C6-270B2F8A12E0}" destId="{1C5CD620-D125-47E4-8E6F-A6DCE066B545}" srcOrd="1" destOrd="0" presId="urn:microsoft.com/office/officeart/2005/8/layout/hierarchy4"/>
    <dgm:cxn modelId="{F5D5C830-883E-4948-A312-22284358E3B6}" type="presParOf" srcId="{4373D816-3808-4CBE-9972-91534E6BE5BF}" destId="{77A2BE81-E3D5-4B07-8799-2C309EA424B9}" srcOrd="3" destOrd="0" presId="urn:microsoft.com/office/officeart/2005/8/layout/hierarchy4"/>
    <dgm:cxn modelId="{4510FA5C-F8E3-4BE5-BDCE-F0BD361649FF}" type="presParOf" srcId="{4373D816-3808-4CBE-9972-91534E6BE5BF}" destId="{D46BBFFE-1E7C-4D91-AA31-E322CBBDFDB4}" srcOrd="4" destOrd="0" presId="urn:microsoft.com/office/officeart/2005/8/layout/hierarchy4"/>
    <dgm:cxn modelId="{62112265-7D58-4154-BEA7-AE6C214312A2}" type="presParOf" srcId="{D46BBFFE-1E7C-4D91-AA31-E322CBBDFDB4}" destId="{C0B673F4-F53E-451B-A4EB-F76156166AD1}" srcOrd="0" destOrd="0" presId="urn:microsoft.com/office/officeart/2005/8/layout/hierarchy4"/>
    <dgm:cxn modelId="{3073B865-30CB-4FAD-8E7A-025535E96519}" type="presParOf" srcId="{D46BBFFE-1E7C-4D91-AA31-E322CBBDFDB4}" destId="{A64BCD32-8FE3-48C4-90A6-EC7AA520C051}" srcOrd="1" destOrd="0" presId="urn:microsoft.com/office/officeart/2005/8/layout/hierarchy4"/>
    <dgm:cxn modelId="{0997D069-B9F2-4DAF-97CB-2B6400598B73}" type="presParOf" srcId="{4373D816-3808-4CBE-9972-91534E6BE5BF}" destId="{73851D92-9A57-4EAE-961B-2458197DA49A}" srcOrd="5" destOrd="0" presId="urn:microsoft.com/office/officeart/2005/8/layout/hierarchy4"/>
    <dgm:cxn modelId="{ED865FF2-9687-47DB-8178-180C5301476E}" type="presParOf" srcId="{4373D816-3808-4CBE-9972-91534E6BE5BF}" destId="{8B2DAC46-007E-477E-BD95-D4E7BFDBA6B4}" srcOrd="6" destOrd="0" presId="urn:microsoft.com/office/officeart/2005/8/layout/hierarchy4"/>
    <dgm:cxn modelId="{C1982F29-F4C0-4F27-B6ED-4ECD55F3F4F0}" type="presParOf" srcId="{8B2DAC46-007E-477E-BD95-D4E7BFDBA6B4}" destId="{F8E85C6C-5CF3-4213-9E8D-E3E75AE01093}" srcOrd="0" destOrd="0" presId="urn:microsoft.com/office/officeart/2005/8/layout/hierarchy4"/>
    <dgm:cxn modelId="{5ED2488C-6416-446B-8975-00DE9252B5DA}" type="presParOf" srcId="{8B2DAC46-007E-477E-BD95-D4E7BFDBA6B4}" destId="{745110A9-7163-48D9-8CFF-0B64DDE075C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F0E4E4-F623-4253-B865-E95B35A7FF0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9A7C5-4C22-4F68-9921-AD2B4A6D6D41}">
      <dgm:prSet/>
      <dgm:spPr>
        <a:solidFill>
          <a:srgbClr val="2F97DA"/>
        </a:solidFill>
      </dgm:spPr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Device increases distance between line worker and energized line.</a:t>
          </a:r>
        </a:p>
      </dgm:t>
    </dgm:pt>
    <dgm:pt modelId="{55D2A3E6-8127-48A5-BA86-A6DF09F5C690}" type="parTrans" cxnId="{75A83D3B-6C6C-4AF4-9707-0CE529E79562}">
      <dgm:prSet/>
      <dgm:spPr/>
      <dgm:t>
        <a:bodyPr/>
        <a:lstStyle/>
        <a:p>
          <a:endParaRPr lang="en-US"/>
        </a:p>
      </dgm:t>
    </dgm:pt>
    <dgm:pt modelId="{72F77155-DFDB-4B1C-B8C0-0DA35F2134F6}" type="sibTrans" cxnId="{75A83D3B-6C6C-4AF4-9707-0CE529E79562}">
      <dgm:prSet/>
      <dgm:spPr/>
      <dgm:t>
        <a:bodyPr/>
        <a:lstStyle/>
        <a:p>
          <a:endParaRPr lang="en-US"/>
        </a:p>
      </dgm:t>
    </dgm:pt>
    <dgm:pt modelId="{7C90AF0F-8C38-4E3F-85E1-3F4A8EF1C762}">
      <dgm:prSet/>
      <dgm:spPr>
        <a:solidFill>
          <a:srgbClr val="2F97DA"/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Device can manipulate objects of various size, weight, and shape.</a:t>
          </a:r>
          <a:endParaRPr lang="en-US" dirty="0">
            <a:solidFill>
              <a:srgbClr val="FFFF00"/>
            </a:solidFill>
          </a:endParaRPr>
        </a:p>
      </dgm:t>
    </dgm:pt>
    <dgm:pt modelId="{45EB3641-6DDB-48AF-BC3D-5571FC6B7A9D}" type="parTrans" cxnId="{69205D0E-D474-48B0-A038-69D7D6FF21D4}">
      <dgm:prSet/>
      <dgm:spPr/>
      <dgm:t>
        <a:bodyPr/>
        <a:lstStyle/>
        <a:p>
          <a:endParaRPr lang="en-US"/>
        </a:p>
      </dgm:t>
    </dgm:pt>
    <dgm:pt modelId="{BFE72A24-A025-49D0-BBBD-872D591B03B5}" type="sibTrans" cxnId="{69205D0E-D474-48B0-A038-69D7D6FF21D4}">
      <dgm:prSet/>
      <dgm:spPr/>
      <dgm:t>
        <a:bodyPr/>
        <a:lstStyle/>
        <a:p>
          <a:endParaRPr lang="en-US"/>
        </a:p>
      </dgm:t>
    </dgm:pt>
    <dgm:pt modelId="{0948B06C-293A-4904-98B7-0639AE476EC8}">
      <dgm:prSet/>
      <dgm:spPr>
        <a:solidFill>
          <a:srgbClr val="2F97DA"/>
        </a:solidFill>
      </dgm:spPr>
      <dgm:t>
        <a:bodyPr/>
        <a:lstStyle/>
        <a:p>
          <a:r>
            <a:rPr lang="en-US" dirty="0" smtClean="0"/>
            <a:t>Device adheres to all company standards.</a:t>
          </a:r>
          <a:endParaRPr lang="en-US" dirty="0"/>
        </a:p>
      </dgm:t>
    </dgm:pt>
    <dgm:pt modelId="{F996AF52-3A64-4753-B8AD-0B256B88B1F9}" type="parTrans" cxnId="{3FB0B8A0-EACC-4A7D-A55F-536CEF107469}">
      <dgm:prSet/>
      <dgm:spPr/>
      <dgm:t>
        <a:bodyPr/>
        <a:lstStyle/>
        <a:p>
          <a:endParaRPr lang="en-US"/>
        </a:p>
      </dgm:t>
    </dgm:pt>
    <dgm:pt modelId="{0FEBC25C-7A56-441D-8567-67F1CED05013}" type="sibTrans" cxnId="{3FB0B8A0-EACC-4A7D-A55F-536CEF107469}">
      <dgm:prSet/>
      <dgm:spPr/>
      <dgm:t>
        <a:bodyPr/>
        <a:lstStyle/>
        <a:p>
          <a:endParaRPr lang="en-US"/>
        </a:p>
      </dgm:t>
    </dgm:pt>
    <dgm:pt modelId="{583E3EEB-8284-4E85-AD0B-75F1B3E5457F}">
      <dgm:prSet/>
      <dgm:spPr>
        <a:solidFill>
          <a:srgbClr val="2F97DA"/>
        </a:solidFill>
      </dgm:spPr>
      <dgm:t>
        <a:bodyPr/>
        <a:lstStyle/>
        <a:p>
          <a:r>
            <a:rPr lang="en-US" dirty="0" smtClean="0"/>
            <a:t>Device can operate with a high voltage.</a:t>
          </a:r>
          <a:endParaRPr lang="en-US" dirty="0"/>
        </a:p>
      </dgm:t>
    </dgm:pt>
    <dgm:pt modelId="{92D025DC-14C4-4AE4-9BF3-96A2AC7D17DC}" type="parTrans" cxnId="{C311A5E9-336A-4F50-8C91-AA078E71EAF7}">
      <dgm:prSet/>
      <dgm:spPr/>
      <dgm:t>
        <a:bodyPr/>
        <a:lstStyle/>
        <a:p>
          <a:endParaRPr lang="en-US"/>
        </a:p>
      </dgm:t>
    </dgm:pt>
    <dgm:pt modelId="{61D95AB8-B713-4A4F-9290-6BFCF796E8D9}" type="sibTrans" cxnId="{C311A5E9-336A-4F50-8C91-AA078E71EAF7}">
      <dgm:prSet/>
      <dgm:spPr/>
      <dgm:t>
        <a:bodyPr/>
        <a:lstStyle/>
        <a:p>
          <a:endParaRPr lang="en-US"/>
        </a:p>
      </dgm:t>
    </dgm:pt>
    <dgm:pt modelId="{4373D816-3808-4CBE-9972-91534E6BE5BF}" type="pres">
      <dgm:prSet presAssocID="{E4F0E4E4-F623-4253-B865-E95B35A7FF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08C947-F90E-4E60-A27D-CD5F3F48B703}" type="pres">
      <dgm:prSet presAssocID="{583E3EEB-8284-4E85-AD0B-75F1B3E5457F}" presName="vertOne" presStyleCnt="0"/>
      <dgm:spPr/>
    </dgm:pt>
    <dgm:pt modelId="{EFF66288-FB9B-4038-86EB-BEA133CB602B}" type="pres">
      <dgm:prSet presAssocID="{583E3EEB-8284-4E85-AD0B-75F1B3E5457F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D855E-26FC-4A67-8C5A-D2F01402833F}" type="pres">
      <dgm:prSet presAssocID="{583E3EEB-8284-4E85-AD0B-75F1B3E5457F}" presName="horzOne" presStyleCnt="0"/>
      <dgm:spPr/>
    </dgm:pt>
    <dgm:pt modelId="{A4422ABB-F815-4F5D-81BA-A75220B2054A}" type="pres">
      <dgm:prSet presAssocID="{61D95AB8-B713-4A4F-9290-6BFCF796E8D9}" presName="sibSpaceOne" presStyleCnt="0"/>
      <dgm:spPr/>
    </dgm:pt>
    <dgm:pt modelId="{445650A9-C178-45B9-B3C6-270B2F8A12E0}" type="pres">
      <dgm:prSet presAssocID="{FDA9A7C5-4C22-4F68-9921-AD2B4A6D6D41}" presName="vertOne" presStyleCnt="0"/>
      <dgm:spPr/>
    </dgm:pt>
    <dgm:pt modelId="{B15B1644-31B2-4736-83B8-A9C68F669409}" type="pres">
      <dgm:prSet presAssocID="{FDA9A7C5-4C22-4F68-9921-AD2B4A6D6D41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5CD620-D125-47E4-8E6F-A6DCE066B545}" type="pres">
      <dgm:prSet presAssocID="{FDA9A7C5-4C22-4F68-9921-AD2B4A6D6D41}" presName="horzOne" presStyleCnt="0"/>
      <dgm:spPr/>
    </dgm:pt>
    <dgm:pt modelId="{77A2BE81-E3D5-4B07-8799-2C309EA424B9}" type="pres">
      <dgm:prSet presAssocID="{72F77155-DFDB-4B1C-B8C0-0DA35F2134F6}" presName="sibSpaceOne" presStyleCnt="0"/>
      <dgm:spPr/>
    </dgm:pt>
    <dgm:pt modelId="{D46BBFFE-1E7C-4D91-AA31-E322CBBDFDB4}" type="pres">
      <dgm:prSet presAssocID="{7C90AF0F-8C38-4E3F-85E1-3F4A8EF1C762}" presName="vertOne" presStyleCnt="0"/>
      <dgm:spPr/>
    </dgm:pt>
    <dgm:pt modelId="{C0B673F4-F53E-451B-A4EB-F76156166AD1}" type="pres">
      <dgm:prSet presAssocID="{7C90AF0F-8C38-4E3F-85E1-3F4A8EF1C762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4BCD32-8FE3-48C4-90A6-EC7AA520C051}" type="pres">
      <dgm:prSet presAssocID="{7C90AF0F-8C38-4E3F-85E1-3F4A8EF1C762}" presName="horzOne" presStyleCnt="0"/>
      <dgm:spPr/>
    </dgm:pt>
    <dgm:pt modelId="{73851D92-9A57-4EAE-961B-2458197DA49A}" type="pres">
      <dgm:prSet presAssocID="{BFE72A24-A025-49D0-BBBD-872D591B03B5}" presName="sibSpaceOne" presStyleCnt="0"/>
      <dgm:spPr/>
    </dgm:pt>
    <dgm:pt modelId="{8B2DAC46-007E-477E-BD95-D4E7BFDBA6B4}" type="pres">
      <dgm:prSet presAssocID="{0948B06C-293A-4904-98B7-0639AE476EC8}" presName="vertOne" presStyleCnt="0"/>
      <dgm:spPr/>
    </dgm:pt>
    <dgm:pt modelId="{F8E85C6C-5CF3-4213-9E8D-E3E75AE01093}" type="pres">
      <dgm:prSet presAssocID="{0948B06C-293A-4904-98B7-0639AE476EC8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110A9-7163-48D9-8CFF-0B64DDE075CB}" type="pres">
      <dgm:prSet presAssocID="{0948B06C-293A-4904-98B7-0639AE476EC8}" presName="horzOne" presStyleCnt="0"/>
      <dgm:spPr/>
    </dgm:pt>
  </dgm:ptLst>
  <dgm:cxnLst>
    <dgm:cxn modelId="{C311A5E9-336A-4F50-8C91-AA078E71EAF7}" srcId="{E4F0E4E4-F623-4253-B865-E95B35A7FF02}" destId="{583E3EEB-8284-4E85-AD0B-75F1B3E5457F}" srcOrd="0" destOrd="0" parTransId="{92D025DC-14C4-4AE4-9BF3-96A2AC7D17DC}" sibTransId="{61D95AB8-B713-4A4F-9290-6BFCF796E8D9}"/>
    <dgm:cxn modelId="{34C17036-ECA6-49C5-9C89-F6A5C9420C94}" type="presOf" srcId="{E4F0E4E4-F623-4253-B865-E95B35A7FF02}" destId="{4373D816-3808-4CBE-9972-91534E6BE5BF}" srcOrd="0" destOrd="0" presId="urn:microsoft.com/office/officeart/2005/8/layout/hierarchy4"/>
    <dgm:cxn modelId="{75A83D3B-6C6C-4AF4-9707-0CE529E79562}" srcId="{E4F0E4E4-F623-4253-B865-E95B35A7FF02}" destId="{FDA9A7C5-4C22-4F68-9921-AD2B4A6D6D41}" srcOrd="1" destOrd="0" parTransId="{55D2A3E6-8127-48A5-BA86-A6DF09F5C690}" sibTransId="{72F77155-DFDB-4B1C-B8C0-0DA35F2134F6}"/>
    <dgm:cxn modelId="{9A637B6F-F272-4ABC-98A9-A0EE3D479C5C}" type="presOf" srcId="{FDA9A7C5-4C22-4F68-9921-AD2B4A6D6D41}" destId="{B15B1644-31B2-4736-83B8-A9C68F669409}" srcOrd="0" destOrd="0" presId="urn:microsoft.com/office/officeart/2005/8/layout/hierarchy4"/>
    <dgm:cxn modelId="{AA0CF53A-F24E-43DC-836C-AE126959D269}" type="presOf" srcId="{0948B06C-293A-4904-98B7-0639AE476EC8}" destId="{F8E85C6C-5CF3-4213-9E8D-E3E75AE01093}" srcOrd="0" destOrd="0" presId="urn:microsoft.com/office/officeart/2005/8/layout/hierarchy4"/>
    <dgm:cxn modelId="{69205D0E-D474-48B0-A038-69D7D6FF21D4}" srcId="{E4F0E4E4-F623-4253-B865-E95B35A7FF02}" destId="{7C90AF0F-8C38-4E3F-85E1-3F4A8EF1C762}" srcOrd="2" destOrd="0" parTransId="{45EB3641-6DDB-48AF-BC3D-5571FC6B7A9D}" sibTransId="{BFE72A24-A025-49D0-BBBD-872D591B03B5}"/>
    <dgm:cxn modelId="{0A1A259E-27C1-424D-AF0A-0CAFA2EF215D}" type="presOf" srcId="{583E3EEB-8284-4E85-AD0B-75F1B3E5457F}" destId="{EFF66288-FB9B-4038-86EB-BEA133CB602B}" srcOrd="0" destOrd="0" presId="urn:microsoft.com/office/officeart/2005/8/layout/hierarchy4"/>
    <dgm:cxn modelId="{E566DC7F-819D-4E94-8DAA-F680A32837F1}" type="presOf" srcId="{7C90AF0F-8C38-4E3F-85E1-3F4A8EF1C762}" destId="{C0B673F4-F53E-451B-A4EB-F76156166AD1}" srcOrd="0" destOrd="0" presId="urn:microsoft.com/office/officeart/2005/8/layout/hierarchy4"/>
    <dgm:cxn modelId="{3FB0B8A0-EACC-4A7D-A55F-536CEF107469}" srcId="{E4F0E4E4-F623-4253-B865-E95B35A7FF02}" destId="{0948B06C-293A-4904-98B7-0639AE476EC8}" srcOrd="3" destOrd="0" parTransId="{F996AF52-3A64-4753-B8AD-0B256B88B1F9}" sibTransId="{0FEBC25C-7A56-441D-8567-67F1CED05013}"/>
    <dgm:cxn modelId="{F46D0198-A9C6-4A5F-B59F-E1B06FBFDAA7}" type="presParOf" srcId="{4373D816-3808-4CBE-9972-91534E6BE5BF}" destId="{CB08C947-F90E-4E60-A27D-CD5F3F48B703}" srcOrd="0" destOrd="0" presId="urn:microsoft.com/office/officeart/2005/8/layout/hierarchy4"/>
    <dgm:cxn modelId="{291AD5AD-C5EB-4429-979C-66052B9524C7}" type="presParOf" srcId="{CB08C947-F90E-4E60-A27D-CD5F3F48B703}" destId="{EFF66288-FB9B-4038-86EB-BEA133CB602B}" srcOrd="0" destOrd="0" presId="urn:microsoft.com/office/officeart/2005/8/layout/hierarchy4"/>
    <dgm:cxn modelId="{9E26B764-2AF8-4A6D-8605-2FAAE194204D}" type="presParOf" srcId="{CB08C947-F90E-4E60-A27D-CD5F3F48B703}" destId="{F32D855E-26FC-4A67-8C5A-D2F01402833F}" srcOrd="1" destOrd="0" presId="urn:microsoft.com/office/officeart/2005/8/layout/hierarchy4"/>
    <dgm:cxn modelId="{90D128E8-C0D3-4832-9FFC-4659C8738764}" type="presParOf" srcId="{4373D816-3808-4CBE-9972-91534E6BE5BF}" destId="{A4422ABB-F815-4F5D-81BA-A75220B2054A}" srcOrd="1" destOrd="0" presId="urn:microsoft.com/office/officeart/2005/8/layout/hierarchy4"/>
    <dgm:cxn modelId="{98684D53-85A9-4359-BDA1-9A4264C185B1}" type="presParOf" srcId="{4373D816-3808-4CBE-9972-91534E6BE5BF}" destId="{445650A9-C178-45B9-B3C6-270B2F8A12E0}" srcOrd="2" destOrd="0" presId="urn:microsoft.com/office/officeart/2005/8/layout/hierarchy4"/>
    <dgm:cxn modelId="{3D4B6C99-881F-46C3-86AB-60E487491D92}" type="presParOf" srcId="{445650A9-C178-45B9-B3C6-270B2F8A12E0}" destId="{B15B1644-31B2-4736-83B8-A9C68F669409}" srcOrd="0" destOrd="0" presId="urn:microsoft.com/office/officeart/2005/8/layout/hierarchy4"/>
    <dgm:cxn modelId="{B9FD760D-8701-4F7D-8662-F2D67EB66468}" type="presParOf" srcId="{445650A9-C178-45B9-B3C6-270B2F8A12E0}" destId="{1C5CD620-D125-47E4-8E6F-A6DCE066B545}" srcOrd="1" destOrd="0" presId="urn:microsoft.com/office/officeart/2005/8/layout/hierarchy4"/>
    <dgm:cxn modelId="{F5D5C830-883E-4948-A312-22284358E3B6}" type="presParOf" srcId="{4373D816-3808-4CBE-9972-91534E6BE5BF}" destId="{77A2BE81-E3D5-4B07-8799-2C309EA424B9}" srcOrd="3" destOrd="0" presId="urn:microsoft.com/office/officeart/2005/8/layout/hierarchy4"/>
    <dgm:cxn modelId="{4510FA5C-F8E3-4BE5-BDCE-F0BD361649FF}" type="presParOf" srcId="{4373D816-3808-4CBE-9972-91534E6BE5BF}" destId="{D46BBFFE-1E7C-4D91-AA31-E322CBBDFDB4}" srcOrd="4" destOrd="0" presId="urn:microsoft.com/office/officeart/2005/8/layout/hierarchy4"/>
    <dgm:cxn modelId="{62112265-7D58-4154-BEA7-AE6C214312A2}" type="presParOf" srcId="{D46BBFFE-1E7C-4D91-AA31-E322CBBDFDB4}" destId="{C0B673F4-F53E-451B-A4EB-F76156166AD1}" srcOrd="0" destOrd="0" presId="urn:microsoft.com/office/officeart/2005/8/layout/hierarchy4"/>
    <dgm:cxn modelId="{3073B865-30CB-4FAD-8E7A-025535E96519}" type="presParOf" srcId="{D46BBFFE-1E7C-4D91-AA31-E322CBBDFDB4}" destId="{A64BCD32-8FE3-48C4-90A6-EC7AA520C051}" srcOrd="1" destOrd="0" presId="urn:microsoft.com/office/officeart/2005/8/layout/hierarchy4"/>
    <dgm:cxn modelId="{0997D069-B9F2-4DAF-97CB-2B6400598B73}" type="presParOf" srcId="{4373D816-3808-4CBE-9972-91534E6BE5BF}" destId="{73851D92-9A57-4EAE-961B-2458197DA49A}" srcOrd="5" destOrd="0" presId="urn:microsoft.com/office/officeart/2005/8/layout/hierarchy4"/>
    <dgm:cxn modelId="{ED865FF2-9687-47DB-8178-180C5301476E}" type="presParOf" srcId="{4373D816-3808-4CBE-9972-91534E6BE5BF}" destId="{8B2DAC46-007E-477E-BD95-D4E7BFDBA6B4}" srcOrd="6" destOrd="0" presId="urn:microsoft.com/office/officeart/2005/8/layout/hierarchy4"/>
    <dgm:cxn modelId="{C1982F29-F4C0-4F27-B6ED-4ECD55F3F4F0}" type="presParOf" srcId="{8B2DAC46-007E-477E-BD95-D4E7BFDBA6B4}" destId="{F8E85C6C-5CF3-4213-9E8D-E3E75AE01093}" srcOrd="0" destOrd="0" presId="urn:microsoft.com/office/officeart/2005/8/layout/hierarchy4"/>
    <dgm:cxn modelId="{5ED2488C-6416-446B-8975-00DE9252B5DA}" type="presParOf" srcId="{8B2DAC46-007E-477E-BD95-D4E7BFDBA6B4}" destId="{745110A9-7163-48D9-8CFF-0B64DDE075C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F0E4E4-F623-4253-B865-E95B35A7FF0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9A7C5-4C22-4F68-9921-AD2B4A6D6D41}">
      <dgm:prSet/>
      <dgm:spPr>
        <a:solidFill>
          <a:srgbClr val="2F97DA"/>
        </a:solidFill>
      </dgm:spPr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Device increases distance between line worker and energized line.</a:t>
          </a:r>
        </a:p>
      </dgm:t>
    </dgm:pt>
    <dgm:pt modelId="{55D2A3E6-8127-48A5-BA86-A6DF09F5C690}" type="parTrans" cxnId="{75A83D3B-6C6C-4AF4-9707-0CE529E79562}">
      <dgm:prSet/>
      <dgm:spPr/>
      <dgm:t>
        <a:bodyPr/>
        <a:lstStyle/>
        <a:p>
          <a:endParaRPr lang="en-US"/>
        </a:p>
      </dgm:t>
    </dgm:pt>
    <dgm:pt modelId="{72F77155-DFDB-4B1C-B8C0-0DA35F2134F6}" type="sibTrans" cxnId="{75A83D3B-6C6C-4AF4-9707-0CE529E79562}">
      <dgm:prSet/>
      <dgm:spPr/>
      <dgm:t>
        <a:bodyPr/>
        <a:lstStyle/>
        <a:p>
          <a:endParaRPr lang="en-US"/>
        </a:p>
      </dgm:t>
    </dgm:pt>
    <dgm:pt modelId="{7C90AF0F-8C38-4E3F-85E1-3F4A8EF1C762}">
      <dgm:prSet/>
      <dgm:spPr>
        <a:solidFill>
          <a:srgbClr val="2F97DA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Device can manipulate objects of various size, weight, and shape.</a:t>
          </a:r>
          <a:endParaRPr lang="en-US" dirty="0">
            <a:solidFill>
              <a:schemeClr val="bg1"/>
            </a:solidFill>
          </a:endParaRPr>
        </a:p>
      </dgm:t>
    </dgm:pt>
    <dgm:pt modelId="{45EB3641-6DDB-48AF-BC3D-5571FC6B7A9D}" type="parTrans" cxnId="{69205D0E-D474-48B0-A038-69D7D6FF21D4}">
      <dgm:prSet/>
      <dgm:spPr/>
      <dgm:t>
        <a:bodyPr/>
        <a:lstStyle/>
        <a:p>
          <a:endParaRPr lang="en-US"/>
        </a:p>
      </dgm:t>
    </dgm:pt>
    <dgm:pt modelId="{BFE72A24-A025-49D0-BBBD-872D591B03B5}" type="sibTrans" cxnId="{69205D0E-D474-48B0-A038-69D7D6FF21D4}">
      <dgm:prSet/>
      <dgm:spPr/>
      <dgm:t>
        <a:bodyPr/>
        <a:lstStyle/>
        <a:p>
          <a:endParaRPr lang="en-US"/>
        </a:p>
      </dgm:t>
    </dgm:pt>
    <dgm:pt modelId="{0948B06C-293A-4904-98B7-0639AE476EC8}">
      <dgm:prSet/>
      <dgm:spPr>
        <a:solidFill>
          <a:srgbClr val="2F97DA"/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Device adheres to all company standards.</a:t>
          </a:r>
          <a:endParaRPr lang="en-US" dirty="0">
            <a:solidFill>
              <a:srgbClr val="FFFF00"/>
            </a:solidFill>
          </a:endParaRPr>
        </a:p>
      </dgm:t>
    </dgm:pt>
    <dgm:pt modelId="{F996AF52-3A64-4753-B8AD-0B256B88B1F9}" type="parTrans" cxnId="{3FB0B8A0-EACC-4A7D-A55F-536CEF107469}">
      <dgm:prSet/>
      <dgm:spPr/>
      <dgm:t>
        <a:bodyPr/>
        <a:lstStyle/>
        <a:p>
          <a:endParaRPr lang="en-US"/>
        </a:p>
      </dgm:t>
    </dgm:pt>
    <dgm:pt modelId="{0FEBC25C-7A56-441D-8567-67F1CED05013}" type="sibTrans" cxnId="{3FB0B8A0-EACC-4A7D-A55F-536CEF107469}">
      <dgm:prSet/>
      <dgm:spPr/>
      <dgm:t>
        <a:bodyPr/>
        <a:lstStyle/>
        <a:p>
          <a:endParaRPr lang="en-US"/>
        </a:p>
      </dgm:t>
    </dgm:pt>
    <dgm:pt modelId="{583E3EEB-8284-4E85-AD0B-75F1B3E5457F}">
      <dgm:prSet/>
      <dgm:spPr>
        <a:solidFill>
          <a:srgbClr val="2F97DA"/>
        </a:solidFill>
      </dgm:spPr>
      <dgm:t>
        <a:bodyPr/>
        <a:lstStyle/>
        <a:p>
          <a:r>
            <a:rPr lang="en-US" dirty="0" smtClean="0"/>
            <a:t>Device can operate with a high voltage.</a:t>
          </a:r>
          <a:endParaRPr lang="en-US" dirty="0"/>
        </a:p>
      </dgm:t>
    </dgm:pt>
    <dgm:pt modelId="{92D025DC-14C4-4AE4-9BF3-96A2AC7D17DC}" type="parTrans" cxnId="{C311A5E9-336A-4F50-8C91-AA078E71EAF7}">
      <dgm:prSet/>
      <dgm:spPr/>
      <dgm:t>
        <a:bodyPr/>
        <a:lstStyle/>
        <a:p>
          <a:endParaRPr lang="en-US"/>
        </a:p>
      </dgm:t>
    </dgm:pt>
    <dgm:pt modelId="{61D95AB8-B713-4A4F-9290-6BFCF796E8D9}" type="sibTrans" cxnId="{C311A5E9-336A-4F50-8C91-AA078E71EAF7}">
      <dgm:prSet/>
      <dgm:spPr/>
      <dgm:t>
        <a:bodyPr/>
        <a:lstStyle/>
        <a:p>
          <a:endParaRPr lang="en-US"/>
        </a:p>
      </dgm:t>
    </dgm:pt>
    <dgm:pt modelId="{4373D816-3808-4CBE-9972-91534E6BE5BF}" type="pres">
      <dgm:prSet presAssocID="{E4F0E4E4-F623-4253-B865-E95B35A7FF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08C947-F90E-4E60-A27D-CD5F3F48B703}" type="pres">
      <dgm:prSet presAssocID="{583E3EEB-8284-4E85-AD0B-75F1B3E5457F}" presName="vertOne" presStyleCnt="0"/>
      <dgm:spPr/>
    </dgm:pt>
    <dgm:pt modelId="{EFF66288-FB9B-4038-86EB-BEA133CB602B}" type="pres">
      <dgm:prSet presAssocID="{583E3EEB-8284-4E85-AD0B-75F1B3E5457F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D855E-26FC-4A67-8C5A-D2F01402833F}" type="pres">
      <dgm:prSet presAssocID="{583E3EEB-8284-4E85-AD0B-75F1B3E5457F}" presName="horzOne" presStyleCnt="0"/>
      <dgm:spPr/>
    </dgm:pt>
    <dgm:pt modelId="{A4422ABB-F815-4F5D-81BA-A75220B2054A}" type="pres">
      <dgm:prSet presAssocID="{61D95AB8-B713-4A4F-9290-6BFCF796E8D9}" presName="sibSpaceOne" presStyleCnt="0"/>
      <dgm:spPr/>
    </dgm:pt>
    <dgm:pt modelId="{445650A9-C178-45B9-B3C6-270B2F8A12E0}" type="pres">
      <dgm:prSet presAssocID="{FDA9A7C5-4C22-4F68-9921-AD2B4A6D6D41}" presName="vertOne" presStyleCnt="0"/>
      <dgm:spPr/>
    </dgm:pt>
    <dgm:pt modelId="{B15B1644-31B2-4736-83B8-A9C68F669409}" type="pres">
      <dgm:prSet presAssocID="{FDA9A7C5-4C22-4F68-9921-AD2B4A6D6D41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5CD620-D125-47E4-8E6F-A6DCE066B545}" type="pres">
      <dgm:prSet presAssocID="{FDA9A7C5-4C22-4F68-9921-AD2B4A6D6D41}" presName="horzOne" presStyleCnt="0"/>
      <dgm:spPr/>
    </dgm:pt>
    <dgm:pt modelId="{77A2BE81-E3D5-4B07-8799-2C309EA424B9}" type="pres">
      <dgm:prSet presAssocID="{72F77155-DFDB-4B1C-B8C0-0DA35F2134F6}" presName="sibSpaceOne" presStyleCnt="0"/>
      <dgm:spPr/>
    </dgm:pt>
    <dgm:pt modelId="{D46BBFFE-1E7C-4D91-AA31-E322CBBDFDB4}" type="pres">
      <dgm:prSet presAssocID="{7C90AF0F-8C38-4E3F-85E1-3F4A8EF1C762}" presName="vertOne" presStyleCnt="0"/>
      <dgm:spPr/>
    </dgm:pt>
    <dgm:pt modelId="{C0B673F4-F53E-451B-A4EB-F76156166AD1}" type="pres">
      <dgm:prSet presAssocID="{7C90AF0F-8C38-4E3F-85E1-3F4A8EF1C762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4BCD32-8FE3-48C4-90A6-EC7AA520C051}" type="pres">
      <dgm:prSet presAssocID="{7C90AF0F-8C38-4E3F-85E1-3F4A8EF1C762}" presName="horzOne" presStyleCnt="0"/>
      <dgm:spPr/>
    </dgm:pt>
    <dgm:pt modelId="{73851D92-9A57-4EAE-961B-2458197DA49A}" type="pres">
      <dgm:prSet presAssocID="{BFE72A24-A025-49D0-BBBD-872D591B03B5}" presName="sibSpaceOne" presStyleCnt="0"/>
      <dgm:spPr/>
    </dgm:pt>
    <dgm:pt modelId="{8B2DAC46-007E-477E-BD95-D4E7BFDBA6B4}" type="pres">
      <dgm:prSet presAssocID="{0948B06C-293A-4904-98B7-0639AE476EC8}" presName="vertOne" presStyleCnt="0"/>
      <dgm:spPr/>
    </dgm:pt>
    <dgm:pt modelId="{F8E85C6C-5CF3-4213-9E8D-E3E75AE01093}" type="pres">
      <dgm:prSet presAssocID="{0948B06C-293A-4904-98B7-0639AE476EC8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110A9-7163-48D9-8CFF-0B64DDE075CB}" type="pres">
      <dgm:prSet presAssocID="{0948B06C-293A-4904-98B7-0639AE476EC8}" presName="horzOne" presStyleCnt="0"/>
      <dgm:spPr/>
    </dgm:pt>
  </dgm:ptLst>
  <dgm:cxnLst>
    <dgm:cxn modelId="{C311A5E9-336A-4F50-8C91-AA078E71EAF7}" srcId="{E4F0E4E4-F623-4253-B865-E95B35A7FF02}" destId="{583E3EEB-8284-4E85-AD0B-75F1B3E5457F}" srcOrd="0" destOrd="0" parTransId="{92D025DC-14C4-4AE4-9BF3-96A2AC7D17DC}" sibTransId="{61D95AB8-B713-4A4F-9290-6BFCF796E8D9}"/>
    <dgm:cxn modelId="{34C17036-ECA6-49C5-9C89-F6A5C9420C94}" type="presOf" srcId="{E4F0E4E4-F623-4253-B865-E95B35A7FF02}" destId="{4373D816-3808-4CBE-9972-91534E6BE5BF}" srcOrd="0" destOrd="0" presId="urn:microsoft.com/office/officeart/2005/8/layout/hierarchy4"/>
    <dgm:cxn modelId="{75A83D3B-6C6C-4AF4-9707-0CE529E79562}" srcId="{E4F0E4E4-F623-4253-B865-E95B35A7FF02}" destId="{FDA9A7C5-4C22-4F68-9921-AD2B4A6D6D41}" srcOrd="1" destOrd="0" parTransId="{55D2A3E6-8127-48A5-BA86-A6DF09F5C690}" sibTransId="{72F77155-DFDB-4B1C-B8C0-0DA35F2134F6}"/>
    <dgm:cxn modelId="{9A637B6F-F272-4ABC-98A9-A0EE3D479C5C}" type="presOf" srcId="{FDA9A7C5-4C22-4F68-9921-AD2B4A6D6D41}" destId="{B15B1644-31B2-4736-83B8-A9C68F669409}" srcOrd="0" destOrd="0" presId="urn:microsoft.com/office/officeart/2005/8/layout/hierarchy4"/>
    <dgm:cxn modelId="{AA0CF53A-F24E-43DC-836C-AE126959D269}" type="presOf" srcId="{0948B06C-293A-4904-98B7-0639AE476EC8}" destId="{F8E85C6C-5CF3-4213-9E8D-E3E75AE01093}" srcOrd="0" destOrd="0" presId="urn:microsoft.com/office/officeart/2005/8/layout/hierarchy4"/>
    <dgm:cxn modelId="{69205D0E-D474-48B0-A038-69D7D6FF21D4}" srcId="{E4F0E4E4-F623-4253-B865-E95B35A7FF02}" destId="{7C90AF0F-8C38-4E3F-85E1-3F4A8EF1C762}" srcOrd="2" destOrd="0" parTransId="{45EB3641-6DDB-48AF-BC3D-5571FC6B7A9D}" sibTransId="{BFE72A24-A025-49D0-BBBD-872D591B03B5}"/>
    <dgm:cxn modelId="{0A1A259E-27C1-424D-AF0A-0CAFA2EF215D}" type="presOf" srcId="{583E3EEB-8284-4E85-AD0B-75F1B3E5457F}" destId="{EFF66288-FB9B-4038-86EB-BEA133CB602B}" srcOrd="0" destOrd="0" presId="urn:microsoft.com/office/officeart/2005/8/layout/hierarchy4"/>
    <dgm:cxn modelId="{E566DC7F-819D-4E94-8DAA-F680A32837F1}" type="presOf" srcId="{7C90AF0F-8C38-4E3F-85E1-3F4A8EF1C762}" destId="{C0B673F4-F53E-451B-A4EB-F76156166AD1}" srcOrd="0" destOrd="0" presId="urn:microsoft.com/office/officeart/2005/8/layout/hierarchy4"/>
    <dgm:cxn modelId="{3FB0B8A0-EACC-4A7D-A55F-536CEF107469}" srcId="{E4F0E4E4-F623-4253-B865-E95B35A7FF02}" destId="{0948B06C-293A-4904-98B7-0639AE476EC8}" srcOrd="3" destOrd="0" parTransId="{F996AF52-3A64-4753-B8AD-0B256B88B1F9}" sibTransId="{0FEBC25C-7A56-441D-8567-67F1CED05013}"/>
    <dgm:cxn modelId="{F46D0198-A9C6-4A5F-B59F-E1B06FBFDAA7}" type="presParOf" srcId="{4373D816-3808-4CBE-9972-91534E6BE5BF}" destId="{CB08C947-F90E-4E60-A27D-CD5F3F48B703}" srcOrd="0" destOrd="0" presId="urn:microsoft.com/office/officeart/2005/8/layout/hierarchy4"/>
    <dgm:cxn modelId="{291AD5AD-C5EB-4429-979C-66052B9524C7}" type="presParOf" srcId="{CB08C947-F90E-4E60-A27D-CD5F3F48B703}" destId="{EFF66288-FB9B-4038-86EB-BEA133CB602B}" srcOrd="0" destOrd="0" presId="urn:microsoft.com/office/officeart/2005/8/layout/hierarchy4"/>
    <dgm:cxn modelId="{9E26B764-2AF8-4A6D-8605-2FAAE194204D}" type="presParOf" srcId="{CB08C947-F90E-4E60-A27D-CD5F3F48B703}" destId="{F32D855E-26FC-4A67-8C5A-D2F01402833F}" srcOrd="1" destOrd="0" presId="urn:microsoft.com/office/officeart/2005/8/layout/hierarchy4"/>
    <dgm:cxn modelId="{90D128E8-C0D3-4832-9FFC-4659C8738764}" type="presParOf" srcId="{4373D816-3808-4CBE-9972-91534E6BE5BF}" destId="{A4422ABB-F815-4F5D-81BA-A75220B2054A}" srcOrd="1" destOrd="0" presId="urn:microsoft.com/office/officeart/2005/8/layout/hierarchy4"/>
    <dgm:cxn modelId="{98684D53-85A9-4359-BDA1-9A4264C185B1}" type="presParOf" srcId="{4373D816-3808-4CBE-9972-91534E6BE5BF}" destId="{445650A9-C178-45B9-B3C6-270B2F8A12E0}" srcOrd="2" destOrd="0" presId="urn:microsoft.com/office/officeart/2005/8/layout/hierarchy4"/>
    <dgm:cxn modelId="{3D4B6C99-881F-46C3-86AB-60E487491D92}" type="presParOf" srcId="{445650A9-C178-45B9-B3C6-270B2F8A12E0}" destId="{B15B1644-31B2-4736-83B8-A9C68F669409}" srcOrd="0" destOrd="0" presId="urn:microsoft.com/office/officeart/2005/8/layout/hierarchy4"/>
    <dgm:cxn modelId="{B9FD760D-8701-4F7D-8662-F2D67EB66468}" type="presParOf" srcId="{445650A9-C178-45B9-B3C6-270B2F8A12E0}" destId="{1C5CD620-D125-47E4-8E6F-A6DCE066B545}" srcOrd="1" destOrd="0" presId="urn:microsoft.com/office/officeart/2005/8/layout/hierarchy4"/>
    <dgm:cxn modelId="{F5D5C830-883E-4948-A312-22284358E3B6}" type="presParOf" srcId="{4373D816-3808-4CBE-9972-91534E6BE5BF}" destId="{77A2BE81-E3D5-4B07-8799-2C309EA424B9}" srcOrd="3" destOrd="0" presId="urn:microsoft.com/office/officeart/2005/8/layout/hierarchy4"/>
    <dgm:cxn modelId="{4510FA5C-F8E3-4BE5-BDCE-F0BD361649FF}" type="presParOf" srcId="{4373D816-3808-4CBE-9972-91534E6BE5BF}" destId="{D46BBFFE-1E7C-4D91-AA31-E322CBBDFDB4}" srcOrd="4" destOrd="0" presId="urn:microsoft.com/office/officeart/2005/8/layout/hierarchy4"/>
    <dgm:cxn modelId="{62112265-7D58-4154-BEA7-AE6C214312A2}" type="presParOf" srcId="{D46BBFFE-1E7C-4D91-AA31-E322CBBDFDB4}" destId="{C0B673F4-F53E-451B-A4EB-F76156166AD1}" srcOrd="0" destOrd="0" presId="urn:microsoft.com/office/officeart/2005/8/layout/hierarchy4"/>
    <dgm:cxn modelId="{3073B865-30CB-4FAD-8E7A-025535E96519}" type="presParOf" srcId="{D46BBFFE-1E7C-4D91-AA31-E322CBBDFDB4}" destId="{A64BCD32-8FE3-48C4-90A6-EC7AA520C051}" srcOrd="1" destOrd="0" presId="urn:microsoft.com/office/officeart/2005/8/layout/hierarchy4"/>
    <dgm:cxn modelId="{0997D069-B9F2-4DAF-97CB-2B6400598B73}" type="presParOf" srcId="{4373D816-3808-4CBE-9972-91534E6BE5BF}" destId="{73851D92-9A57-4EAE-961B-2458197DA49A}" srcOrd="5" destOrd="0" presId="urn:microsoft.com/office/officeart/2005/8/layout/hierarchy4"/>
    <dgm:cxn modelId="{ED865FF2-9687-47DB-8178-180C5301476E}" type="presParOf" srcId="{4373D816-3808-4CBE-9972-91534E6BE5BF}" destId="{8B2DAC46-007E-477E-BD95-D4E7BFDBA6B4}" srcOrd="6" destOrd="0" presId="urn:microsoft.com/office/officeart/2005/8/layout/hierarchy4"/>
    <dgm:cxn modelId="{C1982F29-F4C0-4F27-B6ED-4ECD55F3F4F0}" type="presParOf" srcId="{8B2DAC46-007E-477E-BD95-D4E7BFDBA6B4}" destId="{F8E85C6C-5CF3-4213-9E8D-E3E75AE01093}" srcOrd="0" destOrd="0" presId="urn:microsoft.com/office/officeart/2005/8/layout/hierarchy4"/>
    <dgm:cxn modelId="{5ED2488C-6416-446B-8975-00DE9252B5DA}" type="presParOf" srcId="{8B2DAC46-007E-477E-BD95-D4E7BFDBA6B4}" destId="{745110A9-7163-48D9-8CFF-0B64DDE075C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86FE0-D2B7-4CA8-A217-8878C4A69E72}">
      <dsp:nvSpPr>
        <dsp:cNvPr id="0" name=""/>
        <dsp:cNvSpPr/>
      </dsp:nvSpPr>
      <dsp:spPr>
        <a:xfrm>
          <a:off x="6330" y="1039896"/>
          <a:ext cx="2184137" cy="1504871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EED30-32F1-4DA4-AA81-AA96526AB8E8}">
      <dsp:nvSpPr>
        <dsp:cNvPr id="0" name=""/>
        <dsp:cNvSpPr/>
      </dsp:nvSpPr>
      <dsp:spPr>
        <a:xfrm>
          <a:off x="6330" y="2544767"/>
          <a:ext cx="2184137" cy="81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Denis Dineen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cs typeface="Calibri"/>
            </a:rPr>
            <a:t>Project Lead Engineer</a:t>
          </a:r>
          <a:endParaRPr lang="en-US" sz="1400" kern="1200" dirty="0"/>
        </a:p>
      </dsp:txBody>
      <dsp:txXfrm>
        <a:off x="6330" y="2544767"/>
        <a:ext cx="2184137" cy="810315"/>
      </dsp:txXfrm>
    </dsp:sp>
    <dsp:sp modelId="{0FF82324-8310-422E-8260-F16082A1FE92}">
      <dsp:nvSpPr>
        <dsp:cNvPr id="0" name=""/>
        <dsp:cNvSpPr/>
      </dsp:nvSpPr>
      <dsp:spPr>
        <a:xfrm>
          <a:off x="2408973" y="1039896"/>
          <a:ext cx="2184137" cy="1504871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53595-93E3-4CCD-BEE5-9B92CDEAF644}">
      <dsp:nvSpPr>
        <dsp:cNvPr id="0" name=""/>
        <dsp:cNvSpPr/>
      </dsp:nvSpPr>
      <dsp:spPr>
        <a:xfrm>
          <a:off x="2408973" y="2544767"/>
          <a:ext cx="2184137" cy="81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Doran McFalls</a:t>
          </a:r>
          <a:endParaRPr lang="en-US" sz="1400" kern="1200">
            <a:cs typeface="Calibri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cs typeface="Calibri"/>
            </a:rPr>
            <a:t>Mechatronics Design Engineer</a:t>
          </a:r>
          <a:endParaRPr lang="en-US" sz="1400" kern="1200"/>
        </a:p>
      </dsp:txBody>
      <dsp:txXfrm>
        <a:off x="2408973" y="2544767"/>
        <a:ext cx="2184137" cy="810315"/>
      </dsp:txXfrm>
    </dsp:sp>
    <dsp:sp modelId="{61B1767D-4DEE-4DE5-B9EE-95F99999AD9B}">
      <dsp:nvSpPr>
        <dsp:cNvPr id="0" name=""/>
        <dsp:cNvSpPr/>
      </dsp:nvSpPr>
      <dsp:spPr>
        <a:xfrm>
          <a:off x="4811617" y="1039896"/>
          <a:ext cx="2184137" cy="1504871"/>
        </a:xfrm>
        <a:prstGeom prst="round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3220" t="713" r="-3220" b="-1071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8D805-CBBC-4F32-B003-3E06540FF713}">
      <dsp:nvSpPr>
        <dsp:cNvPr id="0" name=""/>
        <dsp:cNvSpPr/>
      </dsp:nvSpPr>
      <dsp:spPr>
        <a:xfrm>
          <a:off x="4811617" y="2544767"/>
          <a:ext cx="2184137" cy="81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Jacob Hutto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cs typeface="Calibri"/>
            </a:rPr>
            <a:t>Electrical Design Engineer</a:t>
          </a:r>
          <a:endParaRPr lang="en-US" sz="1400" kern="1200"/>
        </a:p>
      </dsp:txBody>
      <dsp:txXfrm>
        <a:off x="4811617" y="2544767"/>
        <a:ext cx="2184137" cy="810315"/>
      </dsp:txXfrm>
    </dsp:sp>
    <dsp:sp modelId="{53B9AD90-E913-4F1E-85D0-A92F196106E6}">
      <dsp:nvSpPr>
        <dsp:cNvPr id="0" name=""/>
        <dsp:cNvSpPr/>
      </dsp:nvSpPr>
      <dsp:spPr>
        <a:xfrm>
          <a:off x="7214260" y="1039896"/>
          <a:ext cx="2184137" cy="1504871"/>
        </a:xfrm>
        <a:prstGeom prst="roundRect">
          <a:avLst/>
        </a:prstGeom>
        <a:blipFill>
          <a:blip xmlns:r="http://schemas.openxmlformats.org/officeDocument/2006/relationships" r:embed="rId4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F2095-6ACC-458C-9695-AE0B1915AC45}">
      <dsp:nvSpPr>
        <dsp:cNvPr id="0" name=""/>
        <dsp:cNvSpPr/>
      </dsp:nvSpPr>
      <dsp:spPr>
        <a:xfrm>
          <a:off x="7214260" y="2544767"/>
          <a:ext cx="2184137" cy="81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Hunter Kramer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Lead Mechanical Engineer</a:t>
          </a:r>
        </a:p>
      </dsp:txBody>
      <dsp:txXfrm>
        <a:off x="7214260" y="2544767"/>
        <a:ext cx="2184137" cy="810315"/>
      </dsp:txXfrm>
    </dsp:sp>
    <dsp:sp modelId="{90771EB3-FF7E-490A-BCF0-32FF7985026F}">
      <dsp:nvSpPr>
        <dsp:cNvPr id="0" name=""/>
        <dsp:cNvSpPr/>
      </dsp:nvSpPr>
      <dsp:spPr>
        <a:xfrm>
          <a:off x="9616904" y="1039896"/>
          <a:ext cx="2184137" cy="1504871"/>
        </a:xfrm>
        <a:prstGeom prst="roundRect">
          <a:avLst/>
        </a:prstGeom>
        <a:blipFill>
          <a:blip xmlns:r="http://schemas.openxmlformats.org/officeDocument/2006/relationships" r:embed="rId5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74D66-17BF-41F1-9189-7B13EAA8B60C}">
      <dsp:nvSpPr>
        <dsp:cNvPr id="0" name=""/>
        <dsp:cNvSpPr/>
      </dsp:nvSpPr>
      <dsp:spPr>
        <a:xfrm>
          <a:off x="9616904" y="2544767"/>
          <a:ext cx="2184137" cy="81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Nicolas </a:t>
          </a:r>
          <a:r>
            <a:rPr lang="en-US" sz="1400" kern="1200" err="1"/>
            <a:t>Palmeiro</a:t>
          </a:r>
          <a:endParaRPr lang="en-US" sz="1400" kern="1200">
            <a:cs typeface="Calibri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cs typeface="Calibri"/>
            </a:rPr>
            <a:t>Lead Electrical Engineer</a:t>
          </a:r>
          <a:endParaRPr lang="en-US" sz="1400" kern="1200"/>
        </a:p>
      </dsp:txBody>
      <dsp:txXfrm>
        <a:off x="9616904" y="2544767"/>
        <a:ext cx="2184137" cy="8103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7136F-8761-418A-9F68-D9A3B6F7763D}">
      <dsp:nvSpPr>
        <dsp:cNvPr id="0" name=""/>
        <dsp:cNvSpPr/>
      </dsp:nvSpPr>
      <dsp:spPr>
        <a:xfrm>
          <a:off x="359106" y="1217875"/>
          <a:ext cx="3117989" cy="1911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Line Worker Robot</a:t>
          </a:r>
          <a:r>
            <a:rPr lang="en-US" sz="4800" kern="1200">
              <a:latin typeface="Corbel" panose="020B0503020204020204"/>
            </a:rPr>
            <a:t> </a:t>
          </a:r>
          <a:endParaRPr lang="en-US" sz="4800" kern="1200"/>
        </a:p>
      </dsp:txBody>
      <dsp:txXfrm>
        <a:off x="415090" y="1273859"/>
        <a:ext cx="3006021" cy="1799464"/>
      </dsp:txXfrm>
    </dsp:sp>
    <dsp:sp modelId="{001D8528-12A1-4482-B41B-BC8FC71BDC00}">
      <dsp:nvSpPr>
        <dsp:cNvPr id="0" name=""/>
        <dsp:cNvSpPr/>
      </dsp:nvSpPr>
      <dsp:spPr>
        <a:xfrm rot="19272367">
          <a:off x="3181497" y="1313852"/>
          <a:ext cx="268001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680019" y="2019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54506" y="1267047"/>
        <a:ext cx="134000" cy="134000"/>
      </dsp:txXfrm>
    </dsp:sp>
    <dsp:sp modelId="{8CA41F23-A352-4A6F-98D4-89DFAA28295B}">
      <dsp:nvSpPr>
        <dsp:cNvPr id="0" name=""/>
        <dsp:cNvSpPr/>
      </dsp:nvSpPr>
      <dsp:spPr>
        <a:xfrm>
          <a:off x="5565917" y="3206"/>
          <a:ext cx="1965189" cy="982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Safety</a:t>
          </a:r>
        </a:p>
      </dsp:txBody>
      <dsp:txXfrm>
        <a:off x="5594696" y="31985"/>
        <a:ext cx="1907631" cy="925036"/>
      </dsp:txXfrm>
    </dsp:sp>
    <dsp:sp modelId="{58011D0B-E00A-498B-8FAF-A5D32D77165E}">
      <dsp:nvSpPr>
        <dsp:cNvPr id="0" name=""/>
        <dsp:cNvSpPr/>
      </dsp:nvSpPr>
      <dsp:spPr>
        <a:xfrm rot="20716288">
          <a:off x="3441613" y="1878844"/>
          <a:ext cx="215978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159787" y="2019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467512" y="1845044"/>
        <a:ext cx="107989" cy="107989"/>
      </dsp:txXfrm>
    </dsp:sp>
    <dsp:sp modelId="{E7C051BE-0AD7-484C-B39F-32DF42F51538}">
      <dsp:nvSpPr>
        <dsp:cNvPr id="0" name=""/>
        <dsp:cNvSpPr/>
      </dsp:nvSpPr>
      <dsp:spPr>
        <a:xfrm>
          <a:off x="5565917" y="1133190"/>
          <a:ext cx="1965189" cy="982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Operation</a:t>
          </a:r>
        </a:p>
      </dsp:txBody>
      <dsp:txXfrm>
        <a:off x="5594696" y="1161969"/>
        <a:ext cx="1907631" cy="925036"/>
      </dsp:txXfrm>
    </dsp:sp>
    <dsp:sp modelId="{F31F69A7-4D1D-475C-BC09-79590CBB12A5}">
      <dsp:nvSpPr>
        <dsp:cNvPr id="0" name=""/>
        <dsp:cNvSpPr/>
      </dsp:nvSpPr>
      <dsp:spPr>
        <a:xfrm rot="932444">
          <a:off x="3437464" y="2443836"/>
          <a:ext cx="216808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168084" y="2019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467304" y="2409829"/>
        <a:ext cx="108404" cy="108404"/>
      </dsp:txXfrm>
    </dsp:sp>
    <dsp:sp modelId="{01150BC4-A138-4DEB-B572-F0036E4C19D6}">
      <dsp:nvSpPr>
        <dsp:cNvPr id="0" name=""/>
        <dsp:cNvSpPr/>
      </dsp:nvSpPr>
      <dsp:spPr>
        <a:xfrm>
          <a:off x="5565917" y="2263174"/>
          <a:ext cx="1965189" cy="982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Efficiency</a:t>
          </a:r>
        </a:p>
      </dsp:txBody>
      <dsp:txXfrm>
        <a:off x="5594696" y="2291953"/>
        <a:ext cx="1907631" cy="925036"/>
      </dsp:txXfrm>
    </dsp:sp>
    <dsp:sp modelId="{544C2CBF-26A3-4631-94A2-CCA8FD17DC7F}">
      <dsp:nvSpPr>
        <dsp:cNvPr id="0" name=""/>
        <dsp:cNvSpPr/>
      </dsp:nvSpPr>
      <dsp:spPr>
        <a:xfrm rot="2359168">
          <a:off x="3171485" y="3008828"/>
          <a:ext cx="270004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700042" y="2019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54005" y="2961522"/>
        <a:ext cx="135002" cy="135002"/>
      </dsp:txXfrm>
    </dsp:sp>
    <dsp:sp modelId="{DF89DCA7-85A6-40E2-9A8B-ECB49C81CB9F}">
      <dsp:nvSpPr>
        <dsp:cNvPr id="0" name=""/>
        <dsp:cNvSpPr/>
      </dsp:nvSpPr>
      <dsp:spPr>
        <a:xfrm>
          <a:off x="5565917" y="3393158"/>
          <a:ext cx="1965189" cy="982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Integration</a:t>
          </a:r>
        </a:p>
      </dsp:txBody>
      <dsp:txXfrm>
        <a:off x="5594696" y="3421937"/>
        <a:ext cx="1907631" cy="9250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EB9D8-4211-FF4A-BABA-36C13AD484D1}">
      <dsp:nvSpPr>
        <dsp:cNvPr id="0" name=""/>
        <dsp:cNvSpPr/>
      </dsp:nvSpPr>
      <dsp:spPr>
        <a:xfrm>
          <a:off x="123730" y="1605329"/>
          <a:ext cx="2983012" cy="199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Safety</a:t>
          </a:r>
        </a:p>
      </dsp:txBody>
      <dsp:txXfrm>
        <a:off x="182248" y="1663847"/>
        <a:ext cx="2865976" cy="1880905"/>
      </dsp:txXfrm>
    </dsp:sp>
    <dsp:sp modelId="{8BE3D5E5-6EB5-C64B-92C7-4FB0C10BA1E6}">
      <dsp:nvSpPr>
        <dsp:cNvPr id="0" name=""/>
        <dsp:cNvSpPr/>
      </dsp:nvSpPr>
      <dsp:spPr>
        <a:xfrm rot="17916019">
          <a:off x="2708442" y="1913420"/>
          <a:ext cx="1528094" cy="40122"/>
        </a:xfrm>
        <a:custGeom>
          <a:avLst/>
          <a:gdLst/>
          <a:ahLst/>
          <a:cxnLst/>
          <a:rect l="0" t="0" r="0" b="0"/>
          <a:pathLst>
            <a:path>
              <a:moveTo>
                <a:pt x="0" y="20061"/>
              </a:moveTo>
              <a:lnTo>
                <a:pt x="1528094" y="2006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34287" y="1895279"/>
        <a:ext cx="76404" cy="76404"/>
      </dsp:txXfrm>
    </dsp:sp>
    <dsp:sp modelId="{435F5B64-6C20-4748-9BE6-2008370F39DC}">
      <dsp:nvSpPr>
        <dsp:cNvPr id="0" name=""/>
        <dsp:cNvSpPr/>
      </dsp:nvSpPr>
      <dsp:spPr>
        <a:xfrm>
          <a:off x="3838236" y="549924"/>
          <a:ext cx="2370567" cy="1425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Resists Damage From the Elements</a:t>
          </a:r>
        </a:p>
      </dsp:txBody>
      <dsp:txXfrm>
        <a:off x="3879987" y="591675"/>
        <a:ext cx="2287065" cy="1341974"/>
      </dsp:txXfrm>
    </dsp:sp>
    <dsp:sp modelId="{24D8B48B-5EFA-D44A-8544-50211CF8011B}">
      <dsp:nvSpPr>
        <dsp:cNvPr id="0" name=""/>
        <dsp:cNvSpPr/>
      </dsp:nvSpPr>
      <dsp:spPr>
        <a:xfrm rot="19445467">
          <a:off x="6088165" y="870309"/>
          <a:ext cx="1269543" cy="40122"/>
        </a:xfrm>
        <a:custGeom>
          <a:avLst/>
          <a:gdLst/>
          <a:ahLst/>
          <a:cxnLst/>
          <a:rect l="0" t="0" r="0" b="0"/>
          <a:pathLst>
            <a:path>
              <a:moveTo>
                <a:pt x="0" y="20061"/>
              </a:moveTo>
              <a:lnTo>
                <a:pt x="1269543" y="2006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91199" y="858632"/>
        <a:ext cx="63477" cy="63477"/>
      </dsp:txXfrm>
    </dsp:sp>
    <dsp:sp modelId="{45E33DD3-9776-1045-B7D9-26E96DF95B10}">
      <dsp:nvSpPr>
        <dsp:cNvPr id="0" name=""/>
        <dsp:cNvSpPr/>
      </dsp:nvSpPr>
      <dsp:spPr>
        <a:xfrm>
          <a:off x="7237071" y="12260"/>
          <a:ext cx="2023272" cy="1011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Resists High Voltages</a:t>
          </a:r>
        </a:p>
      </dsp:txBody>
      <dsp:txXfrm>
        <a:off x="7266701" y="41890"/>
        <a:ext cx="1964012" cy="952376"/>
      </dsp:txXfrm>
    </dsp:sp>
    <dsp:sp modelId="{7FCF1BD1-9EC6-5C48-91C0-747CBACDA3CF}">
      <dsp:nvSpPr>
        <dsp:cNvPr id="0" name=""/>
        <dsp:cNvSpPr/>
      </dsp:nvSpPr>
      <dsp:spPr>
        <a:xfrm rot="1307709">
          <a:off x="6169426" y="1447134"/>
          <a:ext cx="1101742" cy="40122"/>
        </a:xfrm>
        <a:custGeom>
          <a:avLst/>
          <a:gdLst/>
          <a:ahLst/>
          <a:cxnLst/>
          <a:rect l="0" t="0" r="0" b="0"/>
          <a:pathLst>
            <a:path>
              <a:moveTo>
                <a:pt x="0" y="20061"/>
              </a:moveTo>
              <a:lnTo>
                <a:pt x="1101742" y="2006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92753" y="1439652"/>
        <a:ext cx="55087" cy="55087"/>
      </dsp:txXfrm>
    </dsp:sp>
    <dsp:sp modelId="{E9BDDC87-3686-CB4D-BB26-FCA28AC6A68F}">
      <dsp:nvSpPr>
        <dsp:cNvPr id="0" name=""/>
        <dsp:cNvSpPr/>
      </dsp:nvSpPr>
      <dsp:spPr>
        <a:xfrm>
          <a:off x="7231790" y="1165910"/>
          <a:ext cx="2023272" cy="1011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Resists Wind</a:t>
          </a:r>
        </a:p>
      </dsp:txBody>
      <dsp:txXfrm>
        <a:off x="7261420" y="1195540"/>
        <a:ext cx="1964012" cy="952376"/>
      </dsp:txXfrm>
    </dsp:sp>
    <dsp:sp modelId="{CBDFF887-2880-C647-9816-4ACB2163BDE1}">
      <dsp:nvSpPr>
        <dsp:cNvPr id="0" name=""/>
        <dsp:cNvSpPr/>
      </dsp:nvSpPr>
      <dsp:spPr>
        <a:xfrm rot="3315158">
          <a:off x="5808877" y="2006736"/>
          <a:ext cx="1859947" cy="40122"/>
        </a:xfrm>
        <a:custGeom>
          <a:avLst/>
          <a:gdLst/>
          <a:ahLst/>
          <a:cxnLst/>
          <a:rect l="0" t="0" r="0" b="0"/>
          <a:pathLst>
            <a:path>
              <a:moveTo>
                <a:pt x="0" y="20061"/>
              </a:moveTo>
              <a:lnTo>
                <a:pt x="1859947" y="2006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692352" y="1980298"/>
        <a:ext cx="92997" cy="92997"/>
      </dsp:txXfrm>
    </dsp:sp>
    <dsp:sp modelId="{1ACBDB67-996F-294E-B798-162BB5BCB356}">
      <dsp:nvSpPr>
        <dsp:cNvPr id="0" name=""/>
        <dsp:cNvSpPr/>
      </dsp:nvSpPr>
      <dsp:spPr>
        <a:xfrm>
          <a:off x="7268897" y="2285113"/>
          <a:ext cx="2023272" cy="1011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Resists Water</a:t>
          </a:r>
        </a:p>
      </dsp:txBody>
      <dsp:txXfrm>
        <a:off x="7298527" y="2314743"/>
        <a:ext cx="1964012" cy="952376"/>
      </dsp:txXfrm>
    </dsp:sp>
    <dsp:sp modelId="{0835EF97-FC1A-A649-9597-88DAF0E0926B}">
      <dsp:nvSpPr>
        <dsp:cNvPr id="0" name=""/>
        <dsp:cNvSpPr/>
      </dsp:nvSpPr>
      <dsp:spPr>
        <a:xfrm rot="4102419">
          <a:off x="5299138" y="2581796"/>
          <a:ext cx="2881204" cy="40122"/>
        </a:xfrm>
        <a:custGeom>
          <a:avLst/>
          <a:gdLst/>
          <a:ahLst/>
          <a:cxnLst/>
          <a:rect l="0" t="0" r="0" b="0"/>
          <a:pathLst>
            <a:path>
              <a:moveTo>
                <a:pt x="0" y="20061"/>
              </a:moveTo>
              <a:lnTo>
                <a:pt x="2881204" y="2006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667710" y="2529827"/>
        <a:ext cx="144060" cy="144060"/>
      </dsp:txXfrm>
    </dsp:sp>
    <dsp:sp modelId="{129368C5-17E2-9242-9893-369AA9699751}">
      <dsp:nvSpPr>
        <dsp:cNvPr id="0" name=""/>
        <dsp:cNvSpPr/>
      </dsp:nvSpPr>
      <dsp:spPr>
        <a:xfrm>
          <a:off x="7270678" y="3435233"/>
          <a:ext cx="2023272" cy="1011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Resists Heat</a:t>
          </a:r>
        </a:p>
      </dsp:txBody>
      <dsp:txXfrm>
        <a:off x="7300308" y="3464863"/>
        <a:ext cx="1964012" cy="952376"/>
      </dsp:txXfrm>
    </dsp:sp>
    <dsp:sp modelId="{03A9F5D4-E246-DA42-911C-40A53D0CB94C}">
      <dsp:nvSpPr>
        <dsp:cNvPr id="0" name=""/>
        <dsp:cNvSpPr/>
      </dsp:nvSpPr>
      <dsp:spPr>
        <a:xfrm rot="3603478">
          <a:off x="2775791" y="3156795"/>
          <a:ext cx="1321489" cy="40122"/>
        </a:xfrm>
        <a:custGeom>
          <a:avLst/>
          <a:gdLst/>
          <a:ahLst/>
          <a:cxnLst/>
          <a:rect l="0" t="0" r="0" b="0"/>
          <a:pathLst>
            <a:path>
              <a:moveTo>
                <a:pt x="0" y="20061"/>
              </a:moveTo>
              <a:lnTo>
                <a:pt x="1321489" y="2006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03498" y="3143818"/>
        <a:ext cx="66074" cy="66074"/>
      </dsp:txXfrm>
    </dsp:sp>
    <dsp:sp modelId="{11742EE7-6FA8-DA4B-A2A2-7641C210D02F}">
      <dsp:nvSpPr>
        <dsp:cNvPr id="0" name=""/>
        <dsp:cNvSpPr/>
      </dsp:nvSpPr>
      <dsp:spPr>
        <a:xfrm>
          <a:off x="3766329" y="3038600"/>
          <a:ext cx="2439196" cy="1421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Separates Worker from Danger</a:t>
          </a:r>
          <a:r>
            <a:rPr lang="en-US" sz="2800" kern="1200">
              <a:latin typeface="Corbel" panose="020B0503020204020204"/>
            </a:rPr>
            <a:t> </a:t>
          </a:r>
          <a:endParaRPr lang="en-US" sz="2800" kern="1200"/>
        </a:p>
      </dsp:txBody>
      <dsp:txXfrm>
        <a:off x="3807967" y="3080238"/>
        <a:ext cx="2355920" cy="13383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2BA10-0EDC-9547-8FC1-FC00172BAC05}">
      <dsp:nvSpPr>
        <dsp:cNvPr id="0" name=""/>
        <dsp:cNvSpPr/>
      </dsp:nvSpPr>
      <dsp:spPr>
        <a:xfrm>
          <a:off x="213588" y="1764634"/>
          <a:ext cx="2693507" cy="1602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Operation</a:t>
          </a:r>
        </a:p>
      </dsp:txBody>
      <dsp:txXfrm>
        <a:off x="260511" y="1811557"/>
        <a:ext cx="2599661" cy="1508228"/>
      </dsp:txXfrm>
    </dsp:sp>
    <dsp:sp modelId="{6681340C-EBF4-394F-8019-66364E3F961F}">
      <dsp:nvSpPr>
        <dsp:cNvPr id="0" name=""/>
        <dsp:cNvSpPr/>
      </dsp:nvSpPr>
      <dsp:spPr>
        <a:xfrm rot="18953943">
          <a:off x="2607720" y="1815065"/>
          <a:ext cx="2124092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2124092" y="1150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16664" y="1773465"/>
        <a:ext cx="106204" cy="106204"/>
      </dsp:txXfrm>
    </dsp:sp>
    <dsp:sp modelId="{45171DD0-92EE-094A-B331-BCB5AEE02829}">
      <dsp:nvSpPr>
        <dsp:cNvPr id="0" name=""/>
        <dsp:cNvSpPr/>
      </dsp:nvSpPr>
      <dsp:spPr>
        <a:xfrm>
          <a:off x="4432438" y="574771"/>
          <a:ext cx="1824390" cy="1025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Performs Basic Maintenance</a:t>
          </a:r>
        </a:p>
      </dsp:txBody>
      <dsp:txXfrm>
        <a:off x="4462470" y="604803"/>
        <a:ext cx="1764326" cy="965320"/>
      </dsp:txXfrm>
    </dsp:sp>
    <dsp:sp modelId="{1F4E93A2-E684-B24C-9085-96E94A577F0D}">
      <dsp:nvSpPr>
        <dsp:cNvPr id="0" name=""/>
        <dsp:cNvSpPr/>
      </dsp:nvSpPr>
      <dsp:spPr>
        <a:xfrm rot="670914">
          <a:off x="2892356" y="2704736"/>
          <a:ext cx="1552837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1552837" y="1150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9954" y="2677417"/>
        <a:ext cx="77641" cy="77641"/>
      </dsp:txXfrm>
    </dsp:sp>
    <dsp:sp modelId="{8FADDCE6-468A-9E48-88E3-70176CC45EFF}">
      <dsp:nvSpPr>
        <dsp:cNvPr id="0" name=""/>
        <dsp:cNvSpPr/>
      </dsp:nvSpPr>
      <dsp:spPr>
        <a:xfrm>
          <a:off x="4430455" y="2269683"/>
          <a:ext cx="1828344" cy="1194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Manipulates Physical Components</a:t>
          </a:r>
        </a:p>
      </dsp:txBody>
      <dsp:txXfrm>
        <a:off x="4465433" y="2304661"/>
        <a:ext cx="1758388" cy="1124286"/>
      </dsp:txXfrm>
    </dsp:sp>
    <dsp:sp modelId="{D8108FF1-7F9D-2D41-8250-83CA0DDF7885}">
      <dsp:nvSpPr>
        <dsp:cNvPr id="0" name=""/>
        <dsp:cNvSpPr/>
      </dsp:nvSpPr>
      <dsp:spPr>
        <a:xfrm rot="18377516">
          <a:off x="5723237" y="1797549"/>
          <a:ext cx="2624661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2624661" y="1150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969951" y="1743434"/>
        <a:ext cx="131233" cy="131233"/>
      </dsp:txXfrm>
    </dsp:sp>
    <dsp:sp modelId="{CFA69619-EB10-5B42-A758-4C9089C35FA2}">
      <dsp:nvSpPr>
        <dsp:cNvPr id="0" name=""/>
        <dsp:cNvSpPr/>
      </dsp:nvSpPr>
      <dsp:spPr>
        <a:xfrm>
          <a:off x="7812336" y="433512"/>
          <a:ext cx="1952712" cy="63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Lifts Heavy Objects</a:t>
          </a:r>
        </a:p>
      </dsp:txBody>
      <dsp:txXfrm>
        <a:off x="7830951" y="452127"/>
        <a:ext cx="1915482" cy="598339"/>
      </dsp:txXfrm>
    </dsp:sp>
    <dsp:sp modelId="{DE6FB62D-721F-974A-B8A4-00B7768C5418}">
      <dsp:nvSpPr>
        <dsp:cNvPr id="0" name=""/>
        <dsp:cNvSpPr/>
      </dsp:nvSpPr>
      <dsp:spPr>
        <a:xfrm rot="19187463">
          <a:off x="6020023" y="2202972"/>
          <a:ext cx="2020920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2020920" y="1150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979960" y="2163952"/>
        <a:ext cx="101046" cy="101046"/>
      </dsp:txXfrm>
    </dsp:sp>
    <dsp:sp modelId="{4107F6AD-A3BE-AF44-B206-7D68276CB12D}">
      <dsp:nvSpPr>
        <dsp:cNvPr id="0" name=""/>
        <dsp:cNvSpPr/>
      </dsp:nvSpPr>
      <dsp:spPr>
        <a:xfrm>
          <a:off x="7802167" y="1244360"/>
          <a:ext cx="1952712" cy="63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Removes Protective Materials</a:t>
          </a:r>
        </a:p>
      </dsp:txBody>
      <dsp:txXfrm>
        <a:off x="7820782" y="1262975"/>
        <a:ext cx="1915482" cy="598339"/>
      </dsp:txXfrm>
    </dsp:sp>
    <dsp:sp modelId="{3969CC93-8261-F442-B2BF-1AA3B51E50C2}">
      <dsp:nvSpPr>
        <dsp:cNvPr id="0" name=""/>
        <dsp:cNvSpPr/>
      </dsp:nvSpPr>
      <dsp:spPr>
        <a:xfrm rot="20416384">
          <a:off x="6210687" y="2578588"/>
          <a:ext cx="1639605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1639605" y="1150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89499" y="2549100"/>
        <a:ext cx="81980" cy="81980"/>
      </dsp:txXfrm>
    </dsp:sp>
    <dsp:sp modelId="{92B8ED69-79DE-0743-8954-3F5987E6C33D}">
      <dsp:nvSpPr>
        <dsp:cNvPr id="0" name=""/>
        <dsp:cNvSpPr/>
      </dsp:nvSpPr>
      <dsp:spPr>
        <a:xfrm>
          <a:off x="7802179" y="1995591"/>
          <a:ext cx="1952712" cy="63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Manipulates Wires in Complex Ways</a:t>
          </a:r>
        </a:p>
      </dsp:txBody>
      <dsp:txXfrm>
        <a:off x="7820794" y="2014206"/>
        <a:ext cx="1915482" cy="598339"/>
      </dsp:txXfrm>
    </dsp:sp>
    <dsp:sp modelId="{C201536B-F639-B143-B3D6-F6B09EEB4A9C}">
      <dsp:nvSpPr>
        <dsp:cNvPr id="0" name=""/>
        <dsp:cNvSpPr/>
      </dsp:nvSpPr>
      <dsp:spPr>
        <a:xfrm rot="3062451">
          <a:off x="2480375" y="3447987"/>
          <a:ext cx="2298930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2298930" y="1150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572367" y="3402016"/>
        <a:ext cx="114946" cy="114946"/>
      </dsp:txXfrm>
    </dsp:sp>
    <dsp:sp modelId="{460BE08A-3BDD-5443-B93E-9862EC69366C}">
      <dsp:nvSpPr>
        <dsp:cNvPr id="0" name=""/>
        <dsp:cNvSpPr/>
      </dsp:nvSpPr>
      <dsp:spPr>
        <a:xfrm>
          <a:off x="4352585" y="3801051"/>
          <a:ext cx="1984084" cy="110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Operates Under Multiple Conditions</a:t>
          </a:r>
        </a:p>
      </dsp:txBody>
      <dsp:txXfrm>
        <a:off x="4384935" y="3833401"/>
        <a:ext cx="1919384" cy="1039812"/>
      </dsp:txXfrm>
    </dsp:sp>
    <dsp:sp modelId="{43A23B98-1B67-E646-9955-97C8F6480C60}">
      <dsp:nvSpPr>
        <dsp:cNvPr id="0" name=""/>
        <dsp:cNvSpPr/>
      </dsp:nvSpPr>
      <dsp:spPr>
        <a:xfrm rot="19315684">
          <a:off x="6135048" y="3757446"/>
          <a:ext cx="1895268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1895268" y="1150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035301" y="3721567"/>
        <a:ext cx="94763" cy="94763"/>
      </dsp:txXfrm>
    </dsp:sp>
    <dsp:sp modelId="{2A27DA39-A902-AB49-B833-E399E0C7A82C}">
      <dsp:nvSpPr>
        <dsp:cNvPr id="0" name=""/>
        <dsp:cNvSpPr/>
      </dsp:nvSpPr>
      <dsp:spPr>
        <a:xfrm>
          <a:off x="7828695" y="2866805"/>
          <a:ext cx="1952712" cy="63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Uses Different Power Sources</a:t>
          </a:r>
        </a:p>
      </dsp:txBody>
      <dsp:txXfrm>
        <a:off x="7847310" y="2885420"/>
        <a:ext cx="1915482" cy="598339"/>
      </dsp:txXfrm>
    </dsp:sp>
    <dsp:sp modelId="{250EEB62-D684-F74A-859F-17A8D930CB7C}">
      <dsp:nvSpPr>
        <dsp:cNvPr id="0" name=""/>
        <dsp:cNvSpPr/>
      </dsp:nvSpPr>
      <dsp:spPr>
        <a:xfrm rot="20604568">
          <a:off x="6304263" y="4119543"/>
          <a:ext cx="1556837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1556837" y="1150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43761" y="4092125"/>
        <a:ext cx="77841" cy="77841"/>
      </dsp:txXfrm>
    </dsp:sp>
    <dsp:sp modelId="{DFCE5E6F-0024-9541-8EB3-0961083AC653}">
      <dsp:nvSpPr>
        <dsp:cNvPr id="0" name=""/>
        <dsp:cNvSpPr/>
      </dsp:nvSpPr>
      <dsp:spPr>
        <a:xfrm>
          <a:off x="7828695" y="3590998"/>
          <a:ext cx="1952712" cy="63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Uses Lights</a:t>
          </a:r>
        </a:p>
      </dsp:txBody>
      <dsp:txXfrm>
        <a:off x="7847310" y="3609613"/>
        <a:ext cx="1915482" cy="598339"/>
      </dsp:txXfrm>
    </dsp:sp>
    <dsp:sp modelId="{495B9AFA-9C62-B741-9A04-FB105E974BF0}">
      <dsp:nvSpPr>
        <dsp:cNvPr id="0" name=""/>
        <dsp:cNvSpPr/>
      </dsp:nvSpPr>
      <dsp:spPr>
        <a:xfrm rot="677973">
          <a:off x="6321737" y="4492747"/>
          <a:ext cx="1540703" cy="23004"/>
        </a:xfrm>
        <a:custGeom>
          <a:avLst/>
          <a:gdLst/>
          <a:ahLst/>
          <a:cxnLst/>
          <a:rect l="0" t="0" r="0" b="0"/>
          <a:pathLst>
            <a:path>
              <a:moveTo>
                <a:pt x="0" y="11502"/>
              </a:moveTo>
              <a:lnTo>
                <a:pt x="1540703" y="1150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53571" y="4465731"/>
        <a:ext cx="77035" cy="77035"/>
      </dsp:txXfrm>
    </dsp:sp>
    <dsp:sp modelId="{12A5D68A-4298-854B-9EAB-5518E2524F85}">
      <dsp:nvSpPr>
        <dsp:cNvPr id="0" name=""/>
        <dsp:cNvSpPr/>
      </dsp:nvSpPr>
      <dsp:spPr>
        <a:xfrm>
          <a:off x="7847508" y="4337406"/>
          <a:ext cx="1952712" cy="635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Operates for Long Periods of Time</a:t>
          </a:r>
        </a:p>
      </dsp:txBody>
      <dsp:txXfrm>
        <a:off x="7866123" y="4356021"/>
        <a:ext cx="1915482" cy="5983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FEB3C-A59A-A246-B8A4-723D82A59637}">
      <dsp:nvSpPr>
        <dsp:cNvPr id="0" name=""/>
        <dsp:cNvSpPr/>
      </dsp:nvSpPr>
      <dsp:spPr>
        <a:xfrm>
          <a:off x="262384" y="1623036"/>
          <a:ext cx="3946954" cy="1915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Efficiency</a:t>
          </a:r>
        </a:p>
      </dsp:txBody>
      <dsp:txXfrm>
        <a:off x="318481" y="1679133"/>
        <a:ext cx="3834760" cy="1803104"/>
      </dsp:txXfrm>
    </dsp:sp>
    <dsp:sp modelId="{6B8B7FE6-33E2-B943-9AAF-B5B2101AC7C4}">
      <dsp:nvSpPr>
        <dsp:cNvPr id="0" name=""/>
        <dsp:cNvSpPr/>
      </dsp:nvSpPr>
      <dsp:spPr>
        <a:xfrm rot="19468418">
          <a:off x="3924480" y="1664247"/>
          <a:ext cx="306049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060492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378214" y="1614981"/>
        <a:ext cx="153024" cy="153024"/>
      </dsp:txXfrm>
    </dsp:sp>
    <dsp:sp modelId="{5D6C83B9-6375-C44B-976E-1C00DD6010F2}">
      <dsp:nvSpPr>
        <dsp:cNvPr id="0" name=""/>
        <dsp:cNvSpPr/>
      </dsp:nvSpPr>
      <dsp:spPr>
        <a:xfrm>
          <a:off x="6700114" y="7948"/>
          <a:ext cx="3177415" cy="15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Requires Minimal Setup</a:t>
          </a:r>
        </a:p>
      </dsp:txBody>
      <dsp:txXfrm>
        <a:off x="6746646" y="54480"/>
        <a:ext cx="3084351" cy="1495643"/>
      </dsp:txXfrm>
    </dsp:sp>
    <dsp:sp modelId="{A25335BE-F875-0F45-9A7A-0CC0DD0C2B09}">
      <dsp:nvSpPr>
        <dsp:cNvPr id="0" name=""/>
        <dsp:cNvSpPr/>
      </dsp:nvSpPr>
      <dsp:spPr>
        <a:xfrm rot="21597587">
          <a:off x="4209337" y="2552558"/>
          <a:ext cx="25126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512605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402825" y="2516988"/>
        <a:ext cx="125630" cy="125630"/>
      </dsp:txXfrm>
    </dsp:sp>
    <dsp:sp modelId="{94B92D1E-9123-F14B-AF21-8E4B094CB556}">
      <dsp:nvSpPr>
        <dsp:cNvPr id="0" name=""/>
        <dsp:cNvSpPr/>
      </dsp:nvSpPr>
      <dsp:spPr>
        <a:xfrm>
          <a:off x="6721943" y="1784568"/>
          <a:ext cx="3177415" cy="15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Allows for single or Multiple User Operation</a:t>
          </a:r>
        </a:p>
      </dsp:txBody>
      <dsp:txXfrm>
        <a:off x="6768475" y="1831100"/>
        <a:ext cx="3084351" cy="1495643"/>
      </dsp:txXfrm>
    </dsp:sp>
    <dsp:sp modelId="{66F1BBE7-0589-9D40-BE74-2D0ECB01534D}">
      <dsp:nvSpPr>
        <dsp:cNvPr id="0" name=""/>
        <dsp:cNvSpPr/>
      </dsp:nvSpPr>
      <dsp:spPr>
        <a:xfrm rot="2169353">
          <a:off x="3913283" y="3460401"/>
          <a:ext cx="307452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074528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373684" y="3410784"/>
        <a:ext cx="153726" cy="153726"/>
      </dsp:txXfrm>
    </dsp:sp>
    <dsp:sp modelId="{B2B886EA-AAA9-4E4A-BF63-8975B54BB102}">
      <dsp:nvSpPr>
        <dsp:cNvPr id="0" name=""/>
        <dsp:cNvSpPr/>
      </dsp:nvSpPr>
      <dsp:spPr>
        <a:xfrm>
          <a:off x="6691757" y="3600255"/>
          <a:ext cx="3177415" cy="158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Implements a Good User Interface</a:t>
          </a:r>
        </a:p>
      </dsp:txBody>
      <dsp:txXfrm>
        <a:off x="6738289" y="3646787"/>
        <a:ext cx="3084351" cy="14956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C9326-2590-9642-BB1C-BE4258E30AEB}">
      <dsp:nvSpPr>
        <dsp:cNvPr id="0" name=""/>
        <dsp:cNvSpPr/>
      </dsp:nvSpPr>
      <dsp:spPr>
        <a:xfrm>
          <a:off x="798" y="1645000"/>
          <a:ext cx="3634676" cy="1941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Integration</a:t>
          </a:r>
        </a:p>
      </dsp:txBody>
      <dsp:txXfrm>
        <a:off x="57676" y="1701878"/>
        <a:ext cx="3520920" cy="1828202"/>
      </dsp:txXfrm>
    </dsp:sp>
    <dsp:sp modelId="{48BE0BD7-FE2A-B140-967E-BA024B10FDAA}">
      <dsp:nvSpPr>
        <dsp:cNvPr id="0" name=""/>
        <dsp:cNvSpPr/>
      </dsp:nvSpPr>
      <dsp:spPr>
        <a:xfrm rot="18629900">
          <a:off x="3282985" y="1823320"/>
          <a:ext cx="2010923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2010923" y="2808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238174" y="1801128"/>
        <a:ext cx="100546" cy="100546"/>
      </dsp:txXfrm>
    </dsp:sp>
    <dsp:sp modelId="{DD9BABF4-E9EA-EF42-A9B2-185E4F110768}">
      <dsp:nvSpPr>
        <dsp:cNvPr id="0" name=""/>
        <dsp:cNvSpPr/>
      </dsp:nvSpPr>
      <dsp:spPr>
        <a:xfrm>
          <a:off x="4941420" y="398132"/>
          <a:ext cx="2769813" cy="1377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Simulates Work Environment for Training</a:t>
          </a:r>
        </a:p>
      </dsp:txBody>
      <dsp:txXfrm>
        <a:off x="4981762" y="438474"/>
        <a:ext cx="2689129" cy="1296697"/>
      </dsp:txXfrm>
    </dsp:sp>
    <dsp:sp modelId="{3EEB47EB-B309-674E-91F2-4144B37DFC99}">
      <dsp:nvSpPr>
        <dsp:cNvPr id="0" name=""/>
        <dsp:cNvSpPr/>
      </dsp:nvSpPr>
      <dsp:spPr>
        <a:xfrm rot="175795">
          <a:off x="3634619" y="2621318"/>
          <a:ext cx="1307655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307655" y="2808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55756" y="2616708"/>
        <a:ext cx="65382" cy="65382"/>
      </dsp:txXfrm>
    </dsp:sp>
    <dsp:sp modelId="{E3DC3476-E1F6-5547-91CD-997D9B333E06}">
      <dsp:nvSpPr>
        <dsp:cNvPr id="0" name=""/>
        <dsp:cNvSpPr/>
      </dsp:nvSpPr>
      <dsp:spPr>
        <a:xfrm>
          <a:off x="4941420" y="2020378"/>
          <a:ext cx="2836449" cy="1324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Calibri Light" panose="020F0302020204030204"/>
            </a:rPr>
            <a:t>Records Operation</a:t>
          </a:r>
          <a:endParaRPr lang="en-US" sz="2400" kern="1200"/>
        </a:p>
      </dsp:txBody>
      <dsp:txXfrm>
        <a:off x="4980224" y="2059182"/>
        <a:ext cx="2758841" cy="1247274"/>
      </dsp:txXfrm>
    </dsp:sp>
    <dsp:sp modelId="{E37D8D29-F560-6B47-800D-E651BC6D9349}">
      <dsp:nvSpPr>
        <dsp:cNvPr id="0" name=""/>
        <dsp:cNvSpPr/>
      </dsp:nvSpPr>
      <dsp:spPr>
        <a:xfrm rot="19940023">
          <a:off x="7696699" y="2325093"/>
          <a:ext cx="1419902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419902" y="2808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71152" y="2317676"/>
        <a:ext cx="70995" cy="70995"/>
      </dsp:txXfrm>
    </dsp:sp>
    <dsp:sp modelId="{595F7483-1CDD-DE47-90C1-5E5C42C184A1}">
      <dsp:nvSpPr>
        <dsp:cNvPr id="0" name=""/>
        <dsp:cNvSpPr/>
      </dsp:nvSpPr>
      <dsp:spPr>
        <a:xfrm>
          <a:off x="9035430" y="1494686"/>
          <a:ext cx="2159185" cy="1057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 Light" panose="020F0302020204030204"/>
            </a:rPr>
            <a:t>Records/Stores Video</a:t>
          </a:r>
          <a:endParaRPr lang="en-US" sz="1300" kern="1200"/>
        </a:p>
      </dsp:txBody>
      <dsp:txXfrm>
        <a:off x="9066409" y="1525665"/>
        <a:ext cx="2097227" cy="995727"/>
      </dsp:txXfrm>
    </dsp:sp>
    <dsp:sp modelId="{3709FD0A-A103-42F0-A978-3DB03B70CD69}">
      <dsp:nvSpPr>
        <dsp:cNvPr id="0" name=""/>
        <dsp:cNvSpPr/>
      </dsp:nvSpPr>
      <dsp:spPr>
        <a:xfrm rot="1641980">
          <a:off x="7698589" y="2980376"/>
          <a:ext cx="1416807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416807" y="2808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71572" y="2973036"/>
        <a:ext cx="70840" cy="70840"/>
      </dsp:txXfrm>
    </dsp:sp>
    <dsp:sp modelId="{54FAC47A-548C-4AF3-A79A-055A3F049453}">
      <dsp:nvSpPr>
        <dsp:cNvPr id="0" name=""/>
        <dsp:cNvSpPr/>
      </dsp:nvSpPr>
      <dsp:spPr>
        <a:xfrm>
          <a:off x="9036116" y="2789172"/>
          <a:ext cx="2174432" cy="1089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 Light" panose="020F0302020204030204"/>
            </a:rPr>
            <a:t>Records/Stores Audio</a:t>
          </a:r>
        </a:p>
      </dsp:txBody>
      <dsp:txXfrm>
        <a:off x="9068036" y="2821092"/>
        <a:ext cx="2110592" cy="1026004"/>
      </dsp:txXfrm>
    </dsp:sp>
    <dsp:sp modelId="{381DFED8-CED0-414F-8D17-A8AB8E36A19E}">
      <dsp:nvSpPr>
        <dsp:cNvPr id="0" name=""/>
        <dsp:cNvSpPr/>
      </dsp:nvSpPr>
      <dsp:spPr>
        <a:xfrm rot="3042467">
          <a:off x="3257343" y="3385896"/>
          <a:ext cx="2062207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2062207" y="2808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236892" y="3362422"/>
        <a:ext cx="103110" cy="103110"/>
      </dsp:txXfrm>
    </dsp:sp>
    <dsp:sp modelId="{4AF6125A-D859-5F47-93C3-3D1CF8B2CC38}">
      <dsp:nvSpPr>
        <dsp:cNvPr id="0" name=""/>
        <dsp:cNvSpPr/>
      </dsp:nvSpPr>
      <dsp:spPr>
        <a:xfrm>
          <a:off x="4941420" y="3590125"/>
          <a:ext cx="2886467" cy="1243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Calibri Light" panose="020F0302020204030204"/>
            </a:rPr>
            <a:t>Adheres to Company Standards</a:t>
          </a:r>
          <a:endParaRPr lang="en-US" sz="2400" kern="1200"/>
        </a:p>
      </dsp:txBody>
      <dsp:txXfrm>
        <a:off x="4977847" y="3626552"/>
        <a:ext cx="2813613" cy="1170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C9251-9018-4211-891A-EE17417EA09B}">
      <dsp:nvSpPr>
        <dsp:cNvPr id="0" name=""/>
        <dsp:cNvSpPr/>
      </dsp:nvSpPr>
      <dsp:spPr>
        <a:xfrm>
          <a:off x="1888061" y="0"/>
          <a:ext cx="2434625" cy="24346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AE4A2-A59C-48C6-B4EC-A27BDAF77895}">
      <dsp:nvSpPr>
        <dsp:cNvPr id="0" name=""/>
        <dsp:cNvSpPr/>
      </dsp:nvSpPr>
      <dsp:spPr>
        <a:xfrm>
          <a:off x="1888061" y="0"/>
          <a:ext cx="243" cy="486925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639C4-2425-4E6A-9B9B-CC2D8431A51B}">
      <dsp:nvSpPr>
        <dsp:cNvPr id="0" name=""/>
        <dsp:cNvSpPr/>
      </dsp:nvSpPr>
      <dsp:spPr>
        <a:xfrm>
          <a:off x="1888061" y="2434625"/>
          <a:ext cx="2434625" cy="2434625"/>
        </a:xfrm>
        <a:prstGeom prst="rect">
          <a:avLst/>
        </a:prstGeom>
        <a:solidFill>
          <a:srgbClr val="9CBEE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bg1"/>
              </a:solidFill>
            </a:rPr>
            <a:t>Giovanni </a:t>
          </a:r>
          <a:r>
            <a:rPr lang="en-US" sz="2100" kern="1200" dirty="0" smtClean="0">
              <a:solidFill>
                <a:schemeClr val="bg1"/>
              </a:solidFill>
            </a:rPr>
            <a:t>Herazo   </a:t>
          </a:r>
          <a:r>
            <a:rPr lang="en-US" sz="1600" kern="1200" dirty="0" smtClean="0">
              <a:solidFill>
                <a:schemeClr val="bg1"/>
              </a:solidFill>
            </a:rPr>
            <a:t>Smart Grid and Innovation Manager </a:t>
          </a:r>
          <a:r>
            <a:rPr lang="en-US" sz="1800" kern="1200" dirty="0" smtClean="0">
              <a:solidFill>
                <a:schemeClr val="bg1"/>
              </a:solidFill>
            </a:rPr>
            <a:t>Florida Power and Light</a:t>
          </a:r>
          <a:endParaRPr lang="en-US" sz="1800" b="0" i="0" u="none" strike="noStrike" kern="1200" cap="none" baseline="0" noProof="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1888061" y="2434625"/>
        <a:ext cx="2434625" cy="2434625"/>
      </dsp:txXfrm>
    </dsp:sp>
    <dsp:sp modelId="{4FD95BAC-7F72-451C-A1CE-7D192A77E160}">
      <dsp:nvSpPr>
        <dsp:cNvPr id="0" name=""/>
        <dsp:cNvSpPr/>
      </dsp:nvSpPr>
      <dsp:spPr>
        <a:xfrm>
          <a:off x="4323794" y="0"/>
          <a:ext cx="2434625" cy="243462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28FB2-7EDE-45C9-A985-4DBDD51B5244}">
      <dsp:nvSpPr>
        <dsp:cNvPr id="0" name=""/>
        <dsp:cNvSpPr/>
      </dsp:nvSpPr>
      <dsp:spPr>
        <a:xfrm>
          <a:off x="4323794" y="0"/>
          <a:ext cx="243" cy="486925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1F9E6-29A8-4DDB-A057-675083C88A39}">
      <dsp:nvSpPr>
        <dsp:cNvPr id="0" name=""/>
        <dsp:cNvSpPr/>
      </dsp:nvSpPr>
      <dsp:spPr>
        <a:xfrm>
          <a:off x="4323794" y="2434625"/>
          <a:ext cx="2434625" cy="2434625"/>
        </a:xfrm>
        <a:prstGeom prst="rect">
          <a:avLst/>
        </a:prstGeom>
        <a:solidFill>
          <a:srgbClr val="948AA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bg1"/>
              </a:solidFill>
            </a:rPr>
            <a:t>Dr. Rodney Roberts </a:t>
          </a:r>
          <a:r>
            <a:rPr lang="en-US" sz="21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smtClean="0">
              <a:solidFill>
                <a:schemeClr val="bg1"/>
              </a:solidFill>
            </a:rPr>
            <a:t>Academic Advisor</a:t>
          </a:r>
          <a:r>
            <a:rPr lang="en-US" sz="2100" kern="1200" dirty="0">
              <a:solidFill>
                <a:schemeClr val="bg1"/>
              </a:solidFill>
            </a:rPr>
            <a:t> </a:t>
          </a:r>
          <a:endParaRPr lang="en-US" sz="2100" kern="1200" dirty="0" smtClean="0">
            <a:solidFill>
              <a:schemeClr val="bg1"/>
            </a:solidFill>
          </a:endParaRPr>
        </a:p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FAMU-FSU College of Engineering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323794" y="2434625"/>
        <a:ext cx="2434625" cy="2434625"/>
      </dsp:txXfrm>
    </dsp:sp>
    <dsp:sp modelId="{580CF5D3-4B2F-4D28-B6F9-CA08200CB2A0}">
      <dsp:nvSpPr>
        <dsp:cNvPr id="0" name=""/>
        <dsp:cNvSpPr/>
      </dsp:nvSpPr>
      <dsp:spPr>
        <a:xfrm>
          <a:off x="6759528" y="0"/>
          <a:ext cx="2434625" cy="243462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6438E-A8DC-4BF1-BF0B-6988135BA8DD}">
      <dsp:nvSpPr>
        <dsp:cNvPr id="0" name=""/>
        <dsp:cNvSpPr/>
      </dsp:nvSpPr>
      <dsp:spPr>
        <a:xfrm>
          <a:off x="6759528" y="0"/>
          <a:ext cx="243" cy="486925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0FAF8-EDDE-450F-AC5F-AD11813BE362}">
      <dsp:nvSpPr>
        <dsp:cNvPr id="0" name=""/>
        <dsp:cNvSpPr/>
      </dsp:nvSpPr>
      <dsp:spPr>
        <a:xfrm>
          <a:off x="6759528" y="2434625"/>
          <a:ext cx="2434625" cy="2434625"/>
        </a:xfrm>
        <a:prstGeom prst="rect">
          <a:avLst/>
        </a:prstGeom>
        <a:solidFill>
          <a:srgbClr val="02488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bg1"/>
              </a:solidFill>
            </a:rPr>
            <a:t>FAMU-FSU College of Engineering</a:t>
          </a:r>
        </a:p>
      </dsp:txBody>
      <dsp:txXfrm>
        <a:off x="6759528" y="2434625"/>
        <a:ext cx="2434625" cy="2434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248F-E450-419C-9917-074F4910D0B5}">
      <dsp:nvSpPr>
        <dsp:cNvPr id="0" name=""/>
        <dsp:cNvSpPr/>
      </dsp:nvSpPr>
      <dsp:spPr>
        <a:xfrm>
          <a:off x="3080" y="329648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/>
              <a:cs typeface="Calibri"/>
            </a:rPr>
            <a:t>Improve line worker safety while performing field work</a:t>
          </a:r>
          <a:r>
            <a:rPr lang="en-US" sz="1800" kern="1200">
              <a:solidFill>
                <a:srgbClr val="010000"/>
              </a:solidFill>
              <a:latin typeface="Calibri"/>
              <a:cs typeface="Calibri"/>
            </a:rPr>
            <a:t>. </a:t>
          </a:r>
          <a:endParaRPr lang="en-US" sz="1800" b="0" i="0" u="none" strike="noStrike" kern="1200" cap="none" baseline="0" noProof="0">
            <a:solidFill>
              <a:srgbClr val="010000"/>
            </a:solidFill>
            <a:latin typeface="Calibri"/>
            <a:cs typeface="Calibri"/>
          </a:endParaRPr>
        </a:p>
      </dsp:txBody>
      <dsp:txXfrm>
        <a:off x="3080" y="1629885"/>
        <a:ext cx="2444055" cy="2053006"/>
      </dsp:txXfrm>
    </dsp:sp>
    <dsp:sp modelId="{A830EED1-10C1-4814-B59E-177E9F68E648}">
      <dsp:nvSpPr>
        <dsp:cNvPr id="0" name=""/>
        <dsp:cNvSpPr/>
      </dsp:nvSpPr>
      <dsp:spPr>
        <a:xfrm>
          <a:off x="711856" y="671815"/>
          <a:ext cx="1026503" cy="1026503"/>
        </a:xfrm>
        <a:prstGeom prst="ellipse">
          <a:avLst/>
        </a:prstGeom>
        <a:solidFill>
          <a:srgbClr val="2F97D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862184" y="822143"/>
        <a:ext cx="725847" cy="725847"/>
      </dsp:txXfrm>
    </dsp:sp>
    <dsp:sp modelId="{00E55339-2822-4253-AB49-7FE1126C3104}">
      <dsp:nvSpPr>
        <dsp:cNvPr id="0" name=""/>
        <dsp:cNvSpPr/>
      </dsp:nvSpPr>
      <dsp:spPr>
        <a:xfrm>
          <a:off x="3080" y="3751253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88442-C059-4F90-A9E3-5BF67789B647}">
      <dsp:nvSpPr>
        <dsp:cNvPr id="0" name=""/>
        <dsp:cNvSpPr/>
      </dsp:nvSpPr>
      <dsp:spPr>
        <a:xfrm>
          <a:off x="2691541" y="329648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/>
              <a:cs typeface="Calibri"/>
            </a:rPr>
            <a:t>Increase overall efficiency of common line work (installation, maintenance, etc). </a:t>
          </a:r>
        </a:p>
      </dsp:txBody>
      <dsp:txXfrm>
        <a:off x="2691541" y="1629885"/>
        <a:ext cx="2444055" cy="2053006"/>
      </dsp:txXfrm>
    </dsp:sp>
    <dsp:sp modelId="{3AD2B47A-F2F9-40F1-BDE1-A35B734329C2}">
      <dsp:nvSpPr>
        <dsp:cNvPr id="0" name=""/>
        <dsp:cNvSpPr/>
      </dsp:nvSpPr>
      <dsp:spPr>
        <a:xfrm>
          <a:off x="3400317" y="671815"/>
          <a:ext cx="1026503" cy="1026503"/>
        </a:xfrm>
        <a:prstGeom prst="ellipse">
          <a:avLst/>
        </a:prstGeom>
        <a:solidFill>
          <a:srgbClr val="2F97D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3550645" y="822143"/>
        <a:ext cx="725847" cy="725847"/>
      </dsp:txXfrm>
    </dsp:sp>
    <dsp:sp modelId="{7503E6AC-F19C-4D2C-B944-F1624B1391C0}">
      <dsp:nvSpPr>
        <dsp:cNvPr id="0" name=""/>
        <dsp:cNvSpPr/>
      </dsp:nvSpPr>
      <dsp:spPr>
        <a:xfrm>
          <a:off x="2691541" y="3751253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6C52-CD2B-453B-98EC-E7A538952F6C}">
      <dsp:nvSpPr>
        <dsp:cNvPr id="0" name=""/>
        <dsp:cNvSpPr/>
      </dsp:nvSpPr>
      <dsp:spPr>
        <a:xfrm>
          <a:off x="5380002" y="329648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/>
              <a:cs typeface="Calibri"/>
            </a:rPr>
            <a:t>Incorporate user friendly controls based off proper training procedures.</a:t>
          </a:r>
        </a:p>
      </dsp:txBody>
      <dsp:txXfrm>
        <a:off x="5380002" y="1629885"/>
        <a:ext cx="2444055" cy="2053006"/>
      </dsp:txXfrm>
    </dsp:sp>
    <dsp:sp modelId="{1AB327D6-6ECB-4515-A183-24B81834B5A6}">
      <dsp:nvSpPr>
        <dsp:cNvPr id="0" name=""/>
        <dsp:cNvSpPr/>
      </dsp:nvSpPr>
      <dsp:spPr>
        <a:xfrm>
          <a:off x="6088778" y="671815"/>
          <a:ext cx="1026503" cy="1026503"/>
        </a:xfrm>
        <a:prstGeom prst="ellipse">
          <a:avLst/>
        </a:prstGeom>
        <a:solidFill>
          <a:srgbClr val="2F97D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6239106" y="822143"/>
        <a:ext cx="725847" cy="725847"/>
      </dsp:txXfrm>
    </dsp:sp>
    <dsp:sp modelId="{B3C3D788-3A03-4DBF-BD2E-E592176AAD9C}">
      <dsp:nvSpPr>
        <dsp:cNvPr id="0" name=""/>
        <dsp:cNvSpPr/>
      </dsp:nvSpPr>
      <dsp:spPr>
        <a:xfrm>
          <a:off x="5380002" y="3751253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9CFCF-5204-4DB3-9610-BCB82F3479F6}">
      <dsp:nvSpPr>
        <dsp:cNvPr id="0" name=""/>
        <dsp:cNvSpPr/>
      </dsp:nvSpPr>
      <dsp:spPr>
        <a:xfrm>
          <a:off x="8068463" y="329648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/>
              <a:cs typeface="Calibri"/>
            </a:rPr>
            <a:t>Improve technical sophistication through a tailored training software. </a:t>
          </a:r>
        </a:p>
      </dsp:txBody>
      <dsp:txXfrm>
        <a:off x="8068463" y="1629885"/>
        <a:ext cx="2444055" cy="2053006"/>
      </dsp:txXfrm>
    </dsp:sp>
    <dsp:sp modelId="{A49B5ECB-6EDD-48AB-8E58-841EC142B4E7}">
      <dsp:nvSpPr>
        <dsp:cNvPr id="0" name=""/>
        <dsp:cNvSpPr/>
      </dsp:nvSpPr>
      <dsp:spPr>
        <a:xfrm>
          <a:off x="8777239" y="671815"/>
          <a:ext cx="1026503" cy="1026503"/>
        </a:xfrm>
        <a:prstGeom prst="ellipse">
          <a:avLst/>
        </a:prstGeom>
        <a:solidFill>
          <a:srgbClr val="2F97D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4</a:t>
          </a:r>
        </a:p>
      </dsp:txBody>
      <dsp:txXfrm>
        <a:off x="8927567" y="822143"/>
        <a:ext cx="725847" cy="725847"/>
      </dsp:txXfrm>
    </dsp:sp>
    <dsp:sp modelId="{1ED0D297-B4D5-4CFA-A52A-60F3A4CF207E}">
      <dsp:nvSpPr>
        <dsp:cNvPr id="0" name=""/>
        <dsp:cNvSpPr/>
      </dsp:nvSpPr>
      <dsp:spPr>
        <a:xfrm>
          <a:off x="8068463" y="3751253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01C83-EC3F-4B42-AAE0-52FDF75B417F}">
      <dsp:nvSpPr>
        <dsp:cNvPr id="0" name=""/>
        <dsp:cNvSpPr/>
      </dsp:nvSpPr>
      <dsp:spPr>
        <a:xfrm>
          <a:off x="0" y="474063"/>
          <a:ext cx="5437891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041" tIns="479044" rIns="422041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>
              <a:latin typeface="Calibri"/>
              <a:cs typeface="Calibri"/>
            </a:rPr>
            <a:t>Utility companies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>
              <a:latin typeface="Calibri"/>
              <a:cs typeface="Calibri"/>
            </a:rPr>
            <a:t>Line worker technical institutions</a:t>
          </a:r>
        </a:p>
      </dsp:txBody>
      <dsp:txXfrm>
        <a:off x="0" y="474063"/>
        <a:ext cx="5437891" cy="1340325"/>
      </dsp:txXfrm>
    </dsp:sp>
    <dsp:sp modelId="{A233BE26-0FAF-477D-8292-EE871C5611CB}">
      <dsp:nvSpPr>
        <dsp:cNvPr id="0" name=""/>
        <dsp:cNvSpPr/>
      </dsp:nvSpPr>
      <dsp:spPr>
        <a:xfrm>
          <a:off x="271894" y="134583"/>
          <a:ext cx="3806523" cy="678960"/>
        </a:xfrm>
        <a:prstGeom prst="roundRect">
          <a:avLst/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878" tIns="0" rIns="14387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latin typeface="Calibri"/>
              <a:cs typeface="Calibri"/>
            </a:rPr>
            <a:t>Primary Markets:</a:t>
          </a:r>
          <a:endParaRPr lang="en-US" sz="2300" b="0" i="0" u="none" strike="noStrike" kern="1200" cap="none" baseline="0" noProof="0">
            <a:solidFill>
              <a:srgbClr val="010000"/>
            </a:solidFill>
            <a:latin typeface="Calibri"/>
            <a:cs typeface="Calibri"/>
          </a:endParaRPr>
        </a:p>
      </dsp:txBody>
      <dsp:txXfrm>
        <a:off x="305038" y="167727"/>
        <a:ext cx="3740235" cy="612672"/>
      </dsp:txXfrm>
    </dsp:sp>
    <dsp:sp modelId="{05286635-CB3A-49BB-AE53-E6C7F1590AC1}">
      <dsp:nvSpPr>
        <dsp:cNvPr id="0" name=""/>
        <dsp:cNvSpPr/>
      </dsp:nvSpPr>
      <dsp:spPr>
        <a:xfrm>
          <a:off x="0" y="2278069"/>
          <a:ext cx="5437891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33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041" tIns="479044" rIns="422041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>
              <a:latin typeface="Calibri"/>
              <a:cs typeface="Calibri"/>
            </a:rPr>
            <a:t>Municipality emergency operations 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>
              <a:latin typeface="Calibri"/>
              <a:cs typeface="Calibri"/>
            </a:rPr>
            <a:t>Construction contractors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>
              <a:latin typeface="Calibri"/>
              <a:cs typeface="Calibri"/>
            </a:rPr>
            <a:t>Emergency response organizations </a:t>
          </a:r>
        </a:p>
      </dsp:txBody>
      <dsp:txXfrm>
        <a:off x="0" y="2278069"/>
        <a:ext cx="5437891" cy="1738800"/>
      </dsp:txXfrm>
    </dsp:sp>
    <dsp:sp modelId="{7DB71E70-F579-4306-A987-EF9A82D1490C}">
      <dsp:nvSpPr>
        <dsp:cNvPr id="0" name=""/>
        <dsp:cNvSpPr/>
      </dsp:nvSpPr>
      <dsp:spPr>
        <a:xfrm>
          <a:off x="271894" y="1938588"/>
          <a:ext cx="3806523" cy="678960"/>
        </a:xfrm>
        <a:prstGeom prst="roundRect">
          <a:avLst/>
        </a:prstGeom>
        <a:solidFill>
          <a:srgbClr val="0133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878" tIns="0" rIns="143878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>
              <a:latin typeface="Calibri"/>
              <a:cs typeface="Calibri"/>
            </a:rPr>
            <a:t>Secondary Markets:</a:t>
          </a:r>
        </a:p>
      </dsp:txBody>
      <dsp:txXfrm>
        <a:off x="305038" y="1971732"/>
        <a:ext cx="3740235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A8B0B-574E-4AC9-8843-7B73CEC445D6}">
      <dsp:nvSpPr>
        <dsp:cNvPr id="0" name=""/>
        <dsp:cNvSpPr/>
      </dsp:nvSpPr>
      <dsp:spPr>
        <a:xfrm>
          <a:off x="8330" y="312425"/>
          <a:ext cx="2336312" cy="1288940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Question/Prompt</a:t>
          </a:r>
          <a:endParaRPr lang="en-US" sz="2200" kern="1200" dirty="0"/>
        </a:p>
      </dsp:txBody>
      <dsp:txXfrm>
        <a:off x="8330" y="312425"/>
        <a:ext cx="2336312" cy="859293"/>
      </dsp:txXfrm>
    </dsp:sp>
    <dsp:sp modelId="{455DAC97-EFFD-42F7-B68C-A5ED2FC3D1A0}">
      <dsp:nvSpPr>
        <dsp:cNvPr id="0" name=""/>
        <dsp:cNvSpPr/>
      </dsp:nvSpPr>
      <dsp:spPr>
        <a:xfrm>
          <a:off x="293627" y="1171718"/>
          <a:ext cx="2722762" cy="3593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What PPE (Personal Protection Equipment) is required by FPL for linemen?</a:t>
          </a:r>
          <a:endParaRPr lang="en-US" sz="2200" kern="1200" dirty="0"/>
        </a:p>
      </dsp:txBody>
      <dsp:txXfrm>
        <a:off x="373374" y="1251465"/>
        <a:ext cx="2563268" cy="3434206"/>
      </dsp:txXfrm>
    </dsp:sp>
    <dsp:sp modelId="{33FA7599-5032-49EA-ABBF-F5FAEA76B426}">
      <dsp:nvSpPr>
        <dsp:cNvPr id="0" name=""/>
        <dsp:cNvSpPr/>
      </dsp:nvSpPr>
      <dsp:spPr>
        <a:xfrm>
          <a:off x="2747126" y="451234"/>
          <a:ext cx="853263" cy="581674"/>
        </a:xfrm>
        <a:prstGeom prst="rightArrow">
          <a:avLst>
            <a:gd name="adj1" fmla="val 60000"/>
            <a:gd name="adj2" fmla="val 50000"/>
          </a:avLst>
        </a:prstGeom>
        <a:solidFill>
          <a:srgbClr val="0133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747126" y="567569"/>
        <a:ext cx="678761" cy="349004"/>
      </dsp:txXfrm>
    </dsp:sp>
    <dsp:sp modelId="{81596613-F6C0-451C-A0D5-40F33AEB0741}">
      <dsp:nvSpPr>
        <dsp:cNvPr id="0" name=""/>
        <dsp:cNvSpPr/>
      </dsp:nvSpPr>
      <dsp:spPr>
        <a:xfrm>
          <a:off x="3954574" y="312425"/>
          <a:ext cx="2564617" cy="1288940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Customer Response</a:t>
          </a:r>
          <a:endParaRPr lang="en-US" sz="2200" kern="1200" dirty="0"/>
        </a:p>
      </dsp:txBody>
      <dsp:txXfrm>
        <a:off x="3954574" y="312425"/>
        <a:ext cx="2564617" cy="859293"/>
      </dsp:txXfrm>
    </dsp:sp>
    <dsp:sp modelId="{D90ED910-0B70-4FDF-83FC-89189CDCEFB4}">
      <dsp:nvSpPr>
        <dsp:cNvPr id="0" name=""/>
        <dsp:cNvSpPr/>
      </dsp:nvSpPr>
      <dsp:spPr>
        <a:xfrm>
          <a:off x="4190668" y="1171718"/>
          <a:ext cx="3049472" cy="3593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FPL linemen are required to wear a hard hat, FR (fire rated) shirt, safety glasses, 17KV gloves, leather gloves and steel toe shoes.</a:t>
          </a:r>
          <a:endParaRPr lang="en-US" sz="2200" kern="1200" dirty="0"/>
        </a:p>
      </dsp:txBody>
      <dsp:txXfrm>
        <a:off x="4279984" y="1261034"/>
        <a:ext cx="2870840" cy="3415068"/>
      </dsp:txXfrm>
    </dsp:sp>
    <dsp:sp modelId="{119CC5FF-97F7-4F3C-B73E-3C3CBFC4D0B9}">
      <dsp:nvSpPr>
        <dsp:cNvPr id="0" name=""/>
        <dsp:cNvSpPr/>
      </dsp:nvSpPr>
      <dsp:spPr>
        <a:xfrm>
          <a:off x="6933975" y="451234"/>
          <a:ext cx="879340" cy="581674"/>
        </a:xfrm>
        <a:prstGeom prst="rightArrow">
          <a:avLst>
            <a:gd name="adj1" fmla="val 60000"/>
            <a:gd name="adj2" fmla="val 50000"/>
          </a:avLst>
        </a:prstGeom>
        <a:solidFill>
          <a:srgbClr val="0133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933975" y="567569"/>
        <a:ext cx="704838" cy="349004"/>
      </dsp:txXfrm>
    </dsp:sp>
    <dsp:sp modelId="{EC51AA7C-42CC-4616-818E-544C2C0BFB2E}">
      <dsp:nvSpPr>
        <dsp:cNvPr id="0" name=""/>
        <dsp:cNvSpPr/>
      </dsp:nvSpPr>
      <dsp:spPr>
        <a:xfrm>
          <a:off x="8178325" y="312425"/>
          <a:ext cx="2336312" cy="1288940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Interpreted Need</a:t>
          </a:r>
          <a:endParaRPr lang="en-US" sz="2200" kern="1200" dirty="0"/>
        </a:p>
      </dsp:txBody>
      <dsp:txXfrm>
        <a:off x="8178325" y="312425"/>
        <a:ext cx="2336312" cy="859293"/>
      </dsp:txXfrm>
    </dsp:sp>
    <dsp:sp modelId="{25D32E10-8A80-49FB-B4E1-C7DD36F207C4}">
      <dsp:nvSpPr>
        <dsp:cNvPr id="0" name=""/>
        <dsp:cNvSpPr/>
      </dsp:nvSpPr>
      <dsp:spPr>
        <a:xfrm>
          <a:off x="8656847" y="1171718"/>
          <a:ext cx="2336312" cy="3593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Device can operate with a high voltage.</a:t>
          </a:r>
          <a:endParaRPr lang="en-US" sz="2200" kern="1200" dirty="0"/>
        </a:p>
      </dsp:txBody>
      <dsp:txXfrm>
        <a:off x="8725275" y="1240146"/>
        <a:ext cx="2199456" cy="3456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66288-FB9B-4038-86EB-BEA133CB602B}">
      <dsp:nvSpPr>
        <dsp:cNvPr id="0" name=""/>
        <dsp:cNvSpPr/>
      </dsp:nvSpPr>
      <dsp:spPr>
        <a:xfrm>
          <a:off x="2556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Device can operate with a high voltage.</a:t>
          </a:r>
          <a:endParaRPr lang="en-US" sz="2800" kern="1200" dirty="0">
            <a:solidFill>
              <a:srgbClr val="FFFF00"/>
            </a:solidFill>
          </a:endParaRPr>
        </a:p>
      </dsp:txBody>
      <dsp:txXfrm>
        <a:off x="75599" y="73043"/>
        <a:ext cx="2347781" cy="2909879"/>
      </dsp:txXfrm>
    </dsp:sp>
    <dsp:sp modelId="{B15B1644-31B2-4736-83B8-A9C68F669409}">
      <dsp:nvSpPr>
        <dsp:cNvPr id="0" name=""/>
        <dsp:cNvSpPr/>
      </dsp:nvSpPr>
      <dsp:spPr>
        <a:xfrm>
          <a:off x="2915394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</a:rPr>
            <a:t>Device increases distance between line worker and energized line.</a:t>
          </a:r>
        </a:p>
      </dsp:txBody>
      <dsp:txXfrm>
        <a:off x="2988437" y="73043"/>
        <a:ext cx="2347781" cy="2909879"/>
      </dsp:txXfrm>
    </dsp:sp>
    <dsp:sp modelId="{C0B673F4-F53E-451B-A4EB-F76156166AD1}">
      <dsp:nvSpPr>
        <dsp:cNvPr id="0" name=""/>
        <dsp:cNvSpPr/>
      </dsp:nvSpPr>
      <dsp:spPr>
        <a:xfrm>
          <a:off x="5828232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Device can manipulate objects of various size, weight, and shape.</a:t>
          </a:r>
          <a:endParaRPr lang="en-US" sz="2800" kern="1200" dirty="0"/>
        </a:p>
      </dsp:txBody>
      <dsp:txXfrm>
        <a:off x="5901275" y="73043"/>
        <a:ext cx="2347781" cy="2909879"/>
      </dsp:txXfrm>
    </dsp:sp>
    <dsp:sp modelId="{F8E85C6C-5CF3-4213-9E8D-E3E75AE01093}">
      <dsp:nvSpPr>
        <dsp:cNvPr id="0" name=""/>
        <dsp:cNvSpPr/>
      </dsp:nvSpPr>
      <dsp:spPr>
        <a:xfrm>
          <a:off x="8741070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Device adheres to all company standards.</a:t>
          </a:r>
          <a:endParaRPr lang="en-US" sz="2800" kern="1200" dirty="0"/>
        </a:p>
      </dsp:txBody>
      <dsp:txXfrm>
        <a:off x="8814113" y="73043"/>
        <a:ext cx="2347781" cy="29098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66288-FB9B-4038-86EB-BEA133CB602B}">
      <dsp:nvSpPr>
        <dsp:cNvPr id="0" name=""/>
        <dsp:cNvSpPr/>
      </dsp:nvSpPr>
      <dsp:spPr>
        <a:xfrm>
          <a:off x="2556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Device can operate with a high voltage.</a:t>
          </a:r>
          <a:endParaRPr lang="en-US" sz="2800" kern="1200" dirty="0"/>
        </a:p>
      </dsp:txBody>
      <dsp:txXfrm>
        <a:off x="75599" y="73043"/>
        <a:ext cx="2347781" cy="2909879"/>
      </dsp:txXfrm>
    </dsp:sp>
    <dsp:sp modelId="{B15B1644-31B2-4736-83B8-A9C68F669409}">
      <dsp:nvSpPr>
        <dsp:cNvPr id="0" name=""/>
        <dsp:cNvSpPr/>
      </dsp:nvSpPr>
      <dsp:spPr>
        <a:xfrm>
          <a:off x="2915394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FFFF00"/>
              </a:solidFill>
            </a:rPr>
            <a:t>Device increases distance between line worker and energized line.</a:t>
          </a:r>
        </a:p>
      </dsp:txBody>
      <dsp:txXfrm>
        <a:off x="2988437" y="73043"/>
        <a:ext cx="2347781" cy="2909879"/>
      </dsp:txXfrm>
    </dsp:sp>
    <dsp:sp modelId="{C0B673F4-F53E-451B-A4EB-F76156166AD1}">
      <dsp:nvSpPr>
        <dsp:cNvPr id="0" name=""/>
        <dsp:cNvSpPr/>
      </dsp:nvSpPr>
      <dsp:spPr>
        <a:xfrm>
          <a:off x="5828232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Device can manipulate objects of various size, weight, and shape.</a:t>
          </a:r>
          <a:endParaRPr lang="en-US" sz="2800" kern="1200" dirty="0"/>
        </a:p>
      </dsp:txBody>
      <dsp:txXfrm>
        <a:off x="5901275" y="73043"/>
        <a:ext cx="2347781" cy="2909879"/>
      </dsp:txXfrm>
    </dsp:sp>
    <dsp:sp modelId="{F8E85C6C-5CF3-4213-9E8D-E3E75AE01093}">
      <dsp:nvSpPr>
        <dsp:cNvPr id="0" name=""/>
        <dsp:cNvSpPr/>
      </dsp:nvSpPr>
      <dsp:spPr>
        <a:xfrm>
          <a:off x="8741070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Device adheres to all company standards.</a:t>
          </a:r>
          <a:endParaRPr lang="en-US" sz="2800" kern="1200" dirty="0"/>
        </a:p>
      </dsp:txBody>
      <dsp:txXfrm>
        <a:off x="8814113" y="73043"/>
        <a:ext cx="2347781" cy="29098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66288-FB9B-4038-86EB-BEA133CB602B}">
      <dsp:nvSpPr>
        <dsp:cNvPr id="0" name=""/>
        <dsp:cNvSpPr/>
      </dsp:nvSpPr>
      <dsp:spPr>
        <a:xfrm>
          <a:off x="2556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Device can operate with a high voltage.</a:t>
          </a:r>
          <a:endParaRPr lang="en-US" sz="2800" kern="1200" dirty="0"/>
        </a:p>
      </dsp:txBody>
      <dsp:txXfrm>
        <a:off x="75599" y="73043"/>
        <a:ext cx="2347781" cy="2909879"/>
      </dsp:txXfrm>
    </dsp:sp>
    <dsp:sp modelId="{B15B1644-31B2-4736-83B8-A9C68F669409}">
      <dsp:nvSpPr>
        <dsp:cNvPr id="0" name=""/>
        <dsp:cNvSpPr/>
      </dsp:nvSpPr>
      <dsp:spPr>
        <a:xfrm>
          <a:off x="2915394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</a:rPr>
            <a:t>Device increases distance between line worker and energized line.</a:t>
          </a:r>
        </a:p>
      </dsp:txBody>
      <dsp:txXfrm>
        <a:off x="2988437" y="73043"/>
        <a:ext cx="2347781" cy="2909879"/>
      </dsp:txXfrm>
    </dsp:sp>
    <dsp:sp modelId="{C0B673F4-F53E-451B-A4EB-F76156166AD1}">
      <dsp:nvSpPr>
        <dsp:cNvPr id="0" name=""/>
        <dsp:cNvSpPr/>
      </dsp:nvSpPr>
      <dsp:spPr>
        <a:xfrm>
          <a:off x="5828232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Device can manipulate objects of various size, weight, and shape.</a:t>
          </a:r>
          <a:endParaRPr lang="en-US" sz="2800" kern="1200" dirty="0">
            <a:solidFill>
              <a:srgbClr val="FFFF00"/>
            </a:solidFill>
          </a:endParaRPr>
        </a:p>
      </dsp:txBody>
      <dsp:txXfrm>
        <a:off x="5901275" y="73043"/>
        <a:ext cx="2347781" cy="2909879"/>
      </dsp:txXfrm>
    </dsp:sp>
    <dsp:sp modelId="{F8E85C6C-5CF3-4213-9E8D-E3E75AE01093}">
      <dsp:nvSpPr>
        <dsp:cNvPr id="0" name=""/>
        <dsp:cNvSpPr/>
      </dsp:nvSpPr>
      <dsp:spPr>
        <a:xfrm>
          <a:off x="8741070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Device adheres to all company standards.</a:t>
          </a:r>
          <a:endParaRPr lang="en-US" sz="2800" kern="1200" dirty="0"/>
        </a:p>
      </dsp:txBody>
      <dsp:txXfrm>
        <a:off x="8814113" y="73043"/>
        <a:ext cx="2347781" cy="29098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66288-FB9B-4038-86EB-BEA133CB602B}">
      <dsp:nvSpPr>
        <dsp:cNvPr id="0" name=""/>
        <dsp:cNvSpPr/>
      </dsp:nvSpPr>
      <dsp:spPr>
        <a:xfrm>
          <a:off x="2556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Device can operate with a high voltage.</a:t>
          </a:r>
          <a:endParaRPr lang="en-US" sz="2800" kern="1200" dirty="0"/>
        </a:p>
      </dsp:txBody>
      <dsp:txXfrm>
        <a:off x="75599" y="73043"/>
        <a:ext cx="2347781" cy="2909879"/>
      </dsp:txXfrm>
    </dsp:sp>
    <dsp:sp modelId="{B15B1644-31B2-4736-83B8-A9C68F669409}">
      <dsp:nvSpPr>
        <dsp:cNvPr id="0" name=""/>
        <dsp:cNvSpPr/>
      </dsp:nvSpPr>
      <dsp:spPr>
        <a:xfrm>
          <a:off x="2915394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</a:rPr>
            <a:t>Device increases distance between line worker and energized line.</a:t>
          </a:r>
        </a:p>
      </dsp:txBody>
      <dsp:txXfrm>
        <a:off x="2988437" y="73043"/>
        <a:ext cx="2347781" cy="2909879"/>
      </dsp:txXfrm>
    </dsp:sp>
    <dsp:sp modelId="{C0B673F4-F53E-451B-A4EB-F76156166AD1}">
      <dsp:nvSpPr>
        <dsp:cNvPr id="0" name=""/>
        <dsp:cNvSpPr/>
      </dsp:nvSpPr>
      <dsp:spPr>
        <a:xfrm>
          <a:off x="5828232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Device can manipulate objects of various size, weight, and shape.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901275" y="73043"/>
        <a:ext cx="2347781" cy="2909879"/>
      </dsp:txXfrm>
    </dsp:sp>
    <dsp:sp modelId="{F8E85C6C-5CF3-4213-9E8D-E3E75AE01093}">
      <dsp:nvSpPr>
        <dsp:cNvPr id="0" name=""/>
        <dsp:cNvSpPr/>
      </dsp:nvSpPr>
      <dsp:spPr>
        <a:xfrm>
          <a:off x="8741070" y="0"/>
          <a:ext cx="2493867" cy="3055965"/>
        </a:xfrm>
        <a:prstGeom prst="roundRect">
          <a:avLst>
            <a:gd name="adj" fmla="val 10000"/>
          </a:avLst>
        </a:prstGeom>
        <a:solidFill>
          <a:srgbClr val="2F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Device adheres to all company standards.</a:t>
          </a:r>
          <a:endParaRPr lang="en-US" sz="2800" kern="1200" dirty="0">
            <a:solidFill>
              <a:srgbClr val="FFFF00"/>
            </a:solidFill>
          </a:endParaRPr>
        </a:p>
      </dsp:txBody>
      <dsp:txXfrm>
        <a:off x="8814113" y="73043"/>
        <a:ext cx="2347781" cy="2909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B2237-D19F-4807-93A1-B951EFD4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16E9-80B2-44F4-B002-4CC70E96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8089" y="6179835"/>
            <a:ext cx="4114800" cy="365125"/>
          </a:xfrm>
        </p:spPr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C7E91-1549-4E7F-819F-6C7534E7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8E0045-42EE-4890-B4DE-7A7E5C524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748-339D-482B-86E5-BE8BCEBA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9CA6-FC2D-4E6D-819D-B0EDA3DF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52E11-F158-41E2-96AF-6740EE3D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1E1659B-71B0-4821-83C3-2450E655C9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40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43AFD-7055-4ABF-BEA8-8038ADAA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9065-28B2-4156-8FCE-CDD5146A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F8DD-630A-4A66-9D20-C13938BD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41FB5C-4673-4136-BD14-5A917A7FD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1010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A1F57-795C-4829-9535-40B0629D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6AD01-B507-4B70-9A15-5AE5873D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CAFD7-0AD6-40EC-A5C2-E344C63A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FC7B7D1-F754-418A-8504-0EE3E3B16B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9129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6A6F4-D4C4-4C62-9524-FAAD03E4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1BC0C-827A-4052-9CE4-4C80756A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55283-3C3B-44AB-A13C-331BAE89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4A7754E-59FC-4004-85F0-B897677EF8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0CBFE-4101-4282-83EA-3EA1EDA0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E0E44-9521-4F1C-91CE-48E19CAC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C5F65-AA8B-4E2D-A969-D50C1281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EC377D0-55DB-4567-8571-988B0366B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018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63C6F7-A056-4387-B0EB-721CAAF9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F1D55-2669-439D-8A42-1E53610E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E2068-38ED-43E4-8CE5-5FB45F5A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2BDA655-DD40-4322-A1DF-29F4FA499E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135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6E04B-7E36-43B7-9B9A-AFF72C4A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A90CD-60E9-453B-9FC9-DB5A8F88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A3FD4-2C33-4E7E-96B7-06816D59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EF60B90-F74C-41FD-AD38-D6BACB8C63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84707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3AD27-8966-48CA-8B3F-D773C18D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0727A-8BBC-4948-9832-902F90AD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78C95-29D9-4DD8-973B-348E08BA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16FDE8-166C-4A69-A75A-24046F6B0D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4461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A3BCC-C333-40B2-9EB0-B912F931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ABD65-2372-4164-84A4-DEC01954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71C28-8847-4F6D-B629-253DA510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D20652F-72B9-46D4-8BA1-039DECF77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57647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17B7B-A62B-4B9E-94A2-698E2649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B7AB-C1A8-4DE7-9E12-C001B062E958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18302-218D-4A26-AB13-4C87AA6B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Electrical and Computer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E2602-70C4-42E4-96D5-31AEA535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3E4D203-ADF0-4594-A7F1-22FC3C691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2587" y="5622926"/>
            <a:ext cx="2384425" cy="360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872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6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69547-C2CC-49D6-9C6E-79A123413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79482"/>
            <a:ext cx="117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029F-64AC-42A3-9193-0C2074699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8089" y="61794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Department of Electrical and Computer Engineering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BC225-E088-4271-BDE9-60C50F9B1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10" y="6179481"/>
            <a:ext cx="1432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65B7AB-C1A8-4DE7-9E12-C001B062E958}" type="datetimeFigureOut">
              <a:rPr lang="en-US" smtClean="0"/>
              <a:pPr/>
              <a:t>10/4/2019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7B0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42CE-CCF2-4EE5-9ED1-F9F25266C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53" y="2586787"/>
            <a:ext cx="7475622" cy="1060623"/>
          </a:xfrm>
        </p:spPr>
        <p:txBody>
          <a:bodyPr/>
          <a:lstStyle/>
          <a:p>
            <a:r>
              <a:rPr lang="en-US"/>
              <a:t>FPL Lineman Robot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2AD93-F0BC-4566-BF4B-C1D2376FA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0515600" cy="1655762"/>
          </a:xfrm>
        </p:spPr>
        <p:txBody>
          <a:bodyPr>
            <a:normAutofit/>
          </a:bodyPr>
          <a:lstStyle/>
          <a:p>
            <a:r>
              <a:rPr lang="en-US" sz="2000"/>
              <a:t>Team 310</a:t>
            </a:r>
          </a:p>
          <a:p>
            <a:r>
              <a:rPr lang="en-US" sz="2000"/>
              <a:t>Denis Dineen, Jacob Hutto, Hunter Kramer, Doran McFalls, Nicolas Palmeiro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B1445C7-CB4B-452A-8960-A8BF1825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177" y="1473561"/>
            <a:ext cx="3576149" cy="32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1EFF9-D722-4455-B7B9-0DB1E1983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881" y="1161620"/>
            <a:ext cx="2946147" cy="789484"/>
          </a:xfrm>
          <a:prstGeom prst="rect">
            <a:avLst/>
          </a:prstGeom>
        </p:spPr>
        <p:txBody>
          <a:bodyPr/>
          <a:lstStyle/>
          <a:p>
            <a:pPr lvl="0" algn="l" rtl="0"/>
            <a:r>
              <a:rPr lang="en-US">
                <a:latin typeface="Calibri Light" panose="020F0302020204030204"/>
              </a:rPr>
              <a:t>Line worker will</a:t>
            </a:r>
            <a:r>
              <a:rPr lang="en-US"/>
              <a:t> be present when operating the device.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1345" y="1172976"/>
            <a:ext cx="2464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Operator will have completed proper training requirements prior to use.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263" y="2981681"/>
            <a:ext cx="238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Line wires will be energized when device is in operation.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212" y="4760347"/>
            <a:ext cx="23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Truck buckets will be uniform in size.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91345" y="4643747"/>
            <a:ext cx="225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Standard repair equipment will also be located within truck bucket.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78164" y="3025112"/>
            <a:ext cx="279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Device will be used under standard line repair weather conditions.   </a:t>
            </a:r>
            <a:r>
              <a:rPr lang="en-US">
                <a:latin typeface="Calibri Light" panose="020F0302020204030204"/>
              </a:rPr>
              <a:t> </a:t>
            </a:r>
            <a:endParaRPr lang="en-US"/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63" y="883410"/>
            <a:ext cx="2372613" cy="1779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6" y="2653341"/>
            <a:ext cx="2489088" cy="186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898" y="2377319"/>
            <a:ext cx="2448958" cy="183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25" y="4223822"/>
            <a:ext cx="2217885" cy="160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37" y="1004359"/>
            <a:ext cx="1979422" cy="1537561"/>
          </a:xfrm>
          <a:prstGeom prst="roundRect">
            <a:avLst>
              <a:gd name="adj" fmla="val 94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215125" y="3023493"/>
            <a:ext cx="2429751" cy="999867"/>
          </a:xfrm>
          <a:prstGeom prst="roundRect">
            <a:avLst/>
          </a:prstGeom>
          <a:solidFill>
            <a:srgbClr val="2F97DA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3555CE-1729-435F-BD19-C5DAD72410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028831" cy="872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5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1EFF9-D722-4455-B7B9-0DB1E1983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881" y="1161620"/>
            <a:ext cx="2946147" cy="789484"/>
          </a:xfrm>
          <a:prstGeom prst="rect">
            <a:avLst/>
          </a:prstGeom>
        </p:spPr>
        <p:txBody>
          <a:bodyPr/>
          <a:lstStyle/>
          <a:p>
            <a:pPr lvl="0" algn="l" rtl="0"/>
            <a:r>
              <a:rPr lang="en-US">
                <a:latin typeface="Calibri Light" panose="020F0302020204030204"/>
              </a:rPr>
              <a:t>Line worker will</a:t>
            </a:r>
            <a:r>
              <a:rPr lang="en-US"/>
              <a:t> be present when operating the device.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1345" y="1172976"/>
            <a:ext cx="2464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Operator will have completed proper training requirements prior to use.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263" y="2981681"/>
            <a:ext cx="238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Line wires will be energized when device is in operation.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212" y="4760347"/>
            <a:ext cx="23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Truck buckets will be uniform in size.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91345" y="4643747"/>
            <a:ext cx="225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Standard repair equipment will also be located within truck bucket.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78164" y="3023493"/>
            <a:ext cx="279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Device will be used under standard line repair weather conditions.   </a:t>
            </a:r>
            <a:r>
              <a:rPr lang="en-US">
                <a:latin typeface="Calibri Light" panose="020F0302020204030204"/>
              </a:rPr>
              <a:t> </a:t>
            </a:r>
            <a:endParaRPr lang="en-US"/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63" y="883410"/>
            <a:ext cx="2372613" cy="1779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6" y="2653341"/>
            <a:ext cx="2489088" cy="186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898" y="2377319"/>
            <a:ext cx="2448958" cy="183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25" y="4223822"/>
            <a:ext cx="2217885" cy="160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37" y="1004359"/>
            <a:ext cx="1979422" cy="1537561"/>
          </a:xfrm>
          <a:prstGeom prst="roundRect">
            <a:avLst>
              <a:gd name="adj" fmla="val 94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9640389" y="3023494"/>
            <a:ext cx="2481942" cy="881518"/>
          </a:xfrm>
          <a:prstGeom prst="roundRect">
            <a:avLst/>
          </a:prstGeom>
          <a:solidFill>
            <a:srgbClr val="2F97DA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3555CE-1729-435F-BD19-C5DAD72410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028831" cy="872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65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1EFF9-D722-4455-B7B9-0DB1E1983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881" y="1161620"/>
            <a:ext cx="2946147" cy="789484"/>
          </a:xfrm>
          <a:prstGeom prst="rect">
            <a:avLst/>
          </a:prstGeom>
        </p:spPr>
        <p:txBody>
          <a:bodyPr/>
          <a:lstStyle/>
          <a:p>
            <a:pPr lvl="0" algn="l" rtl="0"/>
            <a:r>
              <a:rPr lang="en-US">
                <a:latin typeface="Calibri Light" panose="020F0302020204030204"/>
              </a:rPr>
              <a:t>Line worker will</a:t>
            </a:r>
            <a:r>
              <a:rPr lang="en-US"/>
              <a:t> be present when operating the device.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1345" y="1172976"/>
            <a:ext cx="2464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Operator will have completed proper training requirements prior to use.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263" y="2981681"/>
            <a:ext cx="238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Line wires will be energized when device is in operation.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212" y="4760347"/>
            <a:ext cx="23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Truck buckets will be uniform in size.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91345" y="4643747"/>
            <a:ext cx="225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Standard repair equipment will also be located within truck bucket.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78164" y="3023493"/>
            <a:ext cx="279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Device will be used under standard line repair weather conditions.   </a:t>
            </a:r>
            <a:r>
              <a:rPr lang="en-US">
                <a:latin typeface="Calibri Light" panose="020F0302020204030204"/>
              </a:rPr>
              <a:t> </a:t>
            </a:r>
            <a:endParaRPr lang="en-US"/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63" y="883410"/>
            <a:ext cx="2372613" cy="1779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6" y="2653341"/>
            <a:ext cx="2489088" cy="186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898" y="2377319"/>
            <a:ext cx="2448958" cy="183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25" y="4223822"/>
            <a:ext cx="2217885" cy="160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37" y="1004359"/>
            <a:ext cx="1979422" cy="1537561"/>
          </a:xfrm>
          <a:prstGeom prst="roundRect">
            <a:avLst>
              <a:gd name="adj" fmla="val 94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192212" y="4760347"/>
            <a:ext cx="2178005" cy="673802"/>
          </a:xfrm>
          <a:prstGeom prst="roundRect">
            <a:avLst/>
          </a:prstGeom>
          <a:solidFill>
            <a:srgbClr val="2F97DA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3555CE-1729-435F-BD19-C5DAD72410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028831" cy="872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78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1EFF9-D722-4455-B7B9-0DB1E1983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881" y="1161620"/>
            <a:ext cx="2946147" cy="789484"/>
          </a:xfrm>
          <a:prstGeom prst="rect">
            <a:avLst/>
          </a:prstGeom>
        </p:spPr>
        <p:txBody>
          <a:bodyPr/>
          <a:lstStyle/>
          <a:p>
            <a:pPr lvl="0" algn="l" rtl="0"/>
            <a:r>
              <a:rPr lang="en-US">
                <a:latin typeface="Calibri Light" panose="020F0302020204030204"/>
              </a:rPr>
              <a:t>Line worker will</a:t>
            </a:r>
            <a:r>
              <a:rPr lang="en-US"/>
              <a:t> be present when operating the device.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1345" y="1172976"/>
            <a:ext cx="2464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Operator will have completed proper training requirements prior to use.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263" y="2981681"/>
            <a:ext cx="238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Line wires will be energized when device is in operation.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212" y="4760347"/>
            <a:ext cx="23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Truck buckets will be uniform in size.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91345" y="4643747"/>
            <a:ext cx="225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Standard repair equipment will also be located within truck bucket.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78164" y="3023493"/>
            <a:ext cx="279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Device will be used under standard line repair weather conditions.   </a:t>
            </a:r>
            <a:r>
              <a:rPr lang="en-US">
                <a:latin typeface="Calibri Light" panose="020F0302020204030204"/>
              </a:rPr>
              <a:t> </a:t>
            </a:r>
            <a:endParaRPr lang="en-US"/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63" y="883410"/>
            <a:ext cx="2372613" cy="1779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6" y="2653341"/>
            <a:ext cx="2489088" cy="186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898" y="2377319"/>
            <a:ext cx="2448958" cy="183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25" y="4223822"/>
            <a:ext cx="2217885" cy="160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37" y="1004359"/>
            <a:ext cx="1979422" cy="1537561"/>
          </a:xfrm>
          <a:prstGeom prst="roundRect">
            <a:avLst>
              <a:gd name="adj" fmla="val 94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7228114" y="4643746"/>
            <a:ext cx="2124892" cy="1188041"/>
          </a:xfrm>
          <a:prstGeom prst="roundRect">
            <a:avLst/>
          </a:prstGeom>
          <a:solidFill>
            <a:srgbClr val="2F97DA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3555CE-1729-435F-BD19-C5DAD72410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028831" cy="872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72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876F-9F64-4F16-B811-450E822A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98720" cy="976923"/>
          </a:xfrm>
        </p:spPr>
        <p:txBody>
          <a:bodyPr/>
          <a:lstStyle/>
          <a:p>
            <a:r>
              <a:rPr lang="en-US" dirty="0"/>
              <a:t>Customer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0CD07-D41F-4A7F-B6F0-1E8EE55D7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703" y="5919040"/>
            <a:ext cx="2384425" cy="360362"/>
          </a:xfrm>
        </p:spPr>
        <p:txBody>
          <a:bodyPr/>
          <a:lstStyle/>
          <a:p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6BD82DC-7014-428E-B2DD-FC119AD8950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3755361"/>
              </p:ext>
            </p:extLst>
          </p:nvPr>
        </p:nvGraphicFramePr>
        <p:xfrm>
          <a:off x="595254" y="841197"/>
          <a:ext cx="11001491" cy="507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876F-9F64-4F16-B811-450E822A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98720" cy="1325563"/>
          </a:xfrm>
        </p:spPr>
        <p:txBody>
          <a:bodyPr/>
          <a:lstStyle/>
          <a:p>
            <a:r>
              <a:rPr lang="en-US"/>
              <a:t>Customer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0CD07-D41F-4A7F-B6F0-1E8EE55D7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703" y="5919040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83760405"/>
              </p:ext>
            </p:extLst>
          </p:nvPr>
        </p:nvGraphicFramePr>
        <p:xfrm>
          <a:off x="685799" y="1481918"/>
          <a:ext cx="11237495" cy="305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661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876F-9F64-4F16-B811-450E822A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98720" cy="1325563"/>
          </a:xfrm>
        </p:spPr>
        <p:txBody>
          <a:bodyPr/>
          <a:lstStyle/>
          <a:p>
            <a:r>
              <a:rPr lang="en-US"/>
              <a:t>Customer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0CD07-D41F-4A7F-B6F0-1E8EE55D7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703" y="5919040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2822180"/>
              </p:ext>
            </p:extLst>
          </p:nvPr>
        </p:nvGraphicFramePr>
        <p:xfrm>
          <a:off x="685799" y="1481918"/>
          <a:ext cx="11237495" cy="305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338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876F-9F64-4F16-B811-450E822A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98720" cy="1325563"/>
          </a:xfrm>
        </p:spPr>
        <p:txBody>
          <a:bodyPr/>
          <a:lstStyle/>
          <a:p>
            <a:r>
              <a:rPr lang="en-US"/>
              <a:t>Customer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0CD07-D41F-4A7F-B6F0-1E8EE55D7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703" y="5919040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58580753"/>
              </p:ext>
            </p:extLst>
          </p:nvPr>
        </p:nvGraphicFramePr>
        <p:xfrm>
          <a:off x="685799" y="1481918"/>
          <a:ext cx="11237495" cy="305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035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876F-9F64-4F16-B811-450E822A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98720" cy="1325563"/>
          </a:xfrm>
        </p:spPr>
        <p:txBody>
          <a:bodyPr/>
          <a:lstStyle/>
          <a:p>
            <a:r>
              <a:rPr lang="en-US"/>
              <a:t>Customer Needs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0CD07-D41F-4A7F-B6F0-1E8EE55D7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703" y="5919040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34918169"/>
              </p:ext>
            </p:extLst>
          </p:nvPr>
        </p:nvGraphicFramePr>
        <p:xfrm>
          <a:off x="685799" y="1481918"/>
          <a:ext cx="11237495" cy="305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930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6F62-DA09-4E95-9FBC-D6E57B54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656385" cy="105727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Targets and Metrics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618D0DD-A350-46FA-84F4-9AE2F3E42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39329"/>
              </p:ext>
            </p:extLst>
          </p:nvPr>
        </p:nvGraphicFramePr>
        <p:xfrm>
          <a:off x="838200" y="1619250"/>
          <a:ext cx="10515598" cy="2745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337">
                  <a:extLst>
                    <a:ext uri="{9D8B030D-6E8A-4147-A177-3AD203B41FA5}">
                      <a16:colId xmlns:a16="http://schemas.microsoft.com/office/drawing/2014/main" val="4080929188"/>
                    </a:ext>
                  </a:extLst>
                </a:gridCol>
                <a:gridCol w="2628337">
                  <a:extLst>
                    <a:ext uri="{9D8B030D-6E8A-4147-A177-3AD203B41FA5}">
                      <a16:colId xmlns:a16="http://schemas.microsoft.com/office/drawing/2014/main" val="2649543031"/>
                    </a:ext>
                  </a:extLst>
                </a:gridCol>
                <a:gridCol w="2629462">
                  <a:extLst>
                    <a:ext uri="{9D8B030D-6E8A-4147-A177-3AD203B41FA5}">
                      <a16:colId xmlns:a16="http://schemas.microsoft.com/office/drawing/2014/main" val="3361269797"/>
                    </a:ext>
                  </a:extLst>
                </a:gridCol>
                <a:gridCol w="2629462">
                  <a:extLst>
                    <a:ext uri="{9D8B030D-6E8A-4147-A177-3AD203B41FA5}">
                      <a16:colId xmlns:a16="http://schemas.microsoft.com/office/drawing/2014/main" val="811399453"/>
                    </a:ext>
                  </a:extLst>
                </a:gridCol>
              </a:tblGrid>
              <a:tr h="66372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Function Number</a:t>
                      </a:r>
                    </a:p>
                  </a:txBody>
                  <a:tcPr marL="68580" marR="68580" marT="0" marB="0" anchor="ctr">
                    <a:solidFill>
                      <a:srgbClr val="2F9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Function</a:t>
                      </a:r>
                    </a:p>
                  </a:txBody>
                  <a:tcPr marL="68580" marR="68580" marT="0" marB="0" anchor="ctr">
                    <a:solidFill>
                      <a:srgbClr val="2F9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Target Value</a:t>
                      </a:r>
                    </a:p>
                  </a:txBody>
                  <a:tcPr marL="68580" marR="68580" marT="0" marB="0" anchor="ctr">
                    <a:solidFill>
                      <a:srgbClr val="2F9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Unit of Measurement</a:t>
                      </a:r>
                    </a:p>
                  </a:txBody>
                  <a:tcPr marL="68580" marR="68580" marT="0" marB="0" anchor="ctr">
                    <a:solidFill>
                      <a:srgbClr val="2F9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87351"/>
                  </a:ext>
                </a:extLst>
              </a:tr>
              <a:tr h="436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2F9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Resist High Voltage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3475688"/>
                  </a:ext>
                </a:extLst>
              </a:tr>
              <a:tr h="436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rgbClr val="2F9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Separate Worker from Danger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2281396"/>
                  </a:ext>
                </a:extLst>
              </a:tr>
              <a:tr h="436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rgbClr val="2F9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Manipulate Wires in Complex Ways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Degrees of Freedom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832639"/>
                  </a:ext>
                </a:extLst>
              </a:tr>
              <a:tr h="436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rgbClr val="2F9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Adheres to Company Standards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Infractions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707991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1894E-8539-4496-A428-A3B885B4A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498F6-2593-4CA4-B72A-A62DCBFF8AD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6443-EB26-44CB-A248-34FE19CA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Team Introduction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A31DB-2394-43F0-9062-E103C329A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31584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7B94844-0C9A-4876-B363-AF2DEA246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468509"/>
              </p:ext>
            </p:extLst>
          </p:nvPr>
        </p:nvGraphicFramePr>
        <p:xfrm>
          <a:off x="192314" y="1441595"/>
          <a:ext cx="11807372" cy="439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8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2966-2259-4564-ACE6-1A06A491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56569" cy="857251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Additional Resources</a:t>
            </a:r>
            <a:endParaRPr lang="en-US" dirty="0"/>
          </a:p>
        </p:txBody>
      </p:sp>
      <p:pic>
        <p:nvPicPr>
          <p:cNvPr id="5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12DC2C0-8205-46F9-AF01-6D94BA1840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5049" y="1364662"/>
            <a:ext cx="4363458" cy="43513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5EC37-3227-4C6D-8C2D-BB9A9458B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A picture containing indoor, building, fence, boat&#10;&#10;Description generated with very high confidence">
            <a:extLst>
              <a:ext uri="{FF2B5EF4-FFF2-40B4-BE49-F238E27FC236}">
                <a16:creationId xmlns:a16="http://schemas.microsoft.com/office/drawing/2014/main" id="{13F6E597-FFB6-4587-B574-945720047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351" y="3620449"/>
            <a:ext cx="2493818" cy="1670858"/>
          </a:xfrm>
          <a:prstGeom prst="rect">
            <a:avLst/>
          </a:prstGeom>
        </p:spPr>
      </p:pic>
      <p:pic>
        <p:nvPicPr>
          <p:cNvPr id="9" name="Picture 9" descr="A cluttered room&#10;&#10;Description generated with very high confidence">
            <a:extLst>
              <a:ext uri="{FF2B5EF4-FFF2-40B4-BE49-F238E27FC236}">
                <a16:creationId xmlns:a16="http://schemas.microsoft.com/office/drawing/2014/main" id="{4CD2EDF7-85A6-4D09-AE76-7AFB69CD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351" y="1365357"/>
            <a:ext cx="2493818" cy="166254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27D8090-BA26-44BB-A658-22DC46E418BA}"/>
              </a:ext>
            </a:extLst>
          </p:cNvPr>
          <p:cNvSpPr/>
          <p:nvPr/>
        </p:nvSpPr>
        <p:spPr>
          <a:xfrm rot="-1080000">
            <a:off x="5815855" y="2176905"/>
            <a:ext cx="991937" cy="484187"/>
          </a:xfrm>
          <a:prstGeom prst="rightArrow">
            <a:avLst/>
          </a:prstGeom>
          <a:solidFill>
            <a:srgbClr val="2F97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C5727E8-5E0E-41CD-B5BD-66D3C53AECDE}"/>
              </a:ext>
            </a:extLst>
          </p:cNvPr>
          <p:cNvSpPr/>
          <p:nvPr/>
        </p:nvSpPr>
        <p:spPr>
          <a:xfrm rot="1380000">
            <a:off x="5821107" y="3901057"/>
            <a:ext cx="976312" cy="484187"/>
          </a:xfrm>
          <a:prstGeom prst="rightArrow">
            <a:avLst/>
          </a:prstGeom>
          <a:solidFill>
            <a:srgbClr val="2F97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389B1-A28F-4ED8-B195-4E4E2E7E4E84}"/>
              </a:ext>
            </a:extLst>
          </p:cNvPr>
          <p:cNvSpPr txBox="1"/>
          <p:nvPr/>
        </p:nvSpPr>
        <p:spPr>
          <a:xfrm>
            <a:off x="7812087" y="2946400"/>
            <a:ext cx="22193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Power Electronics Lab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75E88E-CB4E-47B9-913D-73E0EC307E7D}"/>
              </a:ext>
            </a:extLst>
          </p:cNvPr>
          <p:cNvSpPr txBox="1"/>
          <p:nvPr/>
        </p:nvSpPr>
        <p:spPr>
          <a:xfrm>
            <a:off x="7431087" y="5216523"/>
            <a:ext cx="3076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5-Megawatt Prototype Facility </a:t>
            </a:r>
          </a:p>
        </p:txBody>
      </p:sp>
    </p:spTree>
    <p:extLst>
      <p:ext uri="{BB962C8B-B14F-4D97-AF65-F5344CB8AC3E}">
        <p14:creationId xmlns:p14="http://schemas.microsoft.com/office/powerpoint/2010/main" val="29496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0C4D-0112-437F-BF19-C6C32989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692770" cy="10160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Future Work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6E049-A18E-46F6-B762-25850ADED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771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Concept </a:t>
            </a:r>
            <a:r>
              <a:rPr lang="en-US" dirty="0">
                <a:latin typeface="Arial"/>
                <a:cs typeface="Arial"/>
              </a:rPr>
              <a:t>Generation</a:t>
            </a:r>
          </a:p>
          <a:p>
            <a:r>
              <a:rPr lang="en-US" dirty="0">
                <a:latin typeface="Arial"/>
                <a:cs typeface="Arial"/>
              </a:rPr>
              <a:t>Concept Selection</a:t>
            </a:r>
          </a:p>
          <a:p>
            <a:r>
              <a:rPr lang="en-US" dirty="0">
                <a:latin typeface="Arial"/>
                <a:cs typeface="Arial"/>
              </a:rPr>
              <a:t>Risk Assessment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Spring Project Plan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8B932-BF9C-4FD1-98FA-812C141D5F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67" y="5916003"/>
            <a:ext cx="2384425" cy="360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914400">
              <a:buNone/>
            </a:pPr>
            <a:r>
              <a:rPr lang="en-US" sz="1400" dirty="0" smtClean="0"/>
              <a:t>Occupational </a:t>
            </a:r>
            <a:r>
              <a:rPr lang="en-US" sz="1400" dirty="0"/>
              <a:t>Safety and Health Administration. (</a:t>
            </a:r>
            <a:r>
              <a:rPr lang="en-US" sz="1400" dirty="0" err="1"/>
              <a:t>n.d.</a:t>
            </a:r>
            <a:r>
              <a:rPr lang="en-US" sz="1400" dirty="0"/>
              <a:t>). Power Transmission &amp; Distribution in Construction. </a:t>
            </a:r>
            <a:endParaRPr lang="en-US" sz="1400" dirty="0" smtClean="0"/>
          </a:p>
          <a:p>
            <a:pPr marL="0" indent="-914400">
              <a:buNone/>
            </a:pPr>
            <a:r>
              <a:rPr lang="en-US" sz="1400" dirty="0"/>
              <a:t>	</a:t>
            </a:r>
            <a:r>
              <a:rPr lang="en-US" sz="1400" dirty="0" smtClean="0"/>
              <a:t>Retrieved </a:t>
            </a:r>
            <a:r>
              <a:rPr lang="en-US" sz="1400" dirty="0"/>
              <a:t>October 4, </a:t>
            </a:r>
            <a:r>
              <a:rPr lang="en-US" sz="1400" dirty="0" smtClean="0"/>
              <a:t>2019</a:t>
            </a:r>
            <a:r>
              <a:rPr lang="en-US" sz="1400" dirty="0"/>
              <a:t>, from </a:t>
            </a:r>
            <a:r>
              <a:rPr lang="en-US" sz="1400" dirty="0" smtClean="0"/>
              <a:t>https</a:t>
            </a:r>
            <a:r>
              <a:rPr lang="en-US" sz="1400" dirty="0"/>
              <a:t>://www.osha.gov/archive/oshinfo/priorities/power.html.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93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42CE-CCF2-4EE5-9ED1-F9F25266C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53" y="2586787"/>
            <a:ext cx="7475622" cy="1060623"/>
          </a:xfrm>
        </p:spPr>
        <p:txBody>
          <a:bodyPr/>
          <a:lstStyle/>
          <a:p>
            <a:r>
              <a:rPr lang="en-US"/>
              <a:t>FPL Lineman Robot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2AD93-F0BC-4566-BF4B-C1D2376FA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0515600" cy="1655762"/>
          </a:xfrm>
        </p:spPr>
        <p:txBody>
          <a:bodyPr>
            <a:normAutofit/>
          </a:bodyPr>
          <a:lstStyle/>
          <a:p>
            <a:r>
              <a:rPr lang="en-US" sz="2000"/>
              <a:t>Team 310</a:t>
            </a:r>
          </a:p>
          <a:p>
            <a:r>
              <a:rPr lang="en-US" sz="2000"/>
              <a:t>Denis Dineen, Jacob Hutto, Hunter Kramer, Doran McFalls, Nicolas Palmeiro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B1445C7-CB4B-452A-8960-A8BF1825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177" y="1473561"/>
            <a:ext cx="3576149" cy="32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473A-45A0-49C7-9DBE-692756E4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13246" cy="711249"/>
          </a:xfrm>
        </p:spPr>
        <p:txBody>
          <a:bodyPr/>
          <a:lstStyle/>
          <a:p>
            <a:r>
              <a:rPr lang="en-US" dirty="0"/>
              <a:t>Functional Decomposition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AF80E-BC8E-4F4E-8F06-B389A41A3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CF3BD1C-27A0-4BAE-A13E-F0E6808C3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998384"/>
              </p:ext>
            </p:extLst>
          </p:nvPr>
        </p:nvGraphicFramePr>
        <p:xfrm>
          <a:off x="1501495" y="1310641"/>
          <a:ext cx="9192958" cy="437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00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40AC6-4328-4C48-B2AA-38038244DA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39301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086F921-C8ED-4AE7-91D0-B3FA864B1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080083"/>
              </p:ext>
            </p:extLst>
          </p:nvPr>
        </p:nvGraphicFramePr>
        <p:xfrm>
          <a:off x="199067" y="390396"/>
          <a:ext cx="11312213" cy="453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78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C253A-3934-4647-8786-35D251B765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35442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F6F013B-AA18-4C5D-9CF2-454F47E07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665949"/>
              </p:ext>
            </p:extLst>
          </p:nvPr>
        </p:nvGraphicFramePr>
        <p:xfrm>
          <a:off x="410581" y="562196"/>
          <a:ext cx="11385179" cy="497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44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D6EE6-716F-4A43-96FB-653FCCCEA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0868BE8-E446-40CD-A97E-F3F1BC461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868221"/>
              </p:ext>
            </p:extLst>
          </p:nvPr>
        </p:nvGraphicFramePr>
        <p:xfrm>
          <a:off x="469126" y="421419"/>
          <a:ext cx="11211339" cy="524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280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3506F-EDE1-4736-A97C-BE6CEFE1E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16151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D8D6DB6-E863-4461-88BE-53B79631B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12049"/>
              </p:ext>
            </p:extLst>
          </p:nvPr>
        </p:nvGraphicFramePr>
        <p:xfrm>
          <a:off x="532737" y="349856"/>
          <a:ext cx="11259047" cy="523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99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9BED-8ADF-456E-B118-E09ABB8EA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85856-88D0-4215-B945-584477C13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16151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4860316-1F9B-4B0E-96E8-BA85E13AB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469312"/>
              </p:ext>
            </p:extLst>
          </p:nvPr>
        </p:nvGraphicFramePr>
        <p:xfrm>
          <a:off x="499981" y="268540"/>
          <a:ext cx="11157031" cy="5189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8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effectLst/>
                        </a:rPr>
                        <a:t>Question/Prompt</a:t>
                      </a:r>
                      <a:endParaRPr lang="en-US" sz="1600" u="none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effectLst/>
                        </a:rPr>
                        <a:t>Customer Response</a:t>
                      </a:r>
                      <a:endParaRPr lang="en-US" sz="1600" u="none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effectLst/>
                        </a:rPr>
                        <a:t>Interpreted Need</a:t>
                      </a:r>
                      <a:endParaRPr lang="en-US" sz="1600" u="none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What is your vision for this project?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Our goal is to develop a telerobotic Line Worker system to perform installations and maintenance on power lines.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can perform basic power line repairs.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Will the device operate on transmission and/or distribution power lines?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initial concept will be to deploy on distribution lines, but if we can make it work for both applications would be great as well.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can reach height of power lines.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6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long will the device be in operation on a daily basis?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would expect the robot to operate 6-8 hours of continuous use. In the future I expect the telerobotic system to be integrated with the onboard electronics of the boom truck to reduce weight and additional maintenance of battery systems.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relies on power source capable of extended use.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5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What are the biggest hazards/risks in a lineman’s job?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biggest hazard for a lineman is working next to energized power lines.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increases distance between line worker and energized line.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Working in extreme heat can cause dehydration and overheating.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operates normally within severe heat conditions.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49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73E2-DC34-413E-B0CF-C6AFD3DF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28831" cy="5899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Stakeholders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CAF56-F622-461F-9717-95868752C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32959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6085F8-9D15-4E5B-A8B1-A1A443679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066949"/>
              </p:ext>
            </p:extLst>
          </p:nvPr>
        </p:nvGraphicFramePr>
        <p:xfrm>
          <a:off x="422031" y="820616"/>
          <a:ext cx="11082215" cy="486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6C394-89E0-4F10-9A10-52CEDC420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" y="5925772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E66D257-7E37-4B9B-8AD8-B74E0759D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467397"/>
              </p:ext>
            </p:extLst>
          </p:nvPr>
        </p:nvGraphicFramePr>
        <p:xfrm>
          <a:off x="401851" y="212980"/>
          <a:ext cx="11371958" cy="5045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7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0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charset="0"/>
                          <a:cs typeface="Times New Roman"/>
                        </a:rPr>
                        <a:t>Question/Prompt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charset="0"/>
                          <a:cs typeface="Times New Roman"/>
                        </a:rPr>
                        <a:t>Customer Response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charset="0"/>
                          <a:cs typeface="Times New Roman"/>
                        </a:rPr>
                        <a:t>Interpreted Need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What PPE (Personal Protection Equipment) is required by FPL for linemen?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FPL linemen are required to wear a hard hat, FR (fire rated) shirt, safety glasses, 17KV gloves, leather gloves and steel toe shoes.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can operate with a high voltage.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How do you ensure that linemen will follow safety protocols?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 have an LJASC committee...full review is done in the event of [safety] violation.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records action while in operation. Recordings can be accessed at a later point in time.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Would you want the device to operate during inclement weather?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 typically limit our crews to not work when winds are over 35mph. In the future if we have a fully autonomous robot than can operate in any weather conditions would be great!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can withstand high wind speeds.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What components are routinely replaced? What is the frequency of these replacements?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Hardware that is typically replaced during maintenance are Lightning Arrestors, Insulators, Splices, etc.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can manipulate objects of various size, weight, and shape.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68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E6194-FA4C-4C63-8F3C-9E76F45B8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F31B3DF-40D5-4C47-8C2E-EAC1185E9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925530"/>
              </p:ext>
            </p:extLst>
          </p:nvPr>
        </p:nvGraphicFramePr>
        <p:xfrm>
          <a:off x="499981" y="268540"/>
          <a:ext cx="11157031" cy="5189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8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effectLst/>
                        </a:rPr>
                        <a:t>Question/Prompt</a:t>
                      </a:r>
                      <a:endParaRPr lang="en-US" sz="1600" u="none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effectLst/>
                        </a:rPr>
                        <a:t>Customer Response</a:t>
                      </a:r>
                      <a:endParaRPr lang="en-US" sz="1600" u="none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>
                          <a:effectLst/>
                        </a:rPr>
                        <a:t>Interpreted Need</a:t>
                      </a:r>
                      <a:endParaRPr lang="en-US" sz="1600" u="none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What is your vision for this project?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Our goal is to develop a telerobotic Line Worker system to perform installations and maintenance on power lines.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can perform basic power line repairs.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Will the device operate on transmission and/or distribution power lines?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initial concept will be to deploy on distribution lines, but if we can make it work for both applications would be great as well.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can reach height of power lines.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6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long will the device be in operation on a daily basis?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would expect the robot to operate 6-8 hours of continuous use. In the future I expect the telerobotic system to be integrated with the onboard electronics of the boom truck to reduce weight and additional maintenance of battery systems.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relies on power source capable of extended use.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5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What are the biggest hazards/risks in a lineman’s job?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biggest hazard for a lineman is working next to energized power lines.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increases distance between line worker and energized line.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Working in extreme heat can cause dehydration and overheating.</a:t>
                      </a:r>
                      <a:endParaRPr lang="en-US" sz="160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Device operates normally within severe heat conditions.</a:t>
                      </a:r>
                      <a:endParaRPr lang="en-US" sz="1600" dirty="0">
                        <a:effectLst/>
                        <a:latin typeface="Calibri"/>
                        <a:ea typeface="Calibri" charset="0"/>
                        <a:cs typeface="Times New Roman"/>
                      </a:endParaRPr>
                    </a:p>
                  </a:txBody>
                  <a:tcPr marL="20103" marR="20103" marT="20103" marB="201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98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F9F8A-B256-4D4D-B0A2-F0D53311C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D9786944-CD40-4B5D-B6E1-2E9820BF03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095871"/>
              </p:ext>
            </p:extLst>
          </p:nvPr>
        </p:nvGraphicFramePr>
        <p:xfrm>
          <a:off x="401851" y="212980"/>
          <a:ext cx="11371958" cy="5045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7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0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charset="0"/>
                          <a:cs typeface="Times New Roman"/>
                        </a:rPr>
                        <a:t>Question/Prompt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charset="0"/>
                          <a:cs typeface="Times New Roman"/>
                        </a:rPr>
                        <a:t>Customer Response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charset="0"/>
                          <a:cs typeface="Times New Roman"/>
                        </a:rPr>
                        <a:t>Interpreted Need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What PPE (Personal Protection Equipment) is required by FPL for linemen?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FPL linemen are required to wear a hard hat, FR (fire rated) shirt, safety glasses, 17KV gloves, leather gloves and steel toe shoes.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can operate with a high voltage.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How do you ensure that linemen will follow safety protocols?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 have an LJASC committee...full review is done in the event of [safety] violation.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records action while in operation. Recordings can be accessed at a later point in time.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Would you want the device to operate during inclement weather?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 typically limit our crews to not work when winds are over 35mph. In the future if we have a fully autonomous robot than can operate in any weather conditions would be great!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can withstand high wind speeds.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What components are routinely replaced? What is the frequency of these replacements?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Hardware that is typically replaced during maintenance are Lightning Arrestors, Insulators, Splices, etc.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 can manipulate objects of various size, weight, and shape.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94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629145-BCC5-4481-8EF3-066C76FAB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A47CB4-590D-4A6F-8425-2B7FE4012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71687"/>
              </p:ext>
            </p:extLst>
          </p:nvPr>
        </p:nvGraphicFramePr>
        <p:xfrm>
          <a:off x="-7937" y="-23812"/>
          <a:ext cx="12196108" cy="6890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9870">
                  <a:extLst>
                    <a:ext uri="{9D8B030D-6E8A-4147-A177-3AD203B41FA5}">
                      <a16:colId xmlns:a16="http://schemas.microsoft.com/office/drawing/2014/main" val="2919806777"/>
                    </a:ext>
                  </a:extLst>
                </a:gridCol>
                <a:gridCol w="3068606">
                  <a:extLst>
                    <a:ext uri="{9D8B030D-6E8A-4147-A177-3AD203B41FA5}">
                      <a16:colId xmlns:a16="http://schemas.microsoft.com/office/drawing/2014/main" val="492772088"/>
                    </a:ext>
                  </a:extLst>
                </a:gridCol>
                <a:gridCol w="2968102">
                  <a:extLst>
                    <a:ext uri="{9D8B030D-6E8A-4147-A177-3AD203B41FA5}">
                      <a16:colId xmlns:a16="http://schemas.microsoft.com/office/drawing/2014/main" val="3119845740"/>
                    </a:ext>
                  </a:extLst>
                </a:gridCol>
                <a:gridCol w="3149530">
                  <a:extLst>
                    <a:ext uri="{9D8B030D-6E8A-4147-A177-3AD203B41FA5}">
                      <a16:colId xmlns:a16="http://schemas.microsoft.com/office/drawing/2014/main" val="1158215821"/>
                    </a:ext>
                  </a:extLst>
                </a:gridCol>
              </a:tblGrid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Function Number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Function 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Target Value 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Unit of Measurement 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40362140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Resist High Voltage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45 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kV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686578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2 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Resist Wind 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35 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Mph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06302961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3 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Resist Water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IPX4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IEC Standards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89719931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4 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Resist Heat 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322 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K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36997018"/>
                  </a:ext>
                </a:extLst>
              </a:tr>
              <a:tr h="40384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5 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Separate Worker from Danger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60 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Feet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05211167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6 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Lift Heavy Objects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50 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Lbs. 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34138742"/>
                  </a:ext>
                </a:extLst>
              </a:tr>
              <a:tr h="40384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7 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Remove Protection Material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dirty="0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Inches 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0684127"/>
                  </a:ext>
                </a:extLst>
              </a:tr>
              <a:tr h="40384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8 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Manipulate Wires in Complex Ways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6 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Degrees of Freedom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41637048"/>
                  </a:ext>
                </a:extLst>
              </a:tr>
              <a:tr h="40384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9 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Uses Different Power Sources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3 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Modes of Power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18620683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10 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Uses Light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600 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Lumens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0699457"/>
                  </a:ext>
                </a:extLst>
              </a:tr>
              <a:tr h="40384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11 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Operates for Long Periods of Time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8 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Hours 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0614135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12 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Records Video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1920 x 1080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Display Resolution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27888713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13 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Stores Video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8 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Hours 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33214676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14 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Records Audio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44.1 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kHz Sample Rate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48358229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15 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Stores Audio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8 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Hours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53765391"/>
                  </a:ext>
                </a:extLst>
              </a:tr>
              <a:tr h="40384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16 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Adheres to Company Standards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0 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Infractions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2107654"/>
                  </a:ext>
                </a:extLst>
              </a:tr>
              <a:tr h="6016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17*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Prevent Excess Strain on Truck Bucket from Project Weight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300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Lbs.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22766924"/>
                  </a:ext>
                </a:extLst>
              </a:tr>
              <a:tr h="2719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18*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Resist Arc Flash Events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120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Volts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82127346"/>
                  </a:ext>
                </a:extLst>
              </a:tr>
              <a:tr h="60165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19*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Adhere to Federal/State Electrical Standards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</a:rPr>
                        <a:t>Infractions in Standards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603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19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7214-8479-4526-A46C-3E299A0C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" y="1710"/>
            <a:ext cx="5963494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Project Background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5FB3A-112D-4586-AF53-98262FA58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799" y="1172513"/>
            <a:ext cx="7155339" cy="4512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Florida Power &amp; Light (FPL) is the largest energy company in the United States with upwards of 5 million customer accounts across the state.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Linemen experience many risks in order to do their jobs. Approximately 17 to 23 </a:t>
            </a:r>
            <a:r>
              <a:rPr lang="en-US" dirty="0" smtClean="0">
                <a:latin typeface="Arial"/>
                <a:cs typeface="Arial"/>
              </a:rPr>
              <a:t>deaths occur </a:t>
            </a:r>
            <a:r>
              <a:rPr lang="en-US" dirty="0">
                <a:latin typeface="Arial"/>
                <a:cs typeface="Arial"/>
              </a:rPr>
              <a:t>per thousand </a:t>
            </a:r>
            <a:r>
              <a:rPr lang="en-US" dirty="0" smtClean="0">
                <a:latin typeface="Arial"/>
                <a:cs typeface="Arial"/>
              </a:rPr>
              <a:t>workers over a 45 year period [OHSA].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FPL  values their line workers and wishes to increase their safety as much as possible.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0B5CF-084D-4EAC-9130-CE2F29E71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" y="5916003"/>
            <a:ext cx="2384425" cy="3603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B1445C7-CB4B-452A-8960-A8BF1825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536" y="1650110"/>
            <a:ext cx="2743200" cy="2521458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F171D3C-19FB-4EA5-ADB4-557A16E5B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37" b="26591"/>
          <a:stretch/>
        </p:blipFill>
        <p:spPr>
          <a:xfrm>
            <a:off x="944612" y="1229802"/>
            <a:ext cx="249188" cy="258700"/>
          </a:xfrm>
          <a:prstGeom prst="rect">
            <a:avLst/>
          </a:prstGeom>
        </p:spPr>
      </p:pic>
      <p:pic>
        <p:nvPicPr>
          <p:cNvPr id="9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4FBEDBA-3BB9-4AA3-9CA9-E9FBF6897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37" b="26591"/>
          <a:stretch/>
        </p:blipFill>
        <p:spPr>
          <a:xfrm>
            <a:off x="944612" y="2952240"/>
            <a:ext cx="249188" cy="258700"/>
          </a:xfrm>
          <a:prstGeom prst="rect">
            <a:avLst/>
          </a:prstGeom>
        </p:spPr>
      </p:pic>
      <p:pic>
        <p:nvPicPr>
          <p:cNvPr id="10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13CF5AE-6FF7-44BB-A290-A6E201004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37" b="26591"/>
          <a:stretch/>
        </p:blipFill>
        <p:spPr>
          <a:xfrm>
            <a:off x="944612" y="4604339"/>
            <a:ext cx="249188" cy="2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9688-D117-40DA-8B9B-40937326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69"/>
            <a:ext cx="10515600" cy="1325563"/>
          </a:xfrm>
        </p:spPr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A32B-353F-4463-97C8-352C26118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673"/>
            <a:ext cx="5251999" cy="37541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ea typeface="+mn-lt"/>
                <a:cs typeface="+mn-lt"/>
              </a:rPr>
              <a:t>Our team is determined to develop a solution for Florida Power &amp; Light that aids in the performance of routine installation and repair on distribution power lines while increasing operator safety.</a:t>
            </a:r>
            <a:endParaRPr lang="en-US" dirty="0">
              <a:latin typeface="Arial"/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64633-3F44-458C-815E-19E99563F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35442"/>
            <a:ext cx="2384425" cy="3603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7" descr="A picture containing sky, outdoor, transport&#10;&#10;Description generated with high confidence">
            <a:extLst>
              <a:ext uri="{FF2B5EF4-FFF2-40B4-BE49-F238E27FC236}">
                <a16:creationId xmlns:a16="http://schemas.microsoft.com/office/drawing/2014/main" id="{CC8AFCFA-5182-48E7-8A03-5805E69FD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983" y="1507032"/>
            <a:ext cx="4150323" cy="30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DE2F53-CFA6-4C4A-A305-59EA9EA623FC}"/>
              </a:ext>
            </a:extLst>
          </p:cNvPr>
          <p:cNvSpPr txBox="1"/>
          <p:nvPr/>
        </p:nvSpPr>
        <p:spPr>
          <a:xfrm>
            <a:off x="7716837" y="4422775"/>
            <a:ext cx="27749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Mock Design of Project (provided by FPL)</a:t>
            </a:r>
          </a:p>
        </p:txBody>
      </p:sp>
    </p:spTree>
    <p:extLst>
      <p:ext uri="{BB962C8B-B14F-4D97-AF65-F5344CB8AC3E}">
        <p14:creationId xmlns:p14="http://schemas.microsoft.com/office/powerpoint/2010/main" val="14923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FCF6-0B26-4AAD-AB4D-EBBBAA1F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261" y="154110"/>
            <a:ext cx="2567354" cy="1325563"/>
          </a:xfrm>
        </p:spPr>
        <p:txBody>
          <a:bodyPr/>
          <a:lstStyle/>
          <a:p>
            <a:r>
              <a:rPr lang="en-US">
                <a:latin typeface="Calibri"/>
                <a:cs typeface="Calibri Light"/>
              </a:rPr>
              <a:t>Key Goals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DD952-D005-4A57-A9B4-0E923FED4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35442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21D051-606B-4968-8972-A3F4C3A16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645281"/>
              </p:ext>
            </p:extLst>
          </p:nvPr>
        </p:nvGraphicFramePr>
        <p:xfrm>
          <a:off x="756138" y="148254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9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61E25-ECB1-4F9E-9A03-5FAE8F0983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1BF6C6-F9F9-4176-A1FE-E8A584CD7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897801"/>
              </p:ext>
            </p:extLst>
          </p:nvPr>
        </p:nvGraphicFramePr>
        <p:xfrm>
          <a:off x="3095288" y="994977"/>
          <a:ext cx="5437891" cy="415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380491E-9A68-4B26-A1B8-FB12D2DE66C6}"/>
              </a:ext>
            </a:extLst>
          </p:cNvPr>
          <p:cNvSpPr txBox="1">
            <a:spLocks/>
          </p:cNvSpPr>
          <p:nvPr/>
        </p:nvSpPr>
        <p:spPr>
          <a:xfrm>
            <a:off x="-584200" y="2407921"/>
            <a:ext cx="4028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latin typeface="Arial"/>
                <a:cs typeface="Arial"/>
              </a:rPr>
              <a:t>Intended Markets</a:t>
            </a:r>
            <a:endParaRPr lang="en-US" dirty="0"/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63122E25-CFE1-4831-8D16-31016432F6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690708" y="1537177"/>
            <a:ext cx="1463431" cy="1339382"/>
          </a:xfrm>
          <a:prstGeom prst="rect">
            <a:avLst/>
          </a:prstGeom>
        </p:spPr>
      </p:pic>
      <p:pic>
        <p:nvPicPr>
          <p:cNvPr id="26" name="Picture 2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BB95A7F-4039-4885-944C-05CF95234C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0707" y="3382903"/>
            <a:ext cx="1463431" cy="1457930"/>
          </a:xfrm>
          <a:prstGeom prst="rect">
            <a:avLst/>
          </a:prstGeom>
        </p:spPr>
      </p:pic>
      <p:pic>
        <p:nvPicPr>
          <p:cNvPr id="2" name="Picture 5" descr="A picture containing sky, building, skyscraper&#10;&#10;Description generated with very high confidence">
            <a:extLst>
              <a:ext uri="{FF2B5EF4-FFF2-40B4-BE49-F238E27FC236}">
                <a16:creationId xmlns:a16="http://schemas.microsoft.com/office/drawing/2014/main" id="{14D84435-F9AB-4A46-8485-A48BEBAAC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2629" y="3384190"/>
            <a:ext cx="1561124" cy="1455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7" descr="A picture containing sky, outdoor, grass&#10;&#10;Description generated with very high confidence">
            <a:extLst>
              <a:ext uri="{FF2B5EF4-FFF2-40B4-BE49-F238E27FC236}">
                <a16:creationId xmlns:a16="http://schemas.microsoft.com/office/drawing/2014/main" id="{38B455F6-E3D0-4E0B-8CE9-159AE7DE3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304097" y="1540973"/>
            <a:ext cx="1616807" cy="1400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389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1EFF9-D722-4455-B7B9-0DB1E1983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881" y="1161620"/>
            <a:ext cx="2946147" cy="789484"/>
          </a:xfrm>
          <a:prstGeom prst="rect">
            <a:avLst/>
          </a:prstGeom>
        </p:spPr>
        <p:txBody>
          <a:bodyPr/>
          <a:lstStyle/>
          <a:p>
            <a:pPr lvl="0" algn="l" rtl="0"/>
            <a:r>
              <a:rPr lang="en-US">
                <a:latin typeface="Calibri Light" panose="020F0302020204030204"/>
              </a:rPr>
              <a:t>Line worker will</a:t>
            </a:r>
            <a:r>
              <a:rPr lang="en-US"/>
              <a:t> be present when operating the device.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1345" y="1172976"/>
            <a:ext cx="2464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Operator will have completed proper training requirements prior to use.</a:t>
            </a:r>
            <a:r>
              <a:rPr lang="en-US" dirty="0">
                <a:latin typeface="Calibri Light" panose="020F0302020204030204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263" y="2981681"/>
            <a:ext cx="238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Line wires will be energized when device is in operation.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212" y="4760347"/>
            <a:ext cx="23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Truck buckets will be uniform in size.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91345" y="4643747"/>
            <a:ext cx="225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Standard repair equipment will also be located within truck bucket.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78164" y="3023493"/>
            <a:ext cx="279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Device will be used under standard line repair weather conditions.   </a:t>
            </a:r>
            <a:r>
              <a:rPr lang="en-US">
                <a:latin typeface="Calibri Light" panose="020F0302020204030204"/>
              </a:rPr>
              <a:t> </a:t>
            </a:r>
            <a:endParaRPr lang="en-US"/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63" y="883410"/>
            <a:ext cx="2372613" cy="1779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6" y="2653341"/>
            <a:ext cx="2489088" cy="186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898" y="2377319"/>
            <a:ext cx="2448958" cy="183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25" y="4223822"/>
            <a:ext cx="2217885" cy="160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37" y="1004359"/>
            <a:ext cx="1979422" cy="1537561"/>
          </a:xfrm>
          <a:prstGeom prst="roundRect">
            <a:avLst>
              <a:gd name="adj" fmla="val 94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Rounded Rectangle 17"/>
          <p:cNvSpPr/>
          <p:nvPr/>
        </p:nvSpPr>
        <p:spPr>
          <a:xfrm>
            <a:off x="958195" y="1233208"/>
            <a:ext cx="2715679" cy="539931"/>
          </a:xfrm>
          <a:prstGeom prst="roundRect">
            <a:avLst/>
          </a:prstGeom>
          <a:solidFill>
            <a:srgbClr val="2F97DA">
              <a:alpha val="2509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73555CE-1729-435F-BD19-C5DAD72410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028831" cy="872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1EFF9-D722-4455-B7B9-0DB1E1983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923868"/>
            <a:ext cx="2384425" cy="3603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3555CE-1729-435F-BD19-C5DAD72410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028831" cy="872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Assumptions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02881" y="1161620"/>
            <a:ext cx="2946147" cy="789484"/>
          </a:xfrm>
          <a:prstGeom prst="rect">
            <a:avLst/>
          </a:prstGeom>
        </p:spPr>
        <p:txBody>
          <a:bodyPr/>
          <a:lstStyle/>
          <a:p>
            <a:pPr lvl="0" algn="l" rtl="0"/>
            <a:r>
              <a:rPr lang="en-US">
                <a:latin typeface="Calibri Light" panose="020F0302020204030204"/>
              </a:rPr>
              <a:t>Line worker will</a:t>
            </a:r>
            <a:r>
              <a:rPr lang="en-US"/>
              <a:t> be present when operating the device.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1345" y="1172976"/>
            <a:ext cx="2464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Operator will have completed proper training requirements prior to use.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263" y="2981681"/>
            <a:ext cx="238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Line wires will be energized when device is in operation.</a:t>
            </a:r>
            <a:r>
              <a:rPr lang="en-US">
                <a:latin typeface="Calibri Light" panose="020F0302020204030204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212" y="4760347"/>
            <a:ext cx="23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Truck buckets will be uniform in size.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91345" y="4643747"/>
            <a:ext cx="225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Standard repair equipment will also be located within truck bucket.</a:t>
            </a:r>
            <a:r>
              <a:rPr lang="en-US">
                <a:latin typeface="Calibri Light" panose="020F0302020204030204"/>
              </a:rPr>
              <a:t> </a:t>
            </a:r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78163" y="3023493"/>
            <a:ext cx="279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Device will be used under standard line repair weather conditions.   </a:t>
            </a:r>
            <a:r>
              <a:rPr lang="en-US">
                <a:latin typeface="Calibri Light" panose="020F0302020204030204"/>
              </a:rPr>
              <a:t> </a:t>
            </a:r>
            <a:endParaRPr lang="en-US"/>
          </a:p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63" y="883410"/>
            <a:ext cx="2372613" cy="1779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6" y="2653341"/>
            <a:ext cx="2489088" cy="186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898" y="2377319"/>
            <a:ext cx="2448958" cy="183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25" y="4223822"/>
            <a:ext cx="2217885" cy="160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37" y="1004359"/>
            <a:ext cx="1979422" cy="1537561"/>
          </a:xfrm>
          <a:prstGeom prst="roundRect">
            <a:avLst>
              <a:gd name="adj" fmla="val 94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7291344" y="1172977"/>
            <a:ext cx="2286819" cy="1291550"/>
          </a:xfrm>
          <a:prstGeom prst="roundRect">
            <a:avLst/>
          </a:prstGeom>
          <a:solidFill>
            <a:srgbClr val="2F97DA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57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4F998A34134E4F8C37A74472964BEB" ma:contentTypeVersion="4" ma:contentTypeDescription="Create a new document." ma:contentTypeScope="" ma:versionID="623600510716ba219cc8ac0931677aec">
  <xsd:schema xmlns:xsd="http://www.w3.org/2001/XMLSchema" xmlns:xs="http://www.w3.org/2001/XMLSchema" xmlns:p="http://schemas.microsoft.com/office/2006/metadata/properties" xmlns:ns2="118184d6-2b3f-40d3-b195-f14a713858d0" targetNamespace="http://schemas.microsoft.com/office/2006/metadata/properties" ma:root="true" ma:fieldsID="193cb8d4f23f77e21126c2f5f3c73d5d" ns2:_="">
    <xsd:import namespace="118184d6-2b3f-40d3-b195-f14a71385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184d6-2b3f-40d3-b195-f14a713858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732A2E-BAD9-48D6-8506-00C4394CF9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98DE64-2D1E-4D6F-8837-A72BB706C1BB}">
  <ds:schemaRefs>
    <ds:schemaRef ds:uri="118184d6-2b3f-40d3-b195-f14a713858d0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B90443-D0E3-4DE2-BCCF-413EB8DB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184d6-2b3f-40d3-b195-f14a71385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1953</Words>
  <Application>Microsoft Office PowerPoint</Application>
  <PresentationFormat>Widescreen</PresentationFormat>
  <Paragraphs>323</Paragraphs>
  <Slides>33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Corbel</vt:lpstr>
      <vt:lpstr>Times New Roman</vt:lpstr>
      <vt:lpstr>Office Theme</vt:lpstr>
      <vt:lpstr>FPL Lineman Robot</vt:lpstr>
      <vt:lpstr>Team Introduction</vt:lpstr>
      <vt:lpstr>Stakeholders</vt:lpstr>
      <vt:lpstr>Project Background</vt:lpstr>
      <vt:lpstr>Our Mission</vt:lpstr>
      <vt:lpstr>Key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 Needs</vt:lpstr>
      <vt:lpstr>Customer Needs</vt:lpstr>
      <vt:lpstr>Customer Needs</vt:lpstr>
      <vt:lpstr>Customer Needs</vt:lpstr>
      <vt:lpstr>Customer Needs</vt:lpstr>
      <vt:lpstr>Targets and Metrics</vt:lpstr>
      <vt:lpstr>Additional Resources</vt:lpstr>
      <vt:lpstr>Future Work </vt:lpstr>
      <vt:lpstr>References</vt:lpstr>
      <vt:lpstr>FPL Lineman Robot</vt:lpstr>
      <vt:lpstr>Functional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TISHA KELLER</dc:creator>
  <cp:lastModifiedBy>Denis Dineen</cp:lastModifiedBy>
  <cp:revision>380</cp:revision>
  <dcterms:created xsi:type="dcterms:W3CDTF">2018-08-08T00:25:42Z</dcterms:created>
  <dcterms:modified xsi:type="dcterms:W3CDTF">2019-10-04T17:22:00Z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0x010100354F998A34134E4F8C37A74472964BEB</vt:lpwstr>
  </property>
</Properties>
</file>